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5143500" cx="9144000"/>
  <p:notesSz cx="6858000" cy="9144000"/>
  <p:embeddedFontLst>
    <p:embeddedFont>
      <p:font typeface="Albert Sans Black"/>
      <p:bold r:id="rId34"/>
      <p:boldItalic r:id="rId35"/>
    </p:embeddedFont>
    <p:embeddedFont>
      <p:font typeface="Albert Sans Medium"/>
      <p:regular r:id="rId36"/>
      <p:bold r:id="rId37"/>
      <p:italic r:id="rId38"/>
      <p:boldItalic r:id="rId39"/>
    </p:embeddedFont>
    <p:embeddedFont>
      <p:font typeface="Albert Sans ExtraBold"/>
      <p:bold r:id="rId40"/>
      <p:boldItalic r:id="rId41"/>
    </p:embeddedFont>
    <p:embeddedFont>
      <p:font typeface="Albert Sans SemiBold"/>
      <p:regular r:id="rId42"/>
      <p:bold r:id="rId43"/>
      <p:italic r:id="rId44"/>
      <p:boldItalic r:id="rId45"/>
    </p:embeddedFont>
    <p:embeddedFont>
      <p:font typeface="Albert Sans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Alexandria de Guzman Le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A413EBF-18B2-4302-8CA6-CBBD51B4982E}">
  <a:tblStyle styleId="{BA413EBF-18B2-4302-8CA6-CBBD51B498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lbertSansExtraBold-bold.fntdata"/><Relationship Id="rId42" Type="http://schemas.openxmlformats.org/officeDocument/2006/relationships/font" Target="fonts/AlbertSansSemiBold-regular.fntdata"/><Relationship Id="rId41" Type="http://schemas.openxmlformats.org/officeDocument/2006/relationships/font" Target="fonts/AlbertSansExtraBold-boldItalic.fntdata"/><Relationship Id="rId44" Type="http://schemas.openxmlformats.org/officeDocument/2006/relationships/font" Target="fonts/AlbertSansSemiBold-italic.fntdata"/><Relationship Id="rId43" Type="http://schemas.openxmlformats.org/officeDocument/2006/relationships/font" Target="fonts/AlbertSansSemiBold-bold.fntdata"/><Relationship Id="rId46" Type="http://schemas.openxmlformats.org/officeDocument/2006/relationships/font" Target="fonts/AlbertSans-regular.fntdata"/><Relationship Id="rId45" Type="http://schemas.openxmlformats.org/officeDocument/2006/relationships/font" Target="fonts/AlbertSans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AlbertSans-italic.fntdata"/><Relationship Id="rId47" Type="http://schemas.openxmlformats.org/officeDocument/2006/relationships/font" Target="fonts/AlbertSans-bold.fntdata"/><Relationship Id="rId49" Type="http://schemas.openxmlformats.org/officeDocument/2006/relationships/font" Target="fonts/AlbertSans-boldItalic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font" Target="fonts/AlbertSansBlack-boldItalic.fntdata"/><Relationship Id="rId34" Type="http://schemas.openxmlformats.org/officeDocument/2006/relationships/font" Target="fonts/AlbertSansBlack-bold.fntdata"/><Relationship Id="rId37" Type="http://schemas.openxmlformats.org/officeDocument/2006/relationships/font" Target="fonts/AlbertSansMedium-bold.fntdata"/><Relationship Id="rId36" Type="http://schemas.openxmlformats.org/officeDocument/2006/relationships/font" Target="fonts/AlbertSansMedium-regular.fntdata"/><Relationship Id="rId39" Type="http://schemas.openxmlformats.org/officeDocument/2006/relationships/font" Target="fonts/AlbertSansMedium-boldItalic.fntdata"/><Relationship Id="rId38" Type="http://schemas.openxmlformats.org/officeDocument/2006/relationships/font" Target="fonts/AlbertSansMedium-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10-20T02:31:32.730">
    <p:pos x="6000" y="0"/>
    <p:text>@arsharma@stanford.edu
_Assigned to Arjun Datta Sharma_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washingtonpost.com/technology/2021/03/15/social-media-accessibility-captions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917e3406f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917e3406f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91509a90b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91509a90b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915414d4a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915414d4a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919607635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919607635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55d4ef1955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55d4ef1955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90dbf6fc75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90dbf6fc75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90dbf6fc75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90dbf6fc75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90dbf6fc75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90dbf6fc75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90dbf6fc75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290dbf6fc75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90dbf6fc7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290dbf6fc7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90dbf6fc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90dbf6fc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90dbf6fc75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90dbf6fc75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90dbf6fc75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90dbf6fc75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915414d4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2915414d4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8df715e5d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8df715e5d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8df715e5d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28df715e5d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917e3406f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2917e3406f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917e3406f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2917e3406f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d431007ba2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d431007ba2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90dbf6fc7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90dbf6fc7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90dbf6fc7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90dbf6fc7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90dbf6fc7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90dbf6fc7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915414d4a1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915414d4a1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u="sng">
                <a:solidFill>
                  <a:srgbClr val="191919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https://www.washingtonpost.com/technology/2021/03/15/social-media-accessibility-captions/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915414d4a1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915414d4a1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91509a90b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91509a90b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3350" y="988725"/>
            <a:ext cx="5830800" cy="270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3225" y="3767175"/>
            <a:ext cx="5830800" cy="3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5743740" y="-90486"/>
            <a:ext cx="4123911" cy="5985378"/>
            <a:chOff x="5743740" y="-90486"/>
            <a:chExt cx="4123911" cy="5985378"/>
          </a:xfrm>
        </p:grpSpPr>
        <p:sp>
          <p:nvSpPr>
            <p:cNvPr id="12" name="Google Shape;12;p2"/>
            <p:cNvSpPr/>
            <p:nvPr/>
          </p:nvSpPr>
          <p:spPr>
            <a:xfrm rot="-7196722">
              <a:off x="5939675" y="4083017"/>
              <a:ext cx="1882031" cy="1329441"/>
            </a:xfrm>
            <a:custGeom>
              <a:rect b="b" l="l" r="r" t="t"/>
              <a:pathLst>
                <a:path extrusionOk="0" h="51556" w="72982">
                  <a:moveTo>
                    <a:pt x="67508" y="1"/>
                  </a:moveTo>
                  <a:cubicBezTo>
                    <a:pt x="65429" y="1"/>
                    <a:pt x="63502" y="1313"/>
                    <a:pt x="63802" y="3958"/>
                  </a:cubicBezTo>
                  <a:cubicBezTo>
                    <a:pt x="64345" y="8419"/>
                    <a:pt x="64460" y="12895"/>
                    <a:pt x="64102" y="17356"/>
                  </a:cubicBezTo>
                  <a:cubicBezTo>
                    <a:pt x="58683" y="14024"/>
                    <a:pt x="53264" y="10807"/>
                    <a:pt x="47773" y="7704"/>
                  </a:cubicBezTo>
                  <a:cubicBezTo>
                    <a:pt x="47114" y="7318"/>
                    <a:pt x="46413" y="7142"/>
                    <a:pt x="45727" y="7142"/>
                  </a:cubicBezTo>
                  <a:cubicBezTo>
                    <a:pt x="43570" y="7142"/>
                    <a:pt x="41568" y="8881"/>
                    <a:pt x="41524" y="11279"/>
                  </a:cubicBezTo>
                  <a:cubicBezTo>
                    <a:pt x="41467" y="14854"/>
                    <a:pt x="41395" y="18428"/>
                    <a:pt x="41395" y="22003"/>
                  </a:cubicBezTo>
                  <a:cubicBezTo>
                    <a:pt x="41338" y="22718"/>
                    <a:pt x="41524" y="25464"/>
                    <a:pt x="41581" y="27551"/>
                  </a:cubicBezTo>
                  <a:cubicBezTo>
                    <a:pt x="36820" y="24563"/>
                    <a:pt x="31930" y="21946"/>
                    <a:pt x="26811" y="19558"/>
                  </a:cubicBezTo>
                  <a:cubicBezTo>
                    <a:pt x="26087" y="19235"/>
                    <a:pt x="25374" y="19083"/>
                    <a:pt x="24703" y="19083"/>
                  </a:cubicBezTo>
                  <a:cubicBezTo>
                    <a:pt x="22547" y="19083"/>
                    <a:pt x="20820" y="20653"/>
                    <a:pt x="20548" y="23204"/>
                  </a:cubicBezTo>
                  <a:cubicBezTo>
                    <a:pt x="20133" y="27065"/>
                    <a:pt x="19590" y="30940"/>
                    <a:pt x="18946" y="34815"/>
                  </a:cubicBezTo>
                  <a:cubicBezTo>
                    <a:pt x="14714" y="32370"/>
                    <a:pt x="10481" y="29868"/>
                    <a:pt x="6249" y="27422"/>
                  </a:cubicBezTo>
                  <a:cubicBezTo>
                    <a:pt x="5602" y="27059"/>
                    <a:pt x="4917" y="26893"/>
                    <a:pt x="4246" y="26893"/>
                  </a:cubicBezTo>
                  <a:cubicBezTo>
                    <a:pt x="2071" y="26893"/>
                    <a:pt x="57" y="28636"/>
                    <a:pt x="57" y="30997"/>
                  </a:cubicBezTo>
                  <a:cubicBezTo>
                    <a:pt x="0" y="37203"/>
                    <a:pt x="229" y="43509"/>
                    <a:pt x="1358" y="49657"/>
                  </a:cubicBezTo>
                  <a:cubicBezTo>
                    <a:pt x="1600" y="50930"/>
                    <a:pt x="2750" y="51556"/>
                    <a:pt x="3905" y="51556"/>
                  </a:cubicBezTo>
                  <a:cubicBezTo>
                    <a:pt x="5074" y="51556"/>
                    <a:pt x="6247" y="50916"/>
                    <a:pt x="6492" y="49657"/>
                  </a:cubicBezTo>
                  <a:cubicBezTo>
                    <a:pt x="7321" y="45839"/>
                    <a:pt x="7736" y="41907"/>
                    <a:pt x="7979" y="37975"/>
                  </a:cubicBezTo>
                  <a:cubicBezTo>
                    <a:pt x="11968" y="40292"/>
                    <a:pt x="15900" y="42622"/>
                    <a:pt x="19833" y="44881"/>
                  </a:cubicBezTo>
                  <a:cubicBezTo>
                    <a:pt x="20443" y="45256"/>
                    <a:pt x="21156" y="45432"/>
                    <a:pt x="21875" y="45432"/>
                  </a:cubicBezTo>
                  <a:cubicBezTo>
                    <a:pt x="23682" y="45432"/>
                    <a:pt x="25531" y="44318"/>
                    <a:pt x="25910" y="42436"/>
                  </a:cubicBezTo>
                  <a:cubicBezTo>
                    <a:pt x="26811" y="38089"/>
                    <a:pt x="27525" y="33800"/>
                    <a:pt x="28112" y="29453"/>
                  </a:cubicBezTo>
                  <a:cubicBezTo>
                    <a:pt x="32702" y="31841"/>
                    <a:pt x="37106" y="34458"/>
                    <a:pt x="41395" y="37317"/>
                  </a:cubicBezTo>
                  <a:cubicBezTo>
                    <a:pt x="41978" y="37710"/>
                    <a:pt x="42756" y="37918"/>
                    <a:pt x="43537" y="37918"/>
                  </a:cubicBezTo>
                  <a:cubicBezTo>
                    <a:pt x="44290" y="37918"/>
                    <a:pt x="45045" y="37725"/>
                    <a:pt x="45628" y="37317"/>
                  </a:cubicBezTo>
                  <a:cubicBezTo>
                    <a:pt x="48902" y="35058"/>
                    <a:pt x="49503" y="32070"/>
                    <a:pt x="49617" y="28266"/>
                  </a:cubicBezTo>
                  <a:cubicBezTo>
                    <a:pt x="49689" y="24992"/>
                    <a:pt x="49746" y="21703"/>
                    <a:pt x="49746" y="18486"/>
                  </a:cubicBezTo>
                  <a:cubicBezTo>
                    <a:pt x="54979" y="21531"/>
                    <a:pt x="60170" y="24634"/>
                    <a:pt x="65289" y="27851"/>
                  </a:cubicBezTo>
                  <a:cubicBezTo>
                    <a:pt x="65885" y="28213"/>
                    <a:pt x="66592" y="28383"/>
                    <a:pt x="67310" y="28383"/>
                  </a:cubicBezTo>
                  <a:cubicBezTo>
                    <a:pt x="69177" y="28383"/>
                    <a:pt x="71124" y="27239"/>
                    <a:pt x="71423" y="25349"/>
                  </a:cubicBezTo>
                  <a:cubicBezTo>
                    <a:pt x="72624" y="18200"/>
                    <a:pt x="72982" y="11165"/>
                    <a:pt x="72138" y="3958"/>
                  </a:cubicBezTo>
                  <a:cubicBezTo>
                    <a:pt x="71844" y="1327"/>
                    <a:pt x="69599" y="1"/>
                    <a:pt x="67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3600605">
              <a:off x="7491776" y="804103"/>
              <a:ext cx="1974206" cy="1596687"/>
            </a:xfrm>
            <a:custGeom>
              <a:rect b="b" l="l" r="r" t="t"/>
              <a:pathLst>
                <a:path extrusionOk="0" h="39046" w="48278">
                  <a:moveTo>
                    <a:pt x="23318" y="1"/>
                  </a:moveTo>
                  <a:cubicBezTo>
                    <a:pt x="21882" y="1"/>
                    <a:pt x="20421" y="953"/>
                    <a:pt x="20076" y="2438"/>
                  </a:cubicBezTo>
                  <a:cubicBezTo>
                    <a:pt x="19004" y="7329"/>
                    <a:pt x="18346" y="12333"/>
                    <a:pt x="17574" y="17209"/>
                  </a:cubicBezTo>
                  <a:cubicBezTo>
                    <a:pt x="17216" y="19540"/>
                    <a:pt x="16859" y="21799"/>
                    <a:pt x="16559" y="24073"/>
                  </a:cubicBezTo>
                  <a:cubicBezTo>
                    <a:pt x="16201" y="22814"/>
                    <a:pt x="15787" y="21570"/>
                    <a:pt x="15429" y="20312"/>
                  </a:cubicBezTo>
                  <a:cubicBezTo>
                    <a:pt x="14228" y="16208"/>
                    <a:pt x="13456" y="11976"/>
                    <a:pt x="12212" y="7915"/>
                  </a:cubicBezTo>
                  <a:cubicBezTo>
                    <a:pt x="11720" y="6518"/>
                    <a:pt x="10456" y="5507"/>
                    <a:pt x="9034" y="5507"/>
                  </a:cubicBezTo>
                  <a:cubicBezTo>
                    <a:pt x="8884" y="5507"/>
                    <a:pt x="8732" y="5518"/>
                    <a:pt x="8580" y="5541"/>
                  </a:cubicBezTo>
                  <a:cubicBezTo>
                    <a:pt x="7078" y="5770"/>
                    <a:pt x="5477" y="7143"/>
                    <a:pt x="5720" y="8816"/>
                  </a:cubicBezTo>
                  <a:cubicBezTo>
                    <a:pt x="6249" y="13277"/>
                    <a:pt x="7679" y="17752"/>
                    <a:pt x="9166" y="21985"/>
                  </a:cubicBezTo>
                  <a:cubicBezTo>
                    <a:pt x="9938" y="24001"/>
                    <a:pt x="10653" y="26032"/>
                    <a:pt x="11554" y="28062"/>
                  </a:cubicBezTo>
                  <a:cubicBezTo>
                    <a:pt x="11668" y="28291"/>
                    <a:pt x="11726" y="28534"/>
                    <a:pt x="11854" y="28777"/>
                  </a:cubicBezTo>
                  <a:cubicBezTo>
                    <a:pt x="11082" y="28119"/>
                    <a:pt x="10367" y="27404"/>
                    <a:pt x="9709" y="26575"/>
                  </a:cubicBezTo>
                  <a:cubicBezTo>
                    <a:pt x="7322" y="23472"/>
                    <a:pt x="6078" y="19711"/>
                    <a:pt x="3447" y="16794"/>
                  </a:cubicBezTo>
                  <a:cubicBezTo>
                    <a:pt x="3114" y="16408"/>
                    <a:pt x="2717" y="16245"/>
                    <a:pt x="2326" y="16245"/>
                  </a:cubicBezTo>
                  <a:cubicBezTo>
                    <a:pt x="1456" y="16245"/>
                    <a:pt x="608" y="17049"/>
                    <a:pt x="530" y="17996"/>
                  </a:cubicBezTo>
                  <a:cubicBezTo>
                    <a:pt x="0" y="22700"/>
                    <a:pt x="2260" y="27519"/>
                    <a:pt x="5119" y="31222"/>
                  </a:cubicBezTo>
                  <a:cubicBezTo>
                    <a:pt x="8337" y="35326"/>
                    <a:pt x="12984" y="37714"/>
                    <a:pt x="18103" y="38600"/>
                  </a:cubicBezTo>
                  <a:cubicBezTo>
                    <a:pt x="19905" y="38896"/>
                    <a:pt x="21783" y="39046"/>
                    <a:pt x="23693" y="39046"/>
                  </a:cubicBezTo>
                  <a:cubicBezTo>
                    <a:pt x="31829" y="39046"/>
                    <a:pt x="40520" y="36330"/>
                    <a:pt x="46172" y="30679"/>
                  </a:cubicBezTo>
                  <a:cubicBezTo>
                    <a:pt x="48278" y="28525"/>
                    <a:pt x="46308" y="24872"/>
                    <a:pt x="43783" y="24872"/>
                  </a:cubicBezTo>
                  <a:cubicBezTo>
                    <a:pt x="43240" y="24872"/>
                    <a:pt x="42671" y="25041"/>
                    <a:pt x="42111" y="25431"/>
                  </a:cubicBezTo>
                  <a:cubicBezTo>
                    <a:pt x="38722" y="27819"/>
                    <a:pt x="35619" y="29964"/>
                    <a:pt x="31573" y="31151"/>
                  </a:cubicBezTo>
                  <a:cubicBezTo>
                    <a:pt x="30314" y="31579"/>
                    <a:pt x="29013" y="31865"/>
                    <a:pt x="27698" y="32051"/>
                  </a:cubicBezTo>
                  <a:cubicBezTo>
                    <a:pt x="28884" y="30679"/>
                    <a:pt x="30085" y="29363"/>
                    <a:pt x="31272" y="27933"/>
                  </a:cubicBezTo>
                  <a:cubicBezTo>
                    <a:pt x="34318" y="24430"/>
                    <a:pt x="37235" y="20784"/>
                    <a:pt x="40095" y="17095"/>
                  </a:cubicBezTo>
                  <a:cubicBezTo>
                    <a:pt x="41167" y="15608"/>
                    <a:pt x="40266" y="13277"/>
                    <a:pt x="38836" y="12448"/>
                  </a:cubicBezTo>
                  <a:cubicBezTo>
                    <a:pt x="38295" y="12130"/>
                    <a:pt x="37748" y="11987"/>
                    <a:pt x="37219" y="11987"/>
                  </a:cubicBezTo>
                  <a:cubicBezTo>
                    <a:pt x="36057" y="11987"/>
                    <a:pt x="34983" y="12674"/>
                    <a:pt x="34246" y="13706"/>
                  </a:cubicBezTo>
                  <a:cubicBezTo>
                    <a:pt x="31630" y="17152"/>
                    <a:pt x="29013" y="20612"/>
                    <a:pt x="26268" y="23944"/>
                  </a:cubicBezTo>
                  <a:cubicBezTo>
                    <a:pt x="24952" y="25617"/>
                    <a:pt x="23594" y="27290"/>
                    <a:pt x="22278" y="28948"/>
                  </a:cubicBezTo>
                  <a:lnTo>
                    <a:pt x="22164" y="29077"/>
                  </a:lnTo>
                  <a:cubicBezTo>
                    <a:pt x="22335" y="28005"/>
                    <a:pt x="22521" y="26861"/>
                    <a:pt x="22693" y="25788"/>
                  </a:cubicBezTo>
                  <a:cubicBezTo>
                    <a:pt x="23108" y="23415"/>
                    <a:pt x="23522" y="21027"/>
                    <a:pt x="23951" y="18639"/>
                  </a:cubicBezTo>
                  <a:cubicBezTo>
                    <a:pt x="24781" y="13820"/>
                    <a:pt x="25796" y="9059"/>
                    <a:pt x="26511" y="4226"/>
                  </a:cubicBezTo>
                  <a:cubicBezTo>
                    <a:pt x="26811" y="2438"/>
                    <a:pt x="26096" y="651"/>
                    <a:pt x="24180" y="122"/>
                  </a:cubicBezTo>
                  <a:cubicBezTo>
                    <a:pt x="23900" y="40"/>
                    <a:pt x="23609" y="1"/>
                    <a:pt x="23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7732269" y="3816265"/>
              <a:ext cx="2135382" cy="1719165"/>
            </a:xfrm>
            <a:custGeom>
              <a:rect b="b" l="l" r="r" t="t"/>
              <a:pathLst>
                <a:path extrusionOk="0" h="50408" w="62612">
                  <a:moveTo>
                    <a:pt x="31782" y="6106"/>
                  </a:moveTo>
                  <a:cubicBezTo>
                    <a:pt x="34043" y="6106"/>
                    <a:pt x="35239" y="9407"/>
                    <a:pt x="35329" y="11838"/>
                  </a:cubicBezTo>
                  <a:cubicBezTo>
                    <a:pt x="35572" y="17858"/>
                    <a:pt x="33542" y="23821"/>
                    <a:pt x="30324" y="28940"/>
                  </a:cubicBezTo>
                  <a:cubicBezTo>
                    <a:pt x="27293" y="25608"/>
                    <a:pt x="25792" y="20418"/>
                    <a:pt x="25792" y="16185"/>
                  </a:cubicBezTo>
                  <a:cubicBezTo>
                    <a:pt x="25863" y="12853"/>
                    <a:pt x="26864" y="9036"/>
                    <a:pt x="29667" y="6948"/>
                  </a:cubicBezTo>
                  <a:cubicBezTo>
                    <a:pt x="30452" y="6357"/>
                    <a:pt x="31158" y="6106"/>
                    <a:pt x="31782" y="6106"/>
                  </a:cubicBezTo>
                  <a:close/>
                  <a:moveTo>
                    <a:pt x="31814" y="1"/>
                  </a:moveTo>
                  <a:cubicBezTo>
                    <a:pt x="31045" y="1"/>
                    <a:pt x="30251" y="109"/>
                    <a:pt x="29438" y="342"/>
                  </a:cubicBezTo>
                  <a:cubicBezTo>
                    <a:pt x="24605" y="1657"/>
                    <a:pt x="21387" y="6533"/>
                    <a:pt x="20258" y="11123"/>
                  </a:cubicBezTo>
                  <a:cubicBezTo>
                    <a:pt x="19185" y="15470"/>
                    <a:pt x="19486" y="20603"/>
                    <a:pt x="21030" y="25251"/>
                  </a:cubicBezTo>
                  <a:cubicBezTo>
                    <a:pt x="21387" y="26194"/>
                    <a:pt x="21688" y="27210"/>
                    <a:pt x="22102" y="28168"/>
                  </a:cubicBezTo>
                  <a:cubicBezTo>
                    <a:pt x="23060" y="30613"/>
                    <a:pt x="24190" y="32929"/>
                    <a:pt x="25734" y="34831"/>
                  </a:cubicBezTo>
                  <a:cubicBezTo>
                    <a:pt x="25563" y="35017"/>
                    <a:pt x="25377" y="35260"/>
                    <a:pt x="25148" y="35431"/>
                  </a:cubicBezTo>
                  <a:cubicBezTo>
                    <a:pt x="19243" y="40550"/>
                    <a:pt x="11679" y="43596"/>
                    <a:pt x="3928" y="44254"/>
                  </a:cubicBezTo>
                  <a:cubicBezTo>
                    <a:pt x="122" y="44545"/>
                    <a:pt x="0" y="50408"/>
                    <a:pt x="3562" y="50408"/>
                  </a:cubicBezTo>
                  <a:cubicBezTo>
                    <a:pt x="3680" y="50408"/>
                    <a:pt x="3802" y="50401"/>
                    <a:pt x="3928" y="50388"/>
                  </a:cubicBezTo>
                  <a:cubicBezTo>
                    <a:pt x="5187" y="50274"/>
                    <a:pt x="6488" y="50088"/>
                    <a:pt x="7746" y="49845"/>
                  </a:cubicBezTo>
                  <a:cubicBezTo>
                    <a:pt x="8516" y="49964"/>
                    <a:pt x="9287" y="50020"/>
                    <a:pt x="10058" y="50020"/>
                  </a:cubicBezTo>
                  <a:cubicBezTo>
                    <a:pt x="17823" y="50020"/>
                    <a:pt x="25520" y="44281"/>
                    <a:pt x="30567" y="38649"/>
                  </a:cubicBezTo>
                  <a:cubicBezTo>
                    <a:pt x="30982" y="38892"/>
                    <a:pt x="31454" y="39063"/>
                    <a:pt x="31940" y="39249"/>
                  </a:cubicBezTo>
                  <a:cubicBezTo>
                    <a:pt x="33550" y="39795"/>
                    <a:pt x="35215" y="40037"/>
                    <a:pt x="36889" y="40037"/>
                  </a:cubicBezTo>
                  <a:cubicBezTo>
                    <a:pt x="41223" y="40037"/>
                    <a:pt x="45619" y="38417"/>
                    <a:pt x="49270" y="36261"/>
                  </a:cubicBezTo>
                  <a:cubicBezTo>
                    <a:pt x="54389" y="33229"/>
                    <a:pt x="58679" y="28883"/>
                    <a:pt x="61725" y="23749"/>
                  </a:cubicBezTo>
                  <a:cubicBezTo>
                    <a:pt x="62611" y="22262"/>
                    <a:pt x="62082" y="20175"/>
                    <a:pt x="60538" y="19288"/>
                  </a:cubicBezTo>
                  <a:cubicBezTo>
                    <a:pt x="60012" y="18987"/>
                    <a:pt x="59479" y="18851"/>
                    <a:pt x="58964" y="18851"/>
                  </a:cubicBezTo>
                  <a:cubicBezTo>
                    <a:pt x="57841" y="18851"/>
                    <a:pt x="56797" y="19495"/>
                    <a:pt x="56062" y="20475"/>
                  </a:cubicBezTo>
                  <a:cubicBezTo>
                    <a:pt x="51751" y="26076"/>
                    <a:pt x="45811" y="32409"/>
                    <a:pt x="38243" y="32409"/>
                  </a:cubicBezTo>
                  <a:cubicBezTo>
                    <a:pt x="37755" y="32409"/>
                    <a:pt x="37260" y="32383"/>
                    <a:pt x="36759" y="32329"/>
                  </a:cubicBezTo>
                  <a:cubicBezTo>
                    <a:pt x="36344" y="32271"/>
                    <a:pt x="35930" y="32214"/>
                    <a:pt x="35515" y="32100"/>
                  </a:cubicBezTo>
                  <a:cubicBezTo>
                    <a:pt x="39919" y="25065"/>
                    <a:pt x="42664" y="16485"/>
                    <a:pt x="40934" y="8378"/>
                  </a:cubicBezTo>
                  <a:cubicBezTo>
                    <a:pt x="40016" y="3849"/>
                    <a:pt x="36384" y="1"/>
                    <a:pt x="31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674912">
              <a:off x="5764790" y="4620508"/>
              <a:ext cx="1423789" cy="1183166"/>
            </a:xfrm>
            <a:custGeom>
              <a:rect b="b" l="l" r="r" t="t"/>
              <a:pathLst>
                <a:path extrusionOk="0" h="23017" w="27698">
                  <a:moveTo>
                    <a:pt x="3664" y="0"/>
                  </a:moveTo>
                  <a:cubicBezTo>
                    <a:pt x="3392" y="0"/>
                    <a:pt x="3117" y="68"/>
                    <a:pt x="2861" y="215"/>
                  </a:cubicBezTo>
                  <a:cubicBezTo>
                    <a:pt x="2260" y="572"/>
                    <a:pt x="1717" y="930"/>
                    <a:pt x="1130" y="1287"/>
                  </a:cubicBezTo>
                  <a:cubicBezTo>
                    <a:pt x="716" y="1516"/>
                    <a:pt x="473" y="1874"/>
                    <a:pt x="358" y="2231"/>
                  </a:cubicBezTo>
                  <a:cubicBezTo>
                    <a:pt x="287" y="2417"/>
                    <a:pt x="287" y="2589"/>
                    <a:pt x="230" y="2774"/>
                  </a:cubicBezTo>
                  <a:cubicBezTo>
                    <a:pt x="1" y="6349"/>
                    <a:pt x="3089" y="8666"/>
                    <a:pt x="6364" y="8794"/>
                  </a:cubicBezTo>
                  <a:cubicBezTo>
                    <a:pt x="6513" y="8802"/>
                    <a:pt x="6661" y="8806"/>
                    <a:pt x="6809" y="8806"/>
                  </a:cubicBezTo>
                  <a:cubicBezTo>
                    <a:pt x="9880" y="8806"/>
                    <a:pt x="12706" y="7231"/>
                    <a:pt x="15786" y="7231"/>
                  </a:cubicBezTo>
                  <a:cubicBezTo>
                    <a:pt x="15886" y="7231"/>
                    <a:pt x="15986" y="7232"/>
                    <a:pt x="16087" y="7236"/>
                  </a:cubicBezTo>
                  <a:cubicBezTo>
                    <a:pt x="16616" y="7293"/>
                    <a:pt x="17217" y="7364"/>
                    <a:pt x="17803" y="7536"/>
                  </a:cubicBezTo>
                  <a:cubicBezTo>
                    <a:pt x="19362" y="8137"/>
                    <a:pt x="20734" y="9152"/>
                    <a:pt x="21621" y="10453"/>
                  </a:cubicBezTo>
                  <a:cubicBezTo>
                    <a:pt x="21807" y="10753"/>
                    <a:pt x="21921" y="11053"/>
                    <a:pt x="21978" y="11411"/>
                  </a:cubicBezTo>
                  <a:cubicBezTo>
                    <a:pt x="22808" y="14514"/>
                    <a:pt x="21449" y="17788"/>
                    <a:pt x="20134" y="20591"/>
                  </a:cubicBezTo>
                  <a:cubicBezTo>
                    <a:pt x="19561" y="21863"/>
                    <a:pt x="20458" y="23016"/>
                    <a:pt x="21542" y="23016"/>
                  </a:cubicBezTo>
                  <a:cubicBezTo>
                    <a:pt x="21921" y="23016"/>
                    <a:pt x="22323" y="22876"/>
                    <a:pt x="22693" y="22550"/>
                  </a:cubicBezTo>
                  <a:cubicBezTo>
                    <a:pt x="26683" y="19218"/>
                    <a:pt x="27698" y="13499"/>
                    <a:pt x="25439" y="9080"/>
                  </a:cubicBezTo>
                  <a:cubicBezTo>
                    <a:pt x="24595" y="7178"/>
                    <a:pt x="23165" y="5577"/>
                    <a:pt x="21206" y="4505"/>
                  </a:cubicBezTo>
                  <a:cubicBezTo>
                    <a:pt x="19432" y="3563"/>
                    <a:pt x="17521" y="3170"/>
                    <a:pt x="15588" y="3170"/>
                  </a:cubicBezTo>
                  <a:cubicBezTo>
                    <a:pt x="14203" y="3170"/>
                    <a:pt x="12807" y="3372"/>
                    <a:pt x="11440" y="3718"/>
                  </a:cubicBezTo>
                  <a:cubicBezTo>
                    <a:pt x="11056" y="3738"/>
                    <a:pt x="10665" y="3752"/>
                    <a:pt x="10276" y="3752"/>
                  </a:cubicBezTo>
                  <a:cubicBezTo>
                    <a:pt x="8126" y="3752"/>
                    <a:pt x="6017" y="3334"/>
                    <a:pt x="5363" y="1216"/>
                  </a:cubicBezTo>
                  <a:cubicBezTo>
                    <a:pt x="5102" y="486"/>
                    <a:pt x="4394" y="0"/>
                    <a:pt x="3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8234498">
              <a:off x="8110241" y="2431748"/>
              <a:ext cx="1073655" cy="1966130"/>
            </a:xfrm>
            <a:custGeom>
              <a:rect b="b" l="l" r="r" t="t"/>
              <a:pathLst>
                <a:path extrusionOk="0" h="53575" w="29256">
                  <a:moveTo>
                    <a:pt x="20725" y="0"/>
                  </a:moveTo>
                  <a:cubicBezTo>
                    <a:pt x="20500" y="0"/>
                    <a:pt x="20264" y="32"/>
                    <a:pt x="20019" y="101"/>
                  </a:cubicBezTo>
                  <a:cubicBezTo>
                    <a:pt x="16687" y="1045"/>
                    <a:pt x="13584" y="2546"/>
                    <a:pt x="10782" y="4691"/>
                  </a:cubicBezTo>
                  <a:cubicBezTo>
                    <a:pt x="8165" y="6650"/>
                    <a:pt x="6263" y="10225"/>
                    <a:pt x="8880" y="13084"/>
                  </a:cubicBezTo>
                  <a:cubicBezTo>
                    <a:pt x="11139" y="15587"/>
                    <a:pt x="15314" y="15887"/>
                    <a:pt x="18346" y="16659"/>
                  </a:cubicBezTo>
                  <a:cubicBezTo>
                    <a:pt x="18532" y="16716"/>
                    <a:pt x="20848" y="17431"/>
                    <a:pt x="21863" y="17732"/>
                  </a:cubicBezTo>
                  <a:lnTo>
                    <a:pt x="21863" y="17846"/>
                  </a:lnTo>
                  <a:cubicBezTo>
                    <a:pt x="21391" y="18203"/>
                    <a:pt x="21034" y="18747"/>
                    <a:pt x="20619" y="19162"/>
                  </a:cubicBezTo>
                  <a:cubicBezTo>
                    <a:pt x="16272" y="23394"/>
                    <a:pt x="10310" y="25482"/>
                    <a:pt x="5720" y="29471"/>
                  </a:cubicBezTo>
                  <a:cubicBezTo>
                    <a:pt x="4476" y="30543"/>
                    <a:pt x="3275" y="31730"/>
                    <a:pt x="2917" y="33403"/>
                  </a:cubicBezTo>
                  <a:cubicBezTo>
                    <a:pt x="2445" y="35491"/>
                    <a:pt x="3518" y="37450"/>
                    <a:pt x="5248" y="38579"/>
                  </a:cubicBezTo>
                  <a:cubicBezTo>
                    <a:pt x="6792" y="39537"/>
                    <a:pt x="8580" y="39838"/>
                    <a:pt x="10310" y="40252"/>
                  </a:cubicBezTo>
                  <a:cubicBezTo>
                    <a:pt x="10667" y="40367"/>
                    <a:pt x="11625" y="40553"/>
                    <a:pt x="12212" y="40853"/>
                  </a:cubicBezTo>
                  <a:cubicBezTo>
                    <a:pt x="11139" y="42040"/>
                    <a:pt x="9538" y="43055"/>
                    <a:pt x="8465" y="43827"/>
                  </a:cubicBezTo>
                  <a:cubicBezTo>
                    <a:pt x="6492" y="45200"/>
                    <a:pt x="4290" y="46387"/>
                    <a:pt x="2088" y="47345"/>
                  </a:cubicBezTo>
                  <a:cubicBezTo>
                    <a:pt x="358" y="48060"/>
                    <a:pt x="0" y="50562"/>
                    <a:pt x="830" y="51992"/>
                  </a:cubicBezTo>
                  <a:cubicBezTo>
                    <a:pt x="1484" y="53107"/>
                    <a:pt x="2537" y="53575"/>
                    <a:pt x="3646" y="53575"/>
                  </a:cubicBezTo>
                  <a:cubicBezTo>
                    <a:pt x="4258" y="53575"/>
                    <a:pt x="4887" y="53433"/>
                    <a:pt x="5477" y="53179"/>
                  </a:cubicBezTo>
                  <a:cubicBezTo>
                    <a:pt x="8222" y="51992"/>
                    <a:pt x="10782" y="50505"/>
                    <a:pt x="13170" y="48717"/>
                  </a:cubicBezTo>
                  <a:cubicBezTo>
                    <a:pt x="15200" y="47159"/>
                    <a:pt x="17760" y="45314"/>
                    <a:pt x="18946" y="42941"/>
                  </a:cubicBezTo>
                  <a:cubicBezTo>
                    <a:pt x="20376" y="40009"/>
                    <a:pt x="18474" y="36864"/>
                    <a:pt x="15915" y="35248"/>
                  </a:cubicBezTo>
                  <a:cubicBezTo>
                    <a:pt x="14485" y="34361"/>
                    <a:pt x="12755" y="34118"/>
                    <a:pt x="11139" y="33704"/>
                  </a:cubicBezTo>
                  <a:cubicBezTo>
                    <a:pt x="11196" y="33646"/>
                    <a:pt x="11325" y="33518"/>
                    <a:pt x="11382" y="33460"/>
                  </a:cubicBezTo>
                  <a:cubicBezTo>
                    <a:pt x="12340" y="32745"/>
                    <a:pt x="13341" y="32145"/>
                    <a:pt x="14299" y="31501"/>
                  </a:cubicBezTo>
                  <a:cubicBezTo>
                    <a:pt x="16201" y="30300"/>
                    <a:pt x="18174" y="29228"/>
                    <a:pt x="20076" y="27984"/>
                  </a:cubicBezTo>
                  <a:cubicBezTo>
                    <a:pt x="23837" y="25596"/>
                    <a:pt x="29256" y="21850"/>
                    <a:pt x="28841" y="16774"/>
                  </a:cubicBezTo>
                  <a:cubicBezTo>
                    <a:pt x="28298" y="11297"/>
                    <a:pt x="21635" y="10582"/>
                    <a:pt x="17459" y="9510"/>
                  </a:cubicBezTo>
                  <a:cubicBezTo>
                    <a:pt x="16802" y="9395"/>
                    <a:pt x="16201" y="9209"/>
                    <a:pt x="15557" y="9038"/>
                  </a:cubicBezTo>
                  <a:cubicBezTo>
                    <a:pt x="15615" y="8981"/>
                    <a:pt x="15672" y="8909"/>
                    <a:pt x="15729" y="8909"/>
                  </a:cubicBezTo>
                  <a:cubicBezTo>
                    <a:pt x="17702" y="7365"/>
                    <a:pt x="19776" y="5935"/>
                    <a:pt x="21921" y="4620"/>
                  </a:cubicBezTo>
                  <a:cubicBezTo>
                    <a:pt x="24095" y="3318"/>
                    <a:pt x="23009" y="0"/>
                    <a:pt x="20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8797650">
              <a:off x="8560976" y="33314"/>
              <a:ext cx="713256" cy="877859"/>
            </a:xfrm>
            <a:custGeom>
              <a:rect b="b" l="l" r="r" t="t"/>
              <a:pathLst>
                <a:path extrusionOk="0" h="14773" w="12003">
                  <a:moveTo>
                    <a:pt x="2808" y="1"/>
                  </a:moveTo>
                  <a:cubicBezTo>
                    <a:pt x="2045" y="1"/>
                    <a:pt x="1284" y="485"/>
                    <a:pt x="1016" y="1297"/>
                  </a:cubicBezTo>
                  <a:cubicBezTo>
                    <a:pt x="1" y="4271"/>
                    <a:pt x="358" y="7617"/>
                    <a:pt x="2146" y="10234"/>
                  </a:cubicBezTo>
                  <a:cubicBezTo>
                    <a:pt x="3089" y="11907"/>
                    <a:pt x="4519" y="13265"/>
                    <a:pt x="6435" y="14051"/>
                  </a:cubicBezTo>
                  <a:cubicBezTo>
                    <a:pt x="7451" y="14466"/>
                    <a:pt x="8523" y="14695"/>
                    <a:pt x="9524" y="14766"/>
                  </a:cubicBezTo>
                  <a:cubicBezTo>
                    <a:pt x="9575" y="14770"/>
                    <a:pt x="9625" y="14772"/>
                    <a:pt x="9674" y="14772"/>
                  </a:cubicBezTo>
                  <a:cubicBezTo>
                    <a:pt x="11091" y="14772"/>
                    <a:pt x="12002" y="13221"/>
                    <a:pt x="11311" y="11964"/>
                  </a:cubicBezTo>
                  <a:lnTo>
                    <a:pt x="11254" y="11964"/>
                  </a:lnTo>
                  <a:cubicBezTo>
                    <a:pt x="10954" y="11420"/>
                    <a:pt x="10425" y="11063"/>
                    <a:pt x="9824" y="11006"/>
                  </a:cubicBezTo>
                  <a:cubicBezTo>
                    <a:pt x="9653" y="11006"/>
                    <a:pt x="9524" y="11006"/>
                    <a:pt x="9410" y="10949"/>
                  </a:cubicBezTo>
                  <a:lnTo>
                    <a:pt x="9167" y="10949"/>
                  </a:lnTo>
                  <a:cubicBezTo>
                    <a:pt x="7737" y="10534"/>
                    <a:pt x="6493" y="9819"/>
                    <a:pt x="5592" y="8747"/>
                  </a:cubicBezTo>
                  <a:cubicBezTo>
                    <a:pt x="5477" y="8689"/>
                    <a:pt x="5420" y="8561"/>
                    <a:pt x="5363" y="8446"/>
                  </a:cubicBezTo>
                  <a:cubicBezTo>
                    <a:pt x="5234" y="8260"/>
                    <a:pt x="5120" y="8032"/>
                    <a:pt x="5063" y="7789"/>
                  </a:cubicBezTo>
                  <a:cubicBezTo>
                    <a:pt x="4405" y="6058"/>
                    <a:pt x="4462" y="4271"/>
                    <a:pt x="4877" y="2484"/>
                  </a:cubicBezTo>
                  <a:cubicBezTo>
                    <a:pt x="5006" y="1769"/>
                    <a:pt x="4762" y="1111"/>
                    <a:pt x="4233" y="639"/>
                  </a:cubicBezTo>
                  <a:cubicBezTo>
                    <a:pt x="4162" y="582"/>
                    <a:pt x="4105" y="525"/>
                    <a:pt x="3990" y="467"/>
                  </a:cubicBezTo>
                  <a:cubicBezTo>
                    <a:pt x="3650" y="148"/>
                    <a:pt x="3229" y="1"/>
                    <a:pt x="2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 txBox="1"/>
          <p:nvPr>
            <p:ph hasCustomPrompt="1" type="title"/>
          </p:nvPr>
        </p:nvSpPr>
        <p:spPr>
          <a:xfrm>
            <a:off x="3395250" y="1474275"/>
            <a:ext cx="2353500" cy="104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6" name="Google Shape;136;p11"/>
          <p:cNvSpPr txBox="1"/>
          <p:nvPr>
            <p:ph idx="1" type="subTitle"/>
          </p:nvPr>
        </p:nvSpPr>
        <p:spPr>
          <a:xfrm>
            <a:off x="2357550" y="2678675"/>
            <a:ext cx="4428900" cy="4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37" name="Google Shape;137;p11"/>
          <p:cNvGrpSpPr/>
          <p:nvPr/>
        </p:nvGrpSpPr>
        <p:grpSpPr>
          <a:xfrm>
            <a:off x="-904557" y="-776042"/>
            <a:ext cx="10713618" cy="6644688"/>
            <a:chOff x="-904557" y="-776042"/>
            <a:chExt cx="10713618" cy="6644688"/>
          </a:xfrm>
        </p:grpSpPr>
        <p:grpSp>
          <p:nvGrpSpPr>
            <p:cNvPr id="138" name="Google Shape;138;p11"/>
            <p:cNvGrpSpPr/>
            <p:nvPr/>
          </p:nvGrpSpPr>
          <p:grpSpPr>
            <a:xfrm>
              <a:off x="-904557" y="-776042"/>
              <a:ext cx="3063876" cy="4705595"/>
              <a:chOff x="-904557" y="-776042"/>
              <a:chExt cx="3063876" cy="4705595"/>
            </a:xfrm>
          </p:grpSpPr>
          <p:sp>
            <p:nvSpPr>
              <p:cNvPr id="139" name="Google Shape;139;p11"/>
              <p:cNvSpPr/>
              <p:nvPr/>
            </p:nvSpPr>
            <p:spPr>
              <a:xfrm rot="-7787574">
                <a:off x="178217" y="1047644"/>
                <a:ext cx="1677622" cy="1356818"/>
              </a:xfrm>
              <a:custGeom>
                <a:rect b="b" l="l" r="r" t="t"/>
                <a:pathLst>
                  <a:path extrusionOk="0" h="39046" w="48278">
                    <a:moveTo>
                      <a:pt x="23318" y="1"/>
                    </a:moveTo>
                    <a:cubicBezTo>
                      <a:pt x="21882" y="1"/>
                      <a:pt x="20421" y="953"/>
                      <a:pt x="20076" y="2438"/>
                    </a:cubicBezTo>
                    <a:cubicBezTo>
                      <a:pt x="19004" y="7329"/>
                      <a:pt x="18346" y="12333"/>
                      <a:pt x="17574" y="17209"/>
                    </a:cubicBezTo>
                    <a:cubicBezTo>
                      <a:pt x="17216" y="19540"/>
                      <a:pt x="16859" y="21799"/>
                      <a:pt x="16559" y="24073"/>
                    </a:cubicBezTo>
                    <a:cubicBezTo>
                      <a:pt x="16201" y="22814"/>
                      <a:pt x="15787" y="21570"/>
                      <a:pt x="15429" y="20312"/>
                    </a:cubicBezTo>
                    <a:cubicBezTo>
                      <a:pt x="14228" y="16208"/>
                      <a:pt x="13456" y="11976"/>
                      <a:pt x="12212" y="7915"/>
                    </a:cubicBezTo>
                    <a:cubicBezTo>
                      <a:pt x="11720" y="6518"/>
                      <a:pt x="10456" y="5507"/>
                      <a:pt x="9034" y="5507"/>
                    </a:cubicBezTo>
                    <a:cubicBezTo>
                      <a:pt x="8884" y="5507"/>
                      <a:pt x="8732" y="5518"/>
                      <a:pt x="8580" y="5541"/>
                    </a:cubicBezTo>
                    <a:cubicBezTo>
                      <a:pt x="7078" y="5770"/>
                      <a:pt x="5477" y="7143"/>
                      <a:pt x="5720" y="8816"/>
                    </a:cubicBezTo>
                    <a:cubicBezTo>
                      <a:pt x="6249" y="13277"/>
                      <a:pt x="7679" y="17752"/>
                      <a:pt x="9166" y="21985"/>
                    </a:cubicBezTo>
                    <a:cubicBezTo>
                      <a:pt x="9938" y="24001"/>
                      <a:pt x="10653" y="26032"/>
                      <a:pt x="11554" y="28062"/>
                    </a:cubicBezTo>
                    <a:cubicBezTo>
                      <a:pt x="11668" y="28291"/>
                      <a:pt x="11726" y="28534"/>
                      <a:pt x="11854" y="28777"/>
                    </a:cubicBezTo>
                    <a:cubicBezTo>
                      <a:pt x="11082" y="28119"/>
                      <a:pt x="10367" y="27404"/>
                      <a:pt x="9709" y="26575"/>
                    </a:cubicBezTo>
                    <a:cubicBezTo>
                      <a:pt x="7322" y="23472"/>
                      <a:pt x="6078" y="19711"/>
                      <a:pt x="3447" y="16794"/>
                    </a:cubicBezTo>
                    <a:cubicBezTo>
                      <a:pt x="3114" y="16408"/>
                      <a:pt x="2717" y="16245"/>
                      <a:pt x="2326" y="16245"/>
                    </a:cubicBezTo>
                    <a:cubicBezTo>
                      <a:pt x="1456" y="16245"/>
                      <a:pt x="608" y="17049"/>
                      <a:pt x="530" y="17996"/>
                    </a:cubicBezTo>
                    <a:cubicBezTo>
                      <a:pt x="0" y="22700"/>
                      <a:pt x="2260" y="27519"/>
                      <a:pt x="5119" y="31222"/>
                    </a:cubicBezTo>
                    <a:cubicBezTo>
                      <a:pt x="8337" y="35326"/>
                      <a:pt x="12984" y="37714"/>
                      <a:pt x="18103" y="38600"/>
                    </a:cubicBezTo>
                    <a:cubicBezTo>
                      <a:pt x="19905" y="38896"/>
                      <a:pt x="21783" y="39046"/>
                      <a:pt x="23693" y="39046"/>
                    </a:cubicBezTo>
                    <a:cubicBezTo>
                      <a:pt x="31829" y="39046"/>
                      <a:pt x="40520" y="36330"/>
                      <a:pt x="46172" y="30679"/>
                    </a:cubicBezTo>
                    <a:cubicBezTo>
                      <a:pt x="48278" y="28525"/>
                      <a:pt x="46308" y="24872"/>
                      <a:pt x="43783" y="24872"/>
                    </a:cubicBezTo>
                    <a:cubicBezTo>
                      <a:pt x="43240" y="24872"/>
                      <a:pt x="42671" y="25041"/>
                      <a:pt x="42111" y="25431"/>
                    </a:cubicBezTo>
                    <a:cubicBezTo>
                      <a:pt x="38722" y="27819"/>
                      <a:pt x="35619" y="29964"/>
                      <a:pt x="31573" y="31151"/>
                    </a:cubicBezTo>
                    <a:cubicBezTo>
                      <a:pt x="30314" y="31579"/>
                      <a:pt x="29013" y="31865"/>
                      <a:pt x="27698" y="32051"/>
                    </a:cubicBezTo>
                    <a:cubicBezTo>
                      <a:pt x="28884" y="30679"/>
                      <a:pt x="30085" y="29363"/>
                      <a:pt x="31272" y="27933"/>
                    </a:cubicBezTo>
                    <a:cubicBezTo>
                      <a:pt x="34318" y="24430"/>
                      <a:pt x="37235" y="20784"/>
                      <a:pt x="40095" y="17095"/>
                    </a:cubicBezTo>
                    <a:cubicBezTo>
                      <a:pt x="41167" y="15608"/>
                      <a:pt x="40266" y="13277"/>
                      <a:pt x="38836" y="12448"/>
                    </a:cubicBezTo>
                    <a:cubicBezTo>
                      <a:pt x="38295" y="12130"/>
                      <a:pt x="37748" y="11987"/>
                      <a:pt x="37219" y="11987"/>
                    </a:cubicBezTo>
                    <a:cubicBezTo>
                      <a:pt x="36057" y="11987"/>
                      <a:pt x="34983" y="12674"/>
                      <a:pt x="34246" y="13706"/>
                    </a:cubicBezTo>
                    <a:cubicBezTo>
                      <a:pt x="31630" y="17152"/>
                      <a:pt x="29013" y="20612"/>
                      <a:pt x="26268" y="23944"/>
                    </a:cubicBezTo>
                    <a:cubicBezTo>
                      <a:pt x="24952" y="25617"/>
                      <a:pt x="23594" y="27290"/>
                      <a:pt x="22278" y="28948"/>
                    </a:cubicBezTo>
                    <a:lnTo>
                      <a:pt x="22164" y="29077"/>
                    </a:lnTo>
                    <a:cubicBezTo>
                      <a:pt x="22335" y="28005"/>
                      <a:pt x="22521" y="26861"/>
                      <a:pt x="22693" y="25788"/>
                    </a:cubicBezTo>
                    <a:cubicBezTo>
                      <a:pt x="23108" y="23415"/>
                      <a:pt x="23522" y="21027"/>
                      <a:pt x="23951" y="18639"/>
                    </a:cubicBezTo>
                    <a:cubicBezTo>
                      <a:pt x="24781" y="13820"/>
                      <a:pt x="25796" y="9059"/>
                      <a:pt x="26511" y="4226"/>
                    </a:cubicBezTo>
                    <a:cubicBezTo>
                      <a:pt x="26811" y="2438"/>
                      <a:pt x="26096" y="651"/>
                      <a:pt x="24180" y="122"/>
                    </a:cubicBezTo>
                    <a:cubicBezTo>
                      <a:pt x="23900" y="40"/>
                      <a:pt x="23609" y="1"/>
                      <a:pt x="23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1"/>
              <p:cNvSpPr/>
              <p:nvPr/>
            </p:nvSpPr>
            <p:spPr>
              <a:xfrm rot="-7581271">
                <a:off x="-129031" y="3140532"/>
                <a:ext cx="646687" cy="663759"/>
              </a:xfrm>
              <a:custGeom>
                <a:rect b="b" l="l" r="r" t="t"/>
                <a:pathLst>
                  <a:path extrusionOk="0" h="8748" w="8523">
                    <a:moveTo>
                      <a:pt x="6861" y="0"/>
                    </a:moveTo>
                    <a:cubicBezTo>
                      <a:pt x="6190" y="0"/>
                      <a:pt x="5461" y="510"/>
                      <a:pt x="5363" y="1298"/>
                    </a:cubicBezTo>
                    <a:cubicBezTo>
                      <a:pt x="5306" y="2256"/>
                      <a:pt x="5420" y="3328"/>
                      <a:pt x="5477" y="4343"/>
                    </a:cubicBezTo>
                    <a:cubicBezTo>
                      <a:pt x="5477" y="4815"/>
                      <a:pt x="5534" y="5344"/>
                      <a:pt x="5534" y="5830"/>
                    </a:cubicBezTo>
                    <a:lnTo>
                      <a:pt x="3876" y="5830"/>
                    </a:lnTo>
                    <a:cubicBezTo>
                      <a:pt x="3262" y="5830"/>
                      <a:pt x="2627" y="5762"/>
                      <a:pt x="1997" y="5762"/>
                    </a:cubicBezTo>
                    <a:cubicBezTo>
                      <a:pt x="1584" y="5762"/>
                      <a:pt x="1174" y="5791"/>
                      <a:pt x="773" y="5888"/>
                    </a:cubicBezTo>
                    <a:cubicBezTo>
                      <a:pt x="472" y="6002"/>
                      <a:pt x="115" y="6302"/>
                      <a:pt x="58" y="6602"/>
                    </a:cubicBezTo>
                    <a:lnTo>
                      <a:pt x="58" y="6846"/>
                    </a:lnTo>
                    <a:lnTo>
                      <a:pt x="58" y="6903"/>
                    </a:lnTo>
                    <a:cubicBezTo>
                      <a:pt x="1" y="7203"/>
                      <a:pt x="301" y="7560"/>
                      <a:pt x="530" y="7732"/>
                    </a:cubicBezTo>
                    <a:cubicBezTo>
                      <a:pt x="1488" y="8275"/>
                      <a:pt x="2617" y="8390"/>
                      <a:pt x="3690" y="8561"/>
                    </a:cubicBezTo>
                    <a:cubicBezTo>
                      <a:pt x="4819" y="8747"/>
                      <a:pt x="5963" y="8747"/>
                      <a:pt x="7093" y="8747"/>
                    </a:cubicBezTo>
                    <a:cubicBezTo>
                      <a:pt x="7808" y="8747"/>
                      <a:pt x="8523" y="8090"/>
                      <a:pt x="8466" y="7317"/>
                    </a:cubicBezTo>
                    <a:cubicBezTo>
                      <a:pt x="8394" y="6245"/>
                      <a:pt x="8337" y="5173"/>
                      <a:pt x="8280" y="4157"/>
                    </a:cubicBezTo>
                    <a:cubicBezTo>
                      <a:pt x="8165" y="3085"/>
                      <a:pt x="8165" y="1955"/>
                      <a:pt x="7979" y="940"/>
                    </a:cubicBezTo>
                    <a:cubicBezTo>
                      <a:pt x="7827" y="282"/>
                      <a:pt x="7360" y="0"/>
                      <a:pt x="6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1"/>
              <p:cNvSpPr/>
              <p:nvPr/>
            </p:nvSpPr>
            <p:spPr>
              <a:xfrm rot="3095542">
                <a:off x="-764719" y="1836057"/>
                <a:ext cx="1599137" cy="1129685"/>
              </a:xfrm>
              <a:custGeom>
                <a:rect b="b" l="l" r="r" t="t"/>
                <a:pathLst>
                  <a:path extrusionOk="0" h="51556" w="72982">
                    <a:moveTo>
                      <a:pt x="67508" y="1"/>
                    </a:moveTo>
                    <a:cubicBezTo>
                      <a:pt x="65429" y="1"/>
                      <a:pt x="63502" y="1313"/>
                      <a:pt x="63802" y="3958"/>
                    </a:cubicBezTo>
                    <a:cubicBezTo>
                      <a:pt x="64345" y="8419"/>
                      <a:pt x="64460" y="12895"/>
                      <a:pt x="64102" y="17356"/>
                    </a:cubicBezTo>
                    <a:cubicBezTo>
                      <a:pt x="58683" y="14024"/>
                      <a:pt x="53264" y="10807"/>
                      <a:pt x="47773" y="7704"/>
                    </a:cubicBezTo>
                    <a:cubicBezTo>
                      <a:pt x="47114" y="7318"/>
                      <a:pt x="46413" y="7142"/>
                      <a:pt x="45727" y="7142"/>
                    </a:cubicBezTo>
                    <a:cubicBezTo>
                      <a:pt x="43570" y="7142"/>
                      <a:pt x="41568" y="8881"/>
                      <a:pt x="41524" y="11279"/>
                    </a:cubicBezTo>
                    <a:cubicBezTo>
                      <a:pt x="41467" y="14854"/>
                      <a:pt x="41395" y="18428"/>
                      <a:pt x="41395" y="22003"/>
                    </a:cubicBezTo>
                    <a:cubicBezTo>
                      <a:pt x="41338" y="22718"/>
                      <a:pt x="41524" y="25464"/>
                      <a:pt x="41581" y="27551"/>
                    </a:cubicBezTo>
                    <a:cubicBezTo>
                      <a:pt x="36820" y="24563"/>
                      <a:pt x="31930" y="21946"/>
                      <a:pt x="26811" y="19558"/>
                    </a:cubicBezTo>
                    <a:cubicBezTo>
                      <a:pt x="26087" y="19235"/>
                      <a:pt x="25374" y="19083"/>
                      <a:pt x="24703" y="19083"/>
                    </a:cubicBezTo>
                    <a:cubicBezTo>
                      <a:pt x="22547" y="19083"/>
                      <a:pt x="20820" y="20653"/>
                      <a:pt x="20548" y="23204"/>
                    </a:cubicBezTo>
                    <a:cubicBezTo>
                      <a:pt x="20133" y="27065"/>
                      <a:pt x="19590" y="30940"/>
                      <a:pt x="18946" y="34815"/>
                    </a:cubicBezTo>
                    <a:cubicBezTo>
                      <a:pt x="14714" y="32370"/>
                      <a:pt x="10481" y="29868"/>
                      <a:pt x="6249" y="27422"/>
                    </a:cubicBezTo>
                    <a:cubicBezTo>
                      <a:pt x="5602" y="27059"/>
                      <a:pt x="4917" y="26893"/>
                      <a:pt x="4246" y="26893"/>
                    </a:cubicBezTo>
                    <a:cubicBezTo>
                      <a:pt x="2071" y="26893"/>
                      <a:pt x="57" y="28636"/>
                      <a:pt x="57" y="30997"/>
                    </a:cubicBezTo>
                    <a:cubicBezTo>
                      <a:pt x="0" y="37203"/>
                      <a:pt x="229" y="43509"/>
                      <a:pt x="1358" y="49657"/>
                    </a:cubicBezTo>
                    <a:cubicBezTo>
                      <a:pt x="1600" y="50930"/>
                      <a:pt x="2750" y="51556"/>
                      <a:pt x="3905" y="51556"/>
                    </a:cubicBezTo>
                    <a:cubicBezTo>
                      <a:pt x="5074" y="51556"/>
                      <a:pt x="6247" y="50916"/>
                      <a:pt x="6492" y="49657"/>
                    </a:cubicBezTo>
                    <a:cubicBezTo>
                      <a:pt x="7321" y="45839"/>
                      <a:pt x="7736" y="41907"/>
                      <a:pt x="7979" y="37975"/>
                    </a:cubicBezTo>
                    <a:cubicBezTo>
                      <a:pt x="11968" y="40292"/>
                      <a:pt x="15900" y="42622"/>
                      <a:pt x="19833" y="44881"/>
                    </a:cubicBezTo>
                    <a:cubicBezTo>
                      <a:pt x="20443" y="45256"/>
                      <a:pt x="21156" y="45432"/>
                      <a:pt x="21875" y="45432"/>
                    </a:cubicBezTo>
                    <a:cubicBezTo>
                      <a:pt x="23682" y="45432"/>
                      <a:pt x="25531" y="44318"/>
                      <a:pt x="25910" y="42436"/>
                    </a:cubicBezTo>
                    <a:cubicBezTo>
                      <a:pt x="26811" y="38089"/>
                      <a:pt x="27525" y="33800"/>
                      <a:pt x="28112" y="29453"/>
                    </a:cubicBezTo>
                    <a:cubicBezTo>
                      <a:pt x="32702" y="31841"/>
                      <a:pt x="37106" y="34458"/>
                      <a:pt x="41395" y="37317"/>
                    </a:cubicBezTo>
                    <a:cubicBezTo>
                      <a:pt x="41978" y="37710"/>
                      <a:pt x="42756" y="37918"/>
                      <a:pt x="43537" y="37918"/>
                    </a:cubicBezTo>
                    <a:cubicBezTo>
                      <a:pt x="44290" y="37918"/>
                      <a:pt x="45045" y="37725"/>
                      <a:pt x="45628" y="37317"/>
                    </a:cubicBezTo>
                    <a:cubicBezTo>
                      <a:pt x="48902" y="35058"/>
                      <a:pt x="49503" y="32070"/>
                      <a:pt x="49617" y="28266"/>
                    </a:cubicBezTo>
                    <a:cubicBezTo>
                      <a:pt x="49689" y="24992"/>
                      <a:pt x="49746" y="21703"/>
                      <a:pt x="49746" y="18486"/>
                    </a:cubicBezTo>
                    <a:cubicBezTo>
                      <a:pt x="54979" y="21531"/>
                      <a:pt x="60170" y="24634"/>
                      <a:pt x="65289" y="27851"/>
                    </a:cubicBezTo>
                    <a:cubicBezTo>
                      <a:pt x="65885" y="28213"/>
                      <a:pt x="66592" y="28383"/>
                      <a:pt x="67310" y="28383"/>
                    </a:cubicBezTo>
                    <a:cubicBezTo>
                      <a:pt x="69177" y="28383"/>
                      <a:pt x="71124" y="27239"/>
                      <a:pt x="71423" y="25349"/>
                    </a:cubicBezTo>
                    <a:cubicBezTo>
                      <a:pt x="72624" y="18200"/>
                      <a:pt x="72982" y="11165"/>
                      <a:pt x="72138" y="3958"/>
                    </a:cubicBezTo>
                    <a:cubicBezTo>
                      <a:pt x="71844" y="1327"/>
                      <a:pt x="69599" y="1"/>
                      <a:pt x="675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11"/>
              <p:cNvSpPr/>
              <p:nvPr/>
            </p:nvSpPr>
            <p:spPr>
              <a:xfrm rot="-1324751">
                <a:off x="-402562" y="859906"/>
                <a:ext cx="757399" cy="1158352"/>
              </a:xfrm>
              <a:custGeom>
                <a:rect b="b" l="l" r="r" t="t"/>
                <a:pathLst>
                  <a:path extrusionOk="0" h="18218" w="11912">
                    <a:moveTo>
                      <a:pt x="4357" y="1"/>
                    </a:moveTo>
                    <a:cubicBezTo>
                      <a:pt x="4022" y="1"/>
                      <a:pt x="3666" y="136"/>
                      <a:pt x="3332" y="456"/>
                    </a:cubicBezTo>
                    <a:cubicBezTo>
                      <a:pt x="1845" y="1943"/>
                      <a:pt x="716" y="3845"/>
                      <a:pt x="358" y="5875"/>
                    </a:cubicBezTo>
                    <a:cubicBezTo>
                      <a:pt x="1" y="7420"/>
                      <a:pt x="229" y="9093"/>
                      <a:pt x="1431" y="10580"/>
                    </a:cubicBezTo>
                    <a:cubicBezTo>
                      <a:pt x="1659" y="10823"/>
                      <a:pt x="1902" y="11052"/>
                      <a:pt x="2203" y="11237"/>
                    </a:cubicBezTo>
                    <a:cubicBezTo>
                      <a:pt x="3362" y="12334"/>
                      <a:pt x="4699" y="12564"/>
                      <a:pt x="6224" y="12564"/>
                    </a:cubicBezTo>
                    <a:cubicBezTo>
                      <a:pt x="6429" y="12564"/>
                      <a:pt x="6638" y="12560"/>
                      <a:pt x="6850" y="12553"/>
                    </a:cubicBezTo>
                    <a:cubicBezTo>
                      <a:pt x="7264" y="12610"/>
                      <a:pt x="7679" y="12782"/>
                      <a:pt x="7922" y="13139"/>
                    </a:cubicBezTo>
                    <a:cubicBezTo>
                      <a:pt x="7979" y="13325"/>
                      <a:pt x="8037" y="13497"/>
                      <a:pt x="8037" y="13740"/>
                    </a:cubicBezTo>
                    <a:cubicBezTo>
                      <a:pt x="8094" y="14455"/>
                      <a:pt x="7808" y="14984"/>
                      <a:pt x="7322" y="15413"/>
                    </a:cubicBezTo>
                    <a:cubicBezTo>
                      <a:pt x="6132" y="16400"/>
                      <a:pt x="7208" y="18218"/>
                      <a:pt x="8501" y="18218"/>
                    </a:cubicBezTo>
                    <a:cubicBezTo>
                      <a:pt x="8762" y="18218"/>
                      <a:pt x="9033" y="18143"/>
                      <a:pt x="9295" y="17972"/>
                    </a:cubicBezTo>
                    <a:cubicBezTo>
                      <a:pt x="10954" y="16843"/>
                      <a:pt x="11912" y="14812"/>
                      <a:pt x="11254" y="12839"/>
                    </a:cubicBezTo>
                    <a:cubicBezTo>
                      <a:pt x="11082" y="12253"/>
                      <a:pt x="10839" y="11767"/>
                      <a:pt x="10482" y="11352"/>
                    </a:cubicBezTo>
                    <a:cubicBezTo>
                      <a:pt x="10010" y="10337"/>
                      <a:pt x="8937" y="9750"/>
                      <a:pt x="7736" y="9622"/>
                    </a:cubicBezTo>
                    <a:cubicBezTo>
                      <a:pt x="7450" y="9564"/>
                      <a:pt x="7150" y="9450"/>
                      <a:pt x="6850" y="9450"/>
                    </a:cubicBezTo>
                    <a:cubicBezTo>
                      <a:pt x="5720" y="9264"/>
                      <a:pt x="4519" y="9264"/>
                      <a:pt x="3804" y="8549"/>
                    </a:cubicBezTo>
                    <a:cubicBezTo>
                      <a:pt x="3633" y="8263"/>
                      <a:pt x="3447" y="7963"/>
                      <a:pt x="3389" y="7606"/>
                    </a:cubicBezTo>
                    <a:cubicBezTo>
                      <a:pt x="3275" y="7305"/>
                      <a:pt x="3275" y="7005"/>
                      <a:pt x="3275" y="6705"/>
                    </a:cubicBezTo>
                    <a:cubicBezTo>
                      <a:pt x="3389" y="5160"/>
                      <a:pt x="4519" y="3788"/>
                      <a:pt x="5477" y="2601"/>
                    </a:cubicBezTo>
                    <a:cubicBezTo>
                      <a:pt x="6343" y="1461"/>
                      <a:pt x="5461" y="1"/>
                      <a:pt x="4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11"/>
              <p:cNvSpPr/>
              <p:nvPr/>
            </p:nvSpPr>
            <p:spPr>
              <a:xfrm flipH="1" rot="-482724">
                <a:off x="-308584" y="322123"/>
                <a:ext cx="798898" cy="834516"/>
              </a:xfrm>
              <a:custGeom>
                <a:rect b="b" l="l" r="r" t="t"/>
                <a:pathLst>
                  <a:path extrusionOk="0" h="32309" w="30930">
                    <a:moveTo>
                      <a:pt x="9983" y="0"/>
                    </a:moveTo>
                    <a:cubicBezTo>
                      <a:pt x="9619" y="0"/>
                      <a:pt x="9243" y="100"/>
                      <a:pt x="8881" y="325"/>
                    </a:cubicBezTo>
                    <a:cubicBezTo>
                      <a:pt x="6564" y="1812"/>
                      <a:pt x="5306" y="4557"/>
                      <a:pt x="4291" y="6988"/>
                    </a:cubicBezTo>
                    <a:cubicBezTo>
                      <a:pt x="3275" y="9490"/>
                      <a:pt x="2332" y="11993"/>
                      <a:pt x="1617" y="14567"/>
                    </a:cubicBezTo>
                    <a:cubicBezTo>
                      <a:pt x="416" y="19214"/>
                      <a:pt x="1" y="24633"/>
                      <a:pt x="2746" y="28865"/>
                    </a:cubicBezTo>
                    <a:cubicBezTo>
                      <a:pt x="4052" y="30905"/>
                      <a:pt x="6041" y="32308"/>
                      <a:pt x="8374" y="32308"/>
                    </a:cubicBezTo>
                    <a:cubicBezTo>
                      <a:pt x="8903" y="32308"/>
                      <a:pt x="9450" y="32236"/>
                      <a:pt x="10010" y="32083"/>
                    </a:cubicBezTo>
                    <a:cubicBezTo>
                      <a:pt x="12641" y="31368"/>
                      <a:pt x="14900" y="29223"/>
                      <a:pt x="16988" y="27550"/>
                    </a:cubicBezTo>
                    <a:cubicBezTo>
                      <a:pt x="21392" y="24147"/>
                      <a:pt x="25510" y="20515"/>
                      <a:pt x="29371" y="16525"/>
                    </a:cubicBezTo>
                    <a:cubicBezTo>
                      <a:pt x="30930" y="14981"/>
                      <a:pt x="30572" y="12350"/>
                      <a:pt x="28728" y="11221"/>
                    </a:cubicBezTo>
                    <a:cubicBezTo>
                      <a:pt x="27991" y="10814"/>
                      <a:pt x="27331" y="10634"/>
                      <a:pt x="26673" y="10634"/>
                    </a:cubicBezTo>
                    <a:cubicBezTo>
                      <a:pt x="25990" y="10634"/>
                      <a:pt x="25310" y="10828"/>
                      <a:pt x="24552" y="11163"/>
                    </a:cubicBezTo>
                    <a:cubicBezTo>
                      <a:pt x="23651" y="11578"/>
                      <a:pt x="23180" y="12422"/>
                      <a:pt x="23065" y="13365"/>
                    </a:cubicBezTo>
                    <a:cubicBezTo>
                      <a:pt x="20563" y="15811"/>
                      <a:pt x="17932" y="18198"/>
                      <a:pt x="15201" y="20458"/>
                    </a:cubicBezTo>
                    <a:cubicBezTo>
                      <a:pt x="13642" y="21716"/>
                      <a:pt x="12098" y="22960"/>
                      <a:pt x="10425" y="24147"/>
                    </a:cubicBezTo>
                    <a:cubicBezTo>
                      <a:pt x="9839" y="24576"/>
                      <a:pt x="9181" y="24990"/>
                      <a:pt x="8523" y="25405"/>
                    </a:cubicBezTo>
                    <a:cubicBezTo>
                      <a:pt x="8466" y="25348"/>
                      <a:pt x="8466" y="25291"/>
                      <a:pt x="8409" y="25219"/>
                    </a:cubicBezTo>
                    <a:cubicBezTo>
                      <a:pt x="8280" y="24862"/>
                      <a:pt x="8051" y="24576"/>
                      <a:pt x="7923" y="24276"/>
                    </a:cubicBezTo>
                    <a:cubicBezTo>
                      <a:pt x="6736" y="21173"/>
                      <a:pt x="7751" y="17598"/>
                      <a:pt x="8638" y="14567"/>
                    </a:cubicBezTo>
                    <a:cubicBezTo>
                      <a:pt x="9238" y="12479"/>
                      <a:pt x="9953" y="10448"/>
                      <a:pt x="10725" y="8418"/>
                    </a:cubicBezTo>
                    <a:cubicBezTo>
                      <a:pt x="11383" y="6459"/>
                      <a:pt x="12398" y="4429"/>
                      <a:pt x="12284" y="2284"/>
                    </a:cubicBezTo>
                    <a:cubicBezTo>
                      <a:pt x="12229" y="1058"/>
                      <a:pt x="11170" y="0"/>
                      <a:pt x="99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1"/>
              <p:cNvSpPr/>
              <p:nvPr/>
            </p:nvSpPr>
            <p:spPr>
              <a:xfrm rot="-507968">
                <a:off x="172339" y="-640353"/>
                <a:ext cx="1920580" cy="1044176"/>
              </a:xfrm>
              <a:custGeom>
                <a:rect b="b" l="l" r="r" t="t"/>
                <a:pathLst>
                  <a:path extrusionOk="0" h="46940" w="86338">
                    <a:moveTo>
                      <a:pt x="21438" y="8862"/>
                    </a:moveTo>
                    <a:cubicBezTo>
                      <a:pt x="28773" y="8862"/>
                      <a:pt x="34921" y="16171"/>
                      <a:pt x="40509" y="20013"/>
                    </a:cubicBezTo>
                    <a:cubicBezTo>
                      <a:pt x="46002" y="23760"/>
                      <a:pt x="51630" y="25400"/>
                      <a:pt x="58007" y="25400"/>
                    </a:cubicBezTo>
                    <a:cubicBezTo>
                      <a:pt x="58834" y="25400"/>
                      <a:pt x="59674" y="25372"/>
                      <a:pt x="60528" y="25318"/>
                    </a:cubicBezTo>
                    <a:cubicBezTo>
                      <a:pt x="62537" y="25211"/>
                      <a:pt x="64815" y="24996"/>
                      <a:pt x="67096" y="24996"/>
                    </a:cubicBezTo>
                    <a:cubicBezTo>
                      <a:pt x="71180" y="24996"/>
                      <a:pt x="75276" y="25682"/>
                      <a:pt x="77872" y="28893"/>
                    </a:cubicBezTo>
                    <a:cubicBezTo>
                      <a:pt x="79717" y="31095"/>
                      <a:pt x="79474" y="33898"/>
                      <a:pt x="77815" y="36214"/>
                    </a:cubicBezTo>
                    <a:cubicBezTo>
                      <a:pt x="75613" y="39131"/>
                      <a:pt x="71967" y="40203"/>
                      <a:pt x="68463" y="40203"/>
                    </a:cubicBezTo>
                    <a:cubicBezTo>
                      <a:pt x="60242" y="40146"/>
                      <a:pt x="52792" y="35556"/>
                      <a:pt x="44684" y="34541"/>
                    </a:cubicBezTo>
                    <a:cubicBezTo>
                      <a:pt x="43279" y="34374"/>
                      <a:pt x="41862" y="34313"/>
                      <a:pt x="40439" y="34313"/>
                    </a:cubicBezTo>
                    <a:cubicBezTo>
                      <a:pt x="40321" y="34313"/>
                      <a:pt x="40203" y="34313"/>
                      <a:pt x="40086" y="34314"/>
                    </a:cubicBezTo>
                    <a:lnTo>
                      <a:pt x="40086" y="34314"/>
                    </a:lnTo>
                    <a:cubicBezTo>
                      <a:pt x="39892" y="34294"/>
                      <a:pt x="39699" y="34274"/>
                      <a:pt x="39508" y="34255"/>
                    </a:cubicBezTo>
                    <a:cubicBezTo>
                      <a:pt x="33488" y="33597"/>
                      <a:pt x="27111" y="33469"/>
                      <a:pt x="21277" y="31681"/>
                    </a:cubicBezTo>
                    <a:cubicBezTo>
                      <a:pt x="15843" y="30023"/>
                      <a:pt x="11625" y="25790"/>
                      <a:pt x="11196" y="19885"/>
                    </a:cubicBezTo>
                    <a:cubicBezTo>
                      <a:pt x="10910" y="14408"/>
                      <a:pt x="15371" y="9103"/>
                      <a:pt x="20919" y="8874"/>
                    </a:cubicBezTo>
                    <a:cubicBezTo>
                      <a:pt x="21093" y="8866"/>
                      <a:pt x="21266" y="8862"/>
                      <a:pt x="21438" y="8862"/>
                    </a:cubicBezTo>
                    <a:close/>
                    <a:moveTo>
                      <a:pt x="20535" y="0"/>
                    </a:moveTo>
                    <a:cubicBezTo>
                      <a:pt x="13755" y="0"/>
                      <a:pt x="7403" y="3704"/>
                      <a:pt x="3990" y="9761"/>
                    </a:cubicBezTo>
                    <a:cubicBezTo>
                      <a:pt x="0" y="16853"/>
                      <a:pt x="887" y="25490"/>
                      <a:pt x="5548" y="31981"/>
                    </a:cubicBezTo>
                    <a:cubicBezTo>
                      <a:pt x="10421" y="38865"/>
                      <a:pt x="18716" y="41868"/>
                      <a:pt x="26854" y="41868"/>
                    </a:cubicBezTo>
                    <a:cubicBezTo>
                      <a:pt x="27456" y="41868"/>
                      <a:pt x="28057" y="41852"/>
                      <a:pt x="28655" y="41819"/>
                    </a:cubicBezTo>
                    <a:cubicBezTo>
                      <a:pt x="31778" y="41649"/>
                      <a:pt x="34839" y="41250"/>
                      <a:pt x="37920" y="40922"/>
                    </a:cubicBezTo>
                    <a:lnTo>
                      <a:pt x="37920" y="40922"/>
                    </a:lnTo>
                    <a:cubicBezTo>
                      <a:pt x="40207" y="40952"/>
                      <a:pt x="42501" y="41059"/>
                      <a:pt x="44799" y="41404"/>
                    </a:cubicBezTo>
                    <a:cubicBezTo>
                      <a:pt x="52936" y="42545"/>
                      <a:pt x="60378" y="46939"/>
                      <a:pt x="68718" y="46939"/>
                    </a:cubicBezTo>
                    <a:cubicBezTo>
                      <a:pt x="69479" y="46939"/>
                      <a:pt x="70246" y="46903"/>
                      <a:pt x="71023" y="46824"/>
                    </a:cubicBezTo>
                    <a:cubicBezTo>
                      <a:pt x="78401" y="46109"/>
                      <a:pt x="85737" y="40690"/>
                      <a:pt x="86037" y="32754"/>
                    </a:cubicBezTo>
                    <a:cubicBezTo>
                      <a:pt x="86337" y="25375"/>
                      <a:pt x="79960" y="20542"/>
                      <a:pt x="73468" y="18641"/>
                    </a:cubicBezTo>
                    <a:cubicBezTo>
                      <a:pt x="65361" y="16195"/>
                      <a:pt x="56181" y="19055"/>
                      <a:pt x="48502" y="15009"/>
                    </a:cubicBezTo>
                    <a:cubicBezTo>
                      <a:pt x="39980" y="10590"/>
                      <a:pt x="34260" y="2497"/>
                      <a:pt x="24423" y="409"/>
                    </a:cubicBezTo>
                    <a:cubicBezTo>
                      <a:pt x="23123" y="134"/>
                      <a:pt x="21821" y="0"/>
                      <a:pt x="205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" name="Google Shape;145;p11"/>
            <p:cNvGrpSpPr/>
            <p:nvPr/>
          </p:nvGrpSpPr>
          <p:grpSpPr>
            <a:xfrm>
              <a:off x="6863809" y="1112404"/>
              <a:ext cx="2945252" cy="4756242"/>
              <a:chOff x="6863809" y="1112404"/>
              <a:chExt cx="2945252" cy="4756242"/>
            </a:xfrm>
          </p:grpSpPr>
          <p:sp>
            <p:nvSpPr>
              <p:cNvPr id="146" name="Google Shape;146;p11"/>
              <p:cNvSpPr/>
              <p:nvPr/>
            </p:nvSpPr>
            <p:spPr>
              <a:xfrm rot="574843">
                <a:off x="8156879" y="4532453"/>
                <a:ext cx="1507629" cy="1219235"/>
              </a:xfrm>
              <a:custGeom>
                <a:rect b="b" l="l" r="r" t="t"/>
                <a:pathLst>
                  <a:path extrusionOk="0" h="39046" w="48278">
                    <a:moveTo>
                      <a:pt x="23318" y="1"/>
                    </a:moveTo>
                    <a:cubicBezTo>
                      <a:pt x="21882" y="1"/>
                      <a:pt x="20421" y="953"/>
                      <a:pt x="20076" y="2438"/>
                    </a:cubicBezTo>
                    <a:cubicBezTo>
                      <a:pt x="19004" y="7329"/>
                      <a:pt x="18346" y="12333"/>
                      <a:pt x="17574" y="17209"/>
                    </a:cubicBezTo>
                    <a:cubicBezTo>
                      <a:pt x="17216" y="19540"/>
                      <a:pt x="16859" y="21799"/>
                      <a:pt x="16559" y="24073"/>
                    </a:cubicBezTo>
                    <a:cubicBezTo>
                      <a:pt x="16201" y="22814"/>
                      <a:pt x="15787" y="21570"/>
                      <a:pt x="15429" y="20312"/>
                    </a:cubicBezTo>
                    <a:cubicBezTo>
                      <a:pt x="14228" y="16208"/>
                      <a:pt x="13456" y="11976"/>
                      <a:pt x="12212" y="7915"/>
                    </a:cubicBezTo>
                    <a:cubicBezTo>
                      <a:pt x="11720" y="6518"/>
                      <a:pt x="10456" y="5507"/>
                      <a:pt x="9034" y="5507"/>
                    </a:cubicBezTo>
                    <a:cubicBezTo>
                      <a:pt x="8884" y="5507"/>
                      <a:pt x="8732" y="5518"/>
                      <a:pt x="8580" y="5541"/>
                    </a:cubicBezTo>
                    <a:cubicBezTo>
                      <a:pt x="7078" y="5770"/>
                      <a:pt x="5477" y="7143"/>
                      <a:pt x="5720" y="8816"/>
                    </a:cubicBezTo>
                    <a:cubicBezTo>
                      <a:pt x="6249" y="13277"/>
                      <a:pt x="7679" y="17752"/>
                      <a:pt x="9166" y="21985"/>
                    </a:cubicBezTo>
                    <a:cubicBezTo>
                      <a:pt x="9938" y="24001"/>
                      <a:pt x="10653" y="26032"/>
                      <a:pt x="11554" y="28062"/>
                    </a:cubicBezTo>
                    <a:cubicBezTo>
                      <a:pt x="11668" y="28291"/>
                      <a:pt x="11726" y="28534"/>
                      <a:pt x="11854" y="28777"/>
                    </a:cubicBezTo>
                    <a:cubicBezTo>
                      <a:pt x="11082" y="28119"/>
                      <a:pt x="10367" y="27404"/>
                      <a:pt x="9709" y="26575"/>
                    </a:cubicBezTo>
                    <a:cubicBezTo>
                      <a:pt x="7322" y="23472"/>
                      <a:pt x="6078" y="19711"/>
                      <a:pt x="3447" y="16794"/>
                    </a:cubicBezTo>
                    <a:cubicBezTo>
                      <a:pt x="3114" y="16408"/>
                      <a:pt x="2717" y="16245"/>
                      <a:pt x="2326" y="16245"/>
                    </a:cubicBezTo>
                    <a:cubicBezTo>
                      <a:pt x="1456" y="16245"/>
                      <a:pt x="608" y="17049"/>
                      <a:pt x="530" y="17996"/>
                    </a:cubicBezTo>
                    <a:cubicBezTo>
                      <a:pt x="0" y="22700"/>
                      <a:pt x="2260" y="27519"/>
                      <a:pt x="5119" y="31222"/>
                    </a:cubicBezTo>
                    <a:cubicBezTo>
                      <a:pt x="8337" y="35326"/>
                      <a:pt x="12984" y="37714"/>
                      <a:pt x="18103" y="38600"/>
                    </a:cubicBezTo>
                    <a:cubicBezTo>
                      <a:pt x="19905" y="38896"/>
                      <a:pt x="21783" y="39046"/>
                      <a:pt x="23693" y="39046"/>
                    </a:cubicBezTo>
                    <a:cubicBezTo>
                      <a:pt x="31829" y="39046"/>
                      <a:pt x="40520" y="36330"/>
                      <a:pt x="46172" y="30679"/>
                    </a:cubicBezTo>
                    <a:cubicBezTo>
                      <a:pt x="48278" y="28525"/>
                      <a:pt x="46308" y="24872"/>
                      <a:pt x="43783" y="24872"/>
                    </a:cubicBezTo>
                    <a:cubicBezTo>
                      <a:pt x="43240" y="24872"/>
                      <a:pt x="42671" y="25041"/>
                      <a:pt x="42111" y="25431"/>
                    </a:cubicBezTo>
                    <a:cubicBezTo>
                      <a:pt x="38722" y="27819"/>
                      <a:pt x="35619" y="29964"/>
                      <a:pt x="31573" y="31151"/>
                    </a:cubicBezTo>
                    <a:cubicBezTo>
                      <a:pt x="30314" y="31579"/>
                      <a:pt x="29013" y="31865"/>
                      <a:pt x="27698" y="32051"/>
                    </a:cubicBezTo>
                    <a:cubicBezTo>
                      <a:pt x="28884" y="30679"/>
                      <a:pt x="30085" y="29363"/>
                      <a:pt x="31272" y="27933"/>
                    </a:cubicBezTo>
                    <a:cubicBezTo>
                      <a:pt x="34318" y="24430"/>
                      <a:pt x="37235" y="20784"/>
                      <a:pt x="40095" y="17095"/>
                    </a:cubicBezTo>
                    <a:cubicBezTo>
                      <a:pt x="41167" y="15608"/>
                      <a:pt x="40266" y="13277"/>
                      <a:pt x="38836" y="12448"/>
                    </a:cubicBezTo>
                    <a:cubicBezTo>
                      <a:pt x="38295" y="12130"/>
                      <a:pt x="37748" y="11987"/>
                      <a:pt x="37219" y="11987"/>
                    </a:cubicBezTo>
                    <a:cubicBezTo>
                      <a:pt x="36057" y="11987"/>
                      <a:pt x="34983" y="12674"/>
                      <a:pt x="34246" y="13706"/>
                    </a:cubicBezTo>
                    <a:cubicBezTo>
                      <a:pt x="31630" y="17152"/>
                      <a:pt x="29013" y="20612"/>
                      <a:pt x="26268" y="23944"/>
                    </a:cubicBezTo>
                    <a:cubicBezTo>
                      <a:pt x="24952" y="25617"/>
                      <a:pt x="23594" y="27290"/>
                      <a:pt x="22278" y="28948"/>
                    </a:cubicBezTo>
                    <a:lnTo>
                      <a:pt x="22164" y="29077"/>
                    </a:lnTo>
                    <a:cubicBezTo>
                      <a:pt x="22335" y="28005"/>
                      <a:pt x="22521" y="26861"/>
                      <a:pt x="22693" y="25788"/>
                    </a:cubicBezTo>
                    <a:cubicBezTo>
                      <a:pt x="23108" y="23415"/>
                      <a:pt x="23522" y="21027"/>
                      <a:pt x="23951" y="18639"/>
                    </a:cubicBezTo>
                    <a:cubicBezTo>
                      <a:pt x="24781" y="13820"/>
                      <a:pt x="25796" y="9059"/>
                      <a:pt x="26511" y="4226"/>
                    </a:cubicBezTo>
                    <a:cubicBezTo>
                      <a:pt x="26811" y="2438"/>
                      <a:pt x="26096" y="651"/>
                      <a:pt x="24180" y="122"/>
                    </a:cubicBezTo>
                    <a:cubicBezTo>
                      <a:pt x="23900" y="40"/>
                      <a:pt x="23609" y="1"/>
                      <a:pt x="233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>
                <a:off x="8787040" y="1112404"/>
                <a:ext cx="496308" cy="653336"/>
              </a:xfrm>
              <a:custGeom>
                <a:rect b="b" l="l" r="r" t="t"/>
                <a:pathLst>
                  <a:path extrusionOk="0" h="29370" w="22311">
                    <a:moveTo>
                      <a:pt x="19104" y="1"/>
                    </a:moveTo>
                    <a:cubicBezTo>
                      <a:pt x="18248" y="1"/>
                      <a:pt x="17441" y="421"/>
                      <a:pt x="17063" y="1416"/>
                    </a:cubicBezTo>
                    <a:cubicBezTo>
                      <a:pt x="15633" y="2488"/>
                      <a:pt x="14618" y="3975"/>
                      <a:pt x="14089" y="5706"/>
                    </a:cubicBezTo>
                    <a:cubicBezTo>
                      <a:pt x="13960" y="5877"/>
                      <a:pt x="13846" y="6120"/>
                      <a:pt x="13731" y="6306"/>
                    </a:cubicBezTo>
                    <a:cubicBezTo>
                      <a:pt x="12716" y="8380"/>
                      <a:pt x="11815" y="10467"/>
                      <a:pt x="10929" y="12555"/>
                    </a:cubicBezTo>
                    <a:cubicBezTo>
                      <a:pt x="10457" y="13742"/>
                      <a:pt x="9971" y="14886"/>
                      <a:pt x="9499" y="16072"/>
                    </a:cubicBezTo>
                    <a:cubicBezTo>
                      <a:pt x="8598" y="14585"/>
                      <a:pt x="7654" y="13213"/>
                      <a:pt x="6639" y="11783"/>
                    </a:cubicBezTo>
                    <a:cubicBezTo>
                      <a:pt x="5896" y="10707"/>
                      <a:pt x="4838" y="10235"/>
                      <a:pt x="3805" y="10235"/>
                    </a:cubicBezTo>
                    <a:cubicBezTo>
                      <a:pt x="1858" y="10235"/>
                      <a:pt x="0" y="11914"/>
                      <a:pt x="505" y="14399"/>
                    </a:cubicBezTo>
                    <a:cubicBezTo>
                      <a:pt x="1391" y="18746"/>
                      <a:pt x="2950" y="22979"/>
                      <a:pt x="5924" y="26139"/>
                    </a:cubicBezTo>
                    <a:cubicBezTo>
                      <a:pt x="5924" y="26253"/>
                      <a:pt x="5981" y="26439"/>
                      <a:pt x="6038" y="26553"/>
                    </a:cubicBezTo>
                    <a:cubicBezTo>
                      <a:pt x="6742" y="28460"/>
                      <a:pt x="8255" y="29369"/>
                      <a:pt x="9794" y="29369"/>
                    </a:cubicBezTo>
                    <a:cubicBezTo>
                      <a:pt x="11385" y="29369"/>
                      <a:pt x="13004" y="28399"/>
                      <a:pt x="13788" y="26553"/>
                    </a:cubicBezTo>
                    <a:cubicBezTo>
                      <a:pt x="13903" y="26253"/>
                      <a:pt x="14031" y="25967"/>
                      <a:pt x="14146" y="25667"/>
                    </a:cubicBezTo>
                    <a:cubicBezTo>
                      <a:pt x="15576" y="23393"/>
                      <a:pt x="16820" y="20891"/>
                      <a:pt x="17835" y="18332"/>
                    </a:cubicBezTo>
                    <a:cubicBezTo>
                      <a:pt x="20109" y="13384"/>
                      <a:pt x="21538" y="8094"/>
                      <a:pt x="22182" y="2488"/>
                    </a:cubicBezTo>
                    <a:cubicBezTo>
                      <a:pt x="22311" y="1173"/>
                      <a:pt x="21295" y="401"/>
                      <a:pt x="20223" y="229"/>
                    </a:cubicBezTo>
                    <a:cubicBezTo>
                      <a:pt x="19862" y="81"/>
                      <a:pt x="19478" y="1"/>
                      <a:pt x="19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>
                <a:off x="8599213" y="1759894"/>
                <a:ext cx="1209849" cy="1005383"/>
              </a:xfrm>
              <a:custGeom>
                <a:rect b="b" l="l" r="r" t="t"/>
                <a:pathLst>
                  <a:path extrusionOk="0" h="23017" w="27698">
                    <a:moveTo>
                      <a:pt x="3664" y="0"/>
                    </a:moveTo>
                    <a:cubicBezTo>
                      <a:pt x="3392" y="0"/>
                      <a:pt x="3117" y="68"/>
                      <a:pt x="2861" y="215"/>
                    </a:cubicBezTo>
                    <a:cubicBezTo>
                      <a:pt x="2260" y="572"/>
                      <a:pt x="1717" y="930"/>
                      <a:pt x="1130" y="1287"/>
                    </a:cubicBezTo>
                    <a:cubicBezTo>
                      <a:pt x="716" y="1516"/>
                      <a:pt x="473" y="1874"/>
                      <a:pt x="358" y="2231"/>
                    </a:cubicBezTo>
                    <a:cubicBezTo>
                      <a:pt x="287" y="2417"/>
                      <a:pt x="287" y="2589"/>
                      <a:pt x="230" y="2774"/>
                    </a:cubicBezTo>
                    <a:cubicBezTo>
                      <a:pt x="1" y="6349"/>
                      <a:pt x="3089" y="8666"/>
                      <a:pt x="6364" y="8794"/>
                    </a:cubicBezTo>
                    <a:cubicBezTo>
                      <a:pt x="6513" y="8802"/>
                      <a:pt x="6661" y="8806"/>
                      <a:pt x="6809" y="8806"/>
                    </a:cubicBezTo>
                    <a:cubicBezTo>
                      <a:pt x="9880" y="8806"/>
                      <a:pt x="12706" y="7231"/>
                      <a:pt x="15786" y="7231"/>
                    </a:cubicBezTo>
                    <a:cubicBezTo>
                      <a:pt x="15886" y="7231"/>
                      <a:pt x="15986" y="7232"/>
                      <a:pt x="16087" y="7236"/>
                    </a:cubicBezTo>
                    <a:cubicBezTo>
                      <a:pt x="16616" y="7293"/>
                      <a:pt x="17217" y="7364"/>
                      <a:pt x="17803" y="7536"/>
                    </a:cubicBezTo>
                    <a:cubicBezTo>
                      <a:pt x="19362" y="8137"/>
                      <a:pt x="20734" y="9152"/>
                      <a:pt x="21621" y="10453"/>
                    </a:cubicBezTo>
                    <a:cubicBezTo>
                      <a:pt x="21807" y="10753"/>
                      <a:pt x="21921" y="11053"/>
                      <a:pt x="21978" y="11411"/>
                    </a:cubicBezTo>
                    <a:cubicBezTo>
                      <a:pt x="22808" y="14514"/>
                      <a:pt x="21449" y="17788"/>
                      <a:pt x="20134" y="20591"/>
                    </a:cubicBezTo>
                    <a:cubicBezTo>
                      <a:pt x="19561" y="21863"/>
                      <a:pt x="20458" y="23016"/>
                      <a:pt x="21542" y="23016"/>
                    </a:cubicBezTo>
                    <a:cubicBezTo>
                      <a:pt x="21921" y="23016"/>
                      <a:pt x="22323" y="22876"/>
                      <a:pt x="22693" y="22550"/>
                    </a:cubicBezTo>
                    <a:cubicBezTo>
                      <a:pt x="26683" y="19218"/>
                      <a:pt x="27698" y="13499"/>
                      <a:pt x="25439" y="9080"/>
                    </a:cubicBezTo>
                    <a:cubicBezTo>
                      <a:pt x="24595" y="7178"/>
                      <a:pt x="23165" y="5577"/>
                      <a:pt x="21206" y="4505"/>
                    </a:cubicBezTo>
                    <a:cubicBezTo>
                      <a:pt x="19432" y="3563"/>
                      <a:pt x="17521" y="3170"/>
                      <a:pt x="15588" y="3170"/>
                    </a:cubicBezTo>
                    <a:cubicBezTo>
                      <a:pt x="14203" y="3170"/>
                      <a:pt x="12807" y="3372"/>
                      <a:pt x="11440" y="3718"/>
                    </a:cubicBezTo>
                    <a:cubicBezTo>
                      <a:pt x="11056" y="3738"/>
                      <a:pt x="10665" y="3752"/>
                      <a:pt x="10276" y="3752"/>
                    </a:cubicBezTo>
                    <a:cubicBezTo>
                      <a:pt x="8126" y="3752"/>
                      <a:pt x="6017" y="3334"/>
                      <a:pt x="5363" y="1216"/>
                    </a:cubicBezTo>
                    <a:cubicBezTo>
                      <a:pt x="5102" y="486"/>
                      <a:pt x="4394" y="0"/>
                      <a:pt x="3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 rot="-5591636">
                <a:off x="6775700" y="4524887"/>
                <a:ext cx="1290690" cy="1044181"/>
              </a:xfrm>
              <a:custGeom>
                <a:rect b="b" l="l" r="r" t="t"/>
                <a:pathLst>
                  <a:path extrusionOk="0" h="37839" w="46772">
                    <a:moveTo>
                      <a:pt x="3884" y="1"/>
                    </a:moveTo>
                    <a:cubicBezTo>
                      <a:pt x="3391" y="1"/>
                      <a:pt x="2900" y="187"/>
                      <a:pt x="2560" y="576"/>
                    </a:cubicBezTo>
                    <a:cubicBezTo>
                      <a:pt x="358" y="2950"/>
                      <a:pt x="187" y="6768"/>
                      <a:pt x="130" y="9928"/>
                    </a:cubicBezTo>
                    <a:cubicBezTo>
                      <a:pt x="1" y="13259"/>
                      <a:pt x="416" y="16662"/>
                      <a:pt x="1374" y="19880"/>
                    </a:cubicBezTo>
                    <a:cubicBezTo>
                      <a:pt x="2918" y="25356"/>
                      <a:pt x="6078" y="30304"/>
                      <a:pt x="10725" y="33635"/>
                    </a:cubicBezTo>
                    <a:cubicBezTo>
                      <a:pt x="14733" y="36559"/>
                      <a:pt x="19409" y="37838"/>
                      <a:pt x="24159" y="37838"/>
                    </a:cubicBezTo>
                    <a:cubicBezTo>
                      <a:pt x="31694" y="37838"/>
                      <a:pt x="39411" y="34619"/>
                      <a:pt x="44928" y="29646"/>
                    </a:cubicBezTo>
                    <a:cubicBezTo>
                      <a:pt x="46771" y="27994"/>
                      <a:pt x="45108" y="25391"/>
                      <a:pt x="43084" y="25391"/>
                    </a:cubicBezTo>
                    <a:cubicBezTo>
                      <a:pt x="42689" y="25391"/>
                      <a:pt x="42281" y="25490"/>
                      <a:pt x="41882" y="25714"/>
                    </a:cubicBezTo>
                    <a:cubicBezTo>
                      <a:pt x="37421" y="28216"/>
                      <a:pt x="33017" y="30718"/>
                      <a:pt x="27827" y="31190"/>
                    </a:cubicBezTo>
                    <a:cubicBezTo>
                      <a:pt x="27049" y="31258"/>
                      <a:pt x="26262" y="31294"/>
                      <a:pt x="25472" y="31294"/>
                    </a:cubicBezTo>
                    <a:cubicBezTo>
                      <a:pt x="21424" y="31294"/>
                      <a:pt x="17311" y="30347"/>
                      <a:pt x="14128" y="27858"/>
                    </a:cubicBezTo>
                    <a:cubicBezTo>
                      <a:pt x="10668" y="25170"/>
                      <a:pt x="8523" y="21124"/>
                      <a:pt x="7451" y="17020"/>
                    </a:cubicBezTo>
                    <a:cubicBezTo>
                      <a:pt x="6793" y="14446"/>
                      <a:pt x="6564" y="11829"/>
                      <a:pt x="6435" y="9213"/>
                    </a:cubicBezTo>
                    <a:cubicBezTo>
                      <a:pt x="6321" y="6410"/>
                      <a:pt x="6736" y="3493"/>
                      <a:pt x="5492" y="934"/>
                    </a:cubicBezTo>
                    <a:cubicBezTo>
                      <a:pt x="5183" y="324"/>
                      <a:pt x="4532" y="1"/>
                      <a:pt x="38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>
                <a:off x="7251327" y="4907321"/>
                <a:ext cx="279300" cy="279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3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"/>
          <p:cNvSpPr txBox="1"/>
          <p:nvPr>
            <p:ph type="title"/>
          </p:nvPr>
        </p:nvSpPr>
        <p:spPr>
          <a:xfrm>
            <a:off x="950976" y="368825"/>
            <a:ext cx="747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54" name="Google Shape;154;p13"/>
          <p:cNvGrpSpPr/>
          <p:nvPr/>
        </p:nvGrpSpPr>
        <p:grpSpPr>
          <a:xfrm>
            <a:off x="-965261" y="-732473"/>
            <a:ext cx="11049261" cy="7306408"/>
            <a:chOff x="-965261" y="-732473"/>
            <a:chExt cx="11049261" cy="7306408"/>
          </a:xfrm>
        </p:grpSpPr>
        <p:grpSp>
          <p:nvGrpSpPr>
            <p:cNvPr id="155" name="Google Shape;155;p13"/>
            <p:cNvGrpSpPr/>
            <p:nvPr/>
          </p:nvGrpSpPr>
          <p:grpSpPr>
            <a:xfrm flipH="1">
              <a:off x="6873771" y="-732473"/>
              <a:ext cx="3210228" cy="3499443"/>
              <a:chOff x="-968473" y="-732473"/>
              <a:chExt cx="3210228" cy="3499443"/>
            </a:xfrm>
          </p:grpSpPr>
          <p:sp>
            <p:nvSpPr>
              <p:cNvPr id="156" name="Google Shape;156;p13"/>
              <p:cNvSpPr/>
              <p:nvPr/>
            </p:nvSpPr>
            <p:spPr>
              <a:xfrm flipH="1" rot="1417574">
                <a:off x="-787327" y="1296663"/>
                <a:ext cx="1507602" cy="1219309"/>
              </a:xfrm>
              <a:custGeom>
                <a:rect b="b" l="l" r="r" t="t"/>
                <a:pathLst>
                  <a:path extrusionOk="0" h="39046" w="48278">
                    <a:moveTo>
                      <a:pt x="23318" y="1"/>
                    </a:moveTo>
                    <a:cubicBezTo>
                      <a:pt x="21882" y="1"/>
                      <a:pt x="20421" y="953"/>
                      <a:pt x="20076" y="2438"/>
                    </a:cubicBezTo>
                    <a:cubicBezTo>
                      <a:pt x="19004" y="7329"/>
                      <a:pt x="18346" y="12333"/>
                      <a:pt x="17574" y="17209"/>
                    </a:cubicBezTo>
                    <a:cubicBezTo>
                      <a:pt x="17216" y="19540"/>
                      <a:pt x="16859" y="21799"/>
                      <a:pt x="16559" y="24073"/>
                    </a:cubicBezTo>
                    <a:cubicBezTo>
                      <a:pt x="16201" y="22814"/>
                      <a:pt x="15787" y="21570"/>
                      <a:pt x="15429" y="20312"/>
                    </a:cubicBezTo>
                    <a:cubicBezTo>
                      <a:pt x="14228" y="16208"/>
                      <a:pt x="13456" y="11976"/>
                      <a:pt x="12212" y="7915"/>
                    </a:cubicBezTo>
                    <a:cubicBezTo>
                      <a:pt x="11720" y="6518"/>
                      <a:pt x="10456" y="5507"/>
                      <a:pt x="9034" y="5507"/>
                    </a:cubicBezTo>
                    <a:cubicBezTo>
                      <a:pt x="8884" y="5507"/>
                      <a:pt x="8732" y="5518"/>
                      <a:pt x="8580" y="5541"/>
                    </a:cubicBezTo>
                    <a:cubicBezTo>
                      <a:pt x="7078" y="5770"/>
                      <a:pt x="5477" y="7143"/>
                      <a:pt x="5720" y="8816"/>
                    </a:cubicBezTo>
                    <a:cubicBezTo>
                      <a:pt x="6249" y="13277"/>
                      <a:pt x="7679" y="17752"/>
                      <a:pt x="9166" y="21985"/>
                    </a:cubicBezTo>
                    <a:cubicBezTo>
                      <a:pt x="9938" y="24001"/>
                      <a:pt x="10653" y="26032"/>
                      <a:pt x="11554" y="28062"/>
                    </a:cubicBezTo>
                    <a:cubicBezTo>
                      <a:pt x="11668" y="28291"/>
                      <a:pt x="11726" y="28534"/>
                      <a:pt x="11854" y="28777"/>
                    </a:cubicBezTo>
                    <a:cubicBezTo>
                      <a:pt x="11082" y="28119"/>
                      <a:pt x="10367" y="27404"/>
                      <a:pt x="9709" y="26575"/>
                    </a:cubicBezTo>
                    <a:cubicBezTo>
                      <a:pt x="7322" y="23472"/>
                      <a:pt x="6078" y="19711"/>
                      <a:pt x="3447" y="16794"/>
                    </a:cubicBezTo>
                    <a:cubicBezTo>
                      <a:pt x="3114" y="16408"/>
                      <a:pt x="2717" y="16245"/>
                      <a:pt x="2326" y="16245"/>
                    </a:cubicBezTo>
                    <a:cubicBezTo>
                      <a:pt x="1456" y="16245"/>
                      <a:pt x="608" y="17049"/>
                      <a:pt x="530" y="17996"/>
                    </a:cubicBezTo>
                    <a:cubicBezTo>
                      <a:pt x="0" y="22700"/>
                      <a:pt x="2260" y="27519"/>
                      <a:pt x="5119" y="31222"/>
                    </a:cubicBezTo>
                    <a:cubicBezTo>
                      <a:pt x="8337" y="35326"/>
                      <a:pt x="12984" y="37714"/>
                      <a:pt x="18103" y="38600"/>
                    </a:cubicBezTo>
                    <a:cubicBezTo>
                      <a:pt x="19905" y="38896"/>
                      <a:pt x="21783" y="39046"/>
                      <a:pt x="23693" y="39046"/>
                    </a:cubicBezTo>
                    <a:cubicBezTo>
                      <a:pt x="31829" y="39046"/>
                      <a:pt x="40520" y="36330"/>
                      <a:pt x="46172" y="30679"/>
                    </a:cubicBezTo>
                    <a:cubicBezTo>
                      <a:pt x="48278" y="28525"/>
                      <a:pt x="46308" y="24872"/>
                      <a:pt x="43783" y="24872"/>
                    </a:cubicBezTo>
                    <a:cubicBezTo>
                      <a:pt x="43240" y="24872"/>
                      <a:pt x="42671" y="25041"/>
                      <a:pt x="42111" y="25431"/>
                    </a:cubicBezTo>
                    <a:cubicBezTo>
                      <a:pt x="38722" y="27819"/>
                      <a:pt x="35619" y="29964"/>
                      <a:pt x="31573" y="31151"/>
                    </a:cubicBezTo>
                    <a:cubicBezTo>
                      <a:pt x="30314" y="31579"/>
                      <a:pt x="29013" y="31865"/>
                      <a:pt x="27698" y="32051"/>
                    </a:cubicBezTo>
                    <a:cubicBezTo>
                      <a:pt x="28884" y="30679"/>
                      <a:pt x="30085" y="29363"/>
                      <a:pt x="31272" y="27933"/>
                    </a:cubicBezTo>
                    <a:cubicBezTo>
                      <a:pt x="34318" y="24430"/>
                      <a:pt x="37235" y="20784"/>
                      <a:pt x="40095" y="17095"/>
                    </a:cubicBezTo>
                    <a:cubicBezTo>
                      <a:pt x="41167" y="15608"/>
                      <a:pt x="40266" y="13277"/>
                      <a:pt x="38836" y="12448"/>
                    </a:cubicBezTo>
                    <a:cubicBezTo>
                      <a:pt x="38295" y="12130"/>
                      <a:pt x="37748" y="11987"/>
                      <a:pt x="37219" y="11987"/>
                    </a:cubicBezTo>
                    <a:cubicBezTo>
                      <a:pt x="36057" y="11987"/>
                      <a:pt x="34983" y="12674"/>
                      <a:pt x="34246" y="13706"/>
                    </a:cubicBezTo>
                    <a:cubicBezTo>
                      <a:pt x="31630" y="17152"/>
                      <a:pt x="29013" y="20612"/>
                      <a:pt x="26268" y="23944"/>
                    </a:cubicBezTo>
                    <a:cubicBezTo>
                      <a:pt x="24952" y="25617"/>
                      <a:pt x="23594" y="27290"/>
                      <a:pt x="22278" y="28948"/>
                    </a:cubicBezTo>
                    <a:lnTo>
                      <a:pt x="22164" y="29077"/>
                    </a:lnTo>
                    <a:cubicBezTo>
                      <a:pt x="22335" y="28005"/>
                      <a:pt x="22521" y="26861"/>
                      <a:pt x="22693" y="25788"/>
                    </a:cubicBezTo>
                    <a:cubicBezTo>
                      <a:pt x="23108" y="23415"/>
                      <a:pt x="23522" y="21027"/>
                      <a:pt x="23951" y="18639"/>
                    </a:cubicBezTo>
                    <a:cubicBezTo>
                      <a:pt x="24781" y="13820"/>
                      <a:pt x="25796" y="9059"/>
                      <a:pt x="26511" y="4226"/>
                    </a:cubicBezTo>
                    <a:cubicBezTo>
                      <a:pt x="26811" y="2438"/>
                      <a:pt x="26096" y="651"/>
                      <a:pt x="24180" y="122"/>
                    </a:cubicBezTo>
                    <a:cubicBezTo>
                      <a:pt x="23900" y="40"/>
                      <a:pt x="23609" y="1"/>
                      <a:pt x="233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3"/>
              <p:cNvSpPr/>
              <p:nvPr/>
            </p:nvSpPr>
            <p:spPr>
              <a:xfrm rot="8477757">
                <a:off x="-143341" y="-246652"/>
                <a:ext cx="1920623" cy="1044199"/>
              </a:xfrm>
              <a:custGeom>
                <a:rect b="b" l="l" r="r" t="t"/>
                <a:pathLst>
                  <a:path extrusionOk="0" h="46940" w="86338">
                    <a:moveTo>
                      <a:pt x="21438" y="8862"/>
                    </a:moveTo>
                    <a:cubicBezTo>
                      <a:pt x="28773" y="8862"/>
                      <a:pt x="34921" y="16171"/>
                      <a:pt x="40509" y="20013"/>
                    </a:cubicBezTo>
                    <a:cubicBezTo>
                      <a:pt x="46002" y="23760"/>
                      <a:pt x="51630" y="25400"/>
                      <a:pt x="58007" y="25400"/>
                    </a:cubicBezTo>
                    <a:cubicBezTo>
                      <a:pt x="58834" y="25400"/>
                      <a:pt x="59674" y="25372"/>
                      <a:pt x="60528" y="25318"/>
                    </a:cubicBezTo>
                    <a:cubicBezTo>
                      <a:pt x="62537" y="25211"/>
                      <a:pt x="64815" y="24996"/>
                      <a:pt x="67096" y="24996"/>
                    </a:cubicBezTo>
                    <a:cubicBezTo>
                      <a:pt x="71180" y="24996"/>
                      <a:pt x="75276" y="25682"/>
                      <a:pt x="77872" y="28893"/>
                    </a:cubicBezTo>
                    <a:cubicBezTo>
                      <a:pt x="79717" y="31095"/>
                      <a:pt x="79474" y="33898"/>
                      <a:pt x="77815" y="36214"/>
                    </a:cubicBezTo>
                    <a:cubicBezTo>
                      <a:pt x="75613" y="39131"/>
                      <a:pt x="71967" y="40203"/>
                      <a:pt x="68463" y="40203"/>
                    </a:cubicBezTo>
                    <a:cubicBezTo>
                      <a:pt x="60242" y="40146"/>
                      <a:pt x="52792" y="35556"/>
                      <a:pt x="44684" y="34541"/>
                    </a:cubicBezTo>
                    <a:cubicBezTo>
                      <a:pt x="43279" y="34374"/>
                      <a:pt x="41862" y="34313"/>
                      <a:pt x="40439" y="34313"/>
                    </a:cubicBezTo>
                    <a:cubicBezTo>
                      <a:pt x="40321" y="34313"/>
                      <a:pt x="40203" y="34313"/>
                      <a:pt x="40086" y="34314"/>
                    </a:cubicBezTo>
                    <a:lnTo>
                      <a:pt x="40086" y="34314"/>
                    </a:lnTo>
                    <a:cubicBezTo>
                      <a:pt x="39892" y="34294"/>
                      <a:pt x="39699" y="34274"/>
                      <a:pt x="39508" y="34255"/>
                    </a:cubicBezTo>
                    <a:cubicBezTo>
                      <a:pt x="33488" y="33597"/>
                      <a:pt x="27111" y="33469"/>
                      <a:pt x="21277" y="31681"/>
                    </a:cubicBezTo>
                    <a:cubicBezTo>
                      <a:pt x="15843" y="30023"/>
                      <a:pt x="11625" y="25790"/>
                      <a:pt x="11196" y="19885"/>
                    </a:cubicBezTo>
                    <a:cubicBezTo>
                      <a:pt x="10910" y="14408"/>
                      <a:pt x="15371" y="9103"/>
                      <a:pt x="20919" y="8874"/>
                    </a:cubicBezTo>
                    <a:cubicBezTo>
                      <a:pt x="21093" y="8866"/>
                      <a:pt x="21266" y="8862"/>
                      <a:pt x="21438" y="8862"/>
                    </a:cubicBezTo>
                    <a:close/>
                    <a:moveTo>
                      <a:pt x="20535" y="0"/>
                    </a:moveTo>
                    <a:cubicBezTo>
                      <a:pt x="13755" y="0"/>
                      <a:pt x="7403" y="3704"/>
                      <a:pt x="3990" y="9761"/>
                    </a:cubicBezTo>
                    <a:cubicBezTo>
                      <a:pt x="0" y="16853"/>
                      <a:pt x="887" y="25490"/>
                      <a:pt x="5548" y="31981"/>
                    </a:cubicBezTo>
                    <a:cubicBezTo>
                      <a:pt x="10421" y="38865"/>
                      <a:pt x="18716" y="41868"/>
                      <a:pt x="26854" y="41868"/>
                    </a:cubicBezTo>
                    <a:cubicBezTo>
                      <a:pt x="27456" y="41868"/>
                      <a:pt x="28057" y="41852"/>
                      <a:pt x="28655" y="41819"/>
                    </a:cubicBezTo>
                    <a:cubicBezTo>
                      <a:pt x="31778" y="41649"/>
                      <a:pt x="34839" y="41250"/>
                      <a:pt x="37920" y="40922"/>
                    </a:cubicBezTo>
                    <a:lnTo>
                      <a:pt x="37920" y="40922"/>
                    </a:lnTo>
                    <a:cubicBezTo>
                      <a:pt x="40207" y="40952"/>
                      <a:pt x="42501" y="41059"/>
                      <a:pt x="44799" y="41404"/>
                    </a:cubicBezTo>
                    <a:cubicBezTo>
                      <a:pt x="52936" y="42545"/>
                      <a:pt x="60378" y="46939"/>
                      <a:pt x="68718" y="46939"/>
                    </a:cubicBezTo>
                    <a:cubicBezTo>
                      <a:pt x="69479" y="46939"/>
                      <a:pt x="70246" y="46903"/>
                      <a:pt x="71023" y="46824"/>
                    </a:cubicBezTo>
                    <a:cubicBezTo>
                      <a:pt x="78401" y="46109"/>
                      <a:pt x="85737" y="40690"/>
                      <a:pt x="86037" y="32754"/>
                    </a:cubicBezTo>
                    <a:cubicBezTo>
                      <a:pt x="86337" y="25375"/>
                      <a:pt x="79960" y="20542"/>
                      <a:pt x="73468" y="18641"/>
                    </a:cubicBezTo>
                    <a:cubicBezTo>
                      <a:pt x="65361" y="16195"/>
                      <a:pt x="56181" y="19055"/>
                      <a:pt x="48502" y="15009"/>
                    </a:cubicBezTo>
                    <a:cubicBezTo>
                      <a:pt x="39980" y="10590"/>
                      <a:pt x="34260" y="2497"/>
                      <a:pt x="24423" y="409"/>
                    </a:cubicBezTo>
                    <a:cubicBezTo>
                      <a:pt x="23123" y="134"/>
                      <a:pt x="21821" y="0"/>
                      <a:pt x="205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3"/>
              <p:cNvSpPr/>
              <p:nvPr/>
            </p:nvSpPr>
            <p:spPr>
              <a:xfrm rot="-10535582">
                <a:off x="-418236" y="817658"/>
                <a:ext cx="1084368" cy="521901"/>
              </a:xfrm>
              <a:custGeom>
                <a:rect b="b" l="l" r="r" t="t"/>
                <a:pathLst>
                  <a:path extrusionOk="0" h="13698" w="24725">
                    <a:moveTo>
                      <a:pt x="19194" y="0"/>
                    </a:moveTo>
                    <a:cubicBezTo>
                      <a:pt x="18979" y="0"/>
                      <a:pt x="18763" y="20"/>
                      <a:pt x="18547" y="61"/>
                    </a:cubicBezTo>
                    <a:cubicBezTo>
                      <a:pt x="15516" y="604"/>
                      <a:pt x="13071" y="2263"/>
                      <a:pt x="10382" y="3750"/>
                    </a:cubicBezTo>
                    <a:cubicBezTo>
                      <a:pt x="7651" y="5309"/>
                      <a:pt x="4734" y="6739"/>
                      <a:pt x="2160" y="8583"/>
                    </a:cubicBezTo>
                    <a:cubicBezTo>
                      <a:pt x="1" y="10158"/>
                      <a:pt x="883" y="13697"/>
                      <a:pt x="3484" y="13697"/>
                    </a:cubicBezTo>
                    <a:cubicBezTo>
                      <a:pt x="3741" y="13697"/>
                      <a:pt x="4016" y="13663"/>
                      <a:pt x="4305" y="13588"/>
                    </a:cubicBezTo>
                    <a:cubicBezTo>
                      <a:pt x="7594" y="12758"/>
                      <a:pt x="10683" y="11329"/>
                      <a:pt x="13843" y="10127"/>
                    </a:cubicBezTo>
                    <a:cubicBezTo>
                      <a:pt x="16817" y="8941"/>
                      <a:pt x="19505" y="7983"/>
                      <a:pt x="22007" y="5895"/>
                    </a:cubicBezTo>
                    <a:cubicBezTo>
                      <a:pt x="24725" y="3630"/>
                      <a:pt x="22118" y="0"/>
                      <a:pt x="19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3"/>
              <p:cNvSpPr/>
              <p:nvPr/>
            </p:nvSpPr>
            <p:spPr>
              <a:xfrm>
                <a:off x="948602" y="-71004"/>
                <a:ext cx="279300" cy="279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3"/>
              <p:cNvSpPr/>
              <p:nvPr/>
            </p:nvSpPr>
            <p:spPr>
              <a:xfrm rot="-4292435">
                <a:off x="1501217" y="-374858"/>
                <a:ext cx="646695" cy="663768"/>
              </a:xfrm>
              <a:custGeom>
                <a:rect b="b" l="l" r="r" t="t"/>
                <a:pathLst>
                  <a:path extrusionOk="0" h="8748" w="8523">
                    <a:moveTo>
                      <a:pt x="6861" y="0"/>
                    </a:moveTo>
                    <a:cubicBezTo>
                      <a:pt x="6190" y="0"/>
                      <a:pt x="5461" y="510"/>
                      <a:pt x="5363" y="1298"/>
                    </a:cubicBezTo>
                    <a:cubicBezTo>
                      <a:pt x="5306" y="2256"/>
                      <a:pt x="5420" y="3328"/>
                      <a:pt x="5477" y="4343"/>
                    </a:cubicBezTo>
                    <a:cubicBezTo>
                      <a:pt x="5477" y="4815"/>
                      <a:pt x="5534" y="5344"/>
                      <a:pt x="5534" y="5830"/>
                    </a:cubicBezTo>
                    <a:lnTo>
                      <a:pt x="3876" y="5830"/>
                    </a:lnTo>
                    <a:cubicBezTo>
                      <a:pt x="3262" y="5830"/>
                      <a:pt x="2627" y="5762"/>
                      <a:pt x="1997" y="5762"/>
                    </a:cubicBezTo>
                    <a:cubicBezTo>
                      <a:pt x="1584" y="5762"/>
                      <a:pt x="1174" y="5791"/>
                      <a:pt x="773" y="5888"/>
                    </a:cubicBezTo>
                    <a:cubicBezTo>
                      <a:pt x="472" y="6002"/>
                      <a:pt x="115" y="6302"/>
                      <a:pt x="58" y="6602"/>
                    </a:cubicBezTo>
                    <a:lnTo>
                      <a:pt x="58" y="6846"/>
                    </a:lnTo>
                    <a:lnTo>
                      <a:pt x="58" y="6903"/>
                    </a:lnTo>
                    <a:cubicBezTo>
                      <a:pt x="1" y="7203"/>
                      <a:pt x="301" y="7560"/>
                      <a:pt x="530" y="7732"/>
                    </a:cubicBezTo>
                    <a:cubicBezTo>
                      <a:pt x="1488" y="8275"/>
                      <a:pt x="2617" y="8390"/>
                      <a:pt x="3690" y="8561"/>
                    </a:cubicBezTo>
                    <a:cubicBezTo>
                      <a:pt x="4819" y="8747"/>
                      <a:pt x="5963" y="8747"/>
                      <a:pt x="7093" y="8747"/>
                    </a:cubicBezTo>
                    <a:cubicBezTo>
                      <a:pt x="7808" y="8747"/>
                      <a:pt x="8523" y="8090"/>
                      <a:pt x="8466" y="7317"/>
                    </a:cubicBezTo>
                    <a:cubicBezTo>
                      <a:pt x="8394" y="6245"/>
                      <a:pt x="8337" y="5173"/>
                      <a:pt x="8280" y="4157"/>
                    </a:cubicBezTo>
                    <a:cubicBezTo>
                      <a:pt x="8165" y="3085"/>
                      <a:pt x="8165" y="1955"/>
                      <a:pt x="7979" y="940"/>
                    </a:cubicBezTo>
                    <a:cubicBezTo>
                      <a:pt x="7827" y="282"/>
                      <a:pt x="7360" y="0"/>
                      <a:pt x="6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1" name="Google Shape;161;p13"/>
            <p:cNvGrpSpPr/>
            <p:nvPr/>
          </p:nvGrpSpPr>
          <p:grpSpPr>
            <a:xfrm flipH="1">
              <a:off x="-965261" y="1938759"/>
              <a:ext cx="3362533" cy="4635176"/>
              <a:chOff x="6718254" y="1938759"/>
              <a:chExt cx="3362533" cy="4635176"/>
            </a:xfrm>
          </p:grpSpPr>
          <p:sp>
            <p:nvSpPr>
              <p:cNvPr id="162" name="Google Shape;162;p13"/>
              <p:cNvSpPr/>
              <p:nvPr/>
            </p:nvSpPr>
            <p:spPr>
              <a:xfrm rot="891527">
                <a:off x="8481811" y="2064668"/>
                <a:ext cx="1151263" cy="1298152"/>
              </a:xfrm>
              <a:custGeom>
                <a:rect b="b" l="l" r="r" t="t"/>
                <a:pathLst>
                  <a:path extrusionOk="0" h="40229" w="35677">
                    <a:moveTo>
                      <a:pt x="18565" y="1"/>
                    </a:moveTo>
                    <a:cubicBezTo>
                      <a:pt x="8730" y="1"/>
                      <a:pt x="2450" y="8328"/>
                      <a:pt x="887" y="17604"/>
                    </a:cubicBezTo>
                    <a:cubicBezTo>
                      <a:pt x="1" y="23023"/>
                      <a:pt x="773" y="29343"/>
                      <a:pt x="3690" y="34047"/>
                    </a:cubicBezTo>
                    <a:cubicBezTo>
                      <a:pt x="5714" y="37351"/>
                      <a:pt x="9658" y="40228"/>
                      <a:pt x="13537" y="40228"/>
                    </a:cubicBezTo>
                    <a:cubicBezTo>
                      <a:pt x="15248" y="40228"/>
                      <a:pt x="16946" y="39668"/>
                      <a:pt x="18461" y="38337"/>
                    </a:cubicBezTo>
                    <a:cubicBezTo>
                      <a:pt x="20524" y="36494"/>
                      <a:pt x="18790" y="33619"/>
                      <a:pt x="16377" y="33619"/>
                    </a:cubicBezTo>
                    <a:cubicBezTo>
                      <a:pt x="16281" y="33619"/>
                      <a:pt x="16185" y="33624"/>
                      <a:pt x="16087" y="33633"/>
                    </a:cubicBezTo>
                    <a:cubicBezTo>
                      <a:pt x="15742" y="33669"/>
                      <a:pt x="15405" y="33687"/>
                      <a:pt x="15076" y="33687"/>
                    </a:cubicBezTo>
                    <a:cubicBezTo>
                      <a:pt x="12786" y="33687"/>
                      <a:pt x="10894" y="32799"/>
                      <a:pt x="9581" y="30773"/>
                    </a:cubicBezTo>
                    <a:cubicBezTo>
                      <a:pt x="7923" y="28199"/>
                      <a:pt x="7322" y="24925"/>
                      <a:pt x="7322" y="21951"/>
                    </a:cubicBezTo>
                    <a:cubicBezTo>
                      <a:pt x="7322" y="16531"/>
                      <a:pt x="9352" y="9611"/>
                      <a:pt x="14829" y="7409"/>
                    </a:cubicBezTo>
                    <a:cubicBezTo>
                      <a:pt x="16018" y="6935"/>
                      <a:pt x="17288" y="6704"/>
                      <a:pt x="18552" y="6704"/>
                    </a:cubicBezTo>
                    <a:cubicBezTo>
                      <a:pt x="21906" y="6704"/>
                      <a:pt x="25217" y="8334"/>
                      <a:pt x="26869" y="11398"/>
                    </a:cubicBezTo>
                    <a:cubicBezTo>
                      <a:pt x="29128" y="15516"/>
                      <a:pt x="28599" y="21479"/>
                      <a:pt x="24238" y="23981"/>
                    </a:cubicBezTo>
                    <a:cubicBezTo>
                      <a:pt x="23512" y="24388"/>
                      <a:pt x="22653" y="24609"/>
                      <a:pt x="21809" y="24609"/>
                    </a:cubicBezTo>
                    <a:cubicBezTo>
                      <a:pt x="20308" y="24609"/>
                      <a:pt x="18857" y="23909"/>
                      <a:pt x="18289" y="22308"/>
                    </a:cubicBezTo>
                    <a:cubicBezTo>
                      <a:pt x="18047" y="21535"/>
                      <a:pt x="18158" y="18712"/>
                      <a:pt x="18992" y="18712"/>
                    </a:cubicBezTo>
                    <a:cubicBezTo>
                      <a:pt x="19192" y="18712"/>
                      <a:pt x="19432" y="18873"/>
                      <a:pt x="19719" y="19262"/>
                    </a:cubicBezTo>
                    <a:cubicBezTo>
                      <a:pt x="20309" y="20046"/>
                      <a:pt x="21241" y="20401"/>
                      <a:pt x="22174" y="20401"/>
                    </a:cubicBezTo>
                    <a:cubicBezTo>
                      <a:pt x="23029" y="20401"/>
                      <a:pt x="23886" y="20103"/>
                      <a:pt x="24481" y="19563"/>
                    </a:cubicBezTo>
                    <a:cubicBezTo>
                      <a:pt x="25968" y="18261"/>
                      <a:pt x="25911" y="16288"/>
                      <a:pt x="24781" y="14801"/>
                    </a:cubicBezTo>
                    <a:cubicBezTo>
                      <a:pt x="23368" y="12874"/>
                      <a:pt x="21277" y="11973"/>
                      <a:pt x="19170" y="11973"/>
                    </a:cubicBezTo>
                    <a:cubicBezTo>
                      <a:pt x="16650" y="11973"/>
                      <a:pt x="14109" y="13263"/>
                      <a:pt x="12684" y="15630"/>
                    </a:cubicBezTo>
                    <a:cubicBezTo>
                      <a:pt x="10239" y="19691"/>
                      <a:pt x="11140" y="25411"/>
                      <a:pt x="14529" y="28557"/>
                    </a:cubicBezTo>
                    <a:cubicBezTo>
                      <a:pt x="16574" y="30436"/>
                      <a:pt x="19212" y="31352"/>
                      <a:pt x="21858" y="31352"/>
                    </a:cubicBezTo>
                    <a:cubicBezTo>
                      <a:pt x="24004" y="31352"/>
                      <a:pt x="26154" y="30750"/>
                      <a:pt x="27998" y="29572"/>
                    </a:cubicBezTo>
                    <a:cubicBezTo>
                      <a:pt x="32045" y="26955"/>
                      <a:pt x="34490" y="22608"/>
                      <a:pt x="34905" y="17832"/>
                    </a:cubicBezTo>
                    <a:cubicBezTo>
                      <a:pt x="35677" y="8667"/>
                      <a:pt x="28828" y="502"/>
                      <a:pt x="19590" y="30"/>
                    </a:cubicBezTo>
                    <a:cubicBezTo>
                      <a:pt x="19244" y="10"/>
                      <a:pt x="18902" y="1"/>
                      <a:pt x="185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13"/>
              <p:cNvSpPr/>
              <p:nvPr/>
            </p:nvSpPr>
            <p:spPr>
              <a:xfrm rot="-392">
                <a:off x="8481569" y="2967997"/>
                <a:ext cx="1599218" cy="1129592"/>
              </a:xfrm>
              <a:custGeom>
                <a:rect b="b" l="l" r="r" t="t"/>
                <a:pathLst>
                  <a:path extrusionOk="0" h="51556" w="72982">
                    <a:moveTo>
                      <a:pt x="67508" y="1"/>
                    </a:moveTo>
                    <a:cubicBezTo>
                      <a:pt x="65429" y="1"/>
                      <a:pt x="63502" y="1313"/>
                      <a:pt x="63802" y="3958"/>
                    </a:cubicBezTo>
                    <a:cubicBezTo>
                      <a:pt x="64345" y="8419"/>
                      <a:pt x="64460" y="12895"/>
                      <a:pt x="64102" y="17356"/>
                    </a:cubicBezTo>
                    <a:cubicBezTo>
                      <a:pt x="58683" y="14024"/>
                      <a:pt x="53264" y="10807"/>
                      <a:pt x="47773" y="7704"/>
                    </a:cubicBezTo>
                    <a:cubicBezTo>
                      <a:pt x="47114" y="7318"/>
                      <a:pt x="46413" y="7142"/>
                      <a:pt x="45727" y="7142"/>
                    </a:cubicBezTo>
                    <a:cubicBezTo>
                      <a:pt x="43570" y="7142"/>
                      <a:pt x="41568" y="8881"/>
                      <a:pt x="41524" y="11279"/>
                    </a:cubicBezTo>
                    <a:cubicBezTo>
                      <a:pt x="41467" y="14854"/>
                      <a:pt x="41395" y="18428"/>
                      <a:pt x="41395" y="22003"/>
                    </a:cubicBezTo>
                    <a:cubicBezTo>
                      <a:pt x="41338" y="22718"/>
                      <a:pt x="41524" y="25464"/>
                      <a:pt x="41581" y="27551"/>
                    </a:cubicBezTo>
                    <a:cubicBezTo>
                      <a:pt x="36820" y="24563"/>
                      <a:pt x="31930" y="21946"/>
                      <a:pt x="26811" y="19558"/>
                    </a:cubicBezTo>
                    <a:cubicBezTo>
                      <a:pt x="26087" y="19235"/>
                      <a:pt x="25374" y="19083"/>
                      <a:pt x="24703" y="19083"/>
                    </a:cubicBezTo>
                    <a:cubicBezTo>
                      <a:pt x="22547" y="19083"/>
                      <a:pt x="20820" y="20653"/>
                      <a:pt x="20548" y="23204"/>
                    </a:cubicBezTo>
                    <a:cubicBezTo>
                      <a:pt x="20133" y="27065"/>
                      <a:pt x="19590" y="30940"/>
                      <a:pt x="18946" y="34815"/>
                    </a:cubicBezTo>
                    <a:cubicBezTo>
                      <a:pt x="14714" y="32370"/>
                      <a:pt x="10481" y="29868"/>
                      <a:pt x="6249" y="27422"/>
                    </a:cubicBezTo>
                    <a:cubicBezTo>
                      <a:pt x="5602" y="27059"/>
                      <a:pt x="4917" y="26893"/>
                      <a:pt x="4246" y="26893"/>
                    </a:cubicBezTo>
                    <a:cubicBezTo>
                      <a:pt x="2071" y="26893"/>
                      <a:pt x="57" y="28636"/>
                      <a:pt x="57" y="30997"/>
                    </a:cubicBezTo>
                    <a:cubicBezTo>
                      <a:pt x="0" y="37203"/>
                      <a:pt x="229" y="43509"/>
                      <a:pt x="1358" y="49657"/>
                    </a:cubicBezTo>
                    <a:cubicBezTo>
                      <a:pt x="1600" y="50930"/>
                      <a:pt x="2750" y="51556"/>
                      <a:pt x="3905" y="51556"/>
                    </a:cubicBezTo>
                    <a:cubicBezTo>
                      <a:pt x="5074" y="51556"/>
                      <a:pt x="6247" y="50916"/>
                      <a:pt x="6492" y="49657"/>
                    </a:cubicBezTo>
                    <a:cubicBezTo>
                      <a:pt x="7321" y="45839"/>
                      <a:pt x="7736" y="41907"/>
                      <a:pt x="7979" y="37975"/>
                    </a:cubicBezTo>
                    <a:cubicBezTo>
                      <a:pt x="11968" y="40292"/>
                      <a:pt x="15900" y="42622"/>
                      <a:pt x="19833" y="44881"/>
                    </a:cubicBezTo>
                    <a:cubicBezTo>
                      <a:pt x="20443" y="45256"/>
                      <a:pt x="21156" y="45432"/>
                      <a:pt x="21875" y="45432"/>
                    </a:cubicBezTo>
                    <a:cubicBezTo>
                      <a:pt x="23682" y="45432"/>
                      <a:pt x="25531" y="44318"/>
                      <a:pt x="25910" y="42436"/>
                    </a:cubicBezTo>
                    <a:cubicBezTo>
                      <a:pt x="26811" y="38089"/>
                      <a:pt x="27525" y="33800"/>
                      <a:pt x="28112" y="29453"/>
                    </a:cubicBezTo>
                    <a:cubicBezTo>
                      <a:pt x="32702" y="31841"/>
                      <a:pt x="37106" y="34458"/>
                      <a:pt x="41395" y="37317"/>
                    </a:cubicBezTo>
                    <a:cubicBezTo>
                      <a:pt x="41978" y="37710"/>
                      <a:pt x="42756" y="37918"/>
                      <a:pt x="43537" y="37918"/>
                    </a:cubicBezTo>
                    <a:cubicBezTo>
                      <a:pt x="44290" y="37918"/>
                      <a:pt x="45045" y="37725"/>
                      <a:pt x="45628" y="37317"/>
                    </a:cubicBezTo>
                    <a:cubicBezTo>
                      <a:pt x="48902" y="35058"/>
                      <a:pt x="49503" y="32070"/>
                      <a:pt x="49617" y="28266"/>
                    </a:cubicBezTo>
                    <a:cubicBezTo>
                      <a:pt x="49689" y="24992"/>
                      <a:pt x="49746" y="21703"/>
                      <a:pt x="49746" y="18486"/>
                    </a:cubicBezTo>
                    <a:cubicBezTo>
                      <a:pt x="54979" y="21531"/>
                      <a:pt x="60170" y="24634"/>
                      <a:pt x="65289" y="27851"/>
                    </a:cubicBezTo>
                    <a:cubicBezTo>
                      <a:pt x="65885" y="28213"/>
                      <a:pt x="66592" y="28383"/>
                      <a:pt x="67310" y="28383"/>
                    </a:cubicBezTo>
                    <a:cubicBezTo>
                      <a:pt x="69177" y="28383"/>
                      <a:pt x="71124" y="27239"/>
                      <a:pt x="71423" y="25349"/>
                    </a:cubicBezTo>
                    <a:cubicBezTo>
                      <a:pt x="72624" y="18200"/>
                      <a:pt x="72982" y="11165"/>
                      <a:pt x="72138" y="3958"/>
                    </a:cubicBezTo>
                    <a:cubicBezTo>
                      <a:pt x="71844" y="1327"/>
                      <a:pt x="69599" y="1"/>
                      <a:pt x="675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13"/>
              <p:cNvSpPr/>
              <p:nvPr/>
            </p:nvSpPr>
            <p:spPr>
              <a:xfrm rot="-8100000">
                <a:off x="8130626" y="4083921"/>
                <a:ext cx="1301206" cy="1844769"/>
              </a:xfrm>
              <a:custGeom>
                <a:rect b="b" l="l" r="r" t="t"/>
                <a:pathLst>
                  <a:path extrusionOk="0" h="45654" w="32202">
                    <a:moveTo>
                      <a:pt x="22078" y="34625"/>
                    </a:moveTo>
                    <a:lnTo>
                      <a:pt x="22078" y="34625"/>
                    </a:lnTo>
                    <a:cubicBezTo>
                      <a:pt x="23679" y="35040"/>
                      <a:pt x="25167" y="35755"/>
                      <a:pt x="25881" y="37070"/>
                    </a:cubicBezTo>
                    <a:cubicBezTo>
                      <a:pt x="26399" y="38037"/>
                      <a:pt x="26424" y="39757"/>
                      <a:pt x="25189" y="39757"/>
                    </a:cubicBezTo>
                    <a:cubicBezTo>
                      <a:pt x="25127" y="39757"/>
                      <a:pt x="25063" y="39753"/>
                      <a:pt x="24995" y="39744"/>
                    </a:cubicBezTo>
                    <a:cubicBezTo>
                      <a:pt x="23622" y="39630"/>
                      <a:pt x="22907" y="37242"/>
                      <a:pt x="22550" y="36169"/>
                    </a:cubicBezTo>
                    <a:cubicBezTo>
                      <a:pt x="22364" y="35640"/>
                      <a:pt x="22192" y="35168"/>
                      <a:pt x="22078" y="34625"/>
                    </a:cubicBezTo>
                    <a:close/>
                    <a:moveTo>
                      <a:pt x="28344" y="0"/>
                    </a:moveTo>
                    <a:cubicBezTo>
                      <a:pt x="27800" y="0"/>
                      <a:pt x="27234" y="214"/>
                      <a:pt x="26725" y="722"/>
                    </a:cubicBezTo>
                    <a:cubicBezTo>
                      <a:pt x="25410" y="2038"/>
                      <a:pt x="24280" y="3411"/>
                      <a:pt x="23208" y="4898"/>
                    </a:cubicBezTo>
                    <a:cubicBezTo>
                      <a:pt x="19390" y="10203"/>
                      <a:pt x="17002" y="16451"/>
                      <a:pt x="16358" y="23014"/>
                    </a:cubicBezTo>
                    <a:cubicBezTo>
                      <a:pt x="16173" y="23958"/>
                      <a:pt x="16058" y="24973"/>
                      <a:pt x="15929" y="25931"/>
                    </a:cubicBezTo>
                    <a:cubicBezTo>
                      <a:pt x="15815" y="27004"/>
                      <a:pt x="15758" y="28191"/>
                      <a:pt x="15701" y="29506"/>
                    </a:cubicBezTo>
                    <a:cubicBezTo>
                      <a:pt x="9381" y="30693"/>
                      <a:pt x="3604" y="36055"/>
                      <a:pt x="801" y="41360"/>
                    </a:cubicBezTo>
                    <a:cubicBezTo>
                      <a:pt x="0" y="42823"/>
                      <a:pt x="1297" y="44525"/>
                      <a:pt x="2695" y="44525"/>
                    </a:cubicBezTo>
                    <a:cubicBezTo>
                      <a:pt x="3170" y="44525"/>
                      <a:pt x="3656" y="44329"/>
                      <a:pt x="4076" y="43862"/>
                    </a:cubicBezTo>
                    <a:cubicBezTo>
                      <a:pt x="7178" y="40345"/>
                      <a:pt x="10696" y="36412"/>
                      <a:pt x="15043" y="34453"/>
                    </a:cubicBezTo>
                    <a:cubicBezTo>
                      <a:pt x="15286" y="34382"/>
                      <a:pt x="15515" y="34382"/>
                      <a:pt x="15758" y="34325"/>
                    </a:cubicBezTo>
                    <a:cubicBezTo>
                      <a:pt x="16223" y="40086"/>
                      <a:pt x="18367" y="45653"/>
                      <a:pt x="24993" y="45653"/>
                    </a:cubicBezTo>
                    <a:cubicBezTo>
                      <a:pt x="25092" y="45653"/>
                      <a:pt x="25193" y="45652"/>
                      <a:pt x="25295" y="45650"/>
                    </a:cubicBezTo>
                    <a:cubicBezTo>
                      <a:pt x="28927" y="45535"/>
                      <a:pt x="31658" y="42604"/>
                      <a:pt x="31901" y="39029"/>
                    </a:cubicBezTo>
                    <a:cubicBezTo>
                      <a:pt x="32202" y="34925"/>
                      <a:pt x="29285" y="31594"/>
                      <a:pt x="25653" y="30035"/>
                    </a:cubicBezTo>
                    <a:cubicBezTo>
                      <a:pt x="24094" y="29449"/>
                      <a:pt x="22550" y="29091"/>
                      <a:pt x="21063" y="29020"/>
                    </a:cubicBezTo>
                    <a:cubicBezTo>
                      <a:pt x="20348" y="19912"/>
                      <a:pt x="23737" y="10617"/>
                      <a:pt x="30114" y="4068"/>
                    </a:cubicBezTo>
                    <a:cubicBezTo>
                      <a:pt x="31719" y="2364"/>
                      <a:pt x="30154" y="0"/>
                      <a:pt x="283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3"/>
              <p:cNvSpPr/>
              <p:nvPr/>
            </p:nvSpPr>
            <p:spPr>
              <a:xfrm rot="-6600744">
                <a:off x="6847943" y="4975532"/>
                <a:ext cx="1503956" cy="1328885"/>
              </a:xfrm>
              <a:custGeom>
                <a:rect b="b" l="l" r="r" t="t"/>
                <a:pathLst>
                  <a:path extrusionOk="0" h="39281" w="44456">
                    <a:moveTo>
                      <a:pt x="21582" y="0"/>
                    </a:moveTo>
                    <a:cubicBezTo>
                      <a:pt x="19219" y="0"/>
                      <a:pt x="16858" y="349"/>
                      <a:pt x="14600" y="1063"/>
                    </a:cubicBezTo>
                    <a:cubicBezTo>
                      <a:pt x="8580" y="2964"/>
                      <a:pt x="4062" y="7140"/>
                      <a:pt x="1917" y="13102"/>
                    </a:cubicBezTo>
                    <a:cubicBezTo>
                      <a:pt x="658" y="16734"/>
                      <a:pt x="186" y="20781"/>
                      <a:pt x="129" y="24656"/>
                    </a:cubicBezTo>
                    <a:cubicBezTo>
                      <a:pt x="1" y="28531"/>
                      <a:pt x="58" y="32821"/>
                      <a:pt x="1016" y="36638"/>
                    </a:cubicBezTo>
                    <a:cubicBezTo>
                      <a:pt x="1351" y="37981"/>
                      <a:pt x="2363" y="38572"/>
                      <a:pt x="3419" y="38572"/>
                    </a:cubicBezTo>
                    <a:cubicBezTo>
                      <a:pt x="4792" y="38572"/>
                      <a:pt x="6241" y="37572"/>
                      <a:pt x="6378" y="35923"/>
                    </a:cubicBezTo>
                    <a:cubicBezTo>
                      <a:pt x="6621" y="32992"/>
                      <a:pt x="6206" y="30018"/>
                      <a:pt x="6135" y="27158"/>
                    </a:cubicBezTo>
                    <a:cubicBezTo>
                      <a:pt x="6078" y="24184"/>
                      <a:pt x="6206" y="21196"/>
                      <a:pt x="6735" y="18336"/>
                    </a:cubicBezTo>
                    <a:cubicBezTo>
                      <a:pt x="7751" y="13403"/>
                      <a:pt x="10010" y="9399"/>
                      <a:pt x="14714" y="7383"/>
                    </a:cubicBezTo>
                    <a:cubicBezTo>
                      <a:pt x="16909" y="6461"/>
                      <a:pt x="19269" y="6014"/>
                      <a:pt x="21637" y="6014"/>
                    </a:cubicBezTo>
                    <a:cubicBezTo>
                      <a:pt x="23712" y="6014"/>
                      <a:pt x="25792" y="6357"/>
                      <a:pt x="27769" y="7025"/>
                    </a:cubicBezTo>
                    <a:cubicBezTo>
                      <a:pt x="32116" y="8512"/>
                      <a:pt x="35219" y="11844"/>
                      <a:pt x="36520" y="16320"/>
                    </a:cubicBezTo>
                    <a:cubicBezTo>
                      <a:pt x="38379" y="22697"/>
                      <a:pt x="38436" y="29775"/>
                      <a:pt x="38079" y="36395"/>
                    </a:cubicBezTo>
                    <a:cubicBezTo>
                      <a:pt x="37958" y="38326"/>
                      <a:pt x="39391" y="39280"/>
                      <a:pt x="40890" y="39280"/>
                    </a:cubicBezTo>
                    <a:cubicBezTo>
                      <a:pt x="42400" y="39280"/>
                      <a:pt x="43977" y="38311"/>
                      <a:pt x="44099" y="36395"/>
                    </a:cubicBezTo>
                    <a:cubicBezTo>
                      <a:pt x="44456" y="29417"/>
                      <a:pt x="44270" y="21982"/>
                      <a:pt x="42483" y="15247"/>
                    </a:cubicBezTo>
                    <a:cubicBezTo>
                      <a:pt x="40881" y="9342"/>
                      <a:pt x="37063" y="4523"/>
                      <a:pt x="31401" y="2078"/>
                    </a:cubicBezTo>
                    <a:cubicBezTo>
                      <a:pt x="28318" y="708"/>
                      <a:pt x="24948" y="0"/>
                      <a:pt x="21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3"/>
              <p:cNvSpPr/>
              <p:nvPr/>
            </p:nvSpPr>
            <p:spPr>
              <a:xfrm>
                <a:off x="8202277" y="4604096"/>
                <a:ext cx="279300" cy="279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3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 txBox="1"/>
          <p:nvPr>
            <p:ph type="title"/>
          </p:nvPr>
        </p:nvSpPr>
        <p:spPr>
          <a:xfrm>
            <a:off x="950976" y="368825"/>
            <a:ext cx="747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69" name="Google Shape;169;p14"/>
          <p:cNvGrpSpPr/>
          <p:nvPr/>
        </p:nvGrpSpPr>
        <p:grpSpPr>
          <a:xfrm>
            <a:off x="-1431753" y="-1118496"/>
            <a:ext cx="11472125" cy="7366042"/>
            <a:chOff x="-1431753" y="-1118496"/>
            <a:chExt cx="11472125" cy="7366042"/>
          </a:xfrm>
        </p:grpSpPr>
        <p:grpSp>
          <p:nvGrpSpPr>
            <p:cNvPr id="170" name="Google Shape;170;p14"/>
            <p:cNvGrpSpPr/>
            <p:nvPr/>
          </p:nvGrpSpPr>
          <p:grpSpPr>
            <a:xfrm>
              <a:off x="6491762" y="2364321"/>
              <a:ext cx="3548609" cy="3883225"/>
              <a:chOff x="6491762" y="2364321"/>
              <a:chExt cx="3548609" cy="3883225"/>
            </a:xfrm>
          </p:grpSpPr>
          <p:sp>
            <p:nvSpPr>
              <p:cNvPr id="171" name="Google Shape;171;p14"/>
              <p:cNvSpPr/>
              <p:nvPr/>
            </p:nvSpPr>
            <p:spPr>
              <a:xfrm flipH="1" rot="7571525">
                <a:off x="8800578" y="4517112"/>
                <a:ext cx="931122" cy="521862"/>
              </a:xfrm>
              <a:custGeom>
                <a:rect b="b" l="l" r="r" t="t"/>
                <a:pathLst>
                  <a:path extrusionOk="0" h="13698" w="24725">
                    <a:moveTo>
                      <a:pt x="19194" y="0"/>
                    </a:moveTo>
                    <a:cubicBezTo>
                      <a:pt x="18979" y="0"/>
                      <a:pt x="18763" y="20"/>
                      <a:pt x="18547" y="61"/>
                    </a:cubicBezTo>
                    <a:cubicBezTo>
                      <a:pt x="15516" y="604"/>
                      <a:pt x="13071" y="2263"/>
                      <a:pt x="10382" y="3750"/>
                    </a:cubicBezTo>
                    <a:cubicBezTo>
                      <a:pt x="7651" y="5309"/>
                      <a:pt x="4734" y="6739"/>
                      <a:pt x="2160" y="8583"/>
                    </a:cubicBezTo>
                    <a:cubicBezTo>
                      <a:pt x="1" y="10158"/>
                      <a:pt x="883" y="13697"/>
                      <a:pt x="3484" y="13697"/>
                    </a:cubicBezTo>
                    <a:cubicBezTo>
                      <a:pt x="3741" y="13697"/>
                      <a:pt x="4016" y="13663"/>
                      <a:pt x="4305" y="13588"/>
                    </a:cubicBezTo>
                    <a:cubicBezTo>
                      <a:pt x="7594" y="12758"/>
                      <a:pt x="10683" y="11329"/>
                      <a:pt x="13843" y="10127"/>
                    </a:cubicBezTo>
                    <a:cubicBezTo>
                      <a:pt x="16817" y="8941"/>
                      <a:pt x="19505" y="7983"/>
                      <a:pt x="22007" y="5895"/>
                    </a:cubicBezTo>
                    <a:cubicBezTo>
                      <a:pt x="24725" y="3630"/>
                      <a:pt x="22118" y="0"/>
                      <a:pt x="19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4"/>
              <p:cNvSpPr/>
              <p:nvPr/>
            </p:nvSpPr>
            <p:spPr>
              <a:xfrm flipH="1" rot="-10088911">
                <a:off x="8290271" y="3924381"/>
                <a:ext cx="685671" cy="1707333"/>
              </a:xfrm>
              <a:custGeom>
                <a:rect b="b" l="l" r="r" t="t"/>
                <a:pathLst>
                  <a:path extrusionOk="0" h="46762" w="18776">
                    <a:moveTo>
                      <a:pt x="6789" y="1"/>
                    </a:moveTo>
                    <a:cubicBezTo>
                      <a:pt x="3426" y="1"/>
                      <a:pt x="2347" y="5490"/>
                      <a:pt x="6078" y="6724"/>
                    </a:cubicBezTo>
                    <a:cubicBezTo>
                      <a:pt x="7565" y="7211"/>
                      <a:pt x="7150" y="8640"/>
                      <a:pt x="6135" y="9355"/>
                    </a:cubicBezTo>
                    <a:cubicBezTo>
                      <a:pt x="4176" y="10657"/>
                      <a:pt x="2260" y="11500"/>
                      <a:pt x="1259" y="13702"/>
                    </a:cubicBezTo>
                    <a:cubicBezTo>
                      <a:pt x="1" y="16319"/>
                      <a:pt x="716" y="19422"/>
                      <a:pt x="2389" y="21681"/>
                    </a:cubicBezTo>
                    <a:cubicBezTo>
                      <a:pt x="4047" y="23826"/>
                      <a:pt x="6435" y="24841"/>
                      <a:pt x="8408" y="26629"/>
                    </a:cubicBezTo>
                    <a:cubicBezTo>
                      <a:pt x="9896" y="28058"/>
                      <a:pt x="9409" y="28959"/>
                      <a:pt x="8337" y="30561"/>
                    </a:cubicBezTo>
                    <a:cubicBezTo>
                      <a:pt x="7036" y="32648"/>
                      <a:pt x="5720" y="34793"/>
                      <a:pt x="5720" y="37353"/>
                    </a:cubicBezTo>
                    <a:cubicBezTo>
                      <a:pt x="5771" y="41864"/>
                      <a:pt x="10603" y="46761"/>
                      <a:pt x="15328" y="46761"/>
                    </a:cubicBezTo>
                    <a:cubicBezTo>
                      <a:pt x="15905" y="46761"/>
                      <a:pt x="16480" y="46688"/>
                      <a:pt x="17045" y="46533"/>
                    </a:cubicBezTo>
                    <a:cubicBezTo>
                      <a:pt x="18232" y="46175"/>
                      <a:pt x="18775" y="44802"/>
                      <a:pt x="18175" y="43673"/>
                    </a:cubicBezTo>
                    <a:cubicBezTo>
                      <a:pt x="16916" y="41399"/>
                      <a:pt x="13885" y="40813"/>
                      <a:pt x="12698" y="38425"/>
                    </a:cubicBezTo>
                    <a:cubicBezTo>
                      <a:pt x="11854" y="36695"/>
                      <a:pt x="13227" y="35322"/>
                      <a:pt x="14185" y="33964"/>
                    </a:cubicBezTo>
                    <a:cubicBezTo>
                      <a:pt x="15615" y="31748"/>
                      <a:pt x="16559" y="29317"/>
                      <a:pt x="16030" y="26686"/>
                    </a:cubicBezTo>
                    <a:cubicBezTo>
                      <a:pt x="15429" y="24012"/>
                      <a:pt x="13470" y="21981"/>
                      <a:pt x="11325" y="20437"/>
                    </a:cubicBezTo>
                    <a:cubicBezTo>
                      <a:pt x="10425" y="19779"/>
                      <a:pt x="6850" y="17749"/>
                      <a:pt x="7265" y="16619"/>
                    </a:cubicBezTo>
                    <a:cubicBezTo>
                      <a:pt x="7450" y="16090"/>
                      <a:pt x="8580" y="15733"/>
                      <a:pt x="9052" y="15432"/>
                    </a:cubicBezTo>
                    <a:cubicBezTo>
                      <a:pt x="10196" y="14775"/>
                      <a:pt x="11197" y="14060"/>
                      <a:pt x="12040" y="13045"/>
                    </a:cubicBezTo>
                    <a:cubicBezTo>
                      <a:pt x="15729" y="8397"/>
                      <a:pt x="13284" y="1963"/>
                      <a:pt x="7865" y="176"/>
                    </a:cubicBezTo>
                    <a:cubicBezTo>
                      <a:pt x="7485" y="56"/>
                      <a:pt x="7126" y="1"/>
                      <a:pt x="67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4"/>
              <p:cNvSpPr/>
              <p:nvPr/>
            </p:nvSpPr>
            <p:spPr>
              <a:xfrm flipH="1" rot="-7930672">
                <a:off x="8225539" y="2754149"/>
                <a:ext cx="1611845" cy="1262434"/>
              </a:xfrm>
              <a:custGeom>
                <a:rect b="b" l="l" r="r" t="t"/>
                <a:pathLst>
                  <a:path extrusionOk="0" h="50408" w="62612">
                    <a:moveTo>
                      <a:pt x="31782" y="6106"/>
                    </a:moveTo>
                    <a:cubicBezTo>
                      <a:pt x="34043" y="6106"/>
                      <a:pt x="35239" y="9407"/>
                      <a:pt x="35329" y="11838"/>
                    </a:cubicBezTo>
                    <a:cubicBezTo>
                      <a:pt x="35572" y="17858"/>
                      <a:pt x="33542" y="23821"/>
                      <a:pt x="30324" y="28940"/>
                    </a:cubicBezTo>
                    <a:cubicBezTo>
                      <a:pt x="27293" y="25608"/>
                      <a:pt x="25792" y="20418"/>
                      <a:pt x="25792" y="16185"/>
                    </a:cubicBezTo>
                    <a:cubicBezTo>
                      <a:pt x="25863" y="12853"/>
                      <a:pt x="26864" y="9036"/>
                      <a:pt x="29667" y="6948"/>
                    </a:cubicBezTo>
                    <a:cubicBezTo>
                      <a:pt x="30452" y="6357"/>
                      <a:pt x="31158" y="6106"/>
                      <a:pt x="31782" y="6106"/>
                    </a:cubicBezTo>
                    <a:close/>
                    <a:moveTo>
                      <a:pt x="31814" y="1"/>
                    </a:moveTo>
                    <a:cubicBezTo>
                      <a:pt x="31045" y="1"/>
                      <a:pt x="30251" y="109"/>
                      <a:pt x="29438" y="342"/>
                    </a:cubicBezTo>
                    <a:cubicBezTo>
                      <a:pt x="24605" y="1657"/>
                      <a:pt x="21387" y="6533"/>
                      <a:pt x="20258" y="11123"/>
                    </a:cubicBezTo>
                    <a:cubicBezTo>
                      <a:pt x="19185" y="15470"/>
                      <a:pt x="19486" y="20603"/>
                      <a:pt x="21030" y="25251"/>
                    </a:cubicBezTo>
                    <a:cubicBezTo>
                      <a:pt x="21387" y="26194"/>
                      <a:pt x="21688" y="27210"/>
                      <a:pt x="22102" y="28168"/>
                    </a:cubicBezTo>
                    <a:cubicBezTo>
                      <a:pt x="23060" y="30613"/>
                      <a:pt x="24190" y="32929"/>
                      <a:pt x="25734" y="34831"/>
                    </a:cubicBezTo>
                    <a:cubicBezTo>
                      <a:pt x="25563" y="35017"/>
                      <a:pt x="25377" y="35260"/>
                      <a:pt x="25148" y="35431"/>
                    </a:cubicBezTo>
                    <a:cubicBezTo>
                      <a:pt x="19243" y="40550"/>
                      <a:pt x="11679" y="43596"/>
                      <a:pt x="3928" y="44254"/>
                    </a:cubicBezTo>
                    <a:cubicBezTo>
                      <a:pt x="122" y="44545"/>
                      <a:pt x="0" y="50408"/>
                      <a:pt x="3562" y="50408"/>
                    </a:cubicBezTo>
                    <a:cubicBezTo>
                      <a:pt x="3680" y="50408"/>
                      <a:pt x="3802" y="50401"/>
                      <a:pt x="3928" y="50388"/>
                    </a:cubicBezTo>
                    <a:cubicBezTo>
                      <a:pt x="5187" y="50274"/>
                      <a:pt x="6488" y="50088"/>
                      <a:pt x="7746" y="49845"/>
                    </a:cubicBezTo>
                    <a:cubicBezTo>
                      <a:pt x="8516" y="49964"/>
                      <a:pt x="9287" y="50020"/>
                      <a:pt x="10058" y="50020"/>
                    </a:cubicBezTo>
                    <a:cubicBezTo>
                      <a:pt x="17823" y="50020"/>
                      <a:pt x="25520" y="44281"/>
                      <a:pt x="30567" y="38649"/>
                    </a:cubicBezTo>
                    <a:cubicBezTo>
                      <a:pt x="30982" y="38892"/>
                      <a:pt x="31454" y="39063"/>
                      <a:pt x="31940" y="39249"/>
                    </a:cubicBezTo>
                    <a:cubicBezTo>
                      <a:pt x="33550" y="39795"/>
                      <a:pt x="35215" y="40037"/>
                      <a:pt x="36889" y="40037"/>
                    </a:cubicBezTo>
                    <a:cubicBezTo>
                      <a:pt x="41223" y="40037"/>
                      <a:pt x="45619" y="38417"/>
                      <a:pt x="49270" y="36261"/>
                    </a:cubicBezTo>
                    <a:cubicBezTo>
                      <a:pt x="54389" y="33229"/>
                      <a:pt x="58679" y="28883"/>
                      <a:pt x="61725" y="23749"/>
                    </a:cubicBezTo>
                    <a:cubicBezTo>
                      <a:pt x="62611" y="22262"/>
                      <a:pt x="62082" y="20175"/>
                      <a:pt x="60538" y="19288"/>
                    </a:cubicBezTo>
                    <a:cubicBezTo>
                      <a:pt x="60012" y="18987"/>
                      <a:pt x="59479" y="18851"/>
                      <a:pt x="58964" y="18851"/>
                    </a:cubicBezTo>
                    <a:cubicBezTo>
                      <a:pt x="57841" y="18851"/>
                      <a:pt x="56797" y="19495"/>
                      <a:pt x="56062" y="20475"/>
                    </a:cubicBezTo>
                    <a:cubicBezTo>
                      <a:pt x="51751" y="26076"/>
                      <a:pt x="45811" y="32409"/>
                      <a:pt x="38243" y="32409"/>
                    </a:cubicBezTo>
                    <a:cubicBezTo>
                      <a:pt x="37755" y="32409"/>
                      <a:pt x="37260" y="32383"/>
                      <a:pt x="36759" y="32329"/>
                    </a:cubicBezTo>
                    <a:cubicBezTo>
                      <a:pt x="36344" y="32271"/>
                      <a:pt x="35930" y="32214"/>
                      <a:pt x="35515" y="32100"/>
                    </a:cubicBezTo>
                    <a:cubicBezTo>
                      <a:pt x="39919" y="25065"/>
                      <a:pt x="42664" y="16485"/>
                      <a:pt x="40934" y="8378"/>
                    </a:cubicBezTo>
                    <a:cubicBezTo>
                      <a:pt x="40016" y="3849"/>
                      <a:pt x="36384" y="1"/>
                      <a:pt x="318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4"/>
              <p:cNvSpPr/>
              <p:nvPr/>
            </p:nvSpPr>
            <p:spPr>
              <a:xfrm flipH="1" rot="-2315634">
                <a:off x="6707427" y="4691231"/>
                <a:ext cx="1507632" cy="1219257"/>
              </a:xfrm>
              <a:custGeom>
                <a:rect b="b" l="l" r="r" t="t"/>
                <a:pathLst>
                  <a:path extrusionOk="0" h="39046" w="48278">
                    <a:moveTo>
                      <a:pt x="23318" y="1"/>
                    </a:moveTo>
                    <a:cubicBezTo>
                      <a:pt x="21882" y="1"/>
                      <a:pt x="20421" y="953"/>
                      <a:pt x="20076" y="2438"/>
                    </a:cubicBezTo>
                    <a:cubicBezTo>
                      <a:pt x="19004" y="7329"/>
                      <a:pt x="18346" y="12333"/>
                      <a:pt x="17574" y="17209"/>
                    </a:cubicBezTo>
                    <a:cubicBezTo>
                      <a:pt x="17216" y="19540"/>
                      <a:pt x="16859" y="21799"/>
                      <a:pt x="16559" y="24073"/>
                    </a:cubicBezTo>
                    <a:cubicBezTo>
                      <a:pt x="16201" y="22814"/>
                      <a:pt x="15787" y="21570"/>
                      <a:pt x="15429" y="20312"/>
                    </a:cubicBezTo>
                    <a:cubicBezTo>
                      <a:pt x="14228" y="16208"/>
                      <a:pt x="13456" y="11976"/>
                      <a:pt x="12212" y="7915"/>
                    </a:cubicBezTo>
                    <a:cubicBezTo>
                      <a:pt x="11720" y="6518"/>
                      <a:pt x="10456" y="5507"/>
                      <a:pt x="9034" y="5507"/>
                    </a:cubicBezTo>
                    <a:cubicBezTo>
                      <a:pt x="8884" y="5507"/>
                      <a:pt x="8732" y="5518"/>
                      <a:pt x="8580" y="5541"/>
                    </a:cubicBezTo>
                    <a:cubicBezTo>
                      <a:pt x="7078" y="5770"/>
                      <a:pt x="5477" y="7143"/>
                      <a:pt x="5720" y="8816"/>
                    </a:cubicBezTo>
                    <a:cubicBezTo>
                      <a:pt x="6249" y="13277"/>
                      <a:pt x="7679" y="17752"/>
                      <a:pt x="9166" y="21985"/>
                    </a:cubicBezTo>
                    <a:cubicBezTo>
                      <a:pt x="9938" y="24001"/>
                      <a:pt x="10653" y="26032"/>
                      <a:pt x="11554" y="28062"/>
                    </a:cubicBezTo>
                    <a:cubicBezTo>
                      <a:pt x="11668" y="28291"/>
                      <a:pt x="11726" y="28534"/>
                      <a:pt x="11854" y="28777"/>
                    </a:cubicBezTo>
                    <a:cubicBezTo>
                      <a:pt x="11082" y="28119"/>
                      <a:pt x="10367" y="27404"/>
                      <a:pt x="9709" y="26575"/>
                    </a:cubicBezTo>
                    <a:cubicBezTo>
                      <a:pt x="7322" y="23472"/>
                      <a:pt x="6078" y="19711"/>
                      <a:pt x="3447" y="16794"/>
                    </a:cubicBezTo>
                    <a:cubicBezTo>
                      <a:pt x="3114" y="16408"/>
                      <a:pt x="2717" y="16245"/>
                      <a:pt x="2326" y="16245"/>
                    </a:cubicBezTo>
                    <a:cubicBezTo>
                      <a:pt x="1456" y="16245"/>
                      <a:pt x="608" y="17049"/>
                      <a:pt x="530" y="17996"/>
                    </a:cubicBezTo>
                    <a:cubicBezTo>
                      <a:pt x="0" y="22700"/>
                      <a:pt x="2260" y="27519"/>
                      <a:pt x="5119" y="31222"/>
                    </a:cubicBezTo>
                    <a:cubicBezTo>
                      <a:pt x="8337" y="35326"/>
                      <a:pt x="12984" y="37714"/>
                      <a:pt x="18103" y="38600"/>
                    </a:cubicBezTo>
                    <a:cubicBezTo>
                      <a:pt x="19905" y="38896"/>
                      <a:pt x="21783" y="39046"/>
                      <a:pt x="23693" y="39046"/>
                    </a:cubicBezTo>
                    <a:cubicBezTo>
                      <a:pt x="31829" y="39046"/>
                      <a:pt x="40520" y="36330"/>
                      <a:pt x="46172" y="30679"/>
                    </a:cubicBezTo>
                    <a:cubicBezTo>
                      <a:pt x="48278" y="28525"/>
                      <a:pt x="46308" y="24872"/>
                      <a:pt x="43783" y="24872"/>
                    </a:cubicBezTo>
                    <a:cubicBezTo>
                      <a:pt x="43240" y="24872"/>
                      <a:pt x="42671" y="25041"/>
                      <a:pt x="42111" y="25431"/>
                    </a:cubicBezTo>
                    <a:cubicBezTo>
                      <a:pt x="38722" y="27819"/>
                      <a:pt x="35619" y="29964"/>
                      <a:pt x="31573" y="31151"/>
                    </a:cubicBezTo>
                    <a:cubicBezTo>
                      <a:pt x="30314" y="31579"/>
                      <a:pt x="29013" y="31865"/>
                      <a:pt x="27698" y="32051"/>
                    </a:cubicBezTo>
                    <a:cubicBezTo>
                      <a:pt x="28884" y="30679"/>
                      <a:pt x="30085" y="29363"/>
                      <a:pt x="31272" y="27933"/>
                    </a:cubicBezTo>
                    <a:cubicBezTo>
                      <a:pt x="34318" y="24430"/>
                      <a:pt x="37235" y="20784"/>
                      <a:pt x="40095" y="17095"/>
                    </a:cubicBezTo>
                    <a:cubicBezTo>
                      <a:pt x="41167" y="15608"/>
                      <a:pt x="40266" y="13277"/>
                      <a:pt x="38836" y="12448"/>
                    </a:cubicBezTo>
                    <a:cubicBezTo>
                      <a:pt x="38295" y="12130"/>
                      <a:pt x="37748" y="11987"/>
                      <a:pt x="37219" y="11987"/>
                    </a:cubicBezTo>
                    <a:cubicBezTo>
                      <a:pt x="36057" y="11987"/>
                      <a:pt x="34983" y="12674"/>
                      <a:pt x="34246" y="13706"/>
                    </a:cubicBezTo>
                    <a:cubicBezTo>
                      <a:pt x="31630" y="17152"/>
                      <a:pt x="29013" y="20612"/>
                      <a:pt x="26268" y="23944"/>
                    </a:cubicBezTo>
                    <a:cubicBezTo>
                      <a:pt x="24952" y="25617"/>
                      <a:pt x="23594" y="27290"/>
                      <a:pt x="22278" y="28948"/>
                    </a:cubicBezTo>
                    <a:lnTo>
                      <a:pt x="22164" y="29077"/>
                    </a:lnTo>
                    <a:cubicBezTo>
                      <a:pt x="22335" y="28005"/>
                      <a:pt x="22521" y="26861"/>
                      <a:pt x="22693" y="25788"/>
                    </a:cubicBezTo>
                    <a:cubicBezTo>
                      <a:pt x="23108" y="23415"/>
                      <a:pt x="23522" y="21027"/>
                      <a:pt x="23951" y="18639"/>
                    </a:cubicBezTo>
                    <a:cubicBezTo>
                      <a:pt x="24781" y="13820"/>
                      <a:pt x="25796" y="9059"/>
                      <a:pt x="26511" y="4226"/>
                    </a:cubicBezTo>
                    <a:cubicBezTo>
                      <a:pt x="26811" y="2438"/>
                      <a:pt x="26096" y="651"/>
                      <a:pt x="24180" y="122"/>
                    </a:cubicBezTo>
                    <a:cubicBezTo>
                      <a:pt x="23900" y="40"/>
                      <a:pt x="23609" y="1"/>
                      <a:pt x="23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5" name="Google Shape;175;p14"/>
            <p:cNvGrpSpPr/>
            <p:nvPr/>
          </p:nvGrpSpPr>
          <p:grpSpPr>
            <a:xfrm>
              <a:off x="-1431753" y="-1118496"/>
              <a:ext cx="3596715" cy="3539971"/>
              <a:chOff x="-1431753" y="-1118496"/>
              <a:chExt cx="3596715" cy="3539971"/>
            </a:xfrm>
          </p:grpSpPr>
          <p:sp>
            <p:nvSpPr>
              <p:cNvPr id="176" name="Google Shape;176;p14"/>
              <p:cNvSpPr/>
              <p:nvPr/>
            </p:nvSpPr>
            <p:spPr>
              <a:xfrm flipH="1" rot="7881980">
                <a:off x="-1191248" y="-685301"/>
                <a:ext cx="1814539" cy="1460859"/>
              </a:xfrm>
              <a:custGeom>
                <a:rect b="b" l="l" r="r" t="t"/>
                <a:pathLst>
                  <a:path extrusionOk="0" h="50408" w="62612">
                    <a:moveTo>
                      <a:pt x="31782" y="6106"/>
                    </a:moveTo>
                    <a:cubicBezTo>
                      <a:pt x="34043" y="6106"/>
                      <a:pt x="35239" y="9407"/>
                      <a:pt x="35329" y="11838"/>
                    </a:cubicBezTo>
                    <a:cubicBezTo>
                      <a:pt x="35572" y="17858"/>
                      <a:pt x="33542" y="23821"/>
                      <a:pt x="30324" y="28940"/>
                    </a:cubicBezTo>
                    <a:cubicBezTo>
                      <a:pt x="27293" y="25608"/>
                      <a:pt x="25792" y="20418"/>
                      <a:pt x="25792" y="16185"/>
                    </a:cubicBezTo>
                    <a:cubicBezTo>
                      <a:pt x="25863" y="12853"/>
                      <a:pt x="26864" y="9036"/>
                      <a:pt x="29667" y="6948"/>
                    </a:cubicBezTo>
                    <a:cubicBezTo>
                      <a:pt x="30452" y="6357"/>
                      <a:pt x="31158" y="6106"/>
                      <a:pt x="31782" y="6106"/>
                    </a:cubicBezTo>
                    <a:close/>
                    <a:moveTo>
                      <a:pt x="31814" y="1"/>
                    </a:moveTo>
                    <a:cubicBezTo>
                      <a:pt x="31045" y="1"/>
                      <a:pt x="30251" y="109"/>
                      <a:pt x="29438" y="342"/>
                    </a:cubicBezTo>
                    <a:cubicBezTo>
                      <a:pt x="24605" y="1657"/>
                      <a:pt x="21387" y="6533"/>
                      <a:pt x="20258" y="11123"/>
                    </a:cubicBezTo>
                    <a:cubicBezTo>
                      <a:pt x="19185" y="15470"/>
                      <a:pt x="19486" y="20603"/>
                      <a:pt x="21030" y="25251"/>
                    </a:cubicBezTo>
                    <a:cubicBezTo>
                      <a:pt x="21387" y="26194"/>
                      <a:pt x="21688" y="27210"/>
                      <a:pt x="22102" y="28168"/>
                    </a:cubicBezTo>
                    <a:cubicBezTo>
                      <a:pt x="23060" y="30613"/>
                      <a:pt x="24190" y="32929"/>
                      <a:pt x="25734" y="34831"/>
                    </a:cubicBezTo>
                    <a:cubicBezTo>
                      <a:pt x="25563" y="35017"/>
                      <a:pt x="25377" y="35260"/>
                      <a:pt x="25148" y="35431"/>
                    </a:cubicBezTo>
                    <a:cubicBezTo>
                      <a:pt x="19243" y="40550"/>
                      <a:pt x="11679" y="43596"/>
                      <a:pt x="3928" y="44254"/>
                    </a:cubicBezTo>
                    <a:cubicBezTo>
                      <a:pt x="122" y="44545"/>
                      <a:pt x="0" y="50408"/>
                      <a:pt x="3562" y="50408"/>
                    </a:cubicBezTo>
                    <a:cubicBezTo>
                      <a:pt x="3680" y="50408"/>
                      <a:pt x="3802" y="50401"/>
                      <a:pt x="3928" y="50388"/>
                    </a:cubicBezTo>
                    <a:cubicBezTo>
                      <a:pt x="5187" y="50274"/>
                      <a:pt x="6488" y="50088"/>
                      <a:pt x="7746" y="49845"/>
                    </a:cubicBezTo>
                    <a:cubicBezTo>
                      <a:pt x="8516" y="49964"/>
                      <a:pt x="9287" y="50020"/>
                      <a:pt x="10058" y="50020"/>
                    </a:cubicBezTo>
                    <a:cubicBezTo>
                      <a:pt x="17823" y="50020"/>
                      <a:pt x="25520" y="44281"/>
                      <a:pt x="30567" y="38649"/>
                    </a:cubicBezTo>
                    <a:cubicBezTo>
                      <a:pt x="30982" y="38892"/>
                      <a:pt x="31454" y="39063"/>
                      <a:pt x="31940" y="39249"/>
                    </a:cubicBezTo>
                    <a:cubicBezTo>
                      <a:pt x="33550" y="39795"/>
                      <a:pt x="35215" y="40037"/>
                      <a:pt x="36889" y="40037"/>
                    </a:cubicBezTo>
                    <a:cubicBezTo>
                      <a:pt x="41223" y="40037"/>
                      <a:pt x="45619" y="38417"/>
                      <a:pt x="49270" y="36261"/>
                    </a:cubicBezTo>
                    <a:cubicBezTo>
                      <a:pt x="54389" y="33229"/>
                      <a:pt x="58679" y="28883"/>
                      <a:pt x="61725" y="23749"/>
                    </a:cubicBezTo>
                    <a:cubicBezTo>
                      <a:pt x="62611" y="22262"/>
                      <a:pt x="62082" y="20175"/>
                      <a:pt x="60538" y="19288"/>
                    </a:cubicBezTo>
                    <a:cubicBezTo>
                      <a:pt x="60012" y="18987"/>
                      <a:pt x="59479" y="18851"/>
                      <a:pt x="58964" y="18851"/>
                    </a:cubicBezTo>
                    <a:cubicBezTo>
                      <a:pt x="57841" y="18851"/>
                      <a:pt x="56797" y="19495"/>
                      <a:pt x="56062" y="20475"/>
                    </a:cubicBezTo>
                    <a:cubicBezTo>
                      <a:pt x="51751" y="26076"/>
                      <a:pt x="45811" y="32409"/>
                      <a:pt x="38243" y="32409"/>
                    </a:cubicBezTo>
                    <a:cubicBezTo>
                      <a:pt x="37755" y="32409"/>
                      <a:pt x="37260" y="32383"/>
                      <a:pt x="36759" y="32329"/>
                    </a:cubicBezTo>
                    <a:cubicBezTo>
                      <a:pt x="36344" y="32271"/>
                      <a:pt x="35930" y="32214"/>
                      <a:pt x="35515" y="32100"/>
                    </a:cubicBezTo>
                    <a:cubicBezTo>
                      <a:pt x="39919" y="25065"/>
                      <a:pt x="42664" y="16485"/>
                      <a:pt x="40934" y="8378"/>
                    </a:cubicBezTo>
                    <a:cubicBezTo>
                      <a:pt x="40016" y="3849"/>
                      <a:pt x="36384" y="1"/>
                      <a:pt x="318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4"/>
              <p:cNvSpPr/>
              <p:nvPr/>
            </p:nvSpPr>
            <p:spPr>
              <a:xfrm flipH="1" rot="9380767">
                <a:off x="-146938" y="-129251"/>
                <a:ext cx="1526408" cy="1077038"/>
              </a:xfrm>
              <a:custGeom>
                <a:rect b="b" l="l" r="r" t="t"/>
                <a:pathLst>
                  <a:path extrusionOk="0" h="55471" w="78615">
                    <a:moveTo>
                      <a:pt x="28010" y="0"/>
                    </a:moveTo>
                    <a:cubicBezTo>
                      <a:pt x="27289" y="0"/>
                      <a:pt x="26561" y="182"/>
                      <a:pt x="25892" y="575"/>
                    </a:cubicBezTo>
                    <a:cubicBezTo>
                      <a:pt x="21359" y="3320"/>
                      <a:pt x="17069" y="6423"/>
                      <a:pt x="12665" y="9397"/>
                    </a:cubicBezTo>
                    <a:cubicBezTo>
                      <a:pt x="8547" y="12143"/>
                      <a:pt x="4200" y="14702"/>
                      <a:pt x="1040" y="18577"/>
                    </a:cubicBezTo>
                    <a:cubicBezTo>
                      <a:pt x="0" y="19894"/>
                      <a:pt x="827" y="21708"/>
                      <a:pt x="2405" y="21708"/>
                    </a:cubicBezTo>
                    <a:cubicBezTo>
                      <a:pt x="2540" y="21708"/>
                      <a:pt x="2682" y="21694"/>
                      <a:pt x="2828" y="21666"/>
                    </a:cubicBezTo>
                    <a:cubicBezTo>
                      <a:pt x="7718" y="20722"/>
                      <a:pt x="12008" y="18034"/>
                      <a:pt x="16354" y="15718"/>
                    </a:cubicBezTo>
                    <a:cubicBezTo>
                      <a:pt x="19364" y="14097"/>
                      <a:pt x="22445" y="12549"/>
                      <a:pt x="25458" y="10917"/>
                    </a:cubicBezTo>
                    <a:lnTo>
                      <a:pt x="25458" y="10917"/>
                    </a:lnTo>
                    <a:cubicBezTo>
                      <a:pt x="27706" y="18771"/>
                      <a:pt x="29975" y="26624"/>
                      <a:pt x="32198" y="34478"/>
                    </a:cubicBezTo>
                    <a:cubicBezTo>
                      <a:pt x="32709" y="36440"/>
                      <a:pt x="34469" y="37635"/>
                      <a:pt x="36324" y="37635"/>
                    </a:cubicBezTo>
                    <a:cubicBezTo>
                      <a:pt x="37065" y="37635"/>
                      <a:pt x="37820" y="37445"/>
                      <a:pt x="38518" y="37037"/>
                    </a:cubicBezTo>
                    <a:cubicBezTo>
                      <a:pt x="42207" y="34964"/>
                      <a:pt x="45968" y="32819"/>
                      <a:pt x="49714" y="30731"/>
                    </a:cubicBezTo>
                    <a:cubicBezTo>
                      <a:pt x="51330" y="29773"/>
                      <a:pt x="53532" y="27986"/>
                      <a:pt x="55319" y="27571"/>
                    </a:cubicBezTo>
                    <a:cubicBezTo>
                      <a:pt x="55870" y="27444"/>
                      <a:pt x="56186" y="27369"/>
                      <a:pt x="56408" y="27369"/>
                    </a:cubicBezTo>
                    <a:cubicBezTo>
                      <a:pt x="56809" y="27369"/>
                      <a:pt x="56905" y="27613"/>
                      <a:pt x="57521" y="28229"/>
                    </a:cubicBezTo>
                    <a:cubicBezTo>
                      <a:pt x="58293" y="29001"/>
                      <a:pt x="58708" y="30431"/>
                      <a:pt x="59194" y="31389"/>
                    </a:cubicBezTo>
                    <a:cubicBezTo>
                      <a:pt x="61096" y="35193"/>
                      <a:pt x="63069" y="39068"/>
                      <a:pt x="65028" y="42885"/>
                    </a:cubicBezTo>
                    <a:cubicBezTo>
                      <a:pt x="66930" y="46689"/>
                      <a:pt x="68488" y="51165"/>
                      <a:pt x="71520" y="54267"/>
                    </a:cubicBezTo>
                    <a:cubicBezTo>
                      <a:pt x="72352" y="55111"/>
                      <a:pt x="73284" y="55471"/>
                      <a:pt x="74183" y="55471"/>
                    </a:cubicBezTo>
                    <a:cubicBezTo>
                      <a:pt x="76513" y="55471"/>
                      <a:pt x="78615" y="53055"/>
                      <a:pt x="78140" y="50392"/>
                    </a:cubicBezTo>
                    <a:cubicBezTo>
                      <a:pt x="77239" y="45088"/>
                      <a:pt x="73250" y="39668"/>
                      <a:pt x="70805" y="34835"/>
                    </a:cubicBezTo>
                    <a:cubicBezTo>
                      <a:pt x="68431" y="30245"/>
                      <a:pt x="66458" y="24297"/>
                      <a:pt x="62712" y="20594"/>
                    </a:cubicBezTo>
                    <a:cubicBezTo>
                      <a:pt x="60979" y="18920"/>
                      <a:pt x="59070" y="18258"/>
                      <a:pt x="57108" y="18258"/>
                    </a:cubicBezTo>
                    <a:cubicBezTo>
                      <a:pt x="54812" y="18258"/>
                      <a:pt x="52444" y="19165"/>
                      <a:pt x="50200" y="20422"/>
                    </a:cubicBezTo>
                    <a:cubicBezTo>
                      <a:pt x="46442" y="22547"/>
                      <a:pt x="42712" y="24706"/>
                      <a:pt x="38970" y="26877"/>
                    </a:cubicBezTo>
                    <a:lnTo>
                      <a:pt x="38970" y="26877"/>
                    </a:lnTo>
                    <a:cubicBezTo>
                      <a:pt x="36753" y="18990"/>
                      <a:pt x="34554" y="11079"/>
                      <a:pt x="32326" y="3206"/>
                    </a:cubicBezTo>
                    <a:cubicBezTo>
                      <a:pt x="31756" y="1258"/>
                      <a:pt x="29909" y="0"/>
                      <a:pt x="280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14"/>
              <p:cNvSpPr/>
              <p:nvPr/>
            </p:nvSpPr>
            <p:spPr>
              <a:xfrm flipH="1" rot="-9882055">
                <a:off x="-1042997" y="643610"/>
                <a:ext cx="1772982" cy="1252347"/>
              </a:xfrm>
              <a:custGeom>
                <a:rect b="b" l="l" r="r" t="t"/>
                <a:pathLst>
                  <a:path extrusionOk="0" h="51556" w="72982">
                    <a:moveTo>
                      <a:pt x="67508" y="1"/>
                    </a:moveTo>
                    <a:cubicBezTo>
                      <a:pt x="65429" y="1"/>
                      <a:pt x="63502" y="1313"/>
                      <a:pt x="63802" y="3958"/>
                    </a:cubicBezTo>
                    <a:cubicBezTo>
                      <a:pt x="64345" y="8419"/>
                      <a:pt x="64460" y="12895"/>
                      <a:pt x="64102" y="17356"/>
                    </a:cubicBezTo>
                    <a:cubicBezTo>
                      <a:pt x="58683" y="14024"/>
                      <a:pt x="53264" y="10807"/>
                      <a:pt x="47773" y="7704"/>
                    </a:cubicBezTo>
                    <a:cubicBezTo>
                      <a:pt x="47114" y="7318"/>
                      <a:pt x="46413" y="7142"/>
                      <a:pt x="45727" y="7142"/>
                    </a:cubicBezTo>
                    <a:cubicBezTo>
                      <a:pt x="43570" y="7142"/>
                      <a:pt x="41568" y="8881"/>
                      <a:pt x="41524" y="11279"/>
                    </a:cubicBezTo>
                    <a:cubicBezTo>
                      <a:pt x="41467" y="14854"/>
                      <a:pt x="41395" y="18428"/>
                      <a:pt x="41395" y="22003"/>
                    </a:cubicBezTo>
                    <a:cubicBezTo>
                      <a:pt x="41338" y="22718"/>
                      <a:pt x="41524" y="25464"/>
                      <a:pt x="41581" y="27551"/>
                    </a:cubicBezTo>
                    <a:cubicBezTo>
                      <a:pt x="36820" y="24563"/>
                      <a:pt x="31930" y="21946"/>
                      <a:pt x="26811" y="19558"/>
                    </a:cubicBezTo>
                    <a:cubicBezTo>
                      <a:pt x="26087" y="19235"/>
                      <a:pt x="25374" y="19083"/>
                      <a:pt x="24703" y="19083"/>
                    </a:cubicBezTo>
                    <a:cubicBezTo>
                      <a:pt x="22547" y="19083"/>
                      <a:pt x="20820" y="20653"/>
                      <a:pt x="20548" y="23204"/>
                    </a:cubicBezTo>
                    <a:cubicBezTo>
                      <a:pt x="20133" y="27065"/>
                      <a:pt x="19590" y="30940"/>
                      <a:pt x="18946" y="34815"/>
                    </a:cubicBezTo>
                    <a:cubicBezTo>
                      <a:pt x="14714" y="32370"/>
                      <a:pt x="10481" y="29868"/>
                      <a:pt x="6249" y="27422"/>
                    </a:cubicBezTo>
                    <a:cubicBezTo>
                      <a:pt x="5602" y="27059"/>
                      <a:pt x="4917" y="26893"/>
                      <a:pt x="4246" y="26893"/>
                    </a:cubicBezTo>
                    <a:cubicBezTo>
                      <a:pt x="2071" y="26893"/>
                      <a:pt x="57" y="28636"/>
                      <a:pt x="57" y="30997"/>
                    </a:cubicBezTo>
                    <a:cubicBezTo>
                      <a:pt x="0" y="37203"/>
                      <a:pt x="229" y="43509"/>
                      <a:pt x="1358" y="49657"/>
                    </a:cubicBezTo>
                    <a:cubicBezTo>
                      <a:pt x="1600" y="50930"/>
                      <a:pt x="2750" y="51556"/>
                      <a:pt x="3905" y="51556"/>
                    </a:cubicBezTo>
                    <a:cubicBezTo>
                      <a:pt x="5074" y="51556"/>
                      <a:pt x="6247" y="50916"/>
                      <a:pt x="6492" y="49657"/>
                    </a:cubicBezTo>
                    <a:cubicBezTo>
                      <a:pt x="7321" y="45839"/>
                      <a:pt x="7736" y="41907"/>
                      <a:pt x="7979" y="37975"/>
                    </a:cubicBezTo>
                    <a:cubicBezTo>
                      <a:pt x="11968" y="40292"/>
                      <a:pt x="15900" y="42622"/>
                      <a:pt x="19833" y="44881"/>
                    </a:cubicBezTo>
                    <a:cubicBezTo>
                      <a:pt x="20443" y="45256"/>
                      <a:pt x="21156" y="45432"/>
                      <a:pt x="21875" y="45432"/>
                    </a:cubicBezTo>
                    <a:cubicBezTo>
                      <a:pt x="23682" y="45432"/>
                      <a:pt x="25531" y="44318"/>
                      <a:pt x="25910" y="42436"/>
                    </a:cubicBezTo>
                    <a:cubicBezTo>
                      <a:pt x="26811" y="38089"/>
                      <a:pt x="27525" y="33800"/>
                      <a:pt x="28112" y="29453"/>
                    </a:cubicBezTo>
                    <a:cubicBezTo>
                      <a:pt x="32702" y="31841"/>
                      <a:pt x="37106" y="34458"/>
                      <a:pt x="41395" y="37317"/>
                    </a:cubicBezTo>
                    <a:cubicBezTo>
                      <a:pt x="41978" y="37710"/>
                      <a:pt x="42756" y="37918"/>
                      <a:pt x="43537" y="37918"/>
                    </a:cubicBezTo>
                    <a:cubicBezTo>
                      <a:pt x="44290" y="37918"/>
                      <a:pt x="45045" y="37725"/>
                      <a:pt x="45628" y="37317"/>
                    </a:cubicBezTo>
                    <a:cubicBezTo>
                      <a:pt x="48902" y="35058"/>
                      <a:pt x="49503" y="32070"/>
                      <a:pt x="49617" y="28266"/>
                    </a:cubicBezTo>
                    <a:cubicBezTo>
                      <a:pt x="49689" y="24992"/>
                      <a:pt x="49746" y="21703"/>
                      <a:pt x="49746" y="18486"/>
                    </a:cubicBezTo>
                    <a:cubicBezTo>
                      <a:pt x="54979" y="21531"/>
                      <a:pt x="60170" y="24634"/>
                      <a:pt x="65289" y="27851"/>
                    </a:cubicBezTo>
                    <a:cubicBezTo>
                      <a:pt x="65885" y="28213"/>
                      <a:pt x="66592" y="28383"/>
                      <a:pt x="67310" y="28383"/>
                    </a:cubicBezTo>
                    <a:cubicBezTo>
                      <a:pt x="69177" y="28383"/>
                      <a:pt x="71124" y="27239"/>
                      <a:pt x="71423" y="25349"/>
                    </a:cubicBezTo>
                    <a:cubicBezTo>
                      <a:pt x="72624" y="18200"/>
                      <a:pt x="72982" y="11165"/>
                      <a:pt x="72138" y="3958"/>
                    </a:cubicBezTo>
                    <a:cubicBezTo>
                      <a:pt x="71844" y="1327"/>
                      <a:pt x="69599" y="1"/>
                      <a:pt x="675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14"/>
              <p:cNvSpPr/>
              <p:nvPr/>
            </p:nvSpPr>
            <p:spPr>
              <a:xfrm>
                <a:off x="84750" y="2107675"/>
                <a:ext cx="313800" cy="31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4"/>
              <p:cNvSpPr/>
              <p:nvPr/>
            </p:nvSpPr>
            <p:spPr>
              <a:xfrm rot="10471784">
                <a:off x="1211101" y="-250787"/>
                <a:ext cx="931119" cy="521871"/>
              </a:xfrm>
              <a:custGeom>
                <a:rect b="b" l="l" r="r" t="t"/>
                <a:pathLst>
                  <a:path extrusionOk="0" h="13698" w="24725">
                    <a:moveTo>
                      <a:pt x="19194" y="0"/>
                    </a:moveTo>
                    <a:cubicBezTo>
                      <a:pt x="18979" y="0"/>
                      <a:pt x="18763" y="20"/>
                      <a:pt x="18547" y="61"/>
                    </a:cubicBezTo>
                    <a:cubicBezTo>
                      <a:pt x="15516" y="604"/>
                      <a:pt x="13071" y="2263"/>
                      <a:pt x="10382" y="3750"/>
                    </a:cubicBezTo>
                    <a:cubicBezTo>
                      <a:pt x="7651" y="5309"/>
                      <a:pt x="4734" y="6739"/>
                      <a:pt x="2160" y="8583"/>
                    </a:cubicBezTo>
                    <a:cubicBezTo>
                      <a:pt x="1" y="10158"/>
                      <a:pt x="883" y="13697"/>
                      <a:pt x="3484" y="13697"/>
                    </a:cubicBezTo>
                    <a:cubicBezTo>
                      <a:pt x="3741" y="13697"/>
                      <a:pt x="4016" y="13663"/>
                      <a:pt x="4305" y="13588"/>
                    </a:cubicBezTo>
                    <a:cubicBezTo>
                      <a:pt x="7594" y="12758"/>
                      <a:pt x="10683" y="11329"/>
                      <a:pt x="13843" y="10127"/>
                    </a:cubicBezTo>
                    <a:cubicBezTo>
                      <a:pt x="16817" y="8941"/>
                      <a:pt x="19505" y="7983"/>
                      <a:pt x="22007" y="5895"/>
                    </a:cubicBezTo>
                    <a:cubicBezTo>
                      <a:pt x="24725" y="3630"/>
                      <a:pt x="22118" y="0"/>
                      <a:pt x="19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4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 txBox="1"/>
          <p:nvPr>
            <p:ph type="title"/>
          </p:nvPr>
        </p:nvSpPr>
        <p:spPr>
          <a:xfrm>
            <a:off x="950976" y="368825"/>
            <a:ext cx="747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83" name="Google Shape;183;p15"/>
          <p:cNvGrpSpPr/>
          <p:nvPr/>
        </p:nvGrpSpPr>
        <p:grpSpPr>
          <a:xfrm>
            <a:off x="-502789" y="-530913"/>
            <a:ext cx="10478395" cy="7146678"/>
            <a:chOff x="-502789" y="-530913"/>
            <a:chExt cx="10478395" cy="7146678"/>
          </a:xfrm>
        </p:grpSpPr>
        <p:grpSp>
          <p:nvGrpSpPr>
            <p:cNvPr id="184" name="Google Shape;184;p15"/>
            <p:cNvGrpSpPr/>
            <p:nvPr/>
          </p:nvGrpSpPr>
          <p:grpSpPr>
            <a:xfrm>
              <a:off x="7209776" y="-530913"/>
              <a:ext cx="2765829" cy="3338116"/>
              <a:chOff x="7209776" y="-530913"/>
              <a:chExt cx="2765829" cy="3338116"/>
            </a:xfrm>
          </p:grpSpPr>
          <p:sp>
            <p:nvSpPr>
              <p:cNvPr id="185" name="Google Shape;185;p15"/>
              <p:cNvSpPr/>
              <p:nvPr/>
            </p:nvSpPr>
            <p:spPr>
              <a:xfrm rot="-9544000">
                <a:off x="7857658" y="-276004"/>
                <a:ext cx="1677589" cy="1356790"/>
              </a:xfrm>
              <a:custGeom>
                <a:rect b="b" l="l" r="r" t="t"/>
                <a:pathLst>
                  <a:path extrusionOk="0" h="39046" w="48278">
                    <a:moveTo>
                      <a:pt x="23318" y="1"/>
                    </a:moveTo>
                    <a:cubicBezTo>
                      <a:pt x="21882" y="1"/>
                      <a:pt x="20421" y="953"/>
                      <a:pt x="20076" y="2438"/>
                    </a:cubicBezTo>
                    <a:cubicBezTo>
                      <a:pt x="19004" y="7329"/>
                      <a:pt x="18346" y="12333"/>
                      <a:pt x="17574" y="17209"/>
                    </a:cubicBezTo>
                    <a:cubicBezTo>
                      <a:pt x="17216" y="19540"/>
                      <a:pt x="16859" y="21799"/>
                      <a:pt x="16559" y="24073"/>
                    </a:cubicBezTo>
                    <a:cubicBezTo>
                      <a:pt x="16201" y="22814"/>
                      <a:pt x="15787" y="21570"/>
                      <a:pt x="15429" y="20312"/>
                    </a:cubicBezTo>
                    <a:cubicBezTo>
                      <a:pt x="14228" y="16208"/>
                      <a:pt x="13456" y="11976"/>
                      <a:pt x="12212" y="7915"/>
                    </a:cubicBezTo>
                    <a:cubicBezTo>
                      <a:pt x="11720" y="6518"/>
                      <a:pt x="10456" y="5507"/>
                      <a:pt x="9034" y="5507"/>
                    </a:cubicBezTo>
                    <a:cubicBezTo>
                      <a:pt x="8884" y="5507"/>
                      <a:pt x="8732" y="5518"/>
                      <a:pt x="8580" y="5541"/>
                    </a:cubicBezTo>
                    <a:cubicBezTo>
                      <a:pt x="7078" y="5770"/>
                      <a:pt x="5477" y="7143"/>
                      <a:pt x="5720" y="8816"/>
                    </a:cubicBezTo>
                    <a:cubicBezTo>
                      <a:pt x="6249" y="13277"/>
                      <a:pt x="7679" y="17752"/>
                      <a:pt x="9166" y="21985"/>
                    </a:cubicBezTo>
                    <a:cubicBezTo>
                      <a:pt x="9938" y="24001"/>
                      <a:pt x="10653" y="26032"/>
                      <a:pt x="11554" y="28062"/>
                    </a:cubicBezTo>
                    <a:cubicBezTo>
                      <a:pt x="11668" y="28291"/>
                      <a:pt x="11726" y="28534"/>
                      <a:pt x="11854" y="28777"/>
                    </a:cubicBezTo>
                    <a:cubicBezTo>
                      <a:pt x="11082" y="28119"/>
                      <a:pt x="10367" y="27404"/>
                      <a:pt x="9709" y="26575"/>
                    </a:cubicBezTo>
                    <a:cubicBezTo>
                      <a:pt x="7322" y="23472"/>
                      <a:pt x="6078" y="19711"/>
                      <a:pt x="3447" y="16794"/>
                    </a:cubicBezTo>
                    <a:cubicBezTo>
                      <a:pt x="3114" y="16408"/>
                      <a:pt x="2717" y="16245"/>
                      <a:pt x="2326" y="16245"/>
                    </a:cubicBezTo>
                    <a:cubicBezTo>
                      <a:pt x="1456" y="16245"/>
                      <a:pt x="608" y="17049"/>
                      <a:pt x="530" y="17996"/>
                    </a:cubicBezTo>
                    <a:cubicBezTo>
                      <a:pt x="0" y="22700"/>
                      <a:pt x="2260" y="27519"/>
                      <a:pt x="5119" y="31222"/>
                    </a:cubicBezTo>
                    <a:cubicBezTo>
                      <a:pt x="8337" y="35326"/>
                      <a:pt x="12984" y="37714"/>
                      <a:pt x="18103" y="38600"/>
                    </a:cubicBezTo>
                    <a:cubicBezTo>
                      <a:pt x="19905" y="38896"/>
                      <a:pt x="21783" y="39046"/>
                      <a:pt x="23693" y="39046"/>
                    </a:cubicBezTo>
                    <a:cubicBezTo>
                      <a:pt x="31829" y="39046"/>
                      <a:pt x="40520" y="36330"/>
                      <a:pt x="46172" y="30679"/>
                    </a:cubicBezTo>
                    <a:cubicBezTo>
                      <a:pt x="48278" y="28525"/>
                      <a:pt x="46308" y="24872"/>
                      <a:pt x="43783" y="24872"/>
                    </a:cubicBezTo>
                    <a:cubicBezTo>
                      <a:pt x="43240" y="24872"/>
                      <a:pt x="42671" y="25041"/>
                      <a:pt x="42111" y="25431"/>
                    </a:cubicBezTo>
                    <a:cubicBezTo>
                      <a:pt x="38722" y="27819"/>
                      <a:pt x="35619" y="29964"/>
                      <a:pt x="31573" y="31151"/>
                    </a:cubicBezTo>
                    <a:cubicBezTo>
                      <a:pt x="30314" y="31579"/>
                      <a:pt x="29013" y="31865"/>
                      <a:pt x="27698" y="32051"/>
                    </a:cubicBezTo>
                    <a:cubicBezTo>
                      <a:pt x="28884" y="30679"/>
                      <a:pt x="30085" y="29363"/>
                      <a:pt x="31272" y="27933"/>
                    </a:cubicBezTo>
                    <a:cubicBezTo>
                      <a:pt x="34318" y="24430"/>
                      <a:pt x="37235" y="20784"/>
                      <a:pt x="40095" y="17095"/>
                    </a:cubicBezTo>
                    <a:cubicBezTo>
                      <a:pt x="41167" y="15608"/>
                      <a:pt x="40266" y="13277"/>
                      <a:pt x="38836" y="12448"/>
                    </a:cubicBezTo>
                    <a:cubicBezTo>
                      <a:pt x="38295" y="12130"/>
                      <a:pt x="37748" y="11987"/>
                      <a:pt x="37219" y="11987"/>
                    </a:cubicBezTo>
                    <a:cubicBezTo>
                      <a:pt x="36057" y="11987"/>
                      <a:pt x="34983" y="12674"/>
                      <a:pt x="34246" y="13706"/>
                    </a:cubicBezTo>
                    <a:cubicBezTo>
                      <a:pt x="31630" y="17152"/>
                      <a:pt x="29013" y="20612"/>
                      <a:pt x="26268" y="23944"/>
                    </a:cubicBezTo>
                    <a:cubicBezTo>
                      <a:pt x="24952" y="25617"/>
                      <a:pt x="23594" y="27290"/>
                      <a:pt x="22278" y="28948"/>
                    </a:cubicBezTo>
                    <a:lnTo>
                      <a:pt x="22164" y="29077"/>
                    </a:lnTo>
                    <a:cubicBezTo>
                      <a:pt x="22335" y="28005"/>
                      <a:pt x="22521" y="26861"/>
                      <a:pt x="22693" y="25788"/>
                    </a:cubicBezTo>
                    <a:cubicBezTo>
                      <a:pt x="23108" y="23415"/>
                      <a:pt x="23522" y="21027"/>
                      <a:pt x="23951" y="18639"/>
                    </a:cubicBezTo>
                    <a:cubicBezTo>
                      <a:pt x="24781" y="13820"/>
                      <a:pt x="25796" y="9059"/>
                      <a:pt x="26511" y="4226"/>
                    </a:cubicBezTo>
                    <a:cubicBezTo>
                      <a:pt x="26811" y="2438"/>
                      <a:pt x="26096" y="651"/>
                      <a:pt x="24180" y="122"/>
                    </a:cubicBezTo>
                    <a:cubicBezTo>
                      <a:pt x="23900" y="40"/>
                      <a:pt x="23609" y="1"/>
                      <a:pt x="23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5"/>
              <p:cNvSpPr/>
              <p:nvPr/>
            </p:nvSpPr>
            <p:spPr>
              <a:xfrm rot="3603388">
                <a:off x="8287419" y="1267621"/>
                <a:ext cx="1599212" cy="1129652"/>
              </a:xfrm>
              <a:custGeom>
                <a:rect b="b" l="l" r="r" t="t"/>
                <a:pathLst>
                  <a:path extrusionOk="0" h="51556" w="72982">
                    <a:moveTo>
                      <a:pt x="67508" y="1"/>
                    </a:moveTo>
                    <a:cubicBezTo>
                      <a:pt x="65429" y="1"/>
                      <a:pt x="63502" y="1313"/>
                      <a:pt x="63802" y="3958"/>
                    </a:cubicBezTo>
                    <a:cubicBezTo>
                      <a:pt x="64345" y="8419"/>
                      <a:pt x="64460" y="12895"/>
                      <a:pt x="64102" y="17356"/>
                    </a:cubicBezTo>
                    <a:cubicBezTo>
                      <a:pt x="58683" y="14024"/>
                      <a:pt x="53264" y="10807"/>
                      <a:pt x="47773" y="7704"/>
                    </a:cubicBezTo>
                    <a:cubicBezTo>
                      <a:pt x="47114" y="7318"/>
                      <a:pt x="46413" y="7142"/>
                      <a:pt x="45727" y="7142"/>
                    </a:cubicBezTo>
                    <a:cubicBezTo>
                      <a:pt x="43570" y="7142"/>
                      <a:pt x="41568" y="8881"/>
                      <a:pt x="41524" y="11279"/>
                    </a:cubicBezTo>
                    <a:cubicBezTo>
                      <a:pt x="41467" y="14854"/>
                      <a:pt x="41395" y="18428"/>
                      <a:pt x="41395" y="22003"/>
                    </a:cubicBezTo>
                    <a:cubicBezTo>
                      <a:pt x="41338" y="22718"/>
                      <a:pt x="41524" y="25464"/>
                      <a:pt x="41581" y="27551"/>
                    </a:cubicBezTo>
                    <a:cubicBezTo>
                      <a:pt x="36820" y="24563"/>
                      <a:pt x="31930" y="21946"/>
                      <a:pt x="26811" y="19558"/>
                    </a:cubicBezTo>
                    <a:cubicBezTo>
                      <a:pt x="26087" y="19235"/>
                      <a:pt x="25374" y="19083"/>
                      <a:pt x="24703" y="19083"/>
                    </a:cubicBezTo>
                    <a:cubicBezTo>
                      <a:pt x="22547" y="19083"/>
                      <a:pt x="20820" y="20653"/>
                      <a:pt x="20548" y="23204"/>
                    </a:cubicBezTo>
                    <a:cubicBezTo>
                      <a:pt x="20133" y="27065"/>
                      <a:pt x="19590" y="30940"/>
                      <a:pt x="18946" y="34815"/>
                    </a:cubicBezTo>
                    <a:cubicBezTo>
                      <a:pt x="14714" y="32370"/>
                      <a:pt x="10481" y="29868"/>
                      <a:pt x="6249" y="27422"/>
                    </a:cubicBezTo>
                    <a:cubicBezTo>
                      <a:pt x="5602" y="27059"/>
                      <a:pt x="4917" y="26893"/>
                      <a:pt x="4246" y="26893"/>
                    </a:cubicBezTo>
                    <a:cubicBezTo>
                      <a:pt x="2071" y="26893"/>
                      <a:pt x="57" y="28636"/>
                      <a:pt x="57" y="30997"/>
                    </a:cubicBezTo>
                    <a:cubicBezTo>
                      <a:pt x="0" y="37203"/>
                      <a:pt x="229" y="43509"/>
                      <a:pt x="1358" y="49657"/>
                    </a:cubicBezTo>
                    <a:cubicBezTo>
                      <a:pt x="1600" y="50930"/>
                      <a:pt x="2750" y="51556"/>
                      <a:pt x="3905" y="51556"/>
                    </a:cubicBezTo>
                    <a:cubicBezTo>
                      <a:pt x="5074" y="51556"/>
                      <a:pt x="6247" y="50916"/>
                      <a:pt x="6492" y="49657"/>
                    </a:cubicBezTo>
                    <a:cubicBezTo>
                      <a:pt x="7321" y="45839"/>
                      <a:pt x="7736" y="41907"/>
                      <a:pt x="7979" y="37975"/>
                    </a:cubicBezTo>
                    <a:cubicBezTo>
                      <a:pt x="11968" y="40292"/>
                      <a:pt x="15900" y="42622"/>
                      <a:pt x="19833" y="44881"/>
                    </a:cubicBezTo>
                    <a:cubicBezTo>
                      <a:pt x="20443" y="45256"/>
                      <a:pt x="21156" y="45432"/>
                      <a:pt x="21875" y="45432"/>
                    </a:cubicBezTo>
                    <a:cubicBezTo>
                      <a:pt x="23682" y="45432"/>
                      <a:pt x="25531" y="44318"/>
                      <a:pt x="25910" y="42436"/>
                    </a:cubicBezTo>
                    <a:cubicBezTo>
                      <a:pt x="26811" y="38089"/>
                      <a:pt x="27525" y="33800"/>
                      <a:pt x="28112" y="29453"/>
                    </a:cubicBezTo>
                    <a:cubicBezTo>
                      <a:pt x="32702" y="31841"/>
                      <a:pt x="37106" y="34458"/>
                      <a:pt x="41395" y="37317"/>
                    </a:cubicBezTo>
                    <a:cubicBezTo>
                      <a:pt x="41978" y="37710"/>
                      <a:pt x="42756" y="37918"/>
                      <a:pt x="43537" y="37918"/>
                    </a:cubicBezTo>
                    <a:cubicBezTo>
                      <a:pt x="44290" y="37918"/>
                      <a:pt x="45045" y="37725"/>
                      <a:pt x="45628" y="37317"/>
                    </a:cubicBezTo>
                    <a:cubicBezTo>
                      <a:pt x="48902" y="35058"/>
                      <a:pt x="49503" y="32070"/>
                      <a:pt x="49617" y="28266"/>
                    </a:cubicBezTo>
                    <a:cubicBezTo>
                      <a:pt x="49689" y="24992"/>
                      <a:pt x="49746" y="21703"/>
                      <a:pt x="49746" y="18486"/>
                    </a:cubicBezTo>
                    <a:cubicBezTo>
                      <a:pt x="54979" y="21531"/>
                      <a:pt x="60170" y="24634"/>
                      <a:pt x="65289" y="27851"/>
                    </a:cubicBezTo>
                    <a:cubicBezTo>
                      <a:pt x="65885" y="28213"/>
                      <a:pt x="66592" y="28383"/>
                      <a:pt x="67310" y="28383"/>
                    </a:cubicBezTo>
                    <a:cubicBezTo>
                      <a:pt x="69177" y="28383"/>
                      <a:pt x="71124" y="27239"/>
                      <a:pt x="71423" y="25349"/>
                    </a:cubicBezTo>
                    <a:cubicBezTo>
                      <a:pt x="72624" y="18200"/>
                      <a:pt x="72982" y="11165"/>
                      <a:pt x="72138" y="3958"/>
                    </a:cubicBezTo>
                    <a:cubicBezTo>
                      <a:pt x="71844" y="1327"/>
                      <a:pt x="69599" y="1"/>
                      <a:pt x="67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5"/>
              <p:cNvSpPr/>
              <p:nvPr/>
            </p:nvSpPr>
            <p:spPr>
              <a:xfrm rot="2700000">
                <a:off x="8810766" y="1110445"/>
                <a:ext cx="931069" cy="521879"/>
              </a:xfrm>
              <a:custGeom>
                <a:rect b="b" l="l" r="r" t="t"/>
                <a:pathLst>
                  <a:path extrusionOk="0" h="13698" w="24725">
                    <a:moveTo>
                      <a:pt x="19194" y="0"/>
                    </a:moveTo>
                    <a:cubicBezTo>
                      <a:pt x="18979" y="0"/>
                      <a:pt x="18763" y="20"/>
                      <a:pt x="18547" y="61"/>
                    </a:cubicBezTo>
                    <a:cubicBezTo>
                      <a:pt x="15516" y="604"/>
                      <a:pt x="13071" y="2263"/>
                      <a:pt x="10382" y="3750"/>
                    </a:cubicBezTo>
                    <a:cubicBezTo>
                      <a:pt x="7651" y="5309"/>
                      <a:pt x="4734" y="6739"/>
                      <a:pt x="2160" y="8583"/>
                    </a:cubicBezTo>
                    <a:cubicBezTo>
                      <a:pt x="1" y="10158"/>
                      <a:pt x="883" y="13697"/>
                      <a:pt x="3484" y="13697"/>
                    </a:cubicBezTo>
                    <a:cubicBezTo>
                      <a:pt x="3741" y="13697"/>
                      <a:pt x="4016" y="13663"/>
                      <a:pt x="4305" y="13588"/>
                    </a:cubicBezTo>
                    <a:cubicBezTo>
                      <a:pt x="7594" y="12758"/>
                      <a:pt x="10683" y="11329"/>
                      <a:pt x="13843" y="10127"/>
                    </a:cubicBezTo>
                    <a:cubicBezTo>
                      <a:pt x="16817" y="8941"/>
                      <a:pt x="19505" y="7983"/>
                      <a:pt x="22007" y="5895"/>
                    </a:cubicBezTo>
                    <a:cubicBezTo>
                      <a:pt x="24725" y="3630"/>
                      <a:pt x="22118" y="0"/>
                      <a:pt x="19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5"/>
              <p:cNvSpPr/>
              <p:nvPr/>
            </p:nvSpPr>
            <p:spPr>
              <a:xfrm rot="-2140393">
                <a:off x="7370410" y="-313144"/>
                <a:ext cx="606056" cy="745919"/>
              </a:xfrm>
              <a:custGeom>
                <a:rect b="b" l="l" r="r" t="t"/>
                <a:pathLst>
                  <a:path extrusionOk="0" h="14773" w="12003">
                    <a:moveTo>
                      <a:pt x="2808" y="1"/>
                    </a:moveTo>
                    <a:cubicBezTo>
                      <a:pt x="2045" y="1"/>
                      <a:pt x="1284" y="485"/>
                      <a:pt x="1016" y="1297"/>
                    </a:cubicBezTo>
                    <a:cubicBezTo>
                      <a:pt x="1" y="4271"/>
                      <a:pt x="358" y="7617"/>
                      <a:pt x="2146" y="10234"/>
                    </a:cubicBezTo>
                    <a:cubicBezTo>
                      <a:pt x="3089" y="11907"/>
                      <a:pt x="4519" y="13265"/>
                      <a:pt x="6435" y="14051"/>
                    </a:cubicBezTo>
                    <a:cubicBezTo>
                      <a:pt x="7451" y="14466"/>
                      <a:pt x="8523" y="14695"/>
                      <a:pt x="9524" y="14766"/>
                    </a:cubicBezTo>
                    <a:cubicBezTo>
                      <a:pt x="9575" y="14770"/>
                      <a:pt x="9625" y="14772"/>
                      <a:pt x="9674" y="14772"/>
                    </a:cubicBezTo>
                    <a:cubicBezTo>
                      <a:pt x="11091" y="14772"/>
                      <a:pt x="12002" y="13221"/>
                      <a:pt x="11311" y="11964"/>
                    </a:cubicBezTo>
                    <a:lnTo>
                      <a:pt x="11254" y="11964"/>
                    </a:lnTo>
                    <a:cubicBezTo>
                      <a:pt x="10954" y="11420"/>
                      <a:pt x="10425" y="11063"/>
                      <a:pt x="9824" y="11006"/>
                    </a:cubicBezTo>
                    <a:cubicBezTo>
                      <a:pt x="9653" y="11006"/>
                      <a:pt x="9524" y="11006"/>
                      <a:pt x="9410" y="10949"/>
                    </a:cubicBezTo>
                    <a:lnTo>
                      <a:pt x="9167" y="10949"/>
                    </a:lnTo>
                    <a:cubicBezTo>
                      <a:pt x="7737" y="10534"/>
                      <a:pt x="6493" y="9819"/>
                      <a:pt x="5592" y="8747"/>
                    </a:cubicBezTo>
                    <a:cubicBezTo>
                      <a:pt x="5477" y="8689"/>
                      <a:pt x="5420" y="8561"/>
                      <a:pt x="5363" y="8446"/>
                    </a:cubicBezTo>
                    <a:cubicBezTo>
                      <a:pt x="5234" y="8260"/>
                      <a:pt x="5120" y="8032"/>
                      <a:pt x="5063" y="7789"/>
                    </a:cubicBezTo>
                    <a:cubicBezTo>
                      <a:pt x="4405" y="6058"/>
                      <a:pt x="4462" y="4271"/>
                      <a:pt x="4877" y="2484"/>
                    </a:cubicBezTo>
                    <a:cubicBezTo>
                      <a:pt x="5006" y="1769"/>
                      <a:pt x="4762" y="1111"/>
                      <a:pt x="4233" y="639"/>
                    </a:cubicBezTo>
                    <a:cubicBezTo>
                      <a:pt x="4162" y="582"/>
                      <a:pt x="4105" y="525"/>
                      <a:pt x="3990" y="467"/>
                    </a:cubicBezTo>
                    <a:cubicBezTo>
                      <a:pt x="3650" y="148"/>
                      <a:pt x="3229" y="1"/>
                      <a:pt x="28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5"/>
              <p:cNvSpPr/>
              <p:nvPr/>
            </p:nvSpPr>
            <p:spPr>
              <a:xfrm rot="3828233">
                <a:off x="8584555" y="1957586"/>
                <a:ext cx="646690" cy="663762"/>
              </a:xfrm>
              <a:custGeom>
                <a:rect b="b" l="l" r="r" t="t"/>
                <a:pathLst>
                  <a:path extrusionOk="0" h="8748" w="8523">
                    <a:moveTo>
                      <a:pt x="6861" y="0"/>
                    </a:moveTo>
                    <a:cubicBezTo>
                      <a:pt x="6190" y="0"/>
                      <a:pt x="5461" y="510"/>
                      <a:pt x="5363" y="1298"/>
                    </a:cubicBezTo>
                    <a:cubicBezTo>
                      <a:pt x="5306" y="2256"/>
                      <a:pt x="5420" y="3328"/>
                      <a:pt x="5477" y="4343"/>
                    </a:cubicBezTo>
                    <a:cubicBezTo>
                      <a:pt x="5477" y="4815"/>
                      <a:pt x="5534" y="5344"/>
                      <a:pt x="5534" y="5830"/>
                    </a:cubicBezTo>
                    <a:lnTo>
                      <a:pt x="3876" y="5830"/>
                    </a:lnTo>
                    <a:cubicBezTo>
                      <a:pt x="3262" y="5830"/>
                      <a:pt x="2627" y="5762"/>
                      <a:pt x="1997" y="5762"/>
                    </a:cubicBezTo>
                    <a:cubicBezTo>
                      <a:pt x="1584" y="5762"/>
                      <a:pt x="1174" y="5791"/>
                      <a:pt x="773" y="5888"/>
                    </a:cubicBezTo>
                    <a:cubicBezTo>
                      <a:pt x="472" y="6002"/>
                      <a:pt x="115" y="6302"/>
                      <a:pt x="58" y="6602"/>
                    </a:cubicBezTo>
                    <a:lnTo>
                      <a:pt x="58" y="6846"/>
                    </a:lnTo>
                    <a:lnTo>
                      <a:pt x="58" y="6903"/>
                    </a:lnTo>
                    <a:cubicBezTo>
                      <a:pt x="1" y="7203"/>
                      <a:pt x="301" y="7560"/>
                      <a:pt x="530" y="7732"/>
                    </a:cubicBezTo>
                    <a:cubicBezTo>
                      <a:pt x="1488" y="8275"/>
                      <a:pt x="2617" y="8390"/>
                      <a:pt x="3690" y="8561"/>
                    </a:cubicBezTo>
                    <a:cubicBezTo>
                      <a:pt x="4819" y="8747"/>
                      <a:pt x="5963" y="8747"/>
                      <a:pt x="7093" y="8747"/>
                    </a:cubicBezTo>
                    <a:cubicBezTo>
                      <a:pt x="7808" y="8747"/>
                      <a:pt x="8523" y="8090"/>
                      <a:pt x="8466" y="7317"/>
                    </a:cubicBezTo>
                    <a:cubicBezTo>
                      <a:pt x="8394" y="6245"/>
                      <a:pt x="8337" y="5173"/>
                      <a:pt x="8280" y="4157"/>
                    </a:cubicBezTo>
                    <a:cubicBezTo>
                      <a:pt x="8165" y="3085"/>
                      <a:pt x="8165" y="1955"/>
                      <a:pt x="7979" y="940"/>
                    </a:cubicBezTo>
                    <a:cubicBezTo>
                      <a:pt x="7827" y="282"/>
                      <a:pt x="7360" y="0"/>
                      <a:pt x="6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0" name="Google Shape;190;p15"/>
            <p:cNvGrpSpPr/>
            <p:nvPr/>
          </p:nvGrpSpPr>
          <p:grpSpPr>
            <a:xfrm>
              <a:off x="-502789" y="3632446"/>
              <a:ext cx="4042190" cy="2983319"/>
              <a:chOff x="-502789" y="3632446"/>
              <a:chExt cx="4042190" cy="2983319"/>
            </a:xfrm>
          </p:grpSpPr>
          <p:sp>
            <p:nvSpPr>
              <p:cNvPr id="191" name="Google Shape;191;p15"/>
              <p:cNvSpPr/>
              <p:nvPr/>
            </p:nvSpPr>
            <p:spPr>
              <a:xfrm rot="-6384812">
                <a:off x="360221" y="4313430"/>
                <a:ext cx="639478" cy="393621"/>
              </a:xfrm>
              <a:custGeom>
                <a:rect b="b" l="l" r="r" t="t"/>
                <a:pathLst>
                  <a:path extrusionOk="0" h="6638" w="10783">
                    <a:moveTo>
                      <a:pt x="4716" y="1"/>
                    </a:moveTo>
                    <a:cubicBezTo>
                      <a:pt x="4067" y="1"/>
                      <a:pt x="3427" y="476"/>
                      <a:pt x="3575" y="1454"/>
                    </a:cubicBezTo>
                    <a:cubicBezTo>
                      <a:pt x="3575" y="1625"/>
                      <a:pt x="3633" y="1811"/>
                      <a:pt x="3633" y="2054"/>
                    </a:cubicBezTo>
                    <a:cubicBezTo>
                      <a:pt x="2675" y="2226"/>
                      <a:pt x="1717" y="2412"/>
                      <a:pt x="887" y="2641"/>
                    </a:cubicBezTo>
                    <a:cubicBezTo>
                      <a:pt x="1" y="2941"/>
                      <a:pt x="172" y="4256"/>
                      <a:pt x="1073" y="4256"/>
                    </a:cubicBezTo>
                    <a:lnTo>
                      <a:pt x="3804" y="4256"/>
                    </a:lnTo>
                    <a:cubicBezTo>
                      <a:pt x="3804" y="4843"/>
                      <a:pt x="3861" y="5500"/>
                      <a:pt x="3990" y="6101"/>
                    </a:cubicBezTo>
                    <a:cubicBezTo>
                      <a:pt x="4076" y="6458"/>
                      <a:pt x="4401" y="6637"/>
                      <a:pt x="4721" y="6637"/>
                    </a:cubicBezTo>
                    <a:cubicBezTo>
                      <a:pt x="5041" y="6637"/>
                      <a:pt x="5356" y="6458"/>
                      <a:pt x="5420" y="6101"/>
                    </a:cubicBezTo>
                    <a:cubicBezTo>
                      <a:pt x="5534" y="5500"/>
                      <a:pt x="5592" y="4914"/>
                      <a:pt x="5649" y="4314"/>
                    </a:cubicBezTo>
                    <a:cubicBezTo>
                      <a:pt x="6584" y="4413"/>
                      <a:pt x="7573" y="4567"/>
                      <a:pt x="8522" y="4567"/>
                    </a:cubicBezTo>
                    <a:cubicBezTo>
                      <a:pt x="8661" y="4567"/>
                      <a:pt x="8800" y="4564"/>
                      <a:pt x="8938" y="4557"/>
                    </a:cubicBezTo>
                    <a:cubicBezTo>
                      <a:pt x="10367" y="4485"/>
                      <a:pt x="10782" y="2340"/>
                      <a:pt x="9295" y="1983"/>
                    </a:cubicBezTo>
                    <a:cubicBezTo>
                      <a:pt x="8519" y="1808"/>
                      <a:pt x="7602" y="1734"/>
                      <a:pt x="6683" y="1734"/>
                    </a:cubicBezTo>
                    <a:cubicBezTo>
                      <a:pt x="6399" y="1734"/>
                      <a:pt x="6115" y="1741"/>
                      <a:pt x="5835" y="1754"/>
                    </a:cubicBezTo>
                    <a:cubicBezTo>
                      <a:pt x="5835" y="1697"/>
                      <a:pt x="5835" y="1568"/>
                      <a:pt x="5892" y="1454"/>
                    </a:cubicBezTo>
                    <a:cubicBezTo>
                      <a:pt x="6043" y="494"/>
                      <a:pt x="5376" y="1"/>
                      <a:pt x="47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5"/>
              <p:cNvSpPr/>
              <p:nvPr/>
            </p:nvSpPr>
            <p:spPr>
              <a:xfrm rot="-3360721">
                <a:off x="2103718" y="4713651"/>
                <a:ext cx="1151326" cy="1298223"/>
              </a:xfrm>
              <a:custGeom>
                <a:rect b="b" l="l" r="r" t="t"/>
                <a:pathLst>
                  <a:path extrusionOk="0" h="40229" w="35677">
                    <a:moveTo>
                      <a:pt x="18565" y="1"/>
                    </a:moveTo>
                    <a:cubicBezTo>
                      <a:pt x="8730" y="1"/>
                      <a:pt x="2450" y="8328"/>
                      <a:pt x="887" y="17604"/>
                    </a:cubicBezTo>
                    <a:cubicBezTo>
                      <a:pt x="1" y="23023"/>
                      <a:pt x="773" y="29343"/>
                      <a:pt x="3690" y="34047"/>
                    </a:cubicBezTo>
                    <a:cubicBezTo>
                      <a:pt x="5714" y="37351"/>
                      <a:pt x="9658" y="40228"/>
                      <a:pt x="13537" y="40228"/>
                    </a:cubicBezTo>
                    <a:cubicBezTo>
                      <a:pt x="15248" y="40228"/>
                      <a:pt x="16946" y="39668"/>
                      <a:pt x="18461" y="38337"/>
                    </a:cubicBezTo>
                    <a:cubicBezTo>
                      <a:pt x="20524" y="36494"/>
                      <a:pt x="18790" y="33619"/>
                      <a:pt x="16377" y="33619"/>
                    </a:cubicBezTo>
                    <a:cubicBezTo>
                      <a:pt x="16281" y="33619"/>
                      <a:pt x="16185" y="33624"/>
                      <a:pt x="16087" y="33633"/>
                    </a:cubicBezTo>
                    <a:cubicBezTo>
                      <a:pt x="15742" y="33669"/>
                      <a:pt x="15405" y="33687"/>
                      <a:pt x="15076" y="33687"/>
                    </a:cubicBezTo>
                    <a:cubicBezTo>
                      <a:pt x="12786" y="33687"/>
                      <a:pt x="10894" y="32799"/>
                      <a:pt x="9581" y="30773"/>
                    </a:cubicBezTo>
                    <a:cubicBezTo>
                      <a:pt x="7923" y="28199"/>
                      <a:pt x="7322" y="24925"/>
                      <a:pt x="7322" y="21951"/>
                    </a:cubicBezTo>
                    <a:cubicBezTo>
                      <a:pt x="7322" y="16531"/>
                      <a:pt x="9352" y="9611"/>
                      <a:pt x="14829" y="7409"/>
                    </a:cubicBezTo>
                    <a:cubicBezTo>
                      <a:pt x="16018" y="6935"/>
                      <a:pt x="17288" y="6704"/>
                      <a:pt x="18552" y="6704"/>
                    </a:cubicBezTo>
                    <a:cubicBezTo>
                      <a:pt x="21906" y="6704"/>
                      <a:pt x="25217" y="8334"/>
                      <a:pt x="26869" y="11398"/>
                    </a:cubicBezTo>
                    <a:cubicBezTo>
                      <a:pt x="29128" y="15516"/>
                      <a:pt x="28599" y="21479"/>
                      <a:pt x="24238" y="23981"/>
                    </a:cubicBezTo>
                    <a:cubicBezTo>
                      <a:pt x="23512" y="24388"/>
                      <a:pt x="22653" y="24609"/>
                      <a:pt x="21809" y="24609"/>
                    </a:cubicBezTo>
                    <a:cubicBezTo>
                      <a:pt x="20308" y="24609"/>
                      <a:pt x="18857" y="23909"/>
                      <a:pt x="18289" y="22308"/>
                    </a:cubicBezTo>
                    <a:cubicBezTo>
                      <a:pt x="18047" y="21535"/>
                      <a:pt x="18158" y="18712"/>
                      <a:pt x="18992" y="18712"/>
                    </a:cubicBezTo>
                    <a:cubicBezTo>
                      <a:pt x="19192" y="18712"/>
                      <a:pt x="19432" y="18873"/>
                      <a:pt x="19719" y="19262"/>
                    </a:cubicBezTo>
                    <a:cubicBezTo>
                      <a:pt x="20309" y="20046"/>
                      <a:pt x="21241" y="20401"/>
                      <a:pt x="22174" y="20401"/>
                    </a:cubicBezTo>
                    <a:cubicBezTo>
                      <a:pt x="23029" y="20401"/>
                      <a:pt x="23886" y="20103"/>
                      <a:pt x="24481" y="19563"/>
                    </a:cubicBezTo>
                    <a:cubicBezTo>
                      <a:pt x="25968" y="18261"/>
                      <a:pt x="25911" y="16288"/>
                      <a:pt x="24781" y="14801"/>
                    </a:cubicBezTo>
                    <a:cubicBezTo>
                      <a:pt x="23368" y="12874"/>
                      <a:pt x="21277" y="11973"/>
                      <a:pt x="19170" y="11973"/>
                    </a:cubicBezTo>
                    <a:cubicBezTo>
                      <a:pt x="16650" y="11973"/>
                      <a:pt x="14109" y="13263"/>
                      <a:pt x="12684" y="15630"/>
                    </a:cubicBezTo>
                    <a:cubicBezTo>
                      <a:pt x="10239" y="19691"/>
                      <a:pt x="11140" y="25411"/>
                      <a:pt x="14529" y="28557"/>
                    </a:cubicBezTo>
                    <a:cubicBezTo>
                      <a:pt x="16574" y="30436"/>
                      <a:pt x="19212" y="31352"/>
                      <a:pt x="21858" y="31352"/>
                    </a:cubicBezTo>
                    <a:cubicBezTo>
                      <a:pt x="24004" y="31352"/>
                      <a:pt x="26154" y="30750"/>
                      <a:pt x="27998" y="29572"/>
                    </a:cubicBezTo>
                    <a:cubicBezTo>
                      <a:pt x="32045" y="26955"/>
                      <a:pt x="34490" y="22608"/>
                      <a:pt x="34905" y="17832"/>
                    </a:cubicBezTo>
                    <a:cubicBezTo>
                      <a:pt x="35677" y="8667"/>
                      <a:pt x="28828" y="502"/>
                      <a:pt x="19590" y="30"/>
                    </a:cubicBezTo>
                    <a:cubicBezTo>
                      <a:pt x="19244" y="10"/>
                      <a:pt x="18902" y="1"/>
                      <a:pt x="185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5"/>
              <p:cNvSpPr/>
              <p:nvPr/>
            </p:nvSpPr>
            <p:spPr>
              <a:xfrm rot="-2700000">
                <a:off x="-41025" y="4357011"/>
                <a:ext cx="1895870" cy="1388527"/>
              </a:xfrm>
              <a:custGeom>
                <a:rect b="b" l="l" r="r" t="t"/>
                <a:pathLst>
                  <a:path extrusionOk="0" h="55471" w="78615">
                    <a:moveTo>
                      <a:pt x="28010" y="0"/>
                    </a:moveTo>
                    <a:cubicBezTo>
                      <a:pt x="27289" y="0"/>
                      <a:pt x="26561" y="182"/>
                      <a:pt x="25892" y="575"/>
                    </a:cubicBezTo>
                    <a:cubicBezTo>
                      <a:pt x="21359" y="3320"/>
                      <a:pt x="17069" y="6423"/>
                      <a:pt x="12665" y="9397"/>
                    </a:cubicBezTo>
                    <a:cubicBezTo>
                      <a:pt x="8547" y="12143"/>
                      <a:pt x="4200" y="14702"/>
                      <a:pt x="1040" y="18577"/>
                    </a:cubicBezTo>
                    <a:cubicBezTo>
                      <a:pt x="0" y="19894"/>
                      <a:pt x="827" y="21708"/>
                      <a:pt x="2405" y="21708"/>
                    </a:cubicBezTo>
                    <a:cubicBezTo>
                      <a:pt x="2540" y="21708"/>
                      <a:pt x="2682" y="21694"/>
                      <a:pt x="2828" y="21666"/>
                    </a:cubicBezTo>
                    <a:cubicBezTo>
                      <a:pt x="7718" y="20722"/>
                      <a:pt x="12008" y="18034"/>
                      <a:pt x="16354" y="15718"/>
                    </a:cubicBezTo>
                    <a:cubicBezTo>
                      <a:pt x="19364" y="14097"/>
                      <a:pt x="22445" y="12549"/>
                      <a:pt x="25458" y="10917"/>
                    </a:cubicBezTo>
                    <a:lnTo>
                      <a:pt x="25458" y="10917"/>
                    </a:lnTo>
                    <a:cubicBezTo>
                      <a:pt x="27706" y="18771"/>
                      <a:pt x="29975" y="26624"/>
                      <a:pt x="32198" y="34478"/>
                    </a:cubicBezTo>
                    <a:cubicBezTo>
                      <a:pt x="32709" y="36440"/>
                      <a:pt x="34469" y="37635"/>
                      <a:pt x="36324" y="37635"/>
                    </a:cubicBezTo>
                    <a:cubicBezTo>
                      <a:pt x="37065" y="37635"/>
                      <a:pt x="37820" y="37445"/>
                      <a:pt x="38518" y="37037"/>
                    </a:cubicBezTo>
                    <a:cubicBezTo>
                      <a:pt x="42207" y="34964"/>
                      <a:pt x="45968" y="32819"/>
                      <a:pt x="49714" y="30731"/>
                    </a:cubicBezTo>
                    <a:cubicBezTo>
                      <a:pt x="51330" y="29773"/>
                      <a:pt x="53532" y="27986"/>
                      <a:pt x="55319" y="27571"/>
                    </a:cubicBezTo>
                    <a:cubicBezTo>
                      <a:pt x="55870" y="27444"/>
                      <a:pt x="56186" y="27369"/>
                      <a:pt x="56408" y="27369"/>
                    </a:cubicBezTo>
                    <a:cubicBezTo>
                      <a:pt x="56809" y="27369"/>
                      <a:pt x="56905" y="27613"/>
                      <a:pt x="57521" y="28229"/>
                    </a:cubicBezTo>
                    <a:cubicBezTo>
                      <a:pt x="58293" y="29001"/>
                      <a:pt x="58708" y="30431"/>
                      <a:pt x="59194" y="31389"/>
                    </a:cubicBezTo>
                    <a:cubicBezTo>
                      <a:pt x="61096" y="35193"/>
                      <a:pt x="63069" y="39068"/>
                      <a:pt x="65028" y="42885"/>
                    </a:cubicBezTo>
                    <a:cubicBezTo>
                      <a:pt x="66930" y="46689"/>
                      <a:pt x="68488" y="51165"/>
                      <a:pt x="71520" y="54267"/>
                    </a:cubicBezTo>
                    <a:cubicBezTo>
                      <a:pt x="72352" y="55111"/>
                      <a:pt x="73284" y="55471"/>
                      <a:pt x="74183" y="55471"/>
                    </a:cubicBezTo>
                    <a:cubicBezTo>
                      <a:pt x="76513" y="55471"/>
                      <a:pt x="78615" y="53055"/>
                      <a:pt x="78140" y="50392"/>
                    </a:cubicBezTo>
                    <a:cubicBezTo>
                      <a:pt x="77239" y="45088"/>
                      <a:pt x="73250" y="39668"/>
                      <a:pt x="70805" y="34835"/>
                    </a:cubicBezTo>
                    <a:cubicBezTo>
                      <a:pt x="68431" y="30245"/>
                      <a:pt x="66458" y="24297"/>
                      <a:pt x="62712" y="20594"/>
                    </a:cubicBezTo>
                    <a:cubicBezTo>
                      <a:pt x="60979" y="18920"/>
                      <a:pt x="59070" y="18258"/>
                      <a:pt x="57108" y="18258"/>
                    </a:cubicBezTo>
                    <a:cubicBezTo>
                      <a:pt x="54812" y="18258"/>
                      <a:pt x="52444" y="19165"/>
                      <a:pt x="50200" y="20422"/>
                    </a:cubicBezTo>
                    <a:cubicBezTo>
                      <a:pt x="46442" y="22547"/>
                      <a:pt x="42712" y="24706"/>
                      <a:pt x="38970" y="26877"/>
                    </a:cubicBezTo>
                    <a:lnTo>
                      <a:pt x="38970" y="26877"/>
                    </a:lnTo>
                    <a:cubicBezTo>
                      <a:pt x="36753" y="18990"/>
                      <a:pt x="34554" y="11079"/>
                      <a:pt x="32326" y="3206"/>
                    </a:cubicBezTo>
                    <a:cubicBezTo>
                      <a:pt x="31756" y="1258"/>
                      <a:pt x="29909" y="0"/>
                      <a:pt x="280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5"/>
              <p:cNvSpPr/>
              <p:nvPr/>
            </p:nvSpPr>
            <p:spPr>
              <a:xfrm rot="10397631">
                <a:off x="-437746" y="3672706"/>
                <a:ext cx="757395" cy="1158346"/>
              </a:xfrm>
              <a:custGeom>
                <a:rect b="b" l="l" r="r" t="t"/>
                <a:pathLst>
                  <a:path extrusionOk="0" h="18218" w="11912">
                    <a:moveTo>
                      <a:pt x="4357" y="1"/>
                    </a:moveTo>
                    <a:cubicBezTo>
                      <a:pt x="4022" y="1"/>
                      <a:pt x="3666" y="136"/>
                      <a:pt x="3332" y="456"/>
                    </a:cubicBezTo>
                    <a:cubicBezTo>
                      <a:pt x="1845" y="1943"/>
                      <a:pt x="716" y="3845"/>
                      <a:pt x="358" y="5875"/>
                    </a:cubicBezTo>
                    <a:cubicBezTo>
                      <a:pt x="1" y="7420"/>
                      <a:pt x="229" y="9093"/>
                      <a:pt x="1431" y="10580"/>
                    </a:cubicBezTo>
                    <a:cubicBezTo>
                      <a:pt x="1659" y="10823"/>
                      <a:pt x="1902" y="11052"/>
                      <a:pt x="2203" y="11237"/>
                    </a:cubicBezTo>
                    <a:cubicBezTo>
                      <a:pt x="3362" y="12334"/>
                      <a:pt x="4699" y="12564"/>
                      <a:pt x="6224" y="12564"/>
                    </a:cubicBezTo>
                    <a:cubicBezTo>
                      <a:pt x="6429" y="12564"/>
                      <a:pt x="6638" y="12560"/>
                      <a:pt x="6850" y="12553"/>
                    </a:cubicBezTo>
                    <a:cubicBezTo>
                      <a:pt x="7264" y="12610"/>
                      <a:pt x="7679" y="12782"/>
                      <a:pt x="7922" y="13139"/>
                    </a:cubicBezTo>
                    <a:cubicBezTo>
                      <a:pt x="7979" y="13325"/>
                      <a:pt x="8037" y="13497"/>
                      <a:pt x="8037" y="13740"/>
                    </a:cubicBezTo>
                    <a:cubicBezTo>
                      <a:pt x="8094" y="14455"/>
                      <a:pt x="7808" y="14984"/>
                      <a:pt x="7322" y="15413"/>
                    </a:cubicBezTo>
                    <a:cubicBezTo>
                      <a:pt x="6132" y="16400"/>
                      <a:pt x="7208" y="18218"/>
                      <a:pt x="8501" y="18218"/>
                    </a:cubicBezTo>
                    <a:cubicBezTo>
                      <a:pt x="8762" y="18218"/>
                      <a:pt x="9033" y="18143"/>
                      <a:pt x="9295" y="17972"/>
                    </a:cubicBezTo>
                    <a:cubicBezTo>
                      <a:pt x="10954" y="16843"/>
                      <a:pt x="11912" y="14812"/>
                      <a:pt x="11254" y="12839"/>
                    </a:cubicBezTo>
                    <a:cubicBezTo>
                      <a:pt x="11082" y="12253"/>
                      <a:pt x="10839" y="11767"/>
                      <a:pt x="10482" y="11352"/>
                    </a:cubicBezTo>
                    <a:cubicBezTo>
                      <a:pt x="10010" y="10337"/>
                      <a:pt x="8937" y="9750"/>
                      <a:pt x="7736" y="9622"/>
                    </a:cubicBezTo>
                    <a:cubicBezTo>
                      <a:pt x="7450" y="9564"/>
                      <a:pt x="7150" y="9450"/>
                      <a:pt x="6850" y="9450"/>
                    </a:cubicBezTo>
                    <a:cubicBezTo>
                      <a:pt x="5720" y="9264"/>
                      <a:pt x="4519" y="9264"/>
                      <a:pt x="3804" y="8549"/>
                    </a:cubicBezTo>
                    <a:cubicBezTo>
                      <a:pt x="3633" y="8263"/>
                      <a:pt x="3447" y="7963"/>
                      <a:pt x="3389" y="7606"/>
                    </a:cubicBezTo>
                    <a:cubicBezTo>
                      <a:pt x="3275" y="7305"/>
                      <a:pt x="3275" y="7005"/>
                      <a:pt x="3275" y="6705"/>
                    </a:cubicBezTo>
                    <a:cubicBezTo>
                      <a:pt x="3389" y="5160"/>
                      <a:pt x="4519" y="3788"/>
                      <a:pt x="5477" y="2601"/>
                    </a:cubicBezTo>
                    <a:cubicBezTo>
                      <a:pt x="6343" y="1461"/>
                      <a:pt x="5461" y="1"/>
                      <a:pt x="4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15"/>
              <p:cNvSpPr/>
              <p:nvPr/>
            </p:nvSpPr>
            <p:spPr>
              <a:xfrm rot="2565308">
                <a:off x="588015" y="4699559"/>
                <a:ext cx="994210" cy="1820645"/>
              </a:xfrm>
              <a:custGeom>
                <a:rect b="b" l="l" r="r" t="t"/>
                <a:pathLst>
                  <a:path extrusionOk="0" h="53575" w="29256">
                    <a:moveTo>
                      <a:pt x="20725" y="0"/>
                    </a:moveTo>
                    <a:cubicBezTo>
                      <a:pt x="20500" y="0"/>
                      <a:pt x="20264" y="32"/>
                      <a:pt x="20019" y="101"/>
                    </a:cubicBezTo>
                    <a:cubicBezTo>
                      <a:pt x="16687" y="1045"/>
                      <a:pt x="13584" y="2546"/>
                      <a:pt x="10782" y="4691"/>
                    </a:cubicBezTo>
                    <a:cubicBezTo>
                      <a:pt x="8165" y="6650"/>
                      <a:pt x="6263" y="10225"/>
                      <a:pt x="8880" y="13084"/>
                    </a:cubicBezTo>
                    <a:cubicBezTo>
                      <a:pt x="11139" y="15587"/>
                      <a:pt x="15314" y="15887"/>
                      <a:pt x="18346" y="16659"/>
                    </a:cubicBezTo>
                    <a:cubicBezTo>
                      <a:pt x="18532" y="16716"/>
                      <a:pt x="20848" y="17431"/>
                      <a:pt x="21863" y="17732"/>
                    </a:cubicBezTo>
                    <a:lnTo>
                      <a:pt x="21863" y="17846"/>
                    </a:lnTo>
                    <a:cubicBezTo>
                      <a:pt x="21391" y="18203"/>
                      <a:pt x="21034" y="18747"/>
                      <a:pt x="20619" y="19162"/>
                    </a:cubicBezTo>
                    <a:cubicBezTo>
                      <a:pt x="16272" y="23394"/>
                      <a:pt x="10310" y="25482"/>
                      <a:pt x="5720" y="29471"/>
                    </a:cubicBezTo>
                    <a:cubicBezTo>
                      <a:pt x="4476" y="30543"/>
                      <a:pt x="3275" y="31730"/>
                      <a:pt x="2917" y="33403"/>
                    </a:cubicBezTo>
                    <a:cubicBezTo>
                      <a:pt x="2445" y="35491"/>
                      <a:pt x="3518" y="37450"/>
                      <a:pt x="5248" y="38579"/>
                    </a:cubicBezTo>
                    <a:cubicBezTo>
                      <a:pt x="6792" y="39537"/>
                      <a:pt x="8580" y="39838"/>
                      <a:pt x="10310" y="40252"/>
                    </a:cubicBezTo>
                    <a:cubicBezTo>
                      <a:pt x="10667" y="40367"/>
                      <a:pt x="11625" y="40553"/>
                      <a:pt x="12212" y="40853"/>
                    </a:cubicBezTo>
                    <a:cubicBezTo>
                      <a:pt x="11139" y="42040"/>
                      <a:pt x="9538" y="43055"/>
                      <a:pt x="8465" y="43827"/>
                    </a:cubicBezTo>
                    <a:cubicBezTo>
                      <a:pt x="6492" y="45200"/>
                      <a:pt x="4290" y="46387"/>
                      <a:pt x="2088" y="47345"/>
                    </a:cubicBezTo>
                    <a:cubicBezTo>
                      <a:pt x="358" y="48060"/>
                      <a:pt x="0" y="50562"/>
                      <a:pt x="830" y="51992"/>
                    </a:cubicBezTo>
                    <a:cubicBezTo>
                      <a:pt x="1484" y="53107"/>
                      <a:pt x="2537" y="53575"/>
                      <a:pt x="3646" y="53575"/>
                    </a:cubicBezTo>
                    <a:cubicBezTo>
                      <a:pt x="4258" y="53575"/>
                      <a:pt x="4887" y="53433"/>
                      <a:pt x="5477" y="53179"/>
                    </a:cubicBezTo>
                    <a:cubicBezTo>
                      <a:pt x="8222" y="51992"/>
                      <a:pt x="10782" y="50505"/>
                      <a:pt x="13170" y="48717"/>
                    </a:cubicBezTo>
                    <a:cubicBezTo>
                      <a:pt x="15200" y="47159"/>
                      <a:pt x="17760" y="45314"/>
                      <a:pt x="18946" y="42941"/>
                    </a:cubicBezTo>
                    <a:cubicBezTo>
                      <a:pt x="20376" y="40009"/>
                      <a:pt x="18474" y="36864"/>
                      <a:pt x="15915" y="35248"/>
                    </a:cubicBezTo>
                    <a:cubicBezTo>
                      <a:pt x="14485" y="34361"/>
                      <a:pt x="12755" y="34118"/>
                      <a:pt x="11139" y="33704"/>
                    </a:cubicBezTo>
                    <a:cubicBezTo>
                      <a:pt x="11196" y="33646"/>
                      <a:pt x="11325" y="33518"/>
                      <a:pt x="11382" y="33460"/>
                    </a:cubicBezTo>
                    <a:cubicBezTo>
                      <a:pt x="12340" y="32745"/>
                      <a:pt x="13341" y="32145"/>
                      <a:pt x="14299" y="31501"/>
                    </a:cubicBezTo>
                    <a:cubicBezTo>
                      <a:pt x="16201" y="30300"/>
                      <a:pt x="18174" y="29228"/>
                      <a:pt x="20076" y="27984"/>
                    </a:cubicBezTo>
                    <a:cubicBezTo>
                      <a:pt x="23837" y="25596"/>
                      <a:pt x="29256" y="21850"/>
                      <a:pt x="28841" y="16774"/>
                    </a:cubicBezTo>
                    <a:cubicBezTo>
                      <a:pt x="28298" y="11297"/>
                      <a:pt x="21635" y="10582"/>
                      <a:pt x="17459" y="9510"/>
                    </a:cubicBezTo>
                    <a:cubicBezTo>
                      <a:pt x="16802" y="9395"/>
                      <a:pt x="16201" y="9209"/>
                      <a:pt x="15557" y="9038"/>
                    </a:cubicBezTo>
                    <a:cubicBezTo>
                      <a:pt x="15615" y="8981"/>
                      <a:pt x="15672" y="8909"/>
                      <a:pt x="15729" y="8909"/>
                    </a:cubicBezTo>
                    <a:cubicBezTo>
                      <a:pt x="17702" y="7365"/>
                      <a:pt x="19776" y="5935"/>
                      <a:pt x="21921" y="4620"/>
                    </a:cubicBezTo>
                    <a:cubicBezTo>
                      <a:pt x="24095" y="3318"/>
                      <a:pt x="23009" y="0"/>
                      <a:pt x="20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4_2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/>
          <p:nvPr>
            <p:ph type="title"/>
          </p:nvPr>
        </p:nvSpPr>
        <p:spPr>
          <a:xfrm>
            <a:off x="950976" y="368825"/>
            <a:ext cx="747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98" name="Google Shape;198;p16"/>
          <p:cNvGrpSpPr/>
          <p:nvPr/>
        </p:nvGrpSpPr>
        <p:grpSpPr>
          <a:xfrm>
            <a:off x="-1494833" y="-946833"/>
            <a:ext cx="11283670" cy="7358415"/>
            <a:chOff x="-1477333" y="-935158"/>
            <a:chExt cx="11283670" cy="7358415"/>
          </a:xfrm>
        </p:grpSpPr>
        <p:grpSp>
          <p:nvGrpSpPr>
            <p:cNvPr id="199" name="Google Shape;199;p16"/>
            <p:cNvGrpSpPr/>
            <p:nvPr/>
          </p:nvGrpSpPr>
          <p:grpSpPr>
            <a:xfrm flipH="1">
              <a:off x="-1477333" y="-935158"/>
              <a:ext cx="3559930" cy="3740459"/>
              <a:chOff x="6943319" y="-976408"/>
              <a:chExt cx="3559930" cy="3740459"/>
            </a:xfrm>
          </p:grpSpPr>
          <p:sp>
            <p:nvSpPr>
              <p:cNvPr id="200" name="Google Shape;200;p16"/>
              <p:cNvSpPr/>
              <p:nvPr/>
            </p:nvSpPr>
            <p:spPr>
              <a:xfrm rot="-7384413">
                <a:off x="7065304" y="-517982"/>
                <a:ext cx="1773011" cy="1252384"/>
              </a:xfrm>
              <a:custGeom>
                <a:rect b="b" l="l" r="r" t="t"/>
                <a:pathLst>
                  <a:path extrusionOk="0" h="51556" w="72982">
                    <a:moveTo>
                      <a:pt x="67508" y="1"/>
                    </a:moveTo>
                    <a:cubicBezTo>
                      <a:pt x="65429" y="1"/>
                      <a:pt x="63502" y="1313"/>
                      <a:pt x="63802" y="3958"/>
                    </a:cubicBezTo>
                    <a:cubicBezTo>
                      <a:pt x="64345" y="8419"/>
                      <a:pt x="64460" y="12895"/>
                      <a:pt x="64102" y="17356"/>
                    </a:cubicBezTo>
                    <a:cubicBezTo>
                      <a:pt x="58683" y="14024"/>
                      <a:pt x="53264" y="10807"/>
                      <a:pt x="47773" y="7704"/>
                    </a:cubicBezTo>
                    <a:cubicBezTo>
                      <a:pt x="47114" y="7318"/>
                      <a:pt x="46413" y="7142"/>
                      <a:pt x="45727" y="7142"/>
                    </a:cubicBezTo>
                    <a:cubicBezTo>
                      <a:pt x="43570" y="7142"/>
                      <a:pt x="41568" y="8881"/>
                      <a:pt x="41524" y="11279"/>
                    </a:cubicBezTo>
                    <a:cubicBezTo>
                      <a:pt x="41467" y="14854"/>
                      <a:pt x="41395" y="18428"/>
                      <a:pt x="41395" y="22003"/>
                    </a:cubicBezTo>
                    <a:cubicBezTo>
                      <a:pt x="41338" y="22718"/>
                      <a:pt x="41524" y="25464"/>
                      <a:pt x="41581" y="27551"/>
                    </a:cubicBezTo>
                    <a:cubicBezTo>
                      <a:pt x="36820" y="24563"/>
                      <a:pt x="31930" y="21946"/>
                      <a:pt x="26811" y="19558"/>
                    </a:cubicBezTo>
                    <a:cubicBezTo>
                      <a:pt x="26087" y="19235"/>
                      <a:pt x="25374" y="19083"/>
                      <a:pt x="24703" y="19083"/>
                    </a:cubicBezTo>
                    <a:cubicBezTo>
                      <a:pt x="22547" y="19083"/>
                      <a:pt x="20820" y="20653"/>
                      <a:pt x="20548" y="23204"/>
                    </a:cubicBezTo>
                    <a:cubicBezTo>
                      <a:pt x="20133" y="27065"/>
                      <a:pt x="19590" y="30940"/>
                      <a:pt x="18946" y="34815"/>
                    </a:cubicBezTo>
                    <a:cubicBezTo>
                      <a:pt x="14714" y="32370"/>
                      <a:pt x="10481" y="29868"/>
                      <a:pt x="6249" y="27422"/>
                    </a:cubicBezTo>
                    <a:cubicBezTo>
                      <a:pt x="5602" y="27059"/>
                      <a:pt x="4917" y="26893"/>
                      <a:pt x="4246" y="26893"/>
                    </a:cubicBezTo>
                    <a:cubicBezTo>
                      <a:pt x="2071" y="26893"/>
                      <a:pt x="57" y="28636"/>
                      <a:pt x="57" y="30997"/>
                    </a:cubicBezTo>
                    <a:cubicBezTo>
                      <a:pt x="0" y="37203"/>
                      <a:pt x="229" y="43509"/>
                      <a:pt x="1358" y="49657"/>
                    </a:cubicBezTo>
                    <a:cubicBezTo>
                      <a:pt x="1600" y="50930"/>
                      <a:pt x="2750" y="51556"/>
                      <a:pt x="3905" y="51556"/>
                    </a:cubicBezTo>
                    <a:cubicBezTo>
                      <a:pt x="5074" y="51556"/>
                      <a:pt x="6247" y="50916"/>
                      <a:pt x="6492" y="49657"/>
                    </a:cubicBezTo>
                    <a:cubicBezTo>
                      <a:pt x="7321" y="45839"/>
                      <a:pt x="7736" y="41907"/>
                      <a:pt x="7979" y="37975"/>
                    </a:cubicBezTo>
                    <a:cubicBezTo>
                      <a:pt x="11968" y="40292"/>
                      <a:pt x="15900" y="42622"/>
                      <a:pt x="19833" y="44881"/>
                    </a:cubicBezTo>
                    <a:cubicBezTo>
                      <a:pt x="20443" y="45256"/>
                      <a:pt x="21156" y="45432"/>
                      <a:pt x="21875" y="45432"/>
                    </a:cubicBezTo>
                    <a:cubicBezTo>
                      <a:pt x="23682" y="45432"/>
                      <a:pt x="25531" y="44318"/>
                      <a:pt x="25910" y="42436"/>
                    </a:cubicBezTo>
                    <a:cubicBezTo>
                      <a:pt x="26811" y="38089"/>
                      <a:pt x="27525" y="33800"/>
                      <a:pt x="28112" y="29453"/>
                    </a:cubicBezTo>
                    <a:cubicBezTo>
                      <a:pt x="32702" y="31841"/>
                      <a:pt x="37106" y="34458"/>
                      <a:pt x="41395" y="37317"/>
                    </a:cubicBezTo>
                    <a:cubicBezTo>
                      <a:pt x="41978" y="37710"/>
                      <a:pt x="42756" y="37918"/>
                      <a:pt x="43537" y="37918"/>
                    </a:cubicBezTo>
                    <a:cubicBezTo>
                      <a:pt x="44290" y="37918"/>
                      <a:pt x="45045" y="37725"/>
                      <a:pt x="45628" y="37317"/>
                    </a:cubicBezTo>
                    <a:cubicBezTo>
                      <a:pt x="48902" y="35058"/>
                      <a:pt x="49503" y="32070"/>
                      <a:pt x="49617" y="28266"/>
                    </a:cubicBezTo>
                    <a:cubicBezTo>
                      <a:pt x="49689" y="24992"/>
                      <a:pt x="49746" y="21703"/>
                      <a:pt x="49746" y="18486"/>
                    </a:cubicBezTo>
                    <a:cubicBezTo>
                      <a:pt x="54979" y="21531"/>
                      <a:pt x="60170" y="24634"/>
                      <a:pt x="65289" y="27851"/>
                    </a:cubicBezTo>
                    <a:cubicBezTo>
                      <a:pt x="65885" y="28213"/>
                      <a:pt x="66592" y="28383"/>
                      <a:pt x="67310" y="28383"/>
                    </a:cubicBezTo>
                    <a:cubicBezTo>
                      <a:pt x="69177" y="28383"/>
                      <a:pt x="71124" y="27239"/>
                      <a:pt x="71423" y="25349"/>
                    </a:cubicBezTo>
                    <a:cubicBezTo>
                      <a:pt x="72624" y="18200"/>
                      <a:pt x="72982" y="11165"/>
                      <a:pt x="72138" y="3958"/>
                    </a:cubicBezTo>
                    <a:cubicBezTo>
                      <a:pt x="71844" y="1327"/>
                      <a:pt x="69599" y="1"/>
                      <a:pt x="675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6"/>
              <p:cNvSpPr/>
              <p:nvPr/>
            </p:nvSpPr>
            <p:spPr>
              <a:xfrm rot="9997654">
                <a:off x="8334764" y="957561"/>
                <a:ext cx="855536" cy="526647"/>
              </a:xfrm>
              <a:custGeom>
                <a:rect b="b" l="l" r="r" t="t"/>
                <a:pathLst>
                  <a:path extrusionOk="0" h="6638" w="10783">
                    <a:moveTo>
                      <a:pt x="4716" y="1"/>
                    </a:moveTo>
                    <a:cubicBezTo>
                      <a:pt x="4067" y="1"/>
                      <a:pt x="3427" y="476"/>
                      <a:pt x="3575" y="1454"/>
                    </a:cubicBezTo>
                    <a:cubicBezTo>
                      <a:pt x="3575" y="1625"/>
                      <a:pt x="3633" y="1811"/>
                      <a:pt x="3633" y="2054"/>
                    </a:cubicBezTo>
                    <a:cubicBezTo>
                      <a:pt x="2675" y="2226"/>
                      <a:pt x="1717" y="2412"/>
                      <a:pt x="887" y="2641"/>
                    </a:cubicBezTo>
                    <a:cubicBezTo>
                      <a:pt x="1" y="2941"/>
                      <a:pt x="172" y="4256"/>
                      <a:pt x="1073" y="4256"/>
                    </a:cubicBezTo>
                    <a:lnTo>
                      <a:pt x="3804" y="4256"/>
                    </a:lnTo>
                    <a:cubicBezTo>
                      <a:pt x="3804" y="4843"/>
                      <a:pt x="3861" y="5500"/>
                      <a:pt x="3990" y="6101"/>
                    </a:cubicBezTo>
                    <a:cubicBezTo>
                      <a:pt x="4076" y="6458"/>
                      <a:pt x="4401" y="6637"/>
                      <a:pt x="4721" y="6637"/>
                    </a:cubicBezTo>
                    <a:cubicBezTo>
                      <a:pt x="5041" y="6637"/>
                      <a:pt x="5356" y="6458"/>
                      <a:pt x="5420" y="6101"/>
                    </a:cubicBezTo>
                    <a:cubicBezTo>
                      <a:pt x="5534" y="5500"/>
                      <a:pt x="5592" y="4914"/>
                      <a:pt x="5649" y="4314"/>
                    </a:cubicBezTo>
                    <a:cubicBezTo>
                      <a:pt x="6584" y="4413"/>
                      <a:pt x="7573" y="4567"/>
                      <a:pt x="8522" y="4567"/>
                    </a:cubicBezTo>
                    <a:cubicBezTo>
                      <a:pt x="8661" y="4567"/>
                      <a:pt x="8800" y="4564"/>
                      <a:pt x="8938" y="4557"/>
                    </a:cubicBezTo>
                    <a:cubicBezTo>
                      <a:pt x="10367" y="4485"/>
                      <a:pt x="10782" y="2340"/>
                      <a:pt x="9295" y="1983"/>
                    </a:cubicBezTo>
                    <a:cubicBezTo>
                      <a:pt x="8519" y="1808"/>
                      <a:pt x="7602" y="1734"/>
                      <a:pt x="6683" y="1734"/>
                    </a:cubicBezTo>
                    <a:cubicBezTo>
                      <a:pt x="6399" y="1734"/>
                      <a:pt x="6115" y="1741"/>
                      <a:pt x="5835" y="1754"/>
                    </a:cubicBezTo>
                    <a:cubicBezTo>
                      <a:pt x="5835" y="1697"/>
                      <a:pt x="5835" y="1568"/>
                      <a:pt x="5892" y="1454"/>
                    </a:cubicBezTo>
                    <a:cubicBezTo>
                      <a:pt x="6043" y="494"/>
                      <a:pt x="5376" y="1"/>
                      <a:pt x="47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6"/>
              <p:cNvSpPr/>
              <p:nvPr/>
            </p:nvSpPr>
            <p:spPr>
              <a:xfrm rot="-8100000">
                <a:off x="8740376" y="729396"/>
                <a:ext cx="1301206" cy="1844769"/>
              </a:xfrm>
              <a:custGeom>
                <a:rect b="b" l="l" r="r" t="t"/>
                <a:pathLst>
                  <a:path extrusionOk="0" h="45654" w="32202">
                    <a:moveTo>
                      <a:pt x="22078" y="34625"/>
                    </a:moveTo>
                    <a:lnTo>
                      <a:pt x="22078" y="34625"/>
                    </a:lnTo>
                    <a:cubicBezTo>
                      <a:pt x="23679" y="35040"/>
                      <a:pt x="25167" y="35755"/>
                      <a:pt x="25881" y="37070"/>
                    </a:cubicBezTo>
                    <a:cubicBezTo>
                      <a:pt x="26399" y="38037"/>
                      <a:pt x="26424" y="39757"/>
                      <a:pt x="25189" y="39757"/>
                    </a:cubicBezTo>
                    <a:cubicBezTo>
                      <a:pt x="25127" y="39757"/>
                      <a:pt x="25063" y="39753"/>
                      <a:pt x="24995" y="39744"/>
                    </a:cubicBezTo>
                    <a:cubicBezTo>
                      <a:pt x="23622" y="39630"/>
                      <a:pt x="22907" y="37242"/>
                      <a:pt x="22550" y="36169"/>
                    </a:cubicBezTo>
                    <a:cubicBezTo>
                      <a:pt x="22364" y="35640"/>
                      <a:pt x="22192" y="35168"/>
                      <a:pt x="22078" y="34625"/>
                    </a:cubicBezTo>
                    <a:close/>
                    <a:moveTo>
                      <a:pt x="28344" y="0"/>
                    </a:moveTo>
                    <a:cubicBezTo>
                      <a:pt x="27800" y="0"/>
                      <a:pt x="27234" y="214"/>
                      <a:pt x="26725" y="722"/>
                    </a:cubicBezTo>
                    <a:cubicBezTo>
                      <a:pt x="25410" y="2038"/>
                      <a:pt x="24280" y="3411"/>
                      <a:pt x="23208" y="4898"/>
                    </a:cubicBezTo>
                    <a:cubicBezTo>
                      <a:pt x="19390" y="10203"/>
                      <a:pt x="17002" y="16451"/>
                      <a:pt x="16358" y="23014"/>
                    </a:cubicBezTo>
                    <a:cubicBezTo>
                      <a:pt x="16173" y="23958"/>
                      <a:pt x="16058" y="24973"/>
                      <a:pt x="15929" y="25931"/>
                    </a:cubicBezTo>
                    <a:cubicBezTo>
                      <a:pt x="15815" y="27004"/>
                      <a:pt x="15758" y="28191"/>
                      <a:pt x="15701" y="29506"/>
                    </a:cubicBezTo>
                    <a:cubicBezTo>
                      <a:pt x="9381" y="30693"/>
                      <a:pt x="3604" y="36055"/>
                      <a:pt x="801" y="41360"/>
                    </a:cubicBezTo>
                    <a:cubicBezTo>
                      <a:pt x="0" y="42823"/>
                      <a:pt x="1297" y="44525"/>
                      <a:pt x="2695" y="44525"/>
                    </a:cubicBezTo>
                    <a:cubicBezTo>
                      <a:pt x="3170" y="44525"/>
                      <a:pt x="3656" y="44329"/>
                      <a:pt x="4076" y="43862"/>
                    </a:cubicBezTo>
                    <a:cubicBezTo>
                      <a:pt x="7178" y="40345"/>
                      <a:pt x="10696" y="36412"/>
                      <a:pt x="15043" y="34453"/>
                    </a:cubicBezTo>
                    <a:cubicBezTo>
                      <a:pt x="15286" y="34382"/>
                      <a:pt x="15515" y="34382"/>
                      <a:pt x="15758" y="34325"/>
                    </a:cubicBezTo>
                    <a:cubicBezTo>
                      <a:pt x="16223" y="40086"/>
                      <a:pt x="18367" y="45653"/>
                      <a:pt x="24993" y="45653"/>
                    </a:cubicBezTo>
                    <a:cubicBezTo>
                      <a:pt x="25092" y="45653"/>
                      <a:pt x="25193" y="45652"/>
                      <a:pt x="25295" y="45650"/>
                    </a:cubicBezTo>
                    <a:cubicBezTo>
                      <a:pt x="28927" y="45535"/>
                      <a:pt x="31658" y="42604"/>
                      <a:pt x="31901" y="39029"/>
                    </a:cubicBezTo>
                    <a:cubicBezTo>
                      <a:pt x="32202" y="34925"/>
                      <a:pt x="29285" y="31594"/>
                      <a:pt x="25653" y="30035"/>
                    </a:cubicBezTo>
                    <a:cubicBezTo>
                      <a:pt x="24094" y="29449"/>
                      <a:pt x="22550" y="29091"/>
                      <a:pt x="21063" y="29020"/>
                    </a:cubicBezTo>
                    <a:cubicBezTo>
                      <a:pt x="20348" y="19912"/>
                      <a:pt x="23737" y="10617"/>
                      <a:pt x="30114" y="4068"/>
                    </a:cubicBezTo>
                    <a:cubicBezTo>
                      <a:pt x="31719" y="2364"/>
                      <a:pt x="30154" y="0"/>
                      <a:pt x="28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16"/>
              <p:cNvSpPr/>
              <p:nvPr/>
            </p:nvSpPr>
            <p:spPr>
              <a:xfrm>
                <a:off x="8960302" y="628196"/>
                <a:ext cx="279300" cy="279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16"/>
              <p:cNvSpPr/>
              <p:nvPr/>
            </p:nvSpPr>
            <p:spPr>
              <a:xfrm>
                <a:off x="8732990" y="-403521"/>
                <a:ext cx="496308" cy="653336"/>
              </a:xfrm>
              <a:custGeom>
                <a:rect b="b" l="l" r="r" t="t"/>
                <a:pathLst>
                  <a:path extrusionOk="0" h="29370" w="22311">
                    <a:moveTo>
                      <a:pt x="19104" y="1"/>
                    </a:moveTo>
                    <a:cubicBezTo>
                      <a:pt x="18248" y="1"/>
                      <a:pt x="17441" y="421"/>
                      <a:pt x="17063" y="1416"/>
                    </a:cubicBezTo>
                    <a:cubicBezTo>
                      <a:pt x="15633" y="2488"/>
                      <a:pt x="14618" y="3975"/>
                      <a:pt x="14089" y="5706"/>
                    </a:cubicBezTo>
                    <a:cubicBezTo>
                      <a:pt x="13960" y="5877"/>
                      <a:pt x="13846" y="6120"/>
                      <a:pt x="13731" y="6306"/>
                    </a:cubicBezTo>
                    <a:cubicBezTo>
                      <a:pt x="12716" y="8380"/>
                      <a:pt x="11815" y="10467"/>
                      <a:pt x="10929" y="12555"/>
                    </a:cubicBezTo>
                    <a:cubicBezTo>
                      <a:pt x="10457" y="13742"/>
                      <a:pt x="9971" y="14886"/>
                      <a:pt x="9499" y="16072"/>
                    </a:cubicBezTo>
                    <a:cubicBezTo>
                      <a:pt x="8598" y="14585"/>
                      <a:pt x="7654" y="13213"/>
                      <a:pt x="6639" y="11783"/>
                    </a:cubicBezTo>
                    <a:cubicBezTo>
                      <a:pt x="5896" y="10707"/>
                      <a:pt x="4838" y="10235"/>
                      <a:pt x="3805" y="10235"/>
                    </a:cubicBezTo>
                    <a:cubicBezTo>
                      <a:pt x="1858" y="10235"/>
                      <a:pt x="0" y="11914"/>
                      <a:pt x="505" y="14399"/>
                    </a:cubicBezTo>
                    <a:cubicBezTo>
                      <a:pt x="1391" y="18746"/>
                      <a:pt x="2950" y="22979"/>
                      <a:pt x="5924" y="26139"/>
                    </a:cubicBezTo>
                    <a:cubicBezTo>
                      <a:pt x="5924" y="26253"/>
                      <a:pt x="5981" y="26439"/>
                      <a:pt x="6038" y="26553"/>
                    </a:cubicBezTo>
                    <a:cubicBezTo>
                      <a:pt x="6742" y="28460"/>
                      <a:pt x="8255" y="29369"/>
                      <a:pt x="9794" y="29369"/>
                    </a:cubicBezTo>
                    <a:cubicBezTo>
                      <a:pt x="11385" y="29369"/>
                      <a:pt x="13004" y="28399"/>
                      <a:pt x="13788" y="26553"/>
                    </a:cubicBezTo>
                    <a:cubicBezTo>
                      <a:pt x="13903" y="26253"/>
                      <a:pt x="14031" y="25967"/>
                      <a:pt x="14146" y="25667"/>
                    </a:cubicBezTo>
                    <a:cubicBezTo>
                      <a:pt x="15576" y="23393"/>
                      <a:pt x="16820" y="20891"/>
                      <a:pt x="17835" y="18332"/>
                    </a:cubicBezTo>
                    <a:cubicBezTo>
                      <a:pt x="20109" y="13384"/>
                      <a:pt x="21538" y="8094"/>
                      <a:pt x="22182" y="2488"/>
                    </a:cubicBezTo>
                    <a:cubicBezTo>
                      <a:pt x="22311" y="1173"/>
                      <a:pt x="21295" y="401"/>
                      <a:pt x="20223" y="229"/>
                    </a:cubicBezTo>
                    <a:cubicBezTo>
                      <a:pt x="19862" y="81"/>
                      <a:pt x="19478" y="1"/>
                      <a:pt x="191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5" name="Google Shape;205;p16"/>
            <p:cNvGrpSpPr/>
            <p:nvPr/>
          </p:nvGrpSpPr>
          <p:grpSpPr>
            <a:xfrm flipH="1">
              <a:off x="6988434" y="2881509"/>
              <a:ext cx="2817903" cy="3541749"/>
              <a:chOff x="-724858" y="2805309"/>
              <a:chExt cx="2817903" cy="3541749"/>
            </a:xfrm>
          </p:grpSpPr>
          <p:sp>
            <p:nvSpPr>
              <p:cNvPr id="206" name="Google Shape;206;p16"/>
              <p:cNvSpPr/>
              <p:nvPr/>
            </p:nvSpPr>
            <p:spPr>
              <a:xfrm rot="-2487662">
                <a:off x="-336480" y="2815863"/>
                <a:ext cx="555458" cy="1383380"/>
              </a:xfrm>
              <a:custGeom>
                <a:rect b="b" l="l" r="r" t="t"/>
                <a:pathLst>
                  <a:path extrusionOk="0" h="46762" w="18776">
                    <a:moveTo>
                      <a:pt x="6789" y="1"/>
                    </a:moveTo>
                    <a:cubicBezTo>
                      <a:pt x="3426" y="1"/>
                      <a:pt x="2347" y="5490"/>
                      <a:pt x="6078" y="6724"/>
                    </a:cubicBezTo>
                    <a:cubicBezTo>
                      <a:pt x="7565" y="7211"/>
                      <a:pt x="7150" y="8640"/>
                      <a:pt x="6135" y="9355"/>
                    </a:cubicBezTo>
                    <a:cubicBezTo>
                      <a:pt x="4176" y="10657"/>
                      <a:pt x="2260" y="11500"/>
                      <a:pt x="1259" y="13702"/>
                    </a:cubicBezTo>
                    <a:cubicBezTo>
                      <a:pt x="1" y="16319"/>
                      <a:pt x="716" y="19422"/>
                      <a:pt x="2389" y="21681"/>
                    </a:cubicBezTo>
                    <a:cubicBezTo>
                      <a:pt x="4047" y="23826"/>
                      <a:pt x="6435" y="24841"/>
                      <a:pt x="8408" y="26629"/>
                    </a:cubicBezTo>
                    <a:cubicBezTo>
                      <a:pt x="9896" y="28058"/>
                      <a:pt x="9409" y="28959"/>
                      <a:pt x="8337" y="30561"/>
                    </a:cubicBezTo>
                    <a:cubicBezTo>
                      <a:pt x="7036" y="32648"/>
                      <a:pt x="5720" y="34793"/>
                      <a:pt x="5720" y="37353"/>
                    </a:cubicBezTo>
                    <a:cubicBezTo>
                      <a:pt x="5771" y="41864"/>
                      <a:pt x="10603" y="46761"/>
                      <a:pt x="15328" y="46761"/>
                    </a:cubicBezTo>
                    <a:cubicBezTo>
                      <a:pt x="15905" y="46761"/>
                      <a:pt x="16480" y="46688"/>
                      <a:pt x="17045" y="46533"/>
                    </a:cubicBezTo>
                    <a:cubicBezTo>
                      <a:pt x="18232" y="46175"/>
                      <a:pt x="18775" y="44802"/>
                      <a:pt x="18175" y="43673"/>
                    </a:cubicBezTo>
                    <a:cubicBezTo>
                      <a:pt x="16916" y="41399"/>
                      <a:pt x="13885" y="40813"/>
                      <a:pt x="12698" y="38425"/>
                    </a:cubicBezTo>
                    <a:cubicBezTo>
                      <a:pt x="11854" y="36695"/>
                      <a:pt x="13227" y="35322"/>
                      <a:pt x="14185" y="33964"/>
                    </a:cubicBezTo>
                    <a:cubicBezTo>
                      <a:pt x="15615" y="31748"/>
                      <a:pt x="16559" y="29317"/>
                      <a:pt x="16030" y="26686"/>
                    </a:cubicBezTo>
                    <a:cubicBezTo>
                      <a:pt x="15429" y="24012"/>
                      <a:pt x="13470" y="21981"/>
                      <a:pt x="11325" y="20437"/>
                    </a:cubicBezTo>
                    <a:cubicBezTo>
                      <a:pt x="10425" y="19779"/>
                      <a:pt x="6850" y="17749"/>
                      <a:pt x="7265" y="16619"/>
                    </a:cubicBezTo>
                    <a:cubicBezTo>
                      <a:pt x="7450" y="16090"/>
                      <a:pt x="8580" y="15733"/>
                      <a:pt x="9052" y="15432"/>
                    </a:cubicBezTo>
                    <a:cubicBezTo>
                      <a:pt x="10196" y="14775"/>
                      <a:pt x="11197" y="14060"/>
                      <a:pt x="12040" y="13045"/>
                    </a:cubicBezTo>
                    <a:cubicBezTo>
                      <a:pt x="15729" y="8397"/>
                      <a:pt x="13284" y="1963"/>
                      <a:pt x="7865" y="176"/>
                    </a:cubicBezTo>
                    <a:cubicBezTo>
                      <a:pt x="7485" y="56"/>
                      <a:pt x="7126" y="1"/>
                      <a:pt x="67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 rot="-4471706">
                <a:off x="-582686" y="4848270"/>
                <a:ext cx="1507556" cy="1219298"/>
              </a:xfrm>
              <a:custGeom>
                <a:rect b="b" l="l" r="r" t="t"/>
                <a:pathLst>
                  <a:path extrusionOk="0" h="39046" w="48278">
                    <a:moveTo>
                      <a:pt x="23318" y="1"/>
                    </a:moveTo>
                    <a:cubicBezTo>
                      <a:pt x="21882" y="1"/>
                      <a:pt x="20421" y="953"/>
                      <a:pt x="20076" y="2438"/>
                    </a:cubicBezTo>
                    <a:cubicBezTo>
                      <a:pt x="19004" y="7329"/>
                      <a:pt x="18346" y="12333"/>
                      <a:pt x="17574" y="17209"/>
                    </a:cubicBezTo>
                    <a:cubicBezTo>
                      <a:pt x="17216" y="19540"/>
                      <a:pt x="16859" y="21799"/>
                      <a:pt x="16559" y="24073"/>
                    </a:cubicBezTo>
                    <a:cubicBezTo>
                      <a:pt x="16201" y="22814"/>
                      <a:pt x="15787" y="21570"/>
                      <a:pt x="15429" y="20312"/>
                    </a:cubicBezTo>
                    <a:cubicBezTo>
                      <a:pt x="14228" y="16208"/>
                      <a:pt x="13456" y="11976"/>
                      <a:pt x="12212" y="7915"/>
                    </a:cubicBezTo>
                    <a:cubicBezTo>
                      <a:pt x="11720" y="6518"/>
                      <a:pt x="10456" y="5507"/>
                      <a:pt x="9034" y="5507"/>
                    </a:cubicBezTo>
                    <a:cubicBezTo>
                      <a:pt x="8884" y="5507"/>
                      <a:pt x="8732" y="5518"/>
                      <a:pt x="8580" y="5541"/>
                    </a:cubicBezTo>
                    <a:cubicBezTo>
                      <a:pt x="7078" y="5770"/>
                      <a:pt x="5477" y="7143"/>
                      <a:pt x="5720" y="8816"/>
                    </a:cubicBezTo>
                    <a:cubicBezTo>
                      <a:pt x="6249" y="13277"/>
                      <a:pt x="7679" y="17752"/>
                      <a:pt x="9166" y="21985"/>
                    </a:cubicBezTo>
                    <a:cubicBezTo>
                      <a:pt x="9938" y="24001"/>
                      <a:pt x="10653" y="26032"/>
                      <a:pt x="11554" y="28062"/>
                    </a:cubicBezTo>
                    <a:cubicBezTo>
                      <a:pt x="11668" y="28291"/>
                      <a:pt x="11726" y="28534"/>
                      <a:pt x="11854" y="28777"/>
                    </a:cubicBezTo>
                    <a:cubicBezTo>
                      <a:pt x="11082" y="28119"/>
                      <a:pt x="10367" y="27404"/>
                      <a:pt x="9709" y="26575"/>
                    </a:cubicBezTo>
                    <a:cubicBezTo>
                      <a:pt x="7322" y="23472"/>
                      <a:pt x="6078" y="19711"/>
                      <a:pt x="3447" y="16794"/>
                    </a:cubicBezTo>
                    <a:cubicBezTo>
                      <a:pt x="3114" y="16408"/>
                      <a:pt x="2717" y="16245"/>
                      <a:pt x="2326" y="16245"/>
                    </a:cubicBezTo>
                    <a:cubicBezTo>
                      <a:pt x="1456" y="16245"/>
                      <a:pt x="608" y="17049"/>
                      <a:pt x="530" y="17996"/>
                    </a:cubicBezTo>
                    <a:cubicBezTo>
                      <a:pt x="0" y="22700"/>
                      <a:pt x="2260" y="27519"/>
                      <a:pt x="5119" y="31222"/>
                    </a:cubicBezTo>
                    <a:cubicBezTo>
                      <a:pt x="8337" y="35326"/>
                      <a:pt x="12984" y="37714"/>
                      <a:pt x="18103" y="38600"/>
                    </a:cubicBezTo>
                    <a:cubicBezTo>
                      <a:pt x="19905" y="38896"/>
                      <a:pt x="21783" y="39046"/>
                      <a:pt x="23693" y="39046"/>
                    </a:cubicBezTo>
                    <a:cubicBezTo>
                      <a:pt x="31829" y="39046"/>
                      <a:pt x="40520" y="36330"/>
                      <a:pt x="46172" y="30679"/>
                    </a:cubicBezTo>
                    <a:cubicBezTo>
                      <a:pt x="48278" y="28525"/>
                      <a:pt x="46308" y="24872"/>
                      <a:pt x="43783" y="24872"/>
                    </a:cubicBezTo>
                    <a:cubicBezTo>
                      <a:pt x="43240" y="24872"/>
                      <a:pt x="42671" y="25041"/>
                      <a:pt x="42111" y="25431"/>
                    </a:cubicBezTo>
                    <a:cubicBezTo>
                      <a:pt x="38722" y="27819"/>
                      <a:pt x="35619" y="29964"/>
                      <a:pt x="31573" y="31151"/>
                    </a:cubicBezTo>
                    <a:cubicBezTo>
                      <a:pt x="30314" y="31579"/>
                      <a:pt x="29013" y="31865"/>
                      <a:pt x="27698" y="32051"/>
                    </a:cubicBezTo>
                    <a:cubicBezTo>
                      <a:pt x="28884" y="30679"/>
                      <a:pt x="30085" y="29363"/>
                      <a:pt x="31272" y="27933"/>
                    </a:cubicBezTo>
                    <a:cubicBezTo>
                      <a:pt x="34318" y="24430"/>
                      <a:pt x="37235" y="20784"/>
                      <a:pt x="40095" y="17095"/>
                    </a:cubicBezTo>
                    <a:cubicBezTo>
                      <a:pt x="41167" y="15608"/>
                      <a:pt x="40266" y="13277"/>
                      <a:pt x="38836" y="12448"/>
                    </a:cubicBezTo>
                    <a:cubicBezTo>
                      <a:pt x="38295" y="12130"/>
                      <a:pt x="37748" y="11987"/>
                      <a:pt x="37219" y="11987"/>
                    </a:cubicBezTo>
                    <a:cubicBezTo>
                      <a:pt x="36057" y="11987"/>
                      <a:pt x="34983" y="12674"/>
                      <a:pt x="34246" y="13706"/>
                    </a:cubicBezTo>
                    <a:cubicBezTo>
                      <a:pt x="31630" y="17152"/>
                      <a:pt x="29013" y="20612"/>
                      <a:pt x="26268" y="23944"/>
                    </a:cubicBezTo>
                    <a:cubicBezTo>
                      <a:pt x="24952" y="25617"/>
                      <a:pt x="23594" y="27290"/>
                      <a:pt x="22278" y="28948"/>
                    </a:cubicBezTo>
                    <a:lnTo>
                      <a:pt x="22164" y="29077"/>
                    </a:lnTo>
                    <a:cubicBezTo>
                      <a:pt x="22335" y="28005"/>
                      <a:pt x="22521" y="26861"/>
                      <a:pt x="22693" y="25788"/>
                    </a:cubicBezTo>
                    <a:cubicBezTo>
                      <a:pt x="23108" y="23415"/>
                      <a:pt x="23522" y="21027"/>
                      <a:pt x="23951" y="18639"/>
                    </a:cubicBezTo>
                    <a:cubicBezTo>
                      <a:pt x="24781" y="13820"/>
                      <a:pt x="25796" y="9059"/>
                      <a:pt x="26511" y="4226"/>
                    </a:cubicBezTo>
                    <a:cubicBezTo>
                      <a:pt x="26811" y="2438"/>
                      <a:pt x="26096" y="651"/>
                      <a:pt x="24180" y="122"/>
                    </a:cubicBezTo>
                    <a:cubicBezTo>
                      <a:pt x="23900" y="40"/>
                      <a:pt x="23609" y="1"/>
                      <a:pt x="233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 rot="3529025">
                <a:off x="1163162" y="4825496"/>
                <a:ext cx="931177" cy="521846"/>
              </a:xfrm>
              <a:custGeom>
                <a:rect b="b" l="l" r="r" t="t"/>
                <a:pathLst>
                  <a:path extrusionOk="0" h="13698" w="24725">
                    <a:moveTo>
                      <a:pt x="19194" y="0"/>
                    </a:moveTo>
                    <a:cubicBezTo>
                      <a:pt x="18979" y="0"/>
                      <a:pt x="18763" y="20"/>
                      <a:pt x="18547" y="61"/>
                    </a:cubicBezTo>
                    <a:cubicBezTo>
                      <a:pt x="15516" y="604"/>
                      <a:pt x="13071" y="2263"/>
                      <a:pt x="10382" y="3750"/>
                    </a:cubicBezTo>
                    <a:cubicBezTo>
                      <a:pt x="7651" y="5309"/>
                      <a:pt x="4734" y="6739"/>
                      <a:pt x="2160" y="8583"/>
                    </a:cubicBezTo>
                    <a:cubicBezTo>
                      <a:pt x="1" y="10158"/>
                      <a:pt x="883" y="13697"/>
                      <a:pt x="3484" y="13697"/>
                    </a:cubicBezTo>
                    <a:cubicBezTo>
                      <a:pt x="3741" y="13697"/>
                      <a:pt x="4016" y="13663"/>
                      <a:pt x="4305" y="13588"/>
                    </a:cubicBezTo>
                    <a:cubicBezTo>
                      <a:pt x="7594" y="12758"/>
                      <a:pt x="10683" y="11329"/>
                      <a:pt x="13843" y="10127"/>
                    </a:cubicBezTo>
                    <a:cubicBezTo>
                      <a:pt x="16817" y="8941"/>
                      <a:pt x="19505" y="7983"/>
                      <a:pt x="22007" y="5895"/>
                    </a:cubicBezTo>
                    <a:cubicBezTo>
                      <a:pt x="24725" y="3630"/>
                      <a:pt x="22118" y="0"/>
                      <a:pt x="191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-551508" y="4087108"/>
                <a:ext cx="1715969" cy="1210793"/>
              </a:xfrm>
              <a:custGeom>
                <a:rect b="b" l="l" r="r" t="t"/>
                <a:pathLst>
                  <a:path extrusionOk="0" h="55471" w="78615">
                    <a:moveTo>
                      <a:pt x="28010" y="0"/>
                    </a:moveTo>
                    <a:cubicBezTo>
                      <a:pt x="27289" y="0"/>
                      <a:pt x="26561" y="182"/>
                      <a:pt x="25892" y="575"/>
                    </a:cubicBezTo>
                    <a:cubicBezTo>
                      <a:pt x="21359" y="3320"/>
                      <a:pt x="17069" y="6423"/>
                      <a:pt x="12665" y="9397"/>
                    </a:cubicBezTo>
                    <a:cubicBezTo>
                      <a:pt x="8547" y="12143"/>
                      <a:pt x="4200" y="14702"/>
                      <a:pt x="1040" y="18577"/>
                    </a:cubicBezTo>
                    <a:cubicBezTo>
                      <a:pt x="0" y="19894"/>
                      <a:pt x="827" y="21708"/>
                      <a:pt x="2405" y="21708"/>
                    </a:cubicBezTo>
                    <a:cubicBezTo>
                      <a:pt x="2540" y="21708"/>
                      <a:pt x="2682" y="21694"/>
                      <a:pt x="2828" y="21666"/>
                    </a:cubicBezTo>
                    <a:cubicBezTo>
                      <a:pt x="7718" y="20722"/>
                      <a:pt x="12008" y="18034"/>
                      <a:pt x="16354" y="15718"/>
                    </a:cubicBezTo>
                    <a:cubicBezTo>
                      <a:pt x="19364" y="14097"/>
                      <a:pt x="22445" y="12549"/>
                      <a:pt x="25458" y="10917"/>
                    </a:cubicBezTo>
                    <a:lnTo>
                      <a:pt x="25458" y="10917"/>
                    </a:lnTo>
                    <a:cubicBezTo>
                      <a:pt x="27706" y="18771"/>
                      <a:pt x="29975" y="26624"/>
                      <a:pt x="32198" y="34478"/>
                    </a:cubicBezTo>
                    <a:cubicBezTo>
                      <a:pt x="32709" y="36440"/>
                      <a:pt x="34469" y="37635"/>
                      <a:pt x="36324" y="37635"/>
                    </a:cubicBezTo>
                    <a:cubicBezTo>
                      <a:pt x="37065" y="37635"/>
                      <a:pt x="37820" y="37445"/>
                      <a:pt x="38518" y="37037"/>
                    </a:cubicBezTo>
                    <a:cubicBezTo>
                      <a:pt x="42207" y="34964"/>
                      <a:pt x="45968" y="32819"/>
                      <a:pt x="49714" y="30731"/>
                    </a:cubicBezTo>
                    <a:cubicBezTo>
                      <a:pt x="51330" y="29773"/>
                      <a:pt x="53532" y="27986"/>
                      <a:pt x="55319" y="27571"/>
                    </a:cubicBezTo>
                    <a:cubicBezTo>
                      <a:pt x="55870" y="27444"/>
                      <a:pt x="56186" y="27369"/>
                      <a:pt x="56408" y="27369"/>
                    </a:cubicBezTo>
                    <a:cubicBezTo>
                      <a:pt x="56809" y="27369"/>
                      <a:pt x="56905" y="27613"/>
                      <a:pt x="57521" y="28229"/>
                    </a:cubicBezTo>
                    <a:cubicBezTo>
                      <a:pt x="58293" y="29001"/>
                      <a:pt x="58708" y="30431"/>
                      <a:pt x="59194" y="31389"/>
                    </a:cubicBezTo>
                    <a:cubicBezTo>
                      <a:pt x="61096" y="35193"/>
                      <a:pt x="63069" y="39068"/>
                      <a:pt x="65028" y="42885"/>
                    </a:cubicBezTo>
                    <a:cubicBezTo>
                      <a:pt x="66930" y="46689"/>
                      <a:pt x="68488" y="51165"/>
                      <a:pt x="71520" y="54267"/>
                    </a:cubicBezTo>
                    <a:cubicBezTo>
                      <a:pt x="72352" y="55111"/>
                      <a:pt x="73284" y="55471"/>
                      <a:pt x="74183" y="55471"/>
                    </a:cubicBezTo>
                    <a:cubicBezTo>
                      <a:pt x="76513" y="55471"/>
                      <a:pt x="78615" y="53055"/>
                      <a:pt x="78140" y="50392"/>
                    </a:cubicBezTo>
                    <a:cubicBezTo>
                      <a:pt x="77239" y="45088"/>
                      <a:pt x="73250" y="39668"/>
                      <a:pt x="70805" y="34835"/>
                    </a:cubicBezTo>
                    <a:cubicBezTo>
                      <a:pt x="68431" y="30245"/>
                      <a:pt x="66458" y="24297"/>
                      <a:pt x="62712" y="20594"/>
                    </a:cubicBezTo>
                    <a:cubicBezTo>
                      <a:pt x="60979" y="18920"/>
                      <a:pt x="59070" y="18258"/>
                      <a:pt x="57108" y="18258"/>
                    </a:cubicBezTo>
                    <a:cubicBezTo>
                      <a:pt x="54812" y="18258"/>
                      <a:pt x="52444" y="19165"/>
                      <a:pt x="50200" y="20422"/>
                    </a:cubicBezTo>
                    <a:cubicBezTo>
                      <a:pt x="46442" y="22547"/>
                      <a:pt x="42712" y="24706"/>
                      <a:pt x="38970" y="26877"/>
                    </a:cubicBezTo>
                    <a:lnTo>
                      <a:pt x="38970" y="26877"/>
                    </a:lnTo>
                    <a:cubicBezTo>
                      <a:pt x="36753" y="18990"/>
                      <a:pt x="34554" y="11079"/>
                      <a:pt x="32326" y="3206"/>
                    </a:cubicBezTo>
                    <a:cubicBezTo>
                      <a:pt x="31756" y="1258"/>
                      <a:pt x="29909" y="0"/>
                      <a:pt x="280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261364" y="4131346"/>
                <a:ext cx="279300" cy="279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4_2_1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"/>
          <p:cNvSpPr txBox="1"/>
          <p:nvPr>
            <p:ph type="title"/>
          </p:nvPr>
        </p:nvSpPr>
        <p:spPr>
          <a:xfrm>
            <a:off x="950976" y="368825"/>
            <a:ext cx="747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213" name="Google Shape;213;p17"/>
          <p:cNvGrpSpPr/>
          <p:nvPr/>
        </p:nvGrpSpPr>
        <p:grpSpPr>
          <a:xfrm>
            <a:off x="-425926" y="-747507"/>
            <a:ext cx="10609003" cy="6299877"/>
            <a:chOff x="-425926" y="-747507"/>
            <a:chExt cx="10609003" cy="6299877"/>
          </a:xfrm>
        </p:grpSpPr>
        <p:grpSp>
          <p:nvGrpSpPr>
            <p:cNvPr id="214" name="Google Shape;214;p17"/>
            <p:cNvGrpSpPr/>
            <p:nvPr/>
          </p:nvGrpSpPr>
          <p:grpSpPr>
            <a:xfrm>
              <a:off x="5843833" y="-747507"/>
              <a:ext cx="4339244" cy="4123724"/>
              <a:chOff x="5843833" y="-747507"/>
              <a:chExt cx="4339244" cy="4123724"/>
            </a:xfrm>
          </p:grpSpPr>
          <p:sp>
            <p:nvSpPr>
              <p:cNvPr id="215" name="Google Shape;215;p17"/>
              <p:cNvSpPr/>
              <p:nvPr/>
            </p:nvSpPr>
            <p:spPr>
              <a:xfrm rot="-3418479">
                <a:off x="6403600" y="-848505"/>
                <a:ext cx="685656" cy="1707316"/>
              </a:xfrm>
              <a:custGeom>
                <a:rect b="b" l="l" r="r" t="t"/>
                <a:pathLst>
                  <a:path extrusionOk="0" h="46762" w="18776">
                    <a:moveTo>
                      <a:pt x="6789" y="1"/>
                    </a:moveTo>
                    <a:cubicBezTo>
                      <a:pt x="3426" y="1"/>
                      <a:pt x="2347" y="5490"/>
                      <a:pt x="6078" y="6724"/>
                    </a:cubicBezTo>
                    <a:cubicBezTo>
                      <a:pt x="7565" y="7211"/>
                      <a:pt x="7150" y="8640"/>
                      <a:pt x="6135" y="9355"/>
                    </a:cubicBezTo>
                    <a:cubicBezTo>
                      <a:pt x="4176" y="10657"/>
                      <a:pt x="2260" y="11500"/>
                      <a:pt x="1259" y="13702"/>
                    </a:cubicBezTo>
                    <a:cubicBezTo>
                      <a:pt x="1" y="16319"/>
                      <a:pt x="716" y="19422"/>
                      <a:pt x="2389" y="21681"/>
                    </a:cubicBezTo>
                    <a:cubicBezTo>
                      <a:pt x="4047" y="23826"/>
                      <a:pt x="6435" y="24841"/>
                      <a:pt x="8408" y="26629"/>
                    </a:cubicBezTo>
                    <a:cubicBezTo>
                      <a:pt x="9896" y="28058"/>
                      <a:pt x="9409" y="28959"/>
                      <a:pt x="8337" y="30561"/>
                    </a:cubicBezTo>
                    <a:cubicBezTo>
                      <a:pt x="7036" y="32648"/>
                      <a:pt x="5720" y="34793"/>
                      <a:pt x="5720" y="37353"/>
                    </a:cubicBezTo>
                    <a:cubicBezTo>
                      <a:pt x="5771" y="41864"/>
                      <a:pt x="10603" y="46761"/>
                      <a:pt x="15328" y="46761"/>
                    </a:cubicBezTo>
                    <a:cubicBezTo>
                      <a:pt x="15905" y="46761"/>
                      <a:pt x="16480" y="46688"/>
                      <a:pt x="17045" y="46533"/>
                    </a:cubicBezTo>
                    <a:cubicBezTo>
                      <a:pt x="18232" y="46175"/>
                      <a:pt x="18775" y="44802"/>
                      <a:pt x="18175" y="43673"/>
                    </a:cubicBezTo>
                    <a:cubicBezTo>
                      <a:pt x="16916" y="41399"/>
                      <a:pt x="13885" y="40813"/>
                      <a:pt x="12698" y="38425"/>
                    </a:cubicBezTo>
                    <a:cubicBezTo>
                      <a:pt x="11854" y="36695"/>
                      <a:pt x="13227" y="35322"/>
                      <a:pt x="14185" y="33964"/>
                    </a:cubicBezTo>
                    <a:cubicBezTo>
                      <a:pt x="15615" y="31748"/>
                      <a:pt x="16559" y="29317"/>
                      <a:pt x="16030" y="26686"/>
                    </a:cubicBezTo>
                    <a:cubicBezTo>
                      <a:pt x="15429" y="24012"/>
                      <a:pt x="13470" y="21981"/>
                      <a:pt x="11325" y="20437"/>
                    </a:cubicBezTo>
                    <a:cubicBezTo>
                      <a:pt x="10425" y="19779"/>
                      <a:pt x="6850" y="17749"/>
                      <a:pt x="7265" y="16619"/>
                    </a:cubicBezTo>
                    <a:cubicBezTo>
                      <a:pt x="7450" y="16090"/>
                      <a:pt x="8580" y="15733"/>
                      <a:pt x="9052" y="15432"/>
                    </a:cubicBezTo>
                    <a:cubicBezTo>
                      <a:pt x="10196" y="14775"/>
                      <a:pt x="11197" y="14060"/>
                      <a:pt x="12040" y="13045"/>
                    </a:cubicBezTo>
                    <a:cubicBezTo>
                      <a:pt x="15729" y="8397"/>
                      <a:pt x="13284" y="1963"/>
                      <a:pt x="7865" y="176"/>
                    </a:cubicBezTo>
                    <a:cubicBezTo>
                      <a:pt x="7485" y="56"/>
                      <a:pt x="7126" y="1"/>
                      <a:pt x="6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7"/>
              <p:cNvSpPr/>
              <p:nvPr/>
            </p:nvSpPr>
            <p:spPr>
              <a:xfrm flipH="1" rot="4419690">
                <a:off x="8165921" y="549358"/>
                <a:ext cx="1814516" cy="1460840"/>
              </a:xfrm>
              <a:custGeom>
                <a:rect b="b" l="l" r="r" t="t"/>
                <a:pathLst>
                  <a:path extrusionOk="0" h="50408" w="62612">
                    <a:moveTo>
                      <a:pt x="31782" y="6106"/>
                    </a:moveTo>
                    <a:cubicBezTo>
                      <a:pt x="34043" y="6106"/>
                      <a:pt x="35239" y="9407"/>
                      <a:pt x="35329" y="11838"/>
                    </a:cubicBezTo>
                    <a:cubicBezTo>
                      <a:pt x="35572" y="17858"/>
                      <a:pt x="33542" y="23821"/>
                      <a:pt x="30324" y="28940"/>
                    </a:cubicBezTo>
                    <a:cubicBezTo>
                      <a:pt x="27293" y="25608"/>
                      <a:pt x="25792" y="20418"/>
                      <a:pt x="25792" y="16185"/>
                    </a:cubicBezTo>
                    <a:cubicBezTo>
                      <a:pt x="25863" y="12853"/>
                      <a:pt x="26864" y="9036"/>
                      <a:pt x="29667" y="6948"/>
                    </a:cubicBezTo>
                    <a:cubicBezTo>
                      <a:pt x="30452" y="6357"/>
                      <a:pt x="31158" y="6106"/>
                      <a:pt x="31782" y="6106"/>
                    </a:cubicBezTo>
                    <a:close/>
                    <a:moveTo>
                      <a:pt x="31814" y="1"/>
                    </a:moveTo>
                    <a:cubicBezTo>
                      <a:pt x="31045" y="1"/>
                      <a:pt x="30251" y="109"/>
                      <a:pt x="29438" y="342"/>
                    </a:cubicBezTo>
                    <a:cubicBezTo>
                      <a:pt x="24605" y="1657"/>
                      <a:pt x="21387" y="6533"/>
                      <a:pt x="20258" y="11123"/>
                    </a:cubicBezTo>
                    <a:cubicBezTo>
                      <a:pt x="19185" y="15470"/>
                      <a:pt x="19486" y="20603"/>
                      <a:pt x="21030" y="25251"/>
                    </a:cubicBezTo>
                    <a:cubicBezTo>
                      <a:pt x="21387" y="26194"/>
                      <a:pt x="21688" y="27210"/>
                      <a:pt x="22102" y="28168"/>
                    </a:cubicBezTo>
                    <a:cubicBezTo>
                      <a:pt x="23060" y="30613"/>
                      <a:pt x="24190" y="32929"/>
                      <a:pt x="25734" y="34831"/>
                    </a:cubicBezTo>
                    <a:cubicBezTo>
                      <a:pt x="25563" y="35017"/>
                      <a:pt x="25377" y="35260"/>
                      <a:pt x="25148" y="35431"/>
                    </a:cubicBezTo>
                    <a:cubicBezTo>
                      <a:pt x="19243" y="40550"/>
                      <a:pt x="11679" y="43596"/>
                      <a:pt x="3928" y="44254"/>
                    </a:cubicBezTo>
                    <a:cubicBezTo>
                      <a:pt x="122" y="44545"/>
                      <a:pt x="0" y="50408"/>
                      <a:pt x="3562" y="50408"/>
                    </a:cubicBezTo>
                    <a:cubicBezTo>
                      <a:pt x="3680" y="50408"/>
                      <a:pt x="3802" y="50401"/>
                      <a:pt x="3928" y="50388"/>
                    </a:cubicBezTo>
                    <a:cubicBezTo>
                      <a:pt x="5187" y="50274"/>
                      <a:pt x="6488" y="50088"/>
                      <a:pt x="7746" y="49845"/>
                    </a:cubicBezTo>
                    <a:cubicBezTo>
                      <a:pt x="8516" y="49964"/>
                      <a:pt x="9287" y="50020"/>
                      <a:pt x="10058" y="50020"/>
                    </a:cubicBezTo>
                    <a:cubicBezTo>
                      <a:pt x="17823" y="50020"/>
                      <a:pt x="25520" y="44281"/>
                      <a:pt x="30567" y="38649"/>
                    </a:cubicBezTo>
                    <a:cubicBezTo>
                      <a:pt x="30982" y="38892"/>
                      <a:pt x="31454" y="39063"/>
                      <a:pt x="31940" y="39249"/>
                    </a:cubicBezTo>
                    <a:cubicBezTo>
                      <a:pt x="33550" y="39795"/>
                      <a:pt x="35215" y="40037"/>
                      <a:pt x="36889" y="40037"/>
                    </a:cubicBezTo>
                    <a:cubicBezTo>
                      <a:pt x="41223" y="40037"/>
                      <a:pt x="45619" y="38417"/>
                      <a:pt x="49270" y="36261"/>
                    </a:cubicBezTo>
                    <a:cubicBezTo>
                      <a:pt x="54389" y="33229"/>
                      <a:pt x="58679" y="28883"/>
                      <a:pt x="61725" y="23749"/>
                    </a:cubicBezTo>
                    <a:cubicBezTo>
                      <a:pt x="62611" y="22262"/>
                      <a:pt x="62082" y="20175"/>
                      <a:pt x="60538" y="19288"/>
                    </a:cubicBezTo>
                    <a:cubicBezTo>
                      <a:pt x="60012" y="18987"/>
                      <a:pt x="59479" y="18851"/>
                      <a:pt x="58964" y="18851"/>
                    </a:cubicBezTo>
                    <a:cubicBezTo>
                      <a:pt x="57841" y="18851"/>
                      <a:pt x="56797" y="19495"/>
                      <a:pt x="56062" y="20475"/>
                    </a:cubicBezTo>
                    <a:cubicBezTo>
                      <a:pt x="51751" y="26076"/>
                      <a:pt x="45811" y="32409"/>
                      <a:pt x="38243" y="32409"/>
                    </a:cubicBezTo>
                    <a:cubicBezTo>
                      <a:pt x="37755" y="32409"/>
                      <a:pt x="37260" y="32383"/>
                      <a:pt x="36759" y="32329"/>
                    </a:cubicBezTo>
                    <a:cubicBezTo>
                      <a:pt x="36344" y="32271"/>
                      <a:pt x="35930" y="32214"/>
                      <a:pt x="35515" y="32100"/>
                    </a:cubicBezTo>
                    <a:cubicBezTo>
                      <a:pt x="39919" y="25065"/>
                      <a:pt x="42664" y="16485"/>
                      <a:pt x="40934" y="8378"/>
                    </a:cubicBezTo>
                    <a:cubicBezTo>
                      <a:pt x="40016" y="3849"/>
                      <a:pt x="36384" y="1"/>
                      <a:pt x="318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7"/>
              <p:cNvSpPr/>
              <p:nvPr/>
            </p:nvSpPr>
            <p:spPr>
              <a:xfrm rot="-392">
                <a:off x="8117032" y="-559641"/>
                <a:ext cx="1599218" cy="1129592"/>
              </a:xfrm>
              <a:custGeom>
                <a:rect b="b" l="l" r="r" t="t"/>
                <a:pathLst>
                  <a:path extrusionOk="0" h="51556" w="72982">
                    <a:moveTo>
                      <a:pt x="67508" y="1"/>
                    </a:moveTo>
                    <a:cubicBezTo>
                      <a:pt x="65429" y="1"/>
                      <a:pt x="63502" y="1313"/>
                      <a:pt x="63802" y="3958"/>
                    </a:cubicBezTo>
                    <a:cubicBezTo>
                      <a:pt x="64345" y="8419"/>
                      <a:pt x="64460" y="12895"/>
                      <a:pt x="64102" y="17356"/>
                    </a:cubicBezTo>
                    <a:cubicBezTo>
                      <a:pt x="58683" y="14024"/>
                      <a:pt x="53264" y="10807"/>
                      <a:pt x="47773" y="7704"/>
                    </a:cubicBezTo>
                    <a:cubicBezTo>
                      <a:pt x="47114" y="7318"/>
                      <a:pt x="46413" y="7142"/>
                      <a:pt x="45727" y="7142"/>
                    </a:cubicBezTo>
                    <a:cubicBezTo>
                      <a:pt x="43570" y="7142"/>
                      <a:pt x="41568" y="8881"/>
                      <a:pt x="41524" y="11279"/>
                    </a:cubicBezTo>
                    <a:cubicBezTo>
                      <a:pt x="41467" y="14854"/>
                      <a:pt x="41395" y="18428"/>
                      <a:pt x="41395" y="22003"/>
                    </a:cubicBezTo>
                    <a:cubicBezTo>
                      <a:pt x="41338" y="22718"/>
                      <a:pt x="41524" y="25464"/>
                      <a:pt x="41581" y="27551"/>
                    </a:cubicBezTo>
                    <a:cubicBezTo>
                      <a:pt x="36820" y="24563"/>
                      <a:pt x="31930" y="21946"/>
                      <a:pt x="26811" y="19558"/>
                    </a:cubicBezTo>
                    <a:cubicBezTo>
                      <a:pt x="26087" y="19235"/>
                      <a:pt x="25374" y="19083"/>
                      <a:pt x="24703" y="19083"/>
                    </a:cubicBezTo>
                    <a:cubicBezTo>
                      <a:pt x="22547" y="19083"/>
                      <a:pt x="20820" y="20653"/>
                      <a:pt x="20548" y="23204"/>
                    </a:cubicBezTo>
                    <a:cubicBezTo>
                      <a:pt x="20133" y="27065"/>
                      <a:pt x="19590" y="30940"/>
                      <a:pt x="18946" y="34815"/>
                    </a:cubicBezTo>
                    <a:cubicBezTo>
                      <a:pt x="14714" y="32370"/>
                      <a:pt x="10481" y="29868"/>
                      <a:pt x="6249" y="27422"/>
                    </a:cubicBezTo>
                    <a:cubicBezTo>
                      <a:pt x="5602" y="27059"/>
                      <a:pt x="4917" y="26893"/>
                      <a:pt x="4246" y="26893"/>
                    </a:cubicBezTo>
                    <a:cubicBezTo>
                      <a:pt x="2071" y="26893"/>
                      <a:pt x="57" y="28636"/>
                      <a:pt x="57" y="30997"/>
                    </a:cubicBezTo>
                    <a:cubicBezTo>
                      <a:pt x="0" y="37203"/>
                      <a:pt x="229" y="43509"/>
                      <a:pt x="1358" y="49657"/>
                    </a:cubicBezTo>
                    <a:cubicBezTo>
                      <a:pt x="1600" y="50930"/>
                      <a:pt x="2750" y="51556"/>
                      <a:pt x="3905" y="51556"/>
                    </a:cubicBezTo>
                    <a:cubicBezTo>
                      <a:pt x="5074" y="51556"/>
                      <a:pt x="6247" y="50916"/>
                      <a:pt x="6492" y="49657"/>
                    </a:cubicBezTo>
                    <a:cubicBezTo>
                      <a:pt x="7321" y="45839"/>
                      <a:pt x="7736" y="41907"/>
                      <a:pt x="7979" y="37975"/>
                    </a:cubicBezTo>
                    <a:cubicBezTo>
                      <a:pt x="11968" y="40292"/>
                      <a:pt x="15900" y="42622"/>
                      <a:pt x="19833" y="44881"/>
                    </a:cubicBezTo>
                    <a:cubicBezTo>
                      <a:pt x="20443" y="45256"/>
                      <a:pt x="21156" y="45432"/>
                      <a:pt x="21875" y="45432"/>
                    </a:cubicBezTo>
                    <a:cubicBezTo>
                      <a:pt x="23682" y="45432"/>
                      <a:pt x="25531" y="44318"/>
                      <a:pt x="25910" y="42436"/>
                    </a:cubicBezTo>
                    <a:cubicBezTo>
                      <a:pt x="26811" y="38089"/>
                      <a:pt x="27525" y="33800"/>
                      <a:pt x="28112" y="29453"/>
                    </a:cubicBezTo>
                    <a:cubicBezTo>
                      <a:pt x="32702" y="31841"/>
                      <a:pt x="37106" y="34458"/>
                      <a:pt x="41395" y="37317"/>
                    </a:cubicBezTo>
                    <a:cubicBezTo>
                      <a:pt x="41978" y="37710"/>
                      <a:pt x="42756" y="37918"/>
                      <a:pt x="43537" y="37918"/>
                    </a:cubicBezTo>
                    <a:cubicBezTo>
                      <a:pt x="44290" y="37918"/>
                      <a:pt x="45045" y="37725"/>
                      <a:pt x="45628" y="37317"/>
                    </a:cubicBezTo>
                    <a:cubicBezTo>
                      <a:pt x="48902" y="35058"/>
                      <a:pt x="49503" y="32070"/>
                      <a:pt x="49617" y="28266"/>
                    </a:cubicBezTo>
                    <a:cubicBezTo>
                      <a:pt x="49689" y="24992"/>
                      <a:pt x="49746" y="21703"/>
                      <a:pt x="49746" y="18486"/>
                    </a:cubicBezTo>
                    <a:cubicBezTo>
                      <a:pt x="54979" y="21531"/>
                      <a:pt x="60170" y="24634"/>
                      <a:pt x="65289" y="27851"/>
                    </a:cubicBezTo>
                    <a:cubicBezTo>
                      <a:pt x="65885" y="28213"/>
                      <a:pt x="66592" y="28383"/>
                      <a:pt x="67310" y="28383"/>
                    </a:cubicBezTo>
                    <a:cubicBezTo>
                      <a:pt x="69177" y="28383"/>
                      <a:pt x="71124" y="27239"/>
                      <a:pt x="71423" y="25349"/>
                    </a:cubicBezTo>
                    <a:cubicBezTo>
                      <a:pt x="72624" y="18200"/>
                      <a:pt x="72982" y="11165"/>
                      <a:pt x="72138" y="3958"/>
                    </a:cubicBezTo>
                    <a:cubicBezTo>
                      <a:pt x="71844" y="1327"/>
                      <a:pt x="69599" y="1"/>
                      <a:pt x="675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8" name="Google Shape;218;p17"/>
              <p:cNvGrpSpPr/>
              <p:nvPr/>
            </p:nvGrpSpPr>
            <p:grpSpPr>
              <a:xfrm rot="-1104125">
                <a:off x="8461160" y="2491384"/>
                <a:ext cx="813971" cy="776200"/>
                <a:chOff x="6965937" y="879674"/>
                <a:chExt cx="868685" cy="828375"/>
              </a:xfrm>
            </p:grpSpPr>
            <p:sp>
              <p:nvSpPr>
                <p:cNvPr id="219" name="Google Shape;219;p17"/>
                <p:cNvSpPr/>
                <p:nvPr/>
              </p:nvSpPr>
              <p:spPr>
                <a:xfrm>
                  <a:off x="7075022" y="879674"/>
                  <a:ext cx="759600" cy="828375"/>
                </a:xfrm>
                <a:custGeom>
                  <a:rect b="b" l="l" r="r" t="t"/>
                  <a:pathLst>
                    <a:path extrusionOk="0" h="33135" w="30384">
                      <a:moveTo>
                        <a:pt x="27744" y="1"/>
                      </a:moveTo>
                      <a:cubicBezTo>
                        <a:pt x="27408" y="1"/>
                        <a:pt x="27068" y="72"/>
                        <a:pt x="26755" y="227"/>
                      </a:cubicBezTo>
                      <a:cubicBezTo>
                        <a:pt x="24081" y="1600"/>
                        <a:pt x="22351" y="4160"/>
                        <a:pt x="20378" y="6476"/>
                      </a:cubicBezTo>
                      <a:cubicBezTo>
                        <a:pt x="18233" y="8978"/>
                        <a:pt x="16031" y="11552"/>
                        <a:pt x="13829" y="14112"/>
                      </a:cubicBezTo>
                      <a:cubicBezTo>
                        <a:pt x="9425" y="19231"/>
                        <a:pt x="5250" y="24421"/>
                        <a:pt x="1146" y="29783"/>
                      </a:cubicBezTo>
                      <a:cubicBezTo>
                        <a:pt x="0" y="31234"/>
                        <a:pt x="1152" y="33135"/>
                        <a:pt x="2557" y="33135"/>
                      </a:cubicBezTo>
                      <a:cubicBezTo>
                        <a:pt x="2993" y="33135"/>
                        <a:pt x="3453" y="32951"/>
                        <a:pt x="3877" y="32514"/>
                      </a:cubicBezTo>
                      <a:cubicBezTo>
                        <a:pt x="8767" y="27510"/>
                        <a:pt x="13529" y="22448"/>
                        <a:pt x="18176" y="17200"/>
                      </a:cubicBezTo>
                      <a:cubicBezTo>
                        <a:pt x="20378" y="14698"/>
                        <a:pt x="22594" y="12196"/>
                        <a:pt x="24796" y="9693"/>
                      </a:cubicBezTo>
                      <a:cubicBezTo>
                        <a:pt x="26812" y="7377"/>
                        <a:pt x="28900" y="5532"/>
                        <a:pt x="29858" y="2615"/>
                      </a:cubicBezTo>
                      <a:cubicBezTo>
                        <a:pt x="30384" y="1130"/>
                        <a:pt x="29083" y="1"/>
                        <a:pt x="277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0" name="Google Shape;220;p17"/>
                <p:cNvSpPr/>
                <p:nvPr/>
              </p:nvSpPr>
              <p:spPr>
                <a:xfrm>
                  <a:off x="6965937" y="896610"/>
                  <a:ext cx="648850" cy="685075"/>
                </a:xfrm>
                <a:custGeom>
                  <a:rect b="b" l="l" r="r" t="t"/>
                  <a:pathLst>
                    <a:path extrusionOk="0" h="27403" w="25954">
                      <a:moveTo>
                        <a:pt x="2540" y="1"/>
                      </a:moveTo>
                      <a:cubicBezTo>
                        <a:pt x="2392" y="1"/>
                        <a:pt x="2242" y="7"/>
                        <a:pt x="2088" y="20"/>
                      </a:cubicBezTo>
                      <a:cubicBezTo>
                        <a:pt x="1016" y="134"/>
                        <a:pt x="1" y="906"/>
                        <a:pt x="58" y="2050"/>
                      </a:cubicBezTo>
                      <a:cubicBezTo>
                        <a:pt x="187" y="4667"/>
                        <a:pt x="1316" y="5625"/>
                        <a:pt x="3046" y="7469"/>
                      </a:cubicBezTo>
                      <a:cubicBezTo>
                        <a:pt x="5306" y="9914"/>
                        <a:pt x="7393" y="12474"/>
                        <a:pt x="9595" y="14919"/>
                      </a:cubicBezTo>
                      <a:cubicBezTo>
                        <a:pt x="11683" y="17178"/>
                        <a:pt x="13699" y="19380"/>
                        <a:pt x="15672" y="21711"/>
                      </a:cubicBezTo>
                      <a:cubicBezTo>
                        <a:pt x="17703" y="24142"/>
                        <a:pt x="18890" y="26115"/>
                        <a:pt x="21864" y="27245"/>
                      </a:cubicBezTo>
                      <a:cubicBezTo>
                        <a:pt x="22134" y="27353"/>
                        <a:pt x="22416" y="27402"/>
                        <a:pt x="22701" y="27402"/>
                      </a:cubicBezTo>
                      <a:cubicBezTo>
                        <a:pt x="24298" y="27402"/>
                        <a:pt x="25954" y="25836"/>
                        <a:pt x="25796" y="24271"/>
                      </a:cubicBezTo>
                      <a:cubicBezTo>
                        <a:pt x="25324" y="18723"/>
                        <a:pt x="19547" y="13604"/>
                        <a:pt x="15844" y="9729"/>
                      </a:cubicBezTo>
                      <a:cubicBezTo>
                        <a:pt x="13771" y="7527"/>
                        <a:pt x="11440" y="5553"/>
                        <a:pt x="9052" y="3652"/>
                      </a:cubicBezTo>
                      <a:cubicBezTo>
                        <a:pt x="7020" y="2012"/>
                        <a:pt x="5206" y="1"/>
                        <a:pt x="254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21" name="Google Shape;221;p17"/>
              <p:cNvSpPr/>
              <p:nvPr/>
            </p:nvSpPr>
            <p:spPr>
              <a:xfrm rot="7660097">
                <a:off x="8730164" y="1769528"/>
                <a:ext cx="1290635" cy="1044136"/>
              </a:xfrm>
              <a:custGeom>
                <a:rect b="b" l="l" r="r" t="t"/>
                <a:pathLst>
                  <a:path extrusionOk="0" h="37839" w="46772">
                    <a:moveTo>
                      <a:pt x="3884" y="1"/>
                    </a:moveTo>
                    <a:cubicBezTo>
                      <a:pt x="3391" y="1"/>
                      <a:pt x="2900" y="187"/>
                      <a:pt x="2560" y="576"/>
                    </a:cubicBezTo>
                    <a:cubicBezTo>
                      <a:pt x="358" y="2950"/>
                      <a:pt x="187" y="6768"/>
                      <a:pt x="130" y="9928"/>
                    </a:cubicBezTo>
                    <a:cubicBezTo>
                      <a:pt x="1" y="13259"/>
                      <a:pt x="416" y="16662"/>
                      <a:pt x="1374" y="19880"/>
                    </a:cubicBezTo>
                    <a:cubicBezTo>
                      <a:pt x="2918" y="25356"/>
                      <a:pt x="6078" y="30304"/>
                      <a:pt x="10725" y="33635"/>
                    </a:cubicBezTo>
                    <a:cubicBezTo>
                      <a:pt x="14733" y="36559"/>
                      <a:pt x="19409" y="37838"/>
                      <a:pt x="24159" y="37838"/>
                    </a:cubicBezTo>
                    <a:cubicBezTo>
                      <a:pt x="31694" y="37838"/>
                      <a:pt x="39411" y="34619"/>
                      <a:pt x="44928" y="29646"/>
                    </a:cubicBezTo>
                    <a:cubicBezTo>
                      <a:pt x="46771" y="27994"/>
                      <a:pt x="45108" y="25391"/>
                      <a:pt x="43084" y="25391"/>
                    </a:cubicBezTo>
                    <a:cubicBezTo>
                      <a:pt x="42689" y="25391"/>
                      <a:pt x="42281" y="25490"/>
                      <a:pt x="41882" y="25714"/>
                    </a:cubicBezTo>
                    <a:cubicBezTo>
                      <a:pt x="37421" y="28216"/>
                      <a:pt x="33017" y="30718"/>
                      <a:pt x="27827" y="31190"/>
                    </a:cubicBezTo>
                    <a:cubicBezTo>
                      <a:pt x="27049" y="31258"/>
                      <a:pt x="26262" y="31294"/>
                      <a:pt x="25472" y="31294"/>
                    </a:cubicBezTo>
                    <a:cubicBezTo>
                      <a:pt x="21424" y="31294"/>
                      <a:pt x="17311" y="30347"/>
                      <a:pt x="14128" y="27858"/>
                    </a:cubicBezTo>
                    <a:cubicBezTo>
                      <a:pt x="10668" y="25170"/>
                      <a:pt x="8523" y="21124"/>
                      <a:pt x="7451" y="17020"/>
                    </a:cubicBezTo>
                    <a:cubicBezTo>
                      <a:pt x="6793" y="14446"/>
                      <a:pt x="6564" y="11829"/>
                      <a:pt x="6435" y="9213"/>
                    </a:cubicBezTo>
                    <a:cubicBezTo>
                      <a:pt x="6321" y="6410"/>
                      <a:pt x="6736" y="3493"/>
                      <a:pt x="5492" y="934"/>
                    </a:cubicBezTo>
                    <a:cubicBezTo>
                      <a:pt x="5183" y="324"/>
                      <a:pt x="4532" y="1"/>
                      <a:pt x="38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7"/>
              <p:cNvSpPr/>
              <p:nvPr/>
            </p:nvSpPr>
            <p:spPr>
              <a:xfrm rot="-5177878">
                <a:off x="7314031" y="-204603"/>
                <a:ext cx="653736" cy="670994"/>
              </a:xfrm>
              <a:custGeom>
                <a:rect b="b" l="l" r="r" t="t"/>
                <a:pathLst>
                  <a:path extrusionOk="0" h="8748" w="8523">
                    <a:moveTo>
                      <a:pt x="6861" y="0"/>
                    </a:moveTo>
                    <a:cubicBezTo>
                      <a:pt x="6190" y="0"/>
                      <a:pt x="5461" y="510"/>
                      <a:pt x="5363" y="1298"/>
                    </a:cubicBezTo>
                    <a:cubicBezTo>
                      <a:pt x="5306" y="2256"/>
                      <a:pt x="5420" y="3328"/>
                      <a:pt x="5477" y="4343"/>
                    </a:cubicBezTo>
                    <a:cubicBezTo>
                      <a:pt x="5477" y="4815"/>
                      <a:pt x="5534" y="5344"/>
                      <a:pt x="5534" y="5830"/>
                    </a:cubicBezTo>
                    <a:lnTo>
                      <a:pt x="3876" y="5830"/>
                    </a:lnTo>
                    <a:cubicBezTo>
                      <a:pt x="3262" y="5830"/>
                      <a:pt x="2627" y="5762"/>
                      <a:pt x="1997" y="5762"/>
                    </a:cubicBezTo>
                    <a:cubicBezTo>
                      <a:pt x="1584" y="5762"/>
                      <a:pt x="1174" y="5791"/>
                      <a:pt x="773" y="5888"/>
                    </a:cubicBezTo>
                    <a:cubicBezTo>
                      <a:pt x="472" y="6002"/>
                      <a:pt x="115" y="6302"/>
                      <a:pt x="58" y="6602"/>
                    </a:cubicBezTo>
                    <a:lnTo>
                      <a:pt x="58" y="6846"/>
                    </a:lnTo>
                    <a:lnTo>
                      <a:pt x="58" y="6903"/>
                    </a:lnTo>
                    <a:cubicBezTo>
                      <a:pt x="1" y="7203"/>
                      <a:pt x="301" y="7560"/>
                      <a:pt x="530" y="7732"/>
                    </a:cubicBezTo>
                    <a:cubicBezTo>
                      <a:pt x="1488" y="8275"/>
                      <a:pt x="2617" y="8390"/>
                      <a:pt x="3690" y="8561"/>
                    </a:cubicBezTo>
                    <a:cubicBezTo>
                      <a:pt x="4819" y="8747"/>
                      <a:pt x="5963" y="8747"/>
                      <a:pt x="7093" y="8747"/>
                    </a:cubicBezTo>
                    <a:cubicBezTo>
                      <a:pt x="7808" y="8747"/>
                      <a:pt x="8523" y="8090"/>
                      <a:pt x="8466" y="7317"/>
                    </a:cubicBezTo>
                    <a:cubicBezTo>
                      <a:pt x="8394" y="6245"/>
                      <a:pt x="8337" y="5173"/>
                      <a:pt x="8280" y="4157"/>
                    </a:cubicBezTo>
                    <a:cubicBezTo>
                      <a:pt x="8165" y="3085"/>
                      <a:pt x="8165" y="1955"/>
                      <a:pt x="7979" y="940"/>
                    </a:cubicBezTo>
                    <a:cubicBezTo>
                      <a:pt x="7827" y="282"/>
                      <a:pt x="7360" y="0"/>
                      <a:pt x="6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7"/>
            <p:cNvGrpSpPr/>
            <p:nvPr/>
          </p:nvGrpSpPr>
          <p:grpSpPr>
            <a:xfrm>
              <a:off x="-425926" y="3355854"/>
              <a:ext cx="2892129" cy="2196515"/>
              <a:chOff x="-425926" y="3355854"/>
              <a:chExt cx="2892129" cy="2196515"/>
            </a:xfrm>
          </p:grpSpPr>
          <p:sp>
            <p:nvSpPr>
              <p:cNvPr id="224" name="Google Shape;224;p17"/>
              <p:cNvSpPr/>
              <p:nvPr/>
            </p:nvSpPr>
            <p:spPr>
              <a:xfrm rot="-4771677">
                <a:off x="737595" y="4628559"/>
                <a:ext cx="606074" cy="745941"/>
              </a:xfrm>
              <a:custGeom>
                <a:rect b="b" l="l" r="r" t="t"/>
                <a:pathLst>
                  <a:path extrusionOk="0" h="14773" w="12003">
                    <a:moveTo>
                      <a:pt x="2808" y="1"/>
                    </a:moveTo>
                    <a:cubicBezTo>
                      <a:pt x="2045" y="1"/>
                      <a:pt x="1284" y="485"/>
                      <a:pt x="1016" y="1297"/>
                    </a:cubicBezTo>
                    <a:cubicBezTo>
                      <a:pt x="1" y="4271"/>
                      <a:pt x="358" y="7617"/>
                      <a:pt x="2146" y="10234"/>
                    </a:cubicBezTo>
                    <a:cubicBezTo>
                      <a:pt x="3089" y="11907"/>
                      <a:pt x="4519" y="13265"/>
                      <a:pt x="6435" y="14051"/>
                    </a:cubicBezTo>
                    <a:cubicBezTo>
                      <a:pt x="7451" y="14466"/>
                      <a:pt x="8523" y="14695"/>
                      <a:pt x="9524" y="14766"/>
                    </a:cubicBezTo>
                    <a:cubicBezTo>
                      <a:pt x="9575" y="14770"/>
                      <a:pt x="9625" y="14772"/>
                      <a:pt x="9674" y="14772"/>
                    </a:cubicBezTo>
                    <a:cubicBezTo>
                      <a:pt x="11091" y="14772"/>
                      <a:pt x="12002" y="13221"/>
                      <a:pt x="11311" y="11964"/>
                    </a:cubicBezTo>
                    <a:lnTo>
                      <a:pt x="11254" y="11964"/>
                    </a:lnTo>
                    <a:cubicBezTo>
                      <a:pt x="10954" y="11420"/>
                      <a:pt x="10425" y="11063"/>
                      <a:pt x="9824" y="11006"/>
                    </a:cubicBezTo>
                    <a:cubicBezTo>
                      <a:pt x="9653" y="11006"/>
                      <a:pt x="9524" y="11006"/>
                      <a:pt x="9410" y="10949"/>
                    </a:cubicBezTo>
                    <a:lnTo>
                      <a:pt x="9167" y="10949"/>
                    </a:lnTo>
                    <a:cubicBezTo>
                      <a:pt x="7737" y="10534"/>
                      <a:pt x="6493" y="9819"/>
                      <a:pt x="5592" y="8747"/>
                    </a:cubicBezTo>
                    <a:cubicBezTo>
                      <a:pt x="5477" y="8689"/>
                      <a:pt x="5420" y="8561"/>
                      <a:pt x="5363" y="8446"/>
                    </a:cubicBezTo>
                    <a:cubicBezTo>
                      <a:pt x="5234" y="8260"/>
                      <a:pt x="5120" y="8032"/>
                      <a:pt x="5063" y="7789"/>
                    </a:cubicBezTo>
                    <a:cubicBezTo>
                      <a:pt x="4405" y="6058"/>
                      <a:pt x="4462" y="4271"/>
                      <a:pt x="4877" y="2484"/>
                    </a:cubicBezTo>
                    <a:cubicBezTo>
                      <a:pt x="5006" y="1769"/>
                      <a:pt x="4762" y="1111"/>
                      <a:pt x="4233" y="639"/>
                    </a:cubicBezTo>
                    <a:cubicBezTo>
                      <a:pt x="4162" y="582"/>
                      <a:pt x="4105" y="525"/>
                      <a:pt x="3990" y="467"/>
                    </a:cubicBezTo>
                    <a:cubicBezTo>
                      <a:pt x="3650" y="148"/>
                      <a:pt x="3229" y="1"/>
                      <a:pt x="28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7"/>
              <p:cNvSpPr/>
              <p:nvPr/>
            </p:nvSpPr>
            <p:spPr>
              <a:xfrm rot="4442701">
                <a:off x="-341291" y="3826243"/>
                <a:ext cx="646708" cy="663781"/>
              </a:xfrm>
              <a:custGeom>
                <a:rect b="b" l="l" r="r" t="t"/>
                <a:pathLst>
                  <a:path extrusionOk="0" h="8748" w="8523">
                    <a:moveTo>
                      <a:pt x="6861" y="0"/>
                    </a:moveTo>
                    <a:cubicBezTo>
                      <a:pt x="6190" y="0"/>
                      <a:pt x="5461" y="510"/>
                      <a:pt x="5363" y="1298"/>
                    </a:cubicBezTo>
                    <a:cubicBezTo>
                      <a:pt x="5306" y="2256"/>
                      <a:pt x="5420" y="3328"/>
                      <a:pt x="5477" y="4343"/>
                    </a:cubicBezTo>
                    <a:cubicBezTo>
                      <a:pt x="5477" y="4815"/>
                      <a:pt x="5534" y="5344"/>
                      <a:pt x="5534" y="5830"/>
                    </a:cubicBezTo>
                    <a:lnTo>
                      <a:pt x="3876" y="5830"/>
                    </a:lnTo>
                    <a:cubicBezTo>
                      <a:pt x="3262" y="5830"/>
                      <a:pt x="2627" y="5762"/>
                      <a:pt x="1997" y="5762"/>
                    </a:cubicBezTo>
                    <a:cubicBezTo>
                      <a:pt x="1584" y="5762"/>
                      <a:pt x="1174" y="5791"/>
                      <a:pt x="773" y="5888"/>
                    </a:cubicBezTo>
                    <a:cubicBezTo>
                      <a:pt x="472" y="6002"/>
                      <a:pt x="115" y="6302"/>
                      <a:pt x="58" y="6602"/>
                    </a:cubicBezTo>
                    <a:lnTo>
                      <a:pt x="58" y="6846"/>
                    </a:lnTo>
                    <a:lnTo>
                      <a:pt x="58" y="6903"/>
                    </a:lnTo>
                    <a:cubicBezTo>
                      <a:pt x="1" y="7203"/>
                      <a:pt x="301" y="7560"/>
                      <a:pt x="530" y="7732"/>
                    </a:cubicBezTo>
                    <a:cubicBezTo>
                      <a:pt x="1488" y="8275"/>
                      <a:pt x="2617" y="8390"/>
                      <a:pt x="3690" y="8561"/>
                    </a:cubicBezTo>
                    <a:cubicBezTo>
                      <a:pt x="4819" y="8747"/>
                      <a:pt x="5963" y="8747"/>
                      <a:pt x="7093" y="8747"/>
                    </a:cubicBezTo>
                    <a:cubicBezTo>
                      <a:pt x="7808" y="8747"/>
                      <a:pt x="8523" y="8090"/>
                      <a:pt x="8466" y="7317"/>
                    </a:cubicBezTo>
                    <a:cubicBezTo>
                      <a:pt x="8394" y="6245"/>
                      <a:pt x="8337" y="5173"/>
                      <a:pt x="8280" y="4157"/>
                    </a:cubicBezTo>
                    <a:cubicBezTo>
                      <a:pt x="8165" y="3085"/>
                      <a:pt x="8165" y="1955"/>
                      <a:pt x="7979" y="940"/>
                    </a:cubicBezTo>
                    <a:cubicBezTo>
                      <a:pt x="7827" y="282"/>
                      <a:pt x="7360" y="0"/>
                      <a:pt x="68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7"/>
              <p:cNvSpPr/>
              <p:nvPr/>
            </p:nvSpPr>
            <p:spPr>
              <a:xfrm rot="-8275477">
                <a:off x="-94936" y="3574632"/>
                <a:ext cx="855542" cy="526646"/>
              </a:xfrm>
              <a:custGeom>
                <a:rect b="b" l="l" r="r" t="t"/>
                <a:pathLst>
                  <a:path extrusionOk="0" h="6638" w="10783">
                    <a:moveTo>
                      <a:pt x="4716" y="1"/>
                    </a:moveTo>
                    <a:cubicBezTo>
                      <a:pt x="4067" y="1"/>
                      <a:pt x="3427" y="476"/>
                      <a:pt x="3575" y="1454"/>
                    </a:cubicBezTo>
                    <a:cubicBezTo>
                      <a:pt x="3575" y="1625"/>
                      <a:pt x="3633" y="1811"/>
                      <a:pt x="3633" y="2054"/>
                    </a:cubicBezTo>
                    <a:cubicBezTo>
                      <a:pt x="2675" y="2226"/>
                      <a:pt x="1717" y="2412"/>
                      <a:pt x="887" y="2641"/>
                    </a:cubicBezTo>
                    <a:cubicBezTo>
                      <a:pt x="1" y="2941"/>
                      <a:pt x="172" y="4256"/>
                      <a:pt x="1073" y="4256"/>
                    </a:cubicBezTo>
                    <a:lnTo>
                      <a:pt x="3804" y="4256"/>
                    </a:lnTo>
                    <a:cubicBezTo>
                      <a:pt x="3804" y="4843"/>
                      <a:pt x="3861" y="5500"/>
                      <a:pt x="3990" y="6101"/>
                    </a:cubicBezTo>
                    <a:cubicBezTo>
                      <a:pt x="4076" y="6458"/>
                      <a:pt x="4401" y="6637"/>
                      <a:pt x="4721" y="6637"/>
                    </a:cubicBezTo>
                    <a:cubicBezTo>
                      <a:pt x="5041" y="6637"/>
                      <a:pt x="5356" y="6458"/>
                      <a:pt x="5420" y="6101"/>
                    </a:cubicBezTo>
                    <a:cubicBezTo>
                      <a:pt x="5534" y="5500"/>
                      <a:pt x="5592" y="4914"/>
                      <a:pt x="5649" y="4314"/>
                    </a:cubicBezTo>
                    <a:cubicBezTo>
                      <a:pt x="6584" y="4413"/>
                      <a:pt x="7573" y="4567"/>
                      <a:pt x="8522" y="4567"/>
                    </a:cubicBezTo>
                    <a:cubicBezTo>
                      <a:pt x="8661" y="4567"/>
                      <a:pt x="8800" y="4564"/>
                      <a:pt x="8938" y="4557"/>
                    </a:cubicBezTo>
                    <a:cubicBezTo>
                      <a:pt x="10367" y="4485"/>
                      <a:pt x="10782" y="2340"/>
                      <a:pt x="9295" y="1983"/>
                    </a:cubicBezTo>
                    <a:cubicBezTo>
                      <a:pt x="8519" y="1808"/>
                      <a:pt x="7602" y="1734"/>
                      <a:pt x="6683" y="1734"/>
                    </a:cubicBezTo>
                    <a:cubicBezTo>
                      <a:pt x="6399" y="1734"/>
                      <a:pt x="6115" y="1741"/>
                      <a:pt x="5835" y="1754"/>
                    </a:cubicBezTo>
                    <a:cubicBezTo>
                      <a:pt x="5835" y="1697"/>
                      <a:pt x="5835" y="1568"/>
                      <a:pt x="5892" y="1454"/>
                    </a:cubicBezTo>
                    <a:cubicBezTo>
                      <a:pt x="6043" y="494"/>
                      <a:pt x="5376" y="1"/>
                      <a:pt x="47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27" name="Google Shape;227;p17"/>
              <p:cNvGrpSpPr/>
              <p:nvPr/>
            </p:nvGrpSpPr>
            <p:grpSpPr>
              <a:xfrm>
                <a:off x="1393324" y="4680296"/>
                <a:ext cx="1072879" cy="872074"/>
                <a:chOff x="2556620" y="3342627"/>
                <a:chExt cx="1072450" cy="871725"/>
              </a:xfrm>
            </p:grpSpPr>
            <p:sp>
              <p:nvSpPr>
                <p:cNvPr id="228" name="Google Shape;228;p17"/>
                <p:cNvSpPr/>
                <p:nvPr/>
              </p:nvSpPr>
              <p:spPr>
                <a:xfrm>
                  <a:off x="2661495" y="3342627"/>
                  <a:ext cx="967575" cy="871725"/>
                </a:xfrm>
                <a:custGeom>
                  <a:rect b="b" l="l" r="r" t="t"/>
                  <a:pathLst>
                    <a:path extrusionOk="0" h="34869" w="38703">
                      <a:moveTo>
                        <a:pt x="2034" y="0"/>
                      </a:moveTo>
                      <a:cubicBezTo>
                        <a:pt x="777" y="0"/>
                        <a:pt x="1" y="1239"/>
                        <a:pt x="596" y="2430"/>
                      </a:cubicBezTo>
                      <a:cubicBezTo>
                        <a:pt x="1969" y="5461"/>
                        <a:pt x="4886" y="7435"/>
                        <a:pt x="7260" y="9637"/>
                      </a:cubicBezTo>
                      <a:cubicBezTo>
                        <a:pt x="10062" y="12253"/>
                        <a:pt x="12865" y="14942"/>
                        <a:pt x="15610" y="17615"/>
                      </a:cubicBezTo>
                      <a:cubicBezTo>
                        <a:pt x="18170" y="20118"/>
                        <a:pt x="20672" y="22749"/>
                        <a:pt x="23117" y="25423"/>
                      </a:cubicBezTo>
                      <a:cubicBezTo>
                        <a:pt x="25734" y="28168"/>
                        <a:pt x="27993" y="31442"/>
                        <a:pt x="30853" y="33945"/>
                      </a:cubicBezTo>
                      <a:cubicBezTo>
                        <a:pt x="31616" y="34588"/>
                        <a:pt x="32516" y="34869"/>
                        <a:pt x="33402" y="34869"/>
                      </a:cubicBezTo>
                      <a:cubicBezTo>
                        <a:pt x="36118" y="34869"/>
                        <a:pt x="38703" y="32234"/>
                        <a:pt x="36816" y="29355"/>
                      </a:cubicBezTo>
                      <a:cubicBezTo>
                        <a:pt x="32712" y="23035"/>
                        <a:pt x="26091" y="17673"/>
                        <a:pt x="20486" y="12740"/>
                      </a:cubicBezTo>
                      <a:cubicBezTo>
                        <a:pt x="17755" y="10294"/>
                        <a:pt x="14953" y="7964"/>
                        <a:pt x="11978" y="5762"/>
                      </a:cubicBezTo>
                      <a:cubicBezTo>
                        <a:pt x="9119" y="3560"/>
                        <a:pt x="6073" y="643"/>
                        <a:pt x="2441" y="42"/>
                      </a:cubicBezTo>
                      <a:cubicBezTo>
                        <a:pt x="2301" y="14"/>
                        <a:pt x="2165" y="0"/>
                        <a:pt x="20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9" name="Google Shape;229;p17"/>
                <p:cNvSpPr/>
                <p:nvPr/>
              </p:nvSpPr>
              <p:spPr>
                <a:xfrm>
                  <a:off x="2556620" y="3681752"/>
                  <a:ext cx="618125" cy="342450"/>
                </a:xfrm>
                <a:custGeom>
                  <a:rect b="b" l="l" r="r" t="t"/>
                  <a:pathLst>
                    <a:path extrusionOk="0" h="13698" w="24725">
                      <a:moveTo>
                        <a:pt x="19194" y="0"/>
                      </a:moveTo>
                      <a:cubicBezTo>
                        <a:pt x="18979" y="0"/>
                        <a:pt x="18763" y="20"/>
                        <a:pt x="18547" y="61"/>
                      </a:cubicBezTo>
                      <a:cubicBezTo>
                        <a:pt x="15516" y="604"/>
                        <a:pt x="13071" y="2263"/>
                        <a:pt x="10382" y="3750"/>
                      </a:cubicBezTo>
                      <a:cubicBezTo>
                        <a:pt x="7651" y="5309"/>
                        <a:pt x="4734" y="6739"/>
                        <a:pt x="2160" y="8583"/>
                      </a:cubicBezTo>
                      <a:cubicBezTo>
                        <a:pt x="1" y="10158"/>
                        <a:pt x="883" y="13697"/>
                        <a:pt x="3484" y="13697"/>
                      </a:cubicBezTo>
                      <a:cubicBezTo>
                        <a:pt x="3741" y="13697"/>
                        <a:pt x="4016" y="13663"/>
                        <a:pt x="4305" y="13588"/>
                      </a:cubicBezTo>
                      <a:cubicBezTo>
                        <a:pt x="7594" y="12758"/>
                        <a:pt x="10683" y="11329"/>
                        <a:pt x="13843" y="10127"/>
                      </a:cubicBezTo>
                      <a:cubicBezTo>
                        <a:pt x="16817" y="8941"/>
                        <a:pt x="19505" y="7983"/>
                        <a:pt x="22007" y="5895"/>
                      </a:cubicBezTo>
                      <a:cubicBezTo>
                        <a:pt x="24725" y="3630"/>
                        <a:pt x="22118" y="0"/>
                        <a:pt x="191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30" name="Google Shape;230;p17"/>
              <p:cNvSpPr/>
              <p:nvPr/>
            </p:nvSpPr>
            <p:spPr>
              <a:xfrm rot="4739332">
                <a:off x="145417" y="4084517"/>
                <a:ext cx="598424" cy="1490387"/>
              </a:xfrm>
              <a:custGeom>
                <a:rect b="b" l="l" r="r" t="t"/>
                <a:pathLst>
                  <a:path extrusionOk="0" h="46762" w="18776">
                    <a:moveTo>
                      <a:pt x="6789" y="1"/>
                    </a:moveTo>
                    <a:cubicBezTo>
                      <a:pt x="3426" y="1"/>
                      <a:pt x="2347" y="5490"/>
                      <a:pt x="6078" y="6724"/>
                    </a:cubicBezTo>
                    <a:cubicBezTo>
                      <a:pt x="7565" y="7211"/>
                      <a:pt x="7150" y="8640"/>
                      <a:pt x="6135" y="9355"/>
                    </a:cubicBezTo>
                    <a:cubicBezTo>
                      <a:pt x="4176" y="10657"/>
                      <a:pt x="2260" y="11500"/>
                      <a:pt x="1259" y="13702"/>
                    </a:cubicBezTo>
                    <a:cubicBezTo>
                      <a:pt x="1" y="16319"/>
                      <a:pt x="716" y="19422"/>
                      <a:pt x="2389" y="21681"/>
                    </a:cubicBezTo>
                    <a:cubicBezTo>
                      <a:pt x="4047" y="23826"/>
                      <a:pt x="6435" y="24841"/>
                      <a:pt x="8408" y="26629"/>
                    </a:cubicBezTo>
                    <a:cubicBezTo>
                      <a:pt x="9896" y="28058"/>
                      <a:pt x="9409" y="28959"/>
                      <a:pt x="8337" y="30561"/>
                    </a:cubicBezTo>
                    <a:cubicBezTo>
                      <a:pt x="7036" y="32648"/>
                      <a:pt x="5720" y="34793"/>
                      <a:pt x="5720" y="37353"/>
                    </a:cubicBezTo>
                    <a:cubicBezTo>
                      <a:pt x="5771" y="41864"/>
                      <a:pt x="10603" y="46761"/>
                      <a:pt x="15328" y="46761"/>
                    </a:cubicBezTo>
                    <a:cubicBezTo>
                      <a:pt x="15905" y="46761"/>
                      <a:pt x="16480" y="46688"/>
                      <a:pt x="17045" y="46533"/>
                    </a:cubicBezTo>
                    <a:cubicBezTo>
                      <a:pt x="18232" y="46175"/>
                      <a:pt x="18775" y="44802"/>
                      <a:pt x="18175" y="43673"/>
                    </a:cubicBezTo>
                    <a:cubicBezTo>
                      <a:pt x="16916" y="41399"/>
                      <a:pt x="13885" y="40813"/>
                      <a:pt x="12698" y="38425"/>
                    </a:cubicBezTo>
                    <a:cubicBezTo>
                      <a:pt x="11854" y="36695"/>
                      <a:pt x="13227" y="35322"/>
                      <a:pt x="14185" y="33964"/>
                    </a:cubicBezTo>
                    <a:cubicBezTo>
                      <a:pt x="15615" y="31748"/>
                      <a:pt x="16559" y="29317"/>
                      <a:pt x="16030" y="26686"/>
                    </a:cubicBezTo>
                    <a:cubicBezTo>
                      <a:pt x="15429" y="24012"/>
                      <a:pt x="13470" y="21981"/>
                      <a:pt x="11325" y="20437"/>
                    </a:cubicBezTo>
                    <a:cubicBezTo>
                      <a:pt x="10425" y="19779"/>
                      <a:pt x="6850" y="17749"/>
                      <a:pt x="7265" y="16619"/>
                    </a:cubicBezTo>
                    <a:cubicBezTo>
                      <a:pt x="7450" y="16090"/>
                      <a:pt x="8580" y="15733"/>
                      <a:pt x="9052" y="15432"/>
                    </a:cubicBezTo>
                    <a:cubicBezTo>
                      <a:pt x="10196" y="14775"/>
                      <a:pt x="11197" y="14060"/>
                      <a:pt x="12040" y="13045"/>
                    </a:cubicBezTo>
                    <a:cubicBezTo>
                      <a:pt x="15729" y="8397"/>
                      <a:pt x="13284" y="1963"/>
                      <a:pt x="7865" y="176"/>
                    </a:cubicBezTo>
                    <a:cubicBezTo>
                      <a:pt x="7485" y="56"/>
                      <a:pt x="7126" y="1"/>
                      <a:pt x="67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14_2_1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/>
          <p:nvPr>
            <p:ph type="title"/>
          </p:nvPr>
        </p:nvSpPr>
        <p:spPr>
          <a:xfrm>
            <a:off x="950976" y="368825"/>
            <a:ext cx="747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233" name="Google Shape;233;p18"/>
          <p:cNvGrpSpPr/>
          <p:nvPr/>
        </p:nvGrpSpPr>
        <p:grpSpPr>
          <a:xfrm>
            <a:off x="-899153" y="-418626"/>
            <a:ext cx="10970902" cy="6622257"/>
            <a:chOff x="-899153" y="-418626"/>
            <a:chExt cx="10970902" cy="6622257"/>
          </a:xfrm>
        </p:grpSpPr>
        <p:grpSp>
          <p:nvGrpSpPr>
            <p:cNvPr id="234" name="Google Shape;234;p18"/>
            <p:cNvGrpSpPr/>
            <p:nvPr/>
          </p:nvGrpSpPr>
          <p:grpSpPr>
            <a:xfrm flipH="1">
              <a:off x="-899153" y="-418626"/>
              <a:ext cx="2318668" cy="3420534"/>
              <a:chOff x="7639533" y="-418626"/>
              <a:chExt cx="2318668" cy="3420534"/>
            </a:xfrm>
          </p:grpSpPr>
          <p:sp>
            <p:nvSpPr>
              <p:cNvPr id="235" name="Google Shape;235;p18"/>
              <p:cNvSpPr/>
              <p:nvPr/>
            </p:nvSpPr>
            <p:spPr>
              <a:xfrm rot="7594616">
                <a:off x="8518243" y="-218642"/>
                <a:ext cx="1151312" cy="1298207"/>
              </a:xfrm>
              <a:custGeom>
                <a:rect b="b" l="l" r="r" t="t"/>
                <a:pathLst>
                  <a:path extrusionOk="0" h="40229" w="35677">
                    <a:moveTo>
                      <a:pt x="18565" y="1"/>
                    </a:moveTo>
                    <a:cubicBezTo>
                      <a:pt x="8730" y="1"/>
                      <a:pt x="2450" y="8328"/>
                      <a:pt x="887" y="17604"/>
                    </a:cubicBezTo>
                    <a:cubicBezTo>
                      <a:pt x="1" y="23023"/>
                      <a:pt x="773" y="29343"/>
                      <a:pt x="3690" y="34047"/>
                    </a:cubicBezTo>
                    <a:cubicBezTo>
                      <a:pt x="5714" y="37351"/>
                      <a:pt x="9658" y="40228"/>
                      <a:pt x="13537" y="40228"/>
                    </a:cubicBezTo>
                    <a:cubicBezTo>
                      <a:pt x="15248" y="40228"/>
                      <a:pt x="16946" y="39668"/>
                      <a:pt x="18461" y="38337"/>
                    </a:cubicBezTo>
                    <a:cubicBezTo>
                      <a:pt x="20524" y="36494"/>
                      <a:pt x="18790" y="33619"/>
                      <a:pt x="16377" y="33619"/>
                    </a:cubicBezTo>
                    <a:cubicBezTo>
                      <a:pt x="16281" y="33619"/>
                      <a:pt x="16185" y="33624"/>
                      <a:pt x="16087" y="33633"/>
                    </a:cubicBezTo>
                    <a:cubicBezTo>
                      <a:pt x="15742" y="33669"/>
                      <a:pt x="15405" y="33687"/>
                      <a:pt x="15076" y="33687"/>
                    </a:cubicBezTo>
                    <a:cubicBezTo>
                      <a:pt x="12786" y="33687"/>
                      <a:pt x="10894" y="32799"/>
                      <a:pt x="9581" y="30773"/>
                    </a:cubicBezTo>
                    <a:cubicBezTo>
                      <a:pt x="7923" y="28199"/>
                      <a:pt x="7322" y="24925"/>
                      <a:pt x="7322" y="21951"/>
                    </a:cubicBezTo>
                    <a:cubicBezTo>
                      <a:pt x="7322" y="16531"/>
                      <a:pt x="9352" y="9611"/>
                      <a:pt x="14829" y="7409"/>
                    </a:cubicBezTo>
                    <a:cubicBezTo>
                      <a:pt x="16018" y="6935"/>
                      <a:pt x="17288" y="6704"/>
                      <a:pt x="18552" y="6704"/>
                    </a:cubicBezTo>
                    <a:cubicBezTo>
                      <a:pt x="21906" y="6704"/>
                      <a:pt x="25217" y="8334"/>
                      <a:pt x="26869" y="11398"/>
                    </a:cubicBezTo>
                    <a:cubicBezTo>
                      <a:pt x="29128" y="15516"/>
                      <a:pt x="28599" y="21479"/>
                      <a:pt x="24238" y="23981"/>
                    </a:cubicBezTo>
                    <a:cubicBezTo>
                      <a:pt x="23512" y="24388"/>
                      <a:pt x="22653" y="24609"/>
                      <a:pt x="21809" y="24609"/>
                    </a:cubicBezTo>
                    <a:cubicBezTo>
                      <a:pt x="20308" y="24609"/>
                      <a:pt x="18857" y="23909"/>
                      <a:pt x="18289" y="22308"/>
                    </a:cubicBezTo>
                    <a:cubicBezTo>
                      <a:pt x="18047" y="21535"/>
                      <a:pt x="18158" y="18712"/>
                      <a:pt x="18992" y="18712"/>
                    </a:cubicBezTo>
                    <a:cubicBezTo>
                      <a:pt x="19192" y="18712"/>
                      <a:pt x="19432" y="18873"/>
                      <a:pt x="19719" y="19262"/>
                    </a:cubicBezTo>
                    <a:cubicBezTo>
                      <a:pt x="20309" y="20046"/>
                      <a:pt x="21241" y="20401"/>
                      <a:pt x="22174" y="20401"/>
                    </a:cubicBezTo>
                    <a:cubicBezTo>
                      <a:pt x="23029" y="20401"/>
                      <a:pt x="23886" y="20103"/>
                      <a:pt x="24481" y="19563"/>
                    </a:cubicBezTo>
                    <a:cubicBezTo>
                      <a:pt x="25968" y="18261"/>
                      <a:pt x="25911" y="16288"/>
                      <a:pt x="24781" y="14801"/>
                    </a:cubicBezTo>
                    <a:cubicBezTo>
                      <a:pt x="23368" y="12874"/>
                      <a:pt x="21277" y="11973"/>
                      <a:pt x="19170" y="11973"/>
                    </a:cubicBezTo>
                    <a:cubicBezTo>
                      <a:pt x="16650" y="11973"/>
                      <a:pt x="14109" y="13263"/>
                      <a:pt x="12684" y="15630"/>
                    </a:cubicBezTo>
                    <a:cubicBezTo>
                      <a:pt x="10239" y="19691"/>
                      <a:pt x="11140" y="25411"/>
                      <a:pt x="14529" y="28557"/>
                    </a:cubicBezTo>
                    <a:cubicBezTo>
                      <a:pt x="16574" y="30436"/>
                      <a:pt x="19212" y="31352"/>
                      <a:pt x="21858" y="31352"/>
                    </a:cubicBezTo>
                    <a:cubicBezTo>
                      <a:pt x="24004" y="31352"/>
                      <a:pt x="26154" y="30750"/>
                      <a:pt x="27998" y="29572"/>
                    </a:cubicBezTo>
                    <a:cubicBezTo>
                      <a:pt x="32045" y="26955"/>
                      <a:pt x="34490" y="22608"/>
                      <a:pt x="34905" y="17832"/>
                    </a:cubicBezTo>
                    <a:cubicBezTo>
                      <a:pt x="35677" y="8667"/>
                      <a:pt x="28828" y="502"/>
                      <a:pt x="19590" y="30"/>
                    </a:cubicBezTo>
                    <a:cubicBezTo>
                      <a:pt x="19244" y="10"/>
                      <a:pt x="18902" y="1"/>
                      <a:pt x="185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8"/>
              <p:cNvSpPr/>
              <p:nvPr/>
            </p:nvSpPr>
            <p:spPr>
              <a:xfrm flipH="1" rot="-9226101">
                <a:off x="7963530" y="1064396"/>
                <a:ext cx="1237442" cy="1754368"/>
              </a:xfrm>
              <a:custGeom>
                <a:rect b="b" l="l" r="r" t="t"/>
                <a:pathLst>
                  <a:path extrusionOk="0" h="45654" w="32202">
                    <a:moveTo>
                      <a:pt x="22078" y="34625"/>
                    </a:moveTo>
                    <a:lnTo>
                      <a:pt x="22078" y="34625"/>
                    </a:lnTo>
                    <a:cubicBezTo>
                      <a:pt x="23679" y="35040"/>
                      <a:pt x="25167" y="35755"/>
                      <a:pt x="25881" y="37070"/>
                    </a:cubicBezTo>
                    <a:cubicBezTo>
                      <a:pt x="26399" y="38037"/>
                      <a:pt x="26424" y="39757"/>
                      <a:pt x="25189" y="39757"/>
                    </a:cubicBezTo>
                    <a:cubicBezTo>
                      <a:pt x="25127" y="39757"/>
                      <a:pt x="25063" y="39753"/>
                      <a:pt x="24995" y="39744"/>
                    </a:cubicBezTo>
                    <a:cubicBezTo>
                      <a:pt x="23622" y="39630"/>
                      <a:pt x="22907" y="37242"/>
                      <a:pt x="22550" y="36169"/>
                    </a:cubicBezTo>
                    <a:cubicBezTo>
                      <a:pt x="22364" y="35640"/>
                      <a:pt x="22192" y="35168"/>
                      <a:pt x="22078" y="34625"/>
                    </a:cubicBezTo>
                    <a:close/>
                    <a:moveTo>
                      <a:pt x="28344" y="0"/>
                    </a:moveTo>
                    <a:cubicBezTo>
                      <a:pt x="27800" y="0"/>
                      <a:pt x="27234" y="214"/>
                      <a:pt x="26725" y="722"/>
                    </a:cubicBezTo>
                    <a:cubicBezTo>
                      <a:pt x="25410" y="2038"/>
                      <a:pt x="24280" y="3411"/>
                      <a:pt x="23208" y="4898"/>
                    </a:cubicBezTo>
                    <a:cubicBezTo>
                      <a:pt x="19390" y="10203"/>
                      <a:pt x="17002" y="16451"/>
                      <a:pt x="16358" y="23014"/>
                    </a:cubicBezTo>
                    <a:cubicBezTo>
                      <a:pt x="16173" y="23958"/>
                      <a:pt x="16058" y="24973"/>
                      <a:pt x="15929" y="25931"/>
                    </a:cubicBezTo>
                    <a:cubicBezTo>
                      <a:pt x="15815" y="27004"/>
                      <a:pt x="15758" y="28191"/>
                      <a:pt x="15701" y="29506"/>
                    </a:cubicBezTo>
                    <a:cubicBezTo>
                      <a:pt x="9381" y="30693"/>
                      <a:pt x="3604" y="36055"/>
                      <a:pt x="801" y="41360"/>
                    </a:cubicBezTo>
                    <a:cubicBezTo>
                      <a:pt x="0" y="42823"/>
                      <a:pt x="1297" y="44525"/>
                      <a:pt x="2695" y="44525"/>
                    </a:cubicBezTo>
                    <a:cubicBezTo>
                      <a:pt x="3170" y="44525"/>
                      <a:pt x="3656" y="44329"/>
                      <a:pt x="4076" y="43862"/>
                    </a:cubicBezTo>
                    <a:cubicBezTo>
                      <a:pt x="7178" y="40345"/>
                      <a:pt x="10696" y="36412"/>
                      <a:pt x="15043" y="34453"/>
                    </a:cubicBezTo>
                    <a:cubicBezTo>
                      <a:pt x="15286" y="34382"/>
                      <a:pt x="15515" y="34382"/>
                      <a:pt x="15758" y="34325"/>
                    </a:cubicBezTo>
                    <a:cubicBezTo>
                      <a:pt x="16223" y="40086"/>
                      <a:pt x="18367" y="45653"/>
                      <a:pt x="24993" y="45653"/>
                    </a:cubicBezTo>
                    <a:cubicBezTo>
                      <a:pt x="25092" y="45653"/>
                      <a:pt x="25193" y="45652"/>
                      <a:pt x="25295" y="45650"/>
                    </a:cubicBezTo>
                    <a:cubicBezTo>
                      <a:pt x="28927" y="45535"/>
                      <a:pt x="31658" y="42604"/>
                      <a:pt x="31901" y="39029"/>
                    </a:cubicBezTo>
                    <a:cubicBezTo>
                      <a:pt x="32202" y="34925"/>
                      <a:pt x="29285" y="31594"/>
                      <a:pt x="25653" y="30035"/>
                    </a:cubicBezTo>
                    <a:cubicBezTo>
                      <a:pt x="24094" y="29449"/>
                      <a:pt x="22550" y="29091"/>
                      <a:pt x="21063" y="29020"/>
                    </a:cubicBezTo>
                    <a:cubicBezTo>
                      <a:pt x="20348" y="19912"/>
                      <a:pt x="23737" y="10617"/>
                      <a:pt x="30114" y="4068"/>
                    </a:cubicBezTo>
                    <a:cubicBezTo>
                      <a:pt x="31719" y="2364"/>
                      <a:pt x="30154" y="0"/>
                      <a:pt x="28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8"/>
              <p:cNvSpPr/>
              <p:nvPr/>
            </p:nvSpPr>
            <p:spPr>
              <a:xfrm rot="6517542">
                <a:off x="7912230" y="-296735"/>
                <a:ext cx="653733" cy="670991"/>
              </a:xfrm>
              <a:custGeom>
                <a:rect b="b" l="l" r="r" t="t"/>
                <a:pathLst>
                  <a:path extrusionOk="0" h="8748" w="8523">
                    <a:moveTo>
                      <a:pt x="6861" y="0"/>
                    </a:moveTo>
                    <a:cubicBezTo>
                      <a:pt x="6190" y="0"/>
                      <a:pt x="5461" y="510"/>
                      <a:pt x="5363" y="1298"/>
                    </a:cubicBezTo>
                    <a:cubicBezTo>
                      <a:pt x="5306" y="2256"/>
                      <a:pt x="5420" y="3328"/>
                      <a:pt x="5477" y="4343"/>
                    </a:cubicBezTo>
                    <a:cubicBezTo>
                      <a:pt x="5477" y="4815"/>
                      <a:pt x="5534" y="5344"/>
                      <a:pt x="5534" y="5830"/>
                    </a:cubicBezTo>
                    <a:lnTo>
                      <a:pt x="3876" y="5830"/>
                    </a:lnTo>
                    <a:cubicBezTo>
                      <a:pt x="3262" y="5830"/>
                      <a:pt x="2627" y="5762"/>
                      <a:pt x="1997" y="5762"/>
                    </a:cubicBezTo>
                    <a:cubicBezTo>
                      <a:pt x="1584" y="5762"/>
                      <a:pt x="1174" y="5791"/>
                      <a:pt x="773" y="5888"/>
                    </a:cubicBezTo>
                    <a:cubicBezTo>
                      <a:pt x="472" y="6002"/>
                      <a:pt x="115" y="6302"/>
                      <a:pt x="58" y="6602"/>
                    </a:cubicBezTo>
                    <a:lnTo>
                      <a:pt x="58" y="6846"/>
                    </a:lnTo>
                    <a:lnTo>
                      <a:pt x="58" y="6903"/>
                    </a:lnTo>
                    <a:cubicBezTo>
                      <a:pt x="1" y="7203"/>
                      <a:pt x="301" y="7560"/>
                      <a:pt x="530" y="7732"/>
                    </a:cubicBezTo>
                    <a:cubicBezTo>
                      <a:pt x="1488" y="8275"/>
                      <a:pt x="2617" y="8390"/>
                      <a:pt x="3690" y="8561"/>
                    </a:cubicBezTo>
                    <a:cubicBezTo>
                      <a:pt x="4819" y="8747"/>
                      <a:pt x="5963" y="8747"/>
                      <a:pt x="7093" y="8747"/>
                    </a:cubicBezTo>
                    <a:cubicBezTo>
                      <a:pt x="7808" y="8747"/>
                      <a:pt x="8523" y="8090"/>
                      <a:pt x="8466" y="7317"/>
                    </a:cubicBezTo>
                    <a:cubicBezTo>
                      <a:pt x="8394" y="6245"/>
                      <a:pt x="8337" y="5173"/>
                      <a:pt x="8280" y="4157"/>
                    </a:cubicBezTo>
                    <a:cubicBezTo>
                      <a:pt x="8165" y="3085"/>
                      <a:pt x="8165" y="1955"/>
                      <a:pt x="7979" y="940"/>
                    </a:cubicBezTo>
                    <a:cubicBezTo>
                      <a:pt x="7827" y="282"/>
                      <a:pt x="7360" y="0"/>
                      <a:pt x="68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8"/>
              <p:cNvSpPr/>
              <p:nvPr/>
            </p:nvSpPr>
            <p:spPr>
              <a:xfrm>
                <a:off x="8854752" y="2722608"/>
                <a:ext cx="279300" cy="279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18"/>
              <p:cNvSpPr/>
              <p:nvPr/>
            </p:nvSpPr>
            <p:spPr>
              <a:xfrm rot="3228475">
                <a:off x="8728853" y="2154035"/>
                <a:ext cx="931122" cy="521862"/>
              </a:xfrm>
              <a:custGeom>
                <a:rect b="b" l="l" r="r" t="t"/>
                <a:pathLst>
                  <a:path extrusionOk="0" h="13698" w="24725">
                    <a:moveTo>
                      <a:pt x="19194" y="0"/>
                    </a:moveTo>
                    <a:cubicBezTo>
                      <a:pt x="18979" y="0"/>
                      <a:pt x="18763" y="20"/>
                      <a:pt x="18547" y="61"/>
                    </a:cubicBezTo>
                    <a:cubicBezTo>
                      <a:pt x="15516" y="604"/>
                      <a:pt x="13071" y="2263"/>
                      <a:pt x="10382" y="3750"/>
                    </a:cubicBezTo>
                    <a:cubicBezTo>
                      <a:pt x="7651" y="5309"/>
                      <a:pt x="4734" y="6739"/>
                      <a:pt x="2160" y="8583"/>
                    </a:cubicBezTo>
                    <a:cubicBezTo>
                      <a:pt x="1" y="10158"/>
                      <a:pt x="883" y="13697"/>
                      <a:pt x="3484" y="13697"/>
                    </a:cubicBezTo>
                    <a:cubicBezTo>
                      <a:pt x="3741" y="13697"/>
                      <a:pt x="4016" y="13663"/>
                      <a:pt x="4305" y="13588"/>
                    </a:cubicBezTo>
                    <a:cubicBezTo>
                      <a:pt x="7594" y="12758"/>
                      <a:pt x="10683" y="11329"/>
                      <a:pt x="13843" y="10127"/>
                    </a:cubicBezTo>
                    <a:cubicBezTo>
                      <a:pt x="16817" y="8941"/>
                      <a:pt x="19505" y="7983"/>
                      <a:pt x="22007" y="5895"/>
                    </a:cubicBezTo>
                    <a:cubicBezTo>
                      <a:pt x="24725" y="3630"/>
                      <a:pt x="22118" y="0"/>
                      <a:pt x="19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0" name="Google Shape;240;p18"/>
            <p:cNvGrpSpPr/>
            <p:nvPr/>
          </p:nvGrpSpPr>
          <p:grpSpPr>
            <a:xfrm flipH="1">
              <a:off x="6719788" y="3001909"/>
              <a:ext cx="3351961" cy="3201722"/>
              <a:chOff x="-1012702" y="3001909"/>
              <a:chExt cx="3351961" cy="3201722"/>
            </a:xfrm>
          </p:grpSpPr>
          <p:sp>
            <p:nvSpPr>
              <p:cNvPr id="241" name="Google Shape;241;p18"/>
              <p:cNvSpPr/>
              <p:nvPr/>
            </p:nvSpPr>
            <p:spPr>
              <a:xfrm>
                <a:off x="-282260" y="4192554"/>
                <a:ext cx="496308" cy="653336"/>
              </a:xfrm>
              <a:custGeom>
                <a:rect b="b" l="l" r="r" t="t"/>
                <a:pathLst>
                  <a:path extrusionOk="0" h="29370" w="22311">
                    <a:moveTo>
                      <a:pt x="19104" y="1"/>
                    </a:moveTo>
                    <a:cubicBezTo>
                      <a:pt x="18248" y="1"/>
                      <a:pt x="17441" y="421"/>
                      <a:pt x="17063" y="1416"/>
                    </a:cubicBezTo>
                    <a:cubicBezTo>
                      <a:pt x="15633" y="2488"/>
                      <a:pt x="14618" y="3975"/>
                      <a:pt x="14089" y="5706"/>
                    </a:cubicBezTo>
                    <a:cubicBezTo>
                      <a:pt x="13960" y="5877"/>
                      <a:pt x="13846" y="6120"/>
                      <a:pt x="13731" y="6306"/>
                    </a:cubicBezTo>
                    <a:cubicBezTo>
                      <a:pt x="12716" y="8380"/>
                      <a:pt x="11815" y="10467"/>
                      <a:pt x="10929" y="12555"/>
                    </a:cubicBezTo>
                    <a:cubicBezTo>
                      <a:pt x="10457" y="13742"/>
                      <a:pt x="9971" y="14886"/>
                      <a:pt x="9499" y="16072"/>
                    </a:cubicBezTo>
                    <a:cubicBezTo>
                      <a:pt x="8598" y="14585"/>
                      <a:pt x="7654" y="13213"/>
                      <a:pt x="6639" y="11783"/>
                    </a:cubicBezTo>
                    <a:cubicBezTo>
                      <a:pt x="5896" y="10707"/>
                      <a:pt x="4838" y="10235"/>
                      <a:pt x="3805" y="10235"/>
                    </a:cubicBezTo>
                    <a:cubicBezTo>
                      <a:pt x="1858" y="10235"/>
                      <a:pt x="0" y="11914"/>
                      <a:pt x="505" y="14399"/>
                    </a:cubicBezTo>
                    <a:cubicBezTo>
                      <a:pt x="1391" y="18746"/>
                      <a:pt x="2950" y="22979"/>
                      <a:pt x="5924" y="26139"/>
                    </a:cubicBezTo>
                    <a:cubicBezTo>
                      <a:pt x="5924" y="26253"/>
                      <a:pt x="5981" y="26439"/>
                      <a:pt x="6038" y="26553"/>
                    </a:cubicBezTo>
                    <a:cubicBezTo>
                      <a:pt x="6742" y="28460"/>
                      <a:pt x="8255" y="29369"/>
                      <a:pt x="9794" y="29369"/>
                    </a:cubicBezTo>
                    <a:cubicBezTo>
                      <a:pt x="11385" y="29369"/>
                      <a:pt x="13004" y="28399"/>
                      <a:pt x="13788" y="26553"/>
                    </a:cubicBezTo>
                    <a:cubicBezTo>
                      <a:pt x="13903" y="26253"/>
                      <a:pt x="14031" y="25967"/>
                      <a:pt x="14146" y="25667"/>
                    </a:cubicBezTo>
                    <a:cubicBezTo>
                      <a:pt x="15576" y="23393"/>
                      <a:pt x="16820" y="20891"/>
                      <a:pt x="17835" y="18332"/>
                    </a:cubicBezTo>
                    <a:cubicBezTo>
                      <a:pt x="20109" y="13384"/>
                      <a:pt x="21538" y="8094"/>
                      <a:pt x="22182" y="2488"/>
                    </a:cubicBezTo>
                    <a:cubicBezTo>
                      <a:pt x="22311" y="1173"/>
                      <a:pt x="21295" y="401"/>
                      <a:pt x="20223" y="229"/>
                    </a:cubicBezTo>
                    <a:cubicBezTo>
                      <a:pt x="19862" y="81"/>
                      <a:pt x="19478" y="1"/>
                      <a:pt x="19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8"/>
              <p:cNvSpPr/>
              <p:nvPr/>
            </p:nvSpPr>
            <p:spPr>
              <a:xfrm rot="-1105226">
                <a:off x="-639038" y="3675121"/>
                <a:ext cx="1209864" cy="1005395"/>
              </a:xfrm>
              <a:custGeom>
                <a:rect b="b" l="l" r="r" t="t"/>
                <a:pathLst>
                  <a:path extrusionOk="0" h="23017" w="27698">
                    <a:moveTo>
                      <a:pt x="3664" y="0"/>
                    </a:moveTo>
                    <a:cubicBezTo>
                      <a:pt x="3392" y="0"/>
                      <a:pt x="3117" y="68"/>
                      <a:pt x="2861" y="215"/>
                    </a:cubicBezTo>
                    <a:cubicBezTo>
                      <a:pt x="2260" y="572"/>
                      <a:pt x="1717" y="930"/>
                      <a:pt x="1130" y="1287"/>
                    </a:cubicBezTo>
                    <a:cubicBezTo>
                      <a:pt x="716" y="1516"/>
                      <a:pt x="473" y="1874"/>
                      <a:pt x="358" y="2231"/>
                    </a:cubicBezTo>
                    <a:cubicBezTo>
                      <a:pt x="287" y="2417"/>
                      <a:pt x="287" y="2589"/>
                      <a:pt x="230" y="2774"/>
                    </a:cubicBezTo>
                    <a:cubicBezTo>
                      <a:pt x="1" y="6349"/>
                      <a:pt x="3089" y="8666"/>
                      <a:pt x="6364" y="8794"/>
                    </a:cubicBezTo>
                    <a:cubicBezTo>
                      <a:pt x="6513" y="8802"/>
                      <a:pt x="6661" y="8806"/>
                      <a:pt x="6809" y="8806"/>
                    </a:cubicBezTo>
                    <a:cubicBezTo>
                      <a:pt x="9880" y="8806"/>
                      <a:pt x="12706" y="7231"/>
                      <a:pt x="15786" y="7231"/>
                    </a:cubicBezTo>
                    <a:cubicBezTo>
                      <a:pt x="15886" y="7231"/>
                      <a:pt x="15986" y="7232"/>
                      <a:pt x="16087" y="7236"/>
                    </a:cubicBezTo>
                    <a:cubicBezTo>
                      <a:pt x="16616" y="7293"/>
                      <a:pt x="17217" y="7364"/>
                      <a:pt x="17803" y="7536"/>
                    </a:cubicBezTo>
                    <a:cubicBezTo>
                      <a:pt x="19362" y="8137"/>
                      <a:pt x="20734" y="9152"/>
                      <a:pt x="21621" y="10453"/>
                    </a:cubicBezTo>
                    <a:cubicBezTo>
                      <a:pt x="21807" y="10753"/>
                      <a:pt x="21921" y="11053"/>
                      <a:pt x="21978" y="11411"/>
                    </a:cubicBezTo>
                    <a:cubicBezTo>
                      <a:pt x="22808" y="14514"/>
                      <a:pt x="21449" y="17788"/>
                      <a:pt x="20134" y="20591"/>
                    </a:cubicBezTo>
                    <a:cubicBezTo>
                      <a:pt x="19561" y="21863"/>
                      <a:pt x="20458" y="23016"/>
                      <a:pt x="21542" y="23016"/>
                    </a:cubicBezTo>
                    <a:cubicBezTo>
                      <a:pt x="21921" y="23016"/>
                      <a:pt x="22323" y="22876"/>
                      <a:pt x="22693" y="22550"/>
                    </a:cubicBezTo>
                    <a:cubicBezTo>
                      <a:pt x="26683" y="19218"/>
                      <a:pt x="27698" y="13499"/>
                      <a:pt x="25439" y="9080"/>
                    </a:cubicBezTo>
                    <a:cubicBezTo>
                      <a:pt x="24595" y="7178"/>
                      <a:pt x="23165" y="5577"/>
                      <a:pt x="21206" y="4505"/>
                    </a:cubicBezTo>
                    <a:cubicBezTo>
                      <a:pt x="19432" y="3563"/>
                      <a:pt x="17521" y="3170"/>
                      <a:pt x="15588" y="3170"/>
                    </a:cubicBezTo>
                    <a:cubicBezTo>
                      <a:pt x="14203" y="3170"/>
                      <a:pt x="12807" y="3372"/>
                      <a:pt x="11440" y="3718"/>
                    </a:cubicBezTo>
                    <a:cubicBezTo>
                      <a:pt x="11056" y="3738"/>
                      <a:pt x="10665" y="3752"/>
                      <a:pt x="10276" y="3752"/>
                    </a:cubicBezTo>
                    <a:cubicBezTo>
                      <a:pt x="8126" y="3752"/>
                      <a:pt x="6017" y="3334"/>
                      <a:pt x="5363" y="1216"/>
                    </a:cubicBezTo>
                    <a:cubicBezTo>
                      <a:pt x="5102" y="486"/>
                      <a:pt x="4394" y="0"/>
                      <a:pt x="36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18"/>
              <p:cNvSpPr/>
              <p:nvPr/>
            </p:nvSpPr>
            <p:spPr>
              <a:xfrm rot="2778489">
                <a:off x="578773" y="4670436"/>
                <a:ext cx="1599302" cy="1129691"/>
              </a:xfrm>
              <a:custGeom>
                <a:rect b="b" l="l" r="r" t="t"/>
                <a:pathLst>
                  <a:path extrusionOk="0" h="51556" w="72982">
                    <a:moveTo>
                      <a:pt x="67508" y="1"/>
                    </a:moveTo>
                    <a:cubicBezTo>
                      <a:pt x="65429" y="1"/>
                      <a:pt x="63502" y="1313"/>
                      <a:pt x="63802" y="3958"/>
                    </a:cubicBezTo>
                    <a:cubicBezTo>
                      <a:pt x="64345" y="8419"/>
                      <a:pt x="64460" y="12895"/>
                      <a:pt x="64102" y="17356"/>
                    </a:cubicBezTo>
                    <a:cubicBezTo>
                      <a:pt x="58683" y="14024"/>
                      <a:pt x="53264" y="10807"/>
                      <a:pt x="47773" y="7704"/>
                    </a:cubicBezTo>
                    <a:cubicBezTo>
                      <a:pt x="47114" y="7318"/>
                      <a:pt x="46413" y="7142"/>
                      <a:pt x="45727" y="7142"/>
                    </a:cubicBezTo>
                    <a:cubicBezTo>
                      <a:pt x="43570" y="7142"/>
                      <a:pt x="41568" y="8881"/>
                      <a:pt x="41524" y="11279"/>
                    </a:cubicBezTo>
                    <a:cubicBezTo>
                      <a:pt x="41467" y="14854"/>
                      <a:pt x="41395" y="18428"/>
                      <a:pt x="41395" y="22003"/>
                    </a:cubicBezTo>
                    <a:cubicBezTo>
                      <a:pt x="41338" y="22718"/>
                      <a:pt x="41524" y="25464"/>
                      <a:pt x="41581" y="27551"/>
                    </a:cubicBezTo>
                    <a:cubicBezTo>
                      <a:pt x="36820" y="24563"/>
                      <a:pt x="31930" y="21946"/>
                      <a:pt x="26811" y="19558"/>
                    </a:cubicBezTo>
                    <a:cubicBezTo>
                      <a:pt x="26087" y="19235"/>
                      <a:pt x="25374" y="19083"/>
                      <a:pt x="24703" y="19083"/>
                    </a:cubicBezTo>
                    <a:cubicBezTo>
                      <a:pt x="22547" y="19083"/>
                      <a:pt x="20820" y="20653"/>
                      <a:pt x="20548" y="23204"/>
                    </a:cubicBezTo>
                    <a:cubicBezTo>
                      <a:pt x="20133" y="27065"/>
                      <a:pt x="19590" y="30940"/>
                      <a:pt x="18946" y="34815"/>
                    </a:cubicBezTo>
                    <a:cubicBezTo>
                      <a:pt x="14714" y="32370"/>
                      <a:pt x="10481" y="29868"/>
                      <a:pt x="6249" y="27422"/>
                    </a:cubicBezTo>
                    <a:cubicBezTo>
                      <a:pt x="5602" y="27059"/>
                      <a:pt x="4917" y="26893"/>
                      <a:pt x="4246" y="26893"/>
                    </a:cubicBezTo>
                    <a:cubicBezTo>
                      <a:pt x="2071" y="26893"/>
                      <a:pt x="57" y="28636"/>
                      <a:pt x="57" y="30997"/>
                    </a:cubicBezTo>
                    <a:cubicBezTo>
                      <a:pt x="0" y="37203"/>
                      <a:pt x="229" y="43509"/>
                      <a:pt x="1358" y="49657"/>
                    </a:cubicBezTo>
                    <a:cubicBezTo>
                      <a:pt x="1600" y="50930"/>
                      <a:pt x="2750" y="51556"/>
                      <a:pt x="3905" y="51556"/>
                    </a:cubicBezTo>
                    <a:cubicBezTo>
                      <a:pt x="5074" y="51556"/>
                      <a:pt x="6247" y="50916"/>
                      <a:pt x="6492" y="49657"/>
                    </a:cubicBezTo>
                    <a:cubicBezTo>
                      <a:pt x="7321" y="45839"/>
                      <a:pt x="7736" y="41907"/>
                      <a:pt x="7979" y="37975"/>
                    </a:cubicBezTo>
                    <a:cubicBezTo>
                      <a:pt x="11968" y="40292"/>
                      <a:pt x="15900" y="42622"/>
                      <a:pt x="19833" y="44881"/>
                    </a:cubicBezTo>
                    <a:cubicBezTo>
                      <a:pt x="20443" y="45256"/>
                      <a:pt x="21156" y="45432"/>
                      <a:pt x="21875" y="45432"/>
                    </a:cubicBezTo>
                    <a:cubicBezTo>
                      <a:pt x="23682" y="45432"/>
                      <a:pt x="25531" y="44318"/>
                      <a:pt x="25910" y="42436"/>
                    </a:cubicBezTo>
                    <a:cubicBezTo>
                      <a:pt x="26811" y="38089"/>
                      <a:pt x="27525" y="33800"/>
                      <a:pt x="28112" y="29453"/>
                    </a:cubicBezTo>
                    <a:cubicBezTo>
                      <a:pt x="32702" y="31841"/>
                      <a:pt x="37106" y="34458"/>
                      <a:pt x="41395" y="37317"/>
                    </a:cubicBezTo>
                    <a:cubicBezTo>
                      <a:pt x="41978" y="37710"/>
                      <a:pt x="42756" y="37918"/>
                      <a:pt x="43537" y="37918"/>
                    </a:cubicBezTo>
                    <a:cubicBezTo>
                      <a:pt x="44290" y="37918"/>
                      <a:pt x="45045" y="37725"/>
                      <a:pt x="45628" y="37317"/>
                    </a:cubicBezTo>
                    <a:cubicBezTo>
                      <a:pt x="48902" y="35058"/>
                      <a:pt x="49503" y="32070"/>
                      <a:pt x="49617" y="28266"/>
                    </a:cubicBezTo>
                    <a:cubicBezTo>
                      <a:pt x="49689" y="24992"/>
                      <a:pt x="49746" y="21703"/>
                      <a:pt x="49746" y="18486"/>
                    </a:cubicBezTo>
                    <a:cubicBezTo>
                      <a:pt x="54979" y="21531"/>
                      <a:pt x="60170" y="24634"/>
                      <a:pt x="65289" y="27851"/>
                    </a:cubicBezTo>
                    <a:cubicBezTo>
                      <a:pt x="65885" y="28213"/>
                      <a:pt x="66592" y="28383"/>
                      <a:pt x="67310" y="28383"/>
                    </a:cubicBezTo>
                    <a:cubicBezTo>
                      <a:pt x="69177" y="28383"/>
                      <a:pt x="71124" y="27239"/>
                      <a:pt x="71423" y="25349"/>
                    </a:cubicBezTo>
                    <a:cubicBezTo>
                      <a:pt x="72624" y="18200"/>
                      <a:pt x="72982" y="11165"/>
                      <a:pt x="72138" y="3958"/>
                    </a:cubicBezTo>
                    <a:cubicBezTo>
                      <a:pt x="71844" y="1327"/>
                      <a:pt x="69599" y="1"/>
                      <a:pt x="67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18"/>
              <p:cNvSpPr/>
              <p:nvPr/>
            </p:nvSpPr>
            <p:spPr>
              <a:xfrm rot="-3416949">
                <a:off x="-868478" y="4496120"/>
                <a:ext cx="1290686" cy="1044178"/>
              </a:xfrm>
              <a:custGeom>
                <a:rect b="b" l="l" r="r" t="t"/>
                <a:pathLst>
                  <a:path extrusionOk="0" h="37839" w="46772">
                    <a:moveTo>
                      <a:pt x="3884" y="1"/>
                    </a:moveTo>
                    <a:cubicBezTo>
                      <a:pt x="3391" y="1"/>
                      <a:pt x="2900" y="187"/>
                      <a:pt x="2560" y="576"/>
                    </a:cubicBezTo>
                    <a:cubicBezTo>
                      <a:pt x="358" y="2950"/>
                      <a:pt x="187" y="6768"/>
                      <a:pt x="130" y="9928"/>
                    </a:cubicBezTo>
                    <a:cubicBezTo>
                      <a:pt x="1" y="13259"/>
                      <a:pt x="416" y="16662"/>
                      <a:pt x="1374" y="19880"/>
                    </a:cubicBezTo>
                    <a:cubicBezTo>
                      <a:pt x="2918" y="25356"/>
                      <a:pt x="6078" y="30304"/>
                      <a:pt x="10725" y="33635"/>
                    </a:cubicBezTo>
                    <a:cubicBezTo>
                      <a:pt x="14733" y="36559"/>
                      <a:pt x="19409" y="37838"/>
                      <a:pt x="24159" y="37838"/>
                    </a:cubicBezTo>
                    <a:cubicBezTo>
                      <a:pt x="31694" y="37838"/>
                      <a:pt x="39411" y="34619"/>
                      <a:pt x="44928" y="29646"/>
                    </a:cubicBezTo>
                    <a:cubicBezTo>
                      <a:pt x="46771" y="27994"/>
                      <a:pt x="45108" y="25391"/>
                      <a:pt x="43084" y="25391"/>
                    </a:cubicBezTo>
                    <a:cubicBezTo>
                      <a:pt x="42689" y="25391"/>
                      <a:pt x="42281" y="25490"/>
                      <a:pt x="41882" y="25714"/>
                    </a:cubicBezTo>
                    <a:cubicBezTo>
                      <a:pt x="37421" y="28216"/>
                      <a:pt x="33017" y="30718"/>
                      <a:pt x="27827" y="31190"/>
                    </a:cubicBezTo>
                    <a:cubicBezTo>
                      <a:pt x="27049" y="31258"/>
                      <a:pt x="26262" y="31294"/>
                      <a:pt x="25472" y="31294"/>
                    </a:cubicBezTo>
                    <a:cubicBezTo>
                      <a:pt x="21424" y="31294"/>
                      <a:pt x="17311" y="30347"/>
                      <a:pt x="14128" y="27858"/>
                    </a:cubicBezTo>
                    <a:cubicBezTo>
                      <a:pt x="10668" y="25170"/>
                      <a:pt x="8523" y="21124"/>
                      <a:pt x="7451" y="17020"/>
                    </a:cubicBezTo>
                    <a:cubicBezTo>
                      <a:pt x="6793" y="14446"/>
                      <a:pt x="6564" y="11829"/>
                      <a:pt x="6435" y="9213"/>
                    </a:cubicBezTo>
                    <a:cubicBezTo>
                      <a:pt x="6321" y="6410"/>
                      <a:pt x="6736" y="3493"/>
                      <a:pt x="5492" y="934"/>
                    </a:cubicBezTo>
                    <a:cubicBezTo>
                      <a:pt x="5183" y="324"/>
                      <a:pt x="4532" y="1"/>
                      <a:pt x="38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8"/>
              <p:cNvSpPr/>
              <p:nvPr/>
            </p:nvSpPr>
            <p:spPr>
              <a:xfrm rot="-7073489">
                <a:off x="-201532" y="3111067"/>
                <a:ext cx="646697" cy="663769"/>
              </a:xfrm>
              <a:custGeom>
                <a:rect b="b" l="l" r="r" t="t"/>
                <a:pathLst>
                  <a:path extrusionOk="0" h="8748" w="8523">
                    <a:moveTo>
                      <a:pt x="6861" y="0"/>
                    </a:moveTo>
                    <a:cubicBezTo>
                      <a:pt x="6190" y="0"/>
                      <a:pt x="5461" y="510"/>
                      <a:pt x="5363" y="1298"/>
                    </a:cubicBezTo>
                    <a:cubicBezTo>
                      <a:pt x="5306" y="2256"/>
                      <a:pt x="5420" y="3328"/>
                      <a:pt x="5477" y="4343"/>
                    </a:cubicBezTo>
                    <a:cubicBezTo>
                      <a:pt x="5477" y="4815"/>
                      <a:pt x="5534" y="5344"/>
                      <a:pt x="5534" y="5830"/>
                    </a:cubicBezTo>
                    <a:lnTo>
                      <a:pt x="3876" y="5830"/>
                    </a:lnTo>
                    <a:cubicBezTo>
                      <a:pt x="3262" y="5830"/>
                      <a:pt x="2627" y="5762"/>
                      <a:pt x="1997" y="5762"/>
                    </a:cubicBezTo>
                    <a:cubicBezTo>
                      <a:pt x="1584" y="5762"/>
                      <a:pt x="1174" y="5791"/>
                      <a:pt x="773" y="5888"/>
                    </a:cubicBezTo>
                    <a:cubicBezTo>
                      <a:pt x="472" y="6002"/>
                      <a:pt x="115" y="6302"/>
                      <a:pt x="58" y="6602"/>
                    </a:cubicBezTo>
                    <a:lnTo>
                      <a:pt x="58" y="6846"/>
                    </a:lnTo>
                    <a:lnTo>
                      <a:pt x="58" y="6903"/>
                    </a:lnTo>
                    <a:cubicBezTo>
                      <a:pt x="1" y="7203"/>
                      <a:pt x="301" y="7560"/>
                      <a:pt x="530" y="7732"/>
                    </a:cubicBezTo>
                    <a:cubicBezTo>
                      <a:pt x="1488" y="8275"/>
                      <a:pt x="2617" y="8390"/>
                      <a:pt x="3690" y="8561"/>
                    </a:cubicBezTo>
                    <a:cubicBezTo>
                      <a:pt x="4819" y="8747"/>
                      <a:pt x="5963" y="8747"/>
                      <a:pt x="7093" y="8747"/>
                    </a:cubicBezTo>
                    <a:cubicBezTo>
                      <a:pt x="7808" y="8747"/>
                      <a:pt x="8523" y="8090"/>
                      <a:pt x="8466" y="7317"/>
                    </a:cubicBezTo>
                    <a:cubicBezTo>
                      <a:pt x="8394" y="6245"/>
                      <a:pt x="8337" y="5173"/>
                      <a:pt x="8280" y="4157"/>
                    </a:cubicBezTo>
                    <a:cubicBezTo>
                      <a:pt x="8165" y="3085"/>
                      <a:pt x="8165" y="1955"/>
                      <a:pt x="7979" y="940"/>
                    </a:cubicBezTo>
                    <a:cubicBezTo>
                      <a:pt x="7827" y="282"/>
                      <a:pt x="7360" y="0"/>
                      <a:pt x="6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8"/>
              <p:cNvSpPr/>
              <p:nvPr/>
            </p:nvSpPr>
            <p:spPr>
              <a:xfrm rot="8842094">
                <a:off x="1417751" y="4577420"/>
                <a:ext cx="606062" cy="745927"/>
              </a:xfrm>
              <a:custGeom>
                <a:rect b="b" l="l" r="r" t="t"/>
                <a:pathLst>
                  <a:path extrusionOk="0" h="14773" w="12003">
                    <a:moveTo>
                      <a:pt x="2808" y="1"/>
                    </a:moveTo>
                    <a:cubicBezTo>
                      <a:pt x="2045" y="1"/>
                      <a:pt x="1284" y="485"/>
                      <a:pt x="1016" y="1297"/>
                    </a:cubicBezTo>
                    <a:cubicBezTo>
                      <a:pt x="1" y="4271"/>
                      <a:pt x="358" y="7617"/>
                      <a:pt x="2146" y="10234"/>
                    </a:cubicBezTo>
                    <a:cubicBezTo>
                      <a:pt x="3089" y="11907"/>
                      <a:pt x="4519" y="13265"/>
                      <a:pt x="6435" y="14051"/>
                    </a:cubicBezTo>
                    <a:cubicBezTo>
                      <a:pt x="7451" y="14466"/>
                      <a:pt x="8523" y="14695"/>
                      <a:pt x="9524" y="14766"/>
                    </a:cubicBezTo>
                    <a:cubicBezTo>
                      <a:pt x="9575" y="14770"/>
                      <a:pt x="9625" y="14772"/>
                      <a:pt x="9674" y="14772"/>
                    </a:cubicBezTo>
                    <a:cubicBezTo>
                      <a:pt x="11091" y="14772"/>
                      <a:pt x="12002" y="13221"/>
                      <a:pt x="11311" y="11964"/>
                    </a:cubicBezTo>
                    <a:lnTo>
                      <a:pt x="11254" y="11964"/>
                    </a:lnTo>
                    <a:cubicBezTo>
                      <a:pt x="10954" y="11420"/>
                      <a:pt x="10425" y="11063"/>
                      <a:pt x="9824" y="11006"/>
                    </a:cubicBezTo>
                    <a:cubicBezTo>
                      <a:pt x="9653" y="11006"/>
                      <a:pt x="9524" y="11006"/>
                      <a:pt x="9410" y="10949"/>
                    </a:cubicBezTo>
                    <a:lnTo>
                      <a:pt x="9167" y="10949"/>
                    </a:lnTo>
                    <a:cubicBezTo>
                      <a:pt x="7737" y="10534"/>
                      <a:pt x="6493" y="9819"/>
                      <a:pt x="5592" y="8747"/>
                    </a:cubicBezTo>
                    <a:cubicBezTo>
                      <a:pt x="5477" y="8689"/>
                      <a:pt x="5420" y="8561"/>
                      <a:pt x="5363" y="8446"/>
                    </a:cubicBezTo>
                    <a:cubicBezTo>
                      <a:pt x="5234" y="8260"/>
                      <a:pt x="5120" y="8032"/>
                      <a:pt x="5063" y="7789"/>
                    </a:cubicBezTo>
                    <a:cubicBezTo>
                      <a:pt x="4405" y="6058"/>
                      <a:pt x="4462" y="4271"/>
                      <a:pt x="4877" y="2484"/>
                    </a:cubicBezTo>
                    <a:cubicBezTo>
                      <a:pt x="5006" y="1769"/>
                      <a:pt x="4762" y="1111"/>
                      <a:pt x="4233" y="639"/>
                    </a:cubicBezTo>
                    <a:cubicBezTo>
                      <a:pt x="4162" y="582"/>
                      <a:pt x="4105" y="525"/>
                      <a:pt x="3990" y="467"/>
                    </a:cubicBezTo>
                    <a:cubicBezTo>
                      <a:pt x="3650" y="148"/>
                      <a:pt x="3229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14_2_1_1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"/>
          <p:cNvSpPr txBox="1"/>
          <p:nvPr>
            <p:ph type="title"/>
          </p:nvPr>
        </p:nvSpPr>
        <p:spPr>
          <a:xfrm>
            <a:off x="950976" y="368825"/>
            <a:ext cx="747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249" name="Google Shape;249;p19"/>
          <p:cNvGrpSpPr/>
          <p:nvPr/>
        </p:nvGrpSpPr>
        <p:grpSpPr>
          <a:xfrm>
            <a:off x="-1379220" y="-824937"/>
            <a:ext cx="11512345" cy="7174472"/>
            <a:chOff x="-1379220" y="-824937"/>
            <a:chExt cx="11512345" cy="7174472"/>
          </a:xfrm>
        </p:grpSpPr>
        <p:sp>
          <p:nvSpPr>
            <p:cNvPr id="250" name="Google Shape;250;p19"/>
            <p:cNvSpPr/>
            <p:nvPr/>
          </p:nvSpPr>
          <p:spPr>
            <a:xfrm flipH="1" rot="4681513">
              <a:off x="8584304" y="1338902"/>
              <a:ext cx="895964" cy="945985"/>
            </a:xfrm>
            <a:custGeom>
              <a:rect b="b" l="l" r="r" t="t"/>
              <a:pathLst>
                <a:path extrusionOk="0" h="27403" w="25954">
                  <a:moveTo>
                    <a:pt x="2540" y="1"/>
                  </a:moveTo>
                  <a:cubicBezTo>
                    <a:pt x="2392" y="1"/>
                    <a:pt x="2242" y="7"/>
                    <a:pt x="2088" y="20"/>
                  </a:cubicBezTo>
                  <a:cubicBezTo>
                    <a:pt x="1016" y="134"/>
                    <a:pt x="1" y="906"/>
                    <a:pt x="58" y="2050"/>
                  </a:cubicBezTo>
                  <a:cubicBezTo>
                    <a:pt x="187" y="4667"/>
                    <a:pt x="1316" y="5625"/>
                    <a:pt x="3046" y="7469"/>
                  </a:cubicBezTo>
                  <a:cubicBezTo>
                    <a:pt x="5306" y="9914"/>
                    <a:pt x="7393" y="12474"/>
                    <a:pt x="9595" y="14919"/>
                  </a:cubicBezTo>
                  <a:cubicBezTo>
                    <a:pt x="11683" y="17178"/>
                    <a:pt x="13699" y="19380"/>
                    <a:pt x="15672" y="21711"/>
                  </a:cubicBezTo>
                  <a:cubicBezTo>
                    <a:pt x="17703" y="24142"/>
                    <a:pt x="18890" y="26115"/>
                    <a:pt x="21864" y="27245"/>
                  </a:cubicBezTo>
                  <a:cubicBezTo>
                    <a:pt x="22134" y="27353"/>
                    <a:pt x="22416" y="27402"/>
                    <a:pt x="22701" y="27402"/>
                  </a:cubicBezTo>
                  <a:cubicBezTo>
                    <a:pt x="24298" y="27402"/>
                    <a:pt x="25954" y="25836"/>
                    <a:pt x="25796" y="24271"/>
                  </a:cubicBezTo>
                  <a:cubicBezTo>
                    <a:pt x="25324" y="18723"/>
                    <a:pt x="19547" y="13604"/>
                    <a:pt x="15844" y="9729"/>
                  </a:cubicBezTo>
                  <a:cubicBezTo>
                    <a:pt x="13771" y="7527"/>
                    <a:pt x="11440" y="5553"/>
                    <a:pt x="9052" y="3652"/>
                  </a:cubicBezTo>
                  <a:cubicBezTo>
                    <a:pt x="7020" y="2012"/>
                    <a:pt x="5206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9"/>
            <p:cNvSpPr/>
            <p:nvPr/>
          </p:nvSpPr>
          <p:spPr>
            <a:xfrm flipH="1" rot="2699726">
              <a:off x="7018940" y="-389200"/>
              <a:ext cx="1741749" cy="1228983"/>
            </a:xfrm>
            <a:custGeom>
              <a:rect b="b" l="l" r="r" t="t"/>
              <a:pathLst>
                <a:path extrusionOk="0" h="55471" w="78615">
                  <a:moveTo>
                    <a:pt x="28010" y="0"/>
                  </a:moveTo>
                  <a:cubicBezTo>
                    <a:pt x="27289" y="0"/>
                    <a:pt x="26561" y="182"/>
                    <a:pt x="25892" y="575"/>
                  </a:cubicBezTo>
                  <a:cubicBezTo>
                    <a:pt x="21359" y="3320"/>
                    <a:pt x="17069" y="6423"/>
                    <a:pt x="12665" y="9397"/>
                  </a:cubicBezTo>
                  <a:cubicBezTo>
                    <a:pt x="8547" y="12143"/>
                    <a:pt x="4200" y="14702"/>
                    <a:pt x="1040" y="18577"/>
                  </a:cubicBezTo>
                  <a:cubicBezTo>
                    <a:pt x="0" y="19894"/>
                    <a:pt x="827" y="21708"/>
                    <a:pt x="2405" y="21708"/>
                  </a:cubicBezTo>
                  <a:cubicBezTo>
                    <a:pt x="2540" y="21708"/>
                    <a:pt x="2682" y="21694"/>
                    <a:pt x="2828" y="21666"/>
                  </a:cubicBezTo>
                  <a:cubicBezTo>
                    <a:pt x="7718" y="20722"/>
                    <a:pt x="12008" y="18034"/>
                    <a:pt x="16354" y="15718"/>
                  </a:cubicBezTo>
                  <a:cubicBezTo>
                    <a:pt x="19364" y="14097"/>
                    <a:pt x="22445" y="12549"/>
                    <a:pt x="25458" y="10917"/>
                  </a:cubicBezTo>
                  <a:lnTo>
                    <a:pt x="25458" y="10917"/>
                  </a:lnTo>
                  <a:cubicBezTo>
                    <a:pt x="27706" y="18771"/>
                    <a:pt x="29975" y="26624"/>
                    <a:pt x="32198" y="34478"/>
                  </a:cubicBezTo>
                  <a:cubicBezTo>
                    <a:pt x="32709" y="36440"/>
                    <a:pt x="34469" y="37635"/>
                    <a:pt x="36324" y="37635"/>
                  </a:cubicBezTo>
                  <a:cubicBezTo>
                    <a:pt x="37065" y="37635"/>
                    <a:pt x="37820" y="37445"/>
                    <a:pt x="38518" y="37037"/>
                  </a:cubicBezTo>
                  <a:cubicBezTo>
                    <a:pt x="42207" y="34964"/>
                    <a:pt x="45968" y="32819"/>
                    <a:pt x="49714" y="30731"/>
                  </a:cubicBezTo>
                  <a:cubicBezTo>
                    <a:pt x="51330" y="29773"/>
                    <a:pt x="53532" y="27986"/>
                    <a:pt x="55319" y="27571"/>
                  </a:cubicBezTo>
                  <a:cubicBezTo>
                    <a:pt x="55870" y="27444"/>
                    <a:pt x="56186" y="27369"/>
                    <a:pt x="56408" y="27369"/>
                  </a:cubicBezTo>
                  <a:cubicBezTo>
                    <a:pt x="56809" y="27369"/>
                    <a:pt x="56905" y="27613"/>
                    <a:pt x="57521" y="28229"/>
                  </a:cubicBezTo>
                  <a:cubicBezTo>
                    <a:pt x="58293" y="29001"/>
                    <a:pt x="58708" y="30431"/>
                    <a:pt x="59194" y="31389"/>
                  </a:cubicBezTo>
                  <a:cubicBezTo>
                    <a:pt x="61096" y="35193"/>
                    <a:pt x="63069" y="39068"/>
                    <a:pt x="65028" y="42885"/>
                  </a:cubicBezTo>
                  <a:cubicBezTo>
                    <a:pt x="66930" y="46689"/>
                    <a:pt x="68488" y="51165"/>
                    <a:pt x="71520" y="54267"/>
                  </a:cubicBezTo>
                  <a:cubicBezTo>
                    <a:pt x="72352" y="55111"/>
                    <a:pt x="73284" y="55471"/>
                    <a:pt x="74183" y="55471"/>
                  </a:cubicBezTo>
                  <a:cubicBezTo>
                    <a:pt x="76513" y="55471"/>
                    <a:pt x="78615" y="53055"/>
                    <a:pt x="78140" y="50392"/>
                  </a:cubicBezTo>
                  <a:cubicBezTo>
                    <a:pt x="77239" y="45088"/>
                    <a:pt x="73250" y="39668"/>
                    <a:pt x="70805" y="34835"/>
                  </a:cubicBezTo>
                  <a:cubicBezTo>
                    <a:pt x="68431" y="30245"/>
                    <a:pt x="66458" y="24297"/>
                    <a:pt x="62712" y="20594"/>
                  </a:cubicBezTo>
                  <a:cubicBezTo>
                    <a:pt x="60979" y="18920"/>
                    <a:pt x="59070" y="18258"/>
                    <a:pt x="57108" y="18258"/>
                  </a:cubicBezTo>
                  <a:cubicBezTo>
                    <a:pt x="54812" y="18258"/>
                    <a:pt x="52444" y="19165"/>
                    <a:pt x="50200" y="20422"/>
                  </a:cubicBezTo>
                  <a:cubicBezTo>
                    <a:pt x="46442" y="22547"/>
                    <a:pt x="42712" y="24706"/>
                    <a:pt x="38970" y="26877"/>
                  </a:cubicBezTo>
                  <a:lnTo>
                    <a:pt x="38970" y="26877"/>
                  </a:lnTo>
                  <a:cubicBezTo>
                    <a:pt x="36753" y="18990"/>
                    <a:pt x="34554" y="11079"/>
                    <a:pt x="32326" y="3206"/>
                  </a:cubicBezTo>
                  <a:cubicBezTo>
                    <a:pt x="31756" y="1258"/>
                    <a:pt x="29909" y="0"/>
                    <a:pt x="28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9"/>
            <p:cNvSpPr/>
            <p:nvPr/>
          </p:nvSpPr>
          <p:spPr>
            <a:xfrm flipH="1" rot="-1188953">
              <a:off x="8701392" y="631470"/>
              <a:ext cx="661792" cy="679270"/>
            </a:xfrm>
            <a:custGeom>
              <a:rect b="b" l="l" r="r" t="t"/>
              <a:pathLst>
                <a:path extrusionOk="0" h="8748" w="8523">
                  <a:moveTo>
                    <a:pt x="6861" y="0"/>
                  </a:moveTo>
                  <a:cubicBezTo>
                    <a:pt x="6190" y="0"/>
                    <a:pt x="5461" y="510"/>
                    <a:pt x="5363" y="1298"/>
                  </a:cubicBezTo>
                  <a:cubicBezTo>
                    <a:pt x="5306" y="2256"/>
                    <a:pt x="5420" y="3328"/>
                    <a:pt x="5477" y="4343"/>
                  </a:cubicBezTo>
                  <a:cubicBezTo>
                    <a:pt x="5477" y="4815"/>
                    <a:pt x="5534" y="5344"/>
                    <a:pt x="5534" y="5830"/>
                  </a:cubicBezTo>
                  <a:lnTo>
                    <a:pt x="3876" y="5830"/>
                  </a:lnTo>
                  <a:cubicBezTo>
                    <a:pt x="3262" y="5830"/>
                    <a:pt x="2627" y="5762"/>
                    <a:pt x="1997" y="5762"/>
                  </a:cubicBezTo>
                  <a:cubicBezTo>
                    <a:pt x="1584" y="5762"/>
                    <a:pt x="1174" y="5791"/>
                    <a:pt x="773" y="5888"/>
                  </a:cubicBezTo>
                  <a:cubicBezTo>
                    <a:pt x="472" y="6002"/>
                    <a:pt x="115" y="6302"/>
                    <a:pt x="58" y="6602"/>
                  </a:cubicBezTo>
                  <a:lnTo>
                    <a:pt x="58" y="6846"/>
                  </a:lnTo>
                  <a:lnTo>
                    <a:pt x="58" y="6903"/>
                  </a:lnTo>
                  <a:cubicBezTo>
                    <a:pt x="1" y="7203"/>
                    <a:pt x="301" y="7560"/>
                    <a:pt x="530" y="7732"/>
                  </a:cubicBezTo>
                  <a:cubicBezTo>
                    <a:pt x="1488" y="8275"/>
                    <a:pt x="2617" y="8390"/>
                    <a:pt x="3690" y="8561"/>
                  </a:cubicBezTo>
                  <a:cubicBezTo>
                    <a:pt x="4819" y="8747"/>
                    <a:pt x="5963" y="8747"/>
                    <a:pt x="7093" y="8747"/>
                  </a:cubicBezTo>
                  <a:cubicBezTo>
                    <a:pt x="7808" y="8747"/>
                    <a:pt x="8523" y="8090"/>
                    <a:pt x="8466" y="7317"/>
                  </a:cubicBezTo>
                  <a:cubicBezTo>
                    <a:pt x="8394" y="6245"/>
                    <a:pt x="8337" y="5173"/>
                    <a:pt x="8280" y="4157"/>
                  </a:cubicBezTo>
                  <a:cubicBezTo>
                    <a:pt x="8165" y="3085"/>
                    <a:pt x="8165" y="1955"/>
                    <a:pt x="7979" y="940"/>
                  </a:cubicBezTo>
                  <a:cubicBezTo>
                    <a:pt x="7827" y="282"/>
                    <a:pt x="7360" y="0"/>
                    <a:pt x="6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9"/>
            <p:cNvSpPr/>
            <p:nvPr/>
          </p:nvSpPr>
          <p:spPr>
            <a:xfrm flipH="1" rot="-7420484">
              <a:off x="8750085" y="-440159"/>
              <a:ext cx="1109603" cy="1251176"/>
            </a:xfrm>
            <a:custGeom>
              <a:rect b="b" l="l" r="r" t="t"/>
              <a:pathLst>
                <a:path extrusionOk="0" h="40229" w="35677">
                  <a:moveTo>
                    <a:pt x="18565" y="1"/>
                  </a:moveTo>
                  <a:cubicBezTo>
                    <a:pt x="8730" y="1"/>
                    <a:pt x="2450" y="8328"/>
                    <a:pt x="887" y="17604"/>
                  </a:cubicBezTo>
                  <a:cubicBezTo>
                    <a:pt x="1" y="23023"/>
                    <a:pt x="773" y="29343"/>
                    <a:pt x="3690" y="34047"/>
                  </a:cubicBezTo>
                  <a:cubicBezTo>
                    <a:pt x="5714" y="37351"/>
                    <a:pt x="9658" y="40228"/>
                    <a:pt x="13537" y="40228"/>
                  </a:cubicBezTo>
                  <a:cubicBezTo>
                    <a:pt x="15248" y="40228"/>
                    <a:pt x="16946" y="39668"/>
                    <a:pt x="18461" y="38337"/>
                  </a:cubicBezTo>
                  <a:cubicBezTo>
                    <a:pt x="20524" y="36494"/>
                    <a:pt x="18790" y="33619"/>
                    <a:pt x="16377" y="33619"/>
                  </a:cubicBezTo>
                  <a:cubicBezTo>
                    <a:pt x="16281" y="33619"/>
                    <a:pt x="16185" y="33624"/>
                    <a:pt x="16087" y="33633"/>
                  </a:cubicBezTo>
                  <a:cubicBezTo>
                    <a:pt x="15742" y="33669"/>
                    <a:pt x="15405" y="33687"/>
                    <a:pt x="15076" y="33687"/>
                  </a:cubicBezTo>
                  <a:cubicBezTo>
                    <a:pt x="12786" y="33687"/>
                    <a:pt x="10894" y="32799"/>
                    <a:pt x="9581" y="30773"/>
                  </a:cubicBezTo>
                  <a:cubicBezTo>
                    <a:pt x="7923" y="28199"/>
                    <a:pt x="7322" y="24925"/>
                    <a:pt x="7322" y="21951"/>
                  </a:cubicBezTo>
                  <a:cubicBezTo>
                    <a:pt x="7322" y="16531"/>
                    <a:pt x="9352" y="9611"/>
                    <a:pt x="14829" y="7409"/>
                  </a:cubicBezTo>
                  <a:cubicBezTo>
                    <a:pt x="16018" y="6935"/>
                    <a:pt x="17288" y="6704"/>
                    <a:pt x="18552" y="6704"/>
                  </a:cubicBezTo>
                  <a:cubicBezTo>
                    <a:pt x="21906" y="6704"/>
                    <a:pt x="25217" y="8334"/>
                    <a:pt x="26869" y="11398"/>
                  </a:cubicBezTo>
                  <a:cubicBezTo>
                    <a:pt x="29128" y="15516"/>
                    <a:pt x="28599" y="21479"/>
                    <a:pt x="24238" y="23981"/>
                  </a:cubicBezTo>
                  <a:cubicBezTo>
                    <a:pt x="23512" y="24388"/>
                    <a:pt x="22653" y="24609"/>
                    <a:pt x="21809" y="24609"/>
                  </a:cubicBezTo>
                  <a:cubicBezTo>
                    <a:pt x="20308" y="24609"/>
                    <a:pt x="18857" y="23909"/>
                    <a:pt x="18289" y="22308"/>
                  </a:cubicBezTo>
                  <a:cubicBezTo>
                    <a:pt x="18047" y="21535"/>
                    <a:pt x="18158" y="18712"/>
                    <a:pt x="18992" y="18712"/>
                  </a:cubicBezTo>
                  <a:cubicBezTo>
                    <a:pt x="19192" y="18712"/>
                    <a:pt x="19432" y="18873"/>
                    <a:pt x="19719" y="19262"/>
                  </a:cubicBezTo>
                  <a:cubicBezTo>
                    <a:pt x="20309" y="20046"/>
                    <a:pt x="21241" y="20401"/>
                    <a:pt x="22174" y="20401"/>
                  </a:cubicBezTo>
                  <a:cubicBezTo>
                    <a:pt x="23029" y="20401"/>
                    <a:pt x="23886" y="20103"/>
                    <a:pt x="24481" y="19563"/>
                  </a:cubicBezTo>
                  <a:cubicBezTo>
                    <a:pt x="25968" y="18261"/>
                    <a:pt x="25911" y="16288"/>
                    <a:pt x="24781" y="14801"/>
                  </a:cubicBezTo>
                  <a:cubicBezTo>
                    <a:pt x="23368" y="12874"/>
                    <a:pt x="21277" y="11973"/>
                    <a:pt x="19170" y="11973"/>
                  </a:cubicBezTo>
                  <a:cubicBezTo>
                    <a:pt x="16650" y="11973"/>
                    <a:pt x="14109" y="13263"/>
                    <a:pt x="12684" y="15630"/>
                  </a:cubicBezTo>
                  <a:cubicBezTo>
                    <a:pt x="10239" y="19691"/>
                    <a:pt x="11140" y="25411"/>
                    <a:pt x="14529" y="28557"/>
                  </a:cubicBezTo>
                  <a:cubicBezTo>
                    <a:pt x="16574" y="30436"/>
                    <a:pt x="19212" y="31352"/>
                    <a:pt x="21858" y="31352"/>
                  </a:cubicBezTo>
                  <a:cubicBezTo>
                    <a:pt x="24004" y="31352"/>
                    <a:pt x="26154" y="30750"/>
                    <a:pt x="27998" y="29572"/>
                  </a:cubicBezTo>
                  <a:cubicBezTo>
                    <a:pt x="32045" y="26955"/>
                    <a:pt x="34490" y="22608"/>
                    <a:pt x="34905" y="17832"/>
                  </a:cubicBezTo>
                  <a:cubicBezTo>
                    <a:pt x="35677" y="8667"/>
                    <a:pt x="28828" y="502"/>
                    <a:pt x="19590" y="30"/>
                  </a:cubicBezTo>
                  <a:cubicBezTo>
                    <a:pt x="19244" y="10"/>
                    <a:pt x="18902" y="1"/>
                    <a:pt x="18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4" name="Google Shape;254;p19"/>
            <p:cNvGrpSpPr/>
            <p:nvPr/>
          </p:nvGrpSpPr>
          <p:grpSpPr>
            <a:xfrm flipH="1">
              <a:off x="-1379220" y="3138142"/>
              <a:ext cx="3452450" cy="3211393"/>
              <a:chOff x="7153827" y="2876047"/>
              <a:chExt cx="3970159" cy="3692954"/>
            </a:xfrm>
          </p:grpSpPr>
          <p:sp>
            <p:nvSpPr>
              <p:cNvPr id="255" name="Google Shape;255;p19"/>
              <p:cNvSpPr/>
              <p:nvPr/>
            </p:nvSpPr>
            <p:spPr>
              <a:xfrm rot="6594784">
                <a:off x="7244997" y="4741793"/>
                <a:ext cx="1805142" cy="1459952"/>
              </a:xfrm>
              <a:custGeom>
                <a:rect b="b" l="l" r="r" t="t"/>
                <a:pathLst>
                  <a:path extrusionOk="0" h="39046" w="48278">
                    <a:moveTo>
                      <a:pt x="23318" y="1"/>
                    </a:moveTo>
                    <a:cubicBezTo>
                      <a:pt x="21882" y="1"/>
                      <a:pt x="20421" y="953"/>
                      <a:pt x="20076" y="2438"/>
                    </a:cubicBezTo>
                    <a:cubicBezTo>
                      <a:pt x="19004" y="7329"/>
                      <a:pt x="18346" y="12333"/>
                      <a:pt x="17574" y="17209"/>
                    </a:cubicBezTo>
                    <a:cubicBezTo>
                      <a:pt x="17216" y="19540"/>
                      <a:pt x="16859" y="21799"/>
                      <a:pt x="16559" y="24073"/>
                    </a:cubicBezTo>
                    <a:cubicBezTo>
                      <a:pt x="16201" y="22814"/>
                      <a:pt x="15787" y="21570"/>
                      <a:pt x="15429" y="20312"/>
                    </a:cubicBezTo>
                    <a:cubicBezTo>
                      <a:pt x="14228" y="16208"/>
                      <a:pt x="13456" y="11976"/>
                      <a:pt x="12212" y="7915"/>
                    </a:cubicBezTo>
                    <a:cubicBezTo>
                      <a:pt x="11720" y="6518"/>
                      <a:pt x="10456" y="5507"/>
                      <a:pt x="9034" y="5507"/>
                    </a:cubicBezTo>
                    <a:cubicBezTo>
                      <a:pt x="8884" y="5507"/>
                      <a:pt x="8732" y="5518"/>
                      <a:pt x="8580" y="5541"/>
                    </a:cubicBezTo>
                    <a:cubicBezTo>
                      <a:pt x="7078" y="5770"/>
                      <a:pt x="5477" y="7143"/>
                      <a:pt x="5720" y="8816"/>
                    </a:cubicBezTo>
                    <a:cubicBezTo>
                      <a:pt x="6249" y="13277"/>
                      <a:pt x="7679" y="17752"/>
                      <a:pt x="9166" y="21985"/>
                    </a:cubicBezTo>
                    <a:cubicBezTo>
                      <a:pt x="9938" y="24001"/>
                      <a:pt x="10653" y="26032"/>
                      <a:pt x="11554" y="28062"/>
                    </a:cubicBezTo>
                    <a:cubicBezTo>
                      <a:pt x="11668" y="28291"/>
                      <a:pt x="11726" y="28534"/>
                      <a:pt x="11854" y="28777"/>
                    </a:cubicBezTo>
                    <a:cubicBezTo>
                      <a:pt x="11082" y="28119"/>
                      <a:pt x="10367" y="27404"/>
                      <a:pt x="9709" y="26575"/>
                    </a:cubicBezTo>
                    <a:cubicBezTo>
                      <a:pt x="7322" y="23472"/>
                      <a:pt x="6078" y="19711"/>
                      <a:pt x="3447" y="16794"/>
                    </a:cubicBezTo>
                    <a:cubicBezTo>
                      <a:pt x="3114" y="16408"/>
                      <a:pt x="2717" y="16245"/>
                      <a:pt x="2326" y="16245"/>
                    </a:cubicBezTo>
                    <a:cubicBezTo>
                      <a:pt x="1456" y="16245"/>
                      <a:pt x="608" y="17049"/>
                      <a:pt x="530" y="17996"/>
                    </a:cubicBezTo>
                    <a:cubicBezTo>
                      <a:pt x="0" y="22700"/>
                      <a:pt x="2260" y="27519"/>
                      <a:pt x="5119" y="31222"/>
                    </a:cubicBezTo>
                    <a:cubicBezTo>
                      <a:pt x="8337" y="35326"/>
                      <a:pt x="12984" y="37714"/>
                      <a:pt x="18103" y="38600"/>
                    </a:cubicBezTo>
                    <a:cubicBezTo>
                      <a:pt x="19905" y="38896"/>
                      <a:pt x="21783" y="39046"/>
                      <a:pt x="23693" y="39046"/>
                    </a:cubicBezTo>
                    <a:cubicBezTo>
                      <a:pt x="31829" y="39046"/>
                      <a:pt x="40520" y="36330"/>
                      <a:pt x="46172" y="30679"/>
                    </a:cubicBezTo>
                    <a:cubicBezTo>
                      <a:pt x="48278" y="28525"/>
                      <a:pt x="46308" y="24872"/>
                      <a:pt x="43783" y="24872"/>
                    </a:cubicBezTo>
                    <a:cubicBezTo>
                      <a:pt x="43240" y="24872"/>
                      <a:pt x="42671" y="25041"/>
                      <a:pt x="42111" y="25431"/>
                    </a:cubicBezTo>
                    <a:cubicBezTo>
                      <a:pt x="38722" y="27819"/>
                      <a:pt x="35619" y="29964"/>
                      <a:pt x="31573" y="31151"/>
                    </a:cubicBezTo>
                    <a:cubicBezTo>
                      <a:pt x="30314" y="31579"/>
                      <a:pt x="29013" y="31865"/>
                      <a:pt x="27698" y="32051"/>
                    </a:cubicBezTo>
                    <a:cubicBezTo>
                      <a:pt x="28884" y="30679"/>
                      <a:pt x="30085" y="29363"/>
                      <a:pt x="31272" y="27933"/>
                    </a:cubicBezTo>
                    <a:cubicBezTo>
                      <a:pt x="34318" y="24430"/>
                      <a:pt x="37235" y="20784"/>
                      <a:pt x="40095" y="17095"/>
                    </a:cubicBezTo>
                    <a:cubicBezTo>
                      <a:pt x="41167" y="15608"/>
                      <a:pt x="40266" y="13277"/>
                      <a:pt x="38836" y="12448"/>
                    </a:cubicBezTo>
                    <a:cubicBezTo>
                      <a:pt x="38295" y="12130"/>
                      <a:pt x="37748" y="11987"/>
                      <a:pt x="37219" y="11987"/>
                    </a:cubicBezTo>
                    <a:cubicBezTo>
                      <a:pt x="36057" y="11987"/>
                      <a:pt x="34983" y="12674"/>
                      <a:pt x="34246" y="13706"/>
                    </a:cubicBezTo>
                    <a:cubicBezTo>
                      <a:pt x="31630" y="17152"/>
                      <a:pt x="29013" y="20612"/>
                      <a:pt x="26268" y="23944"/>
                    </a:cubicBezTo>
                    <a:cubicBezTo>
                      <a:pt x="24952" y="25617"/>
                      <a:pt x="23594" y="27290"/>
                      <a:pt x="22278" y="28948"/>
                    </a:cubicBezTo>
                    <a:lnTo>
                      <a:pt x="22164" y="29077"/>
                    </a:lnTo>
                    <a:cubicBezTo>
                      <a:pt x="22335" y="28005"/>
                      <a:pt x="22521" y="26861"/>
                      <a:pt x="22693" y="25788"/>
                    </a:cubicBezTo>
                    <a:cubicBezTo>
                      <a:pt x="23108" y="23415"/>
                      <a:pt x="23522" y="21027"/>
                      <a:pt x="23951" y="18639"/>
                    </a:cubicBezTo>
                    <a:cubicBezTo>
                      <a:pt x="24781" y="13820"/>
                      <a:pt x="25796" y="9059"/>
                      <a:pt x="26511" y="4226"/>
                    </a:cubicBezTo>
                    <a:cubicBezTo>
                      <a:pt x="26811" y="2438"/>
                      <a:pt x="26096" y="651"/>
                      <a:pt x="24180" y="122"/>
                    </a:cubicBezTo>
                    <a:cubicBezTo>
                      <a:pt x="23900" y="40"/>
                      <a:pt x="23609" y="1"/>
                      <a:pt x="233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9"/>
              <p:cNvSpPr/>
              <p:nvPr/>
            </p:nvSpPr>
            <p:spPr>
              <a:xfrm>
                <a:off x="9009863" y="4005191"/>
                <a:ext cx="653921" cy="1628604"/>
              </a:xfrm>
              <a:custGeom>
                <a:rect b="b" l="l" r="r" t="t"/>
                <a:pathLst>
                  <a:path extrusionOk="0" h="46762" w="18776">
                    <a:moveTo>
                      <a:pt x="6789" y="1"/>
                    </a:moveTo>
                    <a:cubicBezTo>
                      <a:pt x="3426" y="1"/>
                      <a:pt x="2347" y="5490"/>
                      <a:pt x="6078" y="6724"/>
                    </a:cubicBezTo>
                    <a:cubicBezTo>
                      <a:pt x="7565" y="7211"/>
                      <a:pt x="7150" y="8640"/>
                      <a:pt x="6135" y="9355"/>
                    </a:cubicBezTo>
                    <a:cubicBezTo>
                      <a:pt x="4176" y="10657"/>
                      <a:pt x="2260" y="11500"/>
                      <a:pt x="1259" y="13702"/>
                    </a:cubicBezTo>
                    <a:cubicBezTo>
                      <a:pt x="1" y="16319"/>
                      <a:pt x="716" y="19422"/>
                      <a:pt x="2389" y="21681"/>
                    </a:cubicBezTo>
                    <a:cubicBezTo>
                      <a:pt x="4047" y="23826"/>
                      <a:pt x="6435" y="24841"/>
                      <a:pt x="8408" y="26629"/>
                    </a:cubicBezTo>
                    <a:cubicBezTo>
                      <a:pt x="9896" y="28058"/>
                      <a:pt x="9409" y="28959"/>
                      <a:pt x="8337" y="30561"/>
                    </a:cubicBezTo>
                    <a:cubicBezTo>
                      <a:pt x="7036" y="32648"/>
                      <a:pt x="5720" y="34793"/>
                      <a:pt x="5720" y="37353"/>
                    </a:cubicBezTo>
                    <a:cubicBezTo>
                      <a:pt x="5771" y="41864"/>
                      <a:pt x="10603" y="46761"/>
                      <a:pt x="15328" y="46761"/>
                    </a:cubicBezTo>
                    <a:cubicBezTo>
                      <a:pt x="15905" y="46761"/>
                      <a:pt x="16480" y="46688"/>
                      <a:pt x="17045" y="46533"/>
                    </a:cubicBezTo>
                    <a:cubicBezTo>
                      <a:pt x="18232" y="46175"/>
                      <a:pt x="18775" y="44802"/>
                      <a:pt x="18175" y="43673"/>
                    </a:cubicBezTo>
                    <a:cubicBezTo>
                      <a:pt x="16916" y="41399"/>
                      <a:pt x="13885" y="40813"/>
                      <a:pt x="12698" y="38425"/>
                    </a:cubicBezTo>
                    <a:cubicBezTo>
                      <a:pt x="11854" y="36695"/>
                      <a:pt x="13227" y="35322"/>
                      <a:pt x="14185" y="33964"/>
                    </a:cubicBezTo>
                    <a:cubicBezTo>
                      <a:pt x="15615" y="31748"/>
                      <a:pt x="16559" y="29317"/>
                      <a:pt x="16030" y="26686"/>
                    </a:cubicBezTo>
                    <a:cubicBezTo>
                      <a:pt x="15429" y="24012"/>
                      <a:pt x="13470" y="21981"/>
                      <a:pt x="11325" y="20437"/>
                    </a:cubicBezTo>
                    <a:cubicBezTo>
                      <a:pt x="10425" y="19779"/>
                      <a:pt x="6850" y="17749"/>
                      <a:pt x="7265" y="16619"/>
                    </a:cubicBezTo>
                    <a:cubicBezTo>
                      <a:pt x="7450" y="16090"/>
                      <a:pt x="8580" y="15733"/>
                      <a:pt x="9052" y="15432"/>
                    </a:cubicBezTo>
                    <a:cubicBezTo>
                      <a:pt x="10196" y="14775"/>
                      <a:pt x="11197" y="14060"/>
                      <a:pt x="12040" y="13045"/>
                    </a:cubicBezTo>
                    <a:cubicBezTo>
                      <a:pt x="15729" y="8397"/>
                      <a:pt x="13284" y="1963"/>
                      <a:pt x="7865" y="176"/>
                    </a:cubicBezTo>
                    <a:cubicBezTo>
                      <a:pt x="7485" y="56"/>
                      <a:pt x="7126" y="1"/>
                      <a:pt x="67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 rot="1956184">
                <a:off x="8895654" y="3260071"/>
                <a:ext cx="1922204" cy="1698280"/>
              </a:xfrm>
              <a:custGeom>
                <a:rect b="b" l="l" r="r" t="t"/>
                <a:pathLst>
                  <a:path extrusionOk="0" h="39281" w="44456">
                    <a:moveTo>
                      <a:pt x="21582" y="0"/>
                    </a:moveTo>
                    <a:cubicBezTo>
                      <a:pt x="19219" y="0"/>
                      <a:pt x="16858" y="349"/>
                      <a:pt x="14600" y="1063"/>
                    </a:cubicBezTo>
                    <a:cubicBezTo>
                      <a:pt x="8580" y="2964"/>
                      <a:pt x="4062" y="7140"/>
                      <a:pt x="1917" y="13102"/>
                    </a:cubicBezTo>
                    <a:cubicBezTo>
                      <a:pt x="658" y="16734"/>
                      <a:pt x="186" y="20781"/>
                      <a:pt x="129" y="24656"/>
                    </a:cubicBezTo>
                    <a:cubicBezTo>
                      <a:pt x="1" y="28531"/>
                      <a:pt x="58" y="32821"/>
                      <a:pt x="1016" y="36638"/>
                    </a:cubicBezTo>
                    <a:cubicBezTo>
                      <a:pt x="1351" y="37981"/>
                      <a:pt x="2363" y="38572"/>
                      <a:pt x="3419" y="38572"/>
                    </a:cubicBezTo>
                    <a:cubicBezTo>
                      <a:pt x="4792" y="38572"/>
                      <a:pt x="6241" y="37572"/>
                      <a:pt x="6378" y="35923"/>
                    </a:cubicBezTo>
                    <a:cubicBezTo>
                      <a:pt x="6621" y="32992"/>
                      <a:pt x="6206" y="30018"/>
                      <a:pt x="6135" y="27158"/>
                    </a:cubicBezTo>
                    <a:cubicBezTo>
                      <a:pt x="6078" y="24184"/>
                      <a:pt x="6206" y="21196"/>
                      <a:pt x="6735" y="18336"/>
                    </a:cubicBezTo>
                    <a:cubicBezTo>
                      <a:pt x="7751" y="13403"/>
                      <a:pt x="10010" y="9399"/>
                      <a:pt x="14714" y="7383"/>
                    </a:cubicBezTo>
                    <a:cubicBezTo>
                      <a:pt x="16909" y="6461"/>
                      <a:pt x="19269" y="6014"/>
                      <a:pt x="21637" y="6014"/>
                    </a:cubicBezTo>
                    <a:cubicBezTo>
                      <a:pt x="23712" y="6014"/>
                      <a:pt x="25792" y="6357"/>
                      <a:pt x="27769" y="7025"/>
                    </a:cubicBezTo>
                    <a:cubicBezTo>
                      <a:pt x="32116" y="8512"/>
                      <a:pt x="35219" y="11844"/>
                      <a:pt x="36520" y="16320"/>
                    </a:cubicBezTo>
                    <a:cubicBezTo>
                      <a:pt x="38379" y="22697"/>
                      <a:pt x="38436" y="29775"/>
                      <a:pt x="38079" y="36395"/>
                    </a:cubicBezTo>
                    <a:cubicBezTo>
                      <a:pt x="37958" y="38326"/>
                      <a:pt x="39391" y="39280"/>
                      <a:pt x="40890" y="39280"/>
                    </a:cubicBezTo>
                    <a:cubicBezTo>
                      <a:pt x="42400" y="39280"/>
                      <a:pt x="43977" y="38311"/>
                      <a:pt x="44099" y="36395"/>
                    </a:cubicBezTo>
                    <a:cubicBezTo>
                      <a:pt x="44456" y="29417"/>
                      <a:pt x="44270" y="21982"/>
                      <a:pt x="42483" y="15247"/>
                    </a:cubicBezTo>
                    <a:cubicBezTo>
                      <a:pt x="40881" y="9342"/>
                      <a:pt x="37063" y="4523"/>
                      <a:pt x="31401" y="2078"/>
                    </a:cubicBezTo>
                    <a:cubicBezTo>
                      <a:pt x="28318" y="708"/>
                      <a:pt x="24948" y="0"/>
                      <a:pt x="21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>
                <a:off x="8696071" y="4561819"/>
                <a:ext cx="313800" cy="31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0"/>
          <p:cNvGrpSpPr/>
          <p:nvPr/>
        </p:nvGrpSpPr>
        <p:grpSpPr>
          <a:xfrm>
            <a:off x="-636707" y="-497666"/>
            <a:ext cx="10304270" cy="7286561"/>
            <a:chOff x="-636707" y="-497666"/>
            <a:chExt cx="10304270" cy="7286561"/>
          </a:xfrm>
        </p:grpSpPr>
        <p:sp>
          <p:nvSpPr>
            <p:cNvPr id="261" name="Google Shape;261;p20"/>
            <p:cNvSpPr/>
            <p:nvPr/>
          </p:nvSpPr>
          <p:spPr>
            <a:xfrm rot="2700000">
              <a:off x="8235803" y="644541"/>
              <a:ext cx="606085" cy="745955"/>
            </a:xfrm>
            <a:custGeom>
              <a:rect b="b" l="l" r="r" t="t"/>
              <a:pathLst>
                <a:path extrusionOk="0" h="14773" w="12003">
                  <a:moveTo>
                    <a:pt x="2808" y="1"/>
                  </a:moveTo>
                  <a:cubicBezTo>
                    <a:pt x="2045" y="1"/>
                    <a:pt x="1284" y="485"/>
                    <a:pt x="1016" y="1297"/>
                  </a:cubicBezTo>
                  <a:cubicBezTo>
                    <a:pt x="1" y="4271"/>
                    <a:pt x="358" y="7617"/>
                    <a:pt x="2146" y="10234"/>
                  </a:cubicBezTo>
                  <a:cubicBezTo>
                    <a:pt x="3089" y="11907"/>
                    <a:pt x="4519" y="13265"/>
                    <a:pt x="6435" y="14051"/>
                  </a:cubicBezTo>
                  <a:cubicBezTo>
                    <a:pt x="7451" y="14466"/>
                    <a:pt x="8523" y="14695"/>
                    <a:pt x="9524" y="14766"/>
                  </a:cubicBezTo>
                  <a:cubicBezTo>
                    <a:pt x="9575" y="14770"/>
                    <a:pt x="9625" y="14772"/>
                    <a:pt x="9674" y="14772"/>
                  </a:cubicBezTo>
                  <a:cubicBezTo>
                    <a:pt x="11091" y="14772"/>
                    <a:pt x="12002" y="13221"/>
                    <a:pt x="11311" y="11964"/>
                  </a:cubicBezTo>
                  <a:lnTo>
                    <a:pt x="11254" y="11964"/>
                  </a:lnTo>
                  <a:cubicBezTo>
                    <a:pt x="10954" y="11420"/>
                    <a:pt x="10425" y="11063"/>
                    <a:pt x="9824" y="11006"/>
                  </a:cubicBezTo>
                  <a:cubicBezTo>
                    <a:pt x="9653" y="11006"/>
                    <a:pt x="9524" y="11006"/>
                    <a:pt x="9410" y="10949"/>
                  </a:cubicBezTo>
                  <a:lnTo>
                    <a:pt x="9167" y="10949"/>
                  </a:lnTo>
                  <a:cubicBezTo>
                    <a:pt x="7737" y="10534"/>
                    <a:pt x="6493" y="9819"/>
                    <a:pt x="5592" y="8747"/>
                  </a:cubicBezTo>
                  <a:cubicBezTo>
                    <a:pt x="5477" y="8689"/>
                    <a:pt x="5420" y="8561"/>
                    <a:pt x="5363" y="8446"/>
                  </a:cubicBezTo>
                  <a:cubicBezTo>
                    <a:pt x="5234" y="8260"/>
                    <a:pt x="5120" y="8032"/>
                    <a:pt x="5063" y="7789"/>
                  </a:cubicBezTo>
                  <a:cubicBezTo>
                    <a:pt x="4405" y="6058"/>
                    <a:pt x="4462" y="4271"/>
                    <a:pt x="4877" y="2484"/>
                  </a:cubicBezTo>
                  <a:cubicBezTo>
                    <a:pt x="5006" y="1769"/>
                    <a:pt x="4762" y="1111"/>
                    <a:pt x="4233" y="639"/>
                  </a:cubicBezTo>
                  <a:cubicBezTo>
                    <a:pt x="4162" y="582"/>
                    <a:pt x="4105" y="525"/>
                    <a:pt x="3990" y="467"/>
                  </a:cubicBezTo>
                  <a:cubicBezTo>
                    <a:pt x="3650" y="148"/>
                    <a:pt x="3229" y="1"/>
                    <a:pt x="2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 rot="-3409603">
              <a:off x="8638676" y="1155305"/>
              <a:ext cx="646694" cy="663766"/>
            </a:xfrm>
            <a:custGeom>
              <a:rect b="b" l="l" r="r" t="t"/>
              <a:pathLst>
                <a:path extrusionOk="0" h="8748" w="8523">
                  <a:moveTo>
                    <a:pt x="6861" y="0"/>
                  </a:moveTo>
                  <a:cubicBezTo>
                    <a:pt x="6190" y="0"/>
                    <a:pt x="5461" y="510"/>
                    <a:pt x="5363" y="1298"/>
                  </a:cubicBezTo>
                  <a:cubicBezTo>
                    <a:pt x="5306" y="2256"/>
                    <a:pt x="5420" y="3328"/>
                    <a:pt x="5477" y="4343"/>
                  </a:cubicBezTo>
                  <a:cubicBezTo>
                    <a:pt x="5477" y="4815"/>
                    <a:pt x="5534" y="5344"/>
                    <a:pt x="5534" y="5830"/>
                  </a:cubicBezTo>
                  <a:lnTo>
                    <a:pt x="3876" y="5830"/>
                  </a:lnTo>
                  <a:cubicBezTo>
                    <a:pt x="3262" y="5830"/>
                    <a:pt x="2627" y="5762"/>
                    <a:pt x="1997" y="5762"/>
                  </a:cubicBezTo>
                  <a:cubicBezTo>
                    <a:pt x="1584" y="5762"/>
                    <a:pt x="1174" y="5791"/>
                    <a:pt x="773" y="5888"/>
                  </a:cubicBezTo>
                  <a:cubicBezTo>
                    <a:pt x="472" y="6002"/>
                    <a:pt x="115" y="6302"/>
                    <a:pt x="58" y="6602"/>
                  </a:cubicBezTo>
                  <a:lnTo>
                    <a:pt x="58" y="6846"/>
                  </a:lnTo>
                  <a:lnTo>
                    <a:pt x="58" y="6903"/>
                  </a:lnTo>
                  <a:cubicBezTo>
                    <a:pt x="1" y="7203"/>
                    <a:pt x="301" y="7560"/>
                    <a:pt x="530" y="7732"/>
                  </a:cubicBezTo>
                  <a:cubicBezTo>
                    <a:pt x="1488" y="8275"/>
                    <a:pt x="2617" y="8390"/>
                    <a:pt x="3690" y="8561"/>
                  </a:cubicBezTo>
                  <a:cubicBezTo>
                    <a:pt x="4819" y="8747"/>
                    <a:pt x="5963" y="8747"/>
                    <a:pt x="7093" y="8747"/>
                  </a:cubicBezTo>
                  <a:cubicBezTo>
                    <a:pt x="7808" y="8747"/>
                    <a:pt x="8523" y="8090"/>
                    <a:pt x="8466" y="7317"/>
                  </a:cubicBezTo>
                  <a:cubicBezTo>
                    <a:pt x="8394" y="6245"/>
                    <a:pt x="8337" y="5173"/>
                    <a:pt x="8280" y="4157"/>
                  </a:cubicBezTo>
                  <a:cubicBezTo>
                    <a:pt x="8165" y="3085"/>
                    <a:pt x="8165" y="1955"/>
                    <a:pt x="7979" y="940"/>
                  </a:cubicBezTo>
                  <a:cubicBezTo>
                    <a:pt x="7827" y="282"/>
                    <a:pt x="7360" y="0"/>
                    <a:pt x="6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 rot="637204">
              <a:off x="7572845" y="-349921"/>
              <a:ext cx="1715880" cy="1210730"/>
            </a:xfrm>
            <a:custGeom>
              <a:rect b="b" l="l" r="r" t="t"/>
              <a:pathLst>
                <a:path extrusionOk="0" h="55471" w="78615">
                  <a:moveTo>
                    <a:pt x="28010" y="0"/>
                  </a:moveTo>
                  <a:cubicBezTo>
                    <a:pt x="27289" y="0"/>
                    <a:pt x="26561" y="182"/>
                    <a:pt x="25892" y="575"/>
                  </a:cubicBezTo>
                  <a:cubicBezTo>
                    <a:pt x="21359" y="3320"/>
                    <a:pt x="17069" y="6423"/>
                    <a:pt x="12665" y="9397"/>
                  </a:cubicBezTo>
                  <a:cubicBezTo>
                    <a:pt x="8547" y="12143"/>
                    <a:pt x="4200" y="14702"/>
                    <a:pt x="1040" y="18577"/>
                  </a:cubicBezTo>
                  <a:cubicBezTo>
                    <a:pt x="0" y="19894"/>
                    <a:pt x="827" y="21708"/>
                    <a:pt x="2405" y="21708"/>
                  </a:cubicBezTo>
                  <a:cubicBezTo>
                    <a:pt x="2540" y="21708"/>
                    <a:pt x="2682" y="21694"/>
                    <a:pt x="2828" y="21666"/>
                  </a:cubicBezTo>
                  <a:cubicBezTo>
                    <a:pt x="7718" y="20722"/>
                    <a:pt x="12008" y="18034"/>
                    <a:pt x="16354" y="15718"/>
                  </a:cubicBezTo>
                  <a:cubicBezTo>
                    <a:pt x="19364" y="14097"/>
                    <a:pt x="22445" y="12549"/>
                    <a:pt x="25458" y="10917"/>
                  </a:cubicBezTo>
                  <a:lnTo>
                    <a:pt x="25458" y="10917"/>
                  </a:lnTo>
                  <a:cubicBezTo>
                    <a:pt x="27706" y="18771"/>
                    <a:pt x="29975" y="26624"/>
                    <a:pt x="32198" y="34478"/>
                  </a:cubicBezTo>
                  <a:cubicBezTo>
                    <a:pt x="32709" y="36440"/>
                    <a:pt x="34469" y="37635"/>
                    <a:pt x="36324" y="37635"/>
                  </a:cubicBezTo>
                  <a:cubicBezTo>
                    <a:pt x="37065" y="37635"/>
                    <a:pt x="37820" y="37445"/>
                    <a:pt x="38518" y="37037"/>
                  </a:cubicBezTo>
                  <a:cubicBezTo>
                    <a:pt x="42207" y="34964"/>
                    <a:pt x="45968" y="32819"/>
                    <a:pt x="49714" y="30731"/>
                  </a:cubicBezTo>
                  <a:cubicBezTo>
                    <a:pt x="51330" y="29773"/>
                    <a:pt x="53532" y="27986"/>
                    <a:pt x="55319" y="27571"/>
                  </a:cubicBezTo>
                  <a:cubicBezTo>
                    <a:pt x="55870" y="27444"/>
                    <a:pt x="56186" y="27369"/>
                    <a:pt x="56408" y="27369"/>
                  </a:cubicBezTo>
                  <a:cubicBezTo>
                    <a:pt x="56809" y="27369"/>
                    <a:pt x="56905" y="27613"/>
                    <a:pt x="57521" y="28229"/>
                  </a:cubicBezTo>
                  <a:cubicBezTo>
                    <a:pt x="58293" y="29001"/>
                    <a:pt x="58708" y="30431"/>
                    <a:pt x="59194" y="31389"/>
                  </a:cubicBezTo>
                  <a:cubicBezTo>
                    <a:pt x="61096" y="35193"/>
                    <a:pt x="63069" y="39068"/>
                    <a:pt x="65028" y="42885"/>
                  </a:cubicBezTo>
                  <a:cubicBezTo>
                    <a:pt x="66930" y="46689"/>
                    <a:pt x="68488" y="51165"/>
                    <a:pt x="71520" y="54267"/>
                  </a:cubicBezTo>
                  <a:cubicBezTo>
                    <a:pt x="72352" y="55111"/>
                    <a:pt x="73284" y="55471"/>
                    <a:pt x="74183" y="55471"/>
                  </a:cubicBezTo>
                  <a:cubicBezTo>
                    <a:pt x="76513" y="55471"/>
                    <a:pt x="78615" y="53055"/>
                    <a:pt x="78140" y="50392"/>
                  </a:cubicBezTo>
                  <a:cubicBezTo>
                    <a:pt x="77239" y="45088"/>
                    <a:pt x="73250" y="39668"/>
                    <a:pt x="70805" y="34835"/>
                  </a:cubicBezTo>
                  <a:cubicBezTo>
                    <a:pt x="68431" y="30245"/>
                    <a:pt x="66458" y="24297"/>
                    <a:pt x="62712" y="20594"/>
                  </a:cubicBezTo>
                  <a:cubicBezTo>
                    <a:pt x="60979" y="18920"/>
                    <a:pt x="59070" y="18258"/>
                    <a:pt x="57108" y="18258"/>
                  </a:cubicBezTo>
                  <a:cubicBezTo>
                    <a:pt x="54812" y="18258"/>
                    <a:pt x="52444" y="19165"/>
                    <a:pt x="50200" y="20422"/>
                  </a:cubicBezTo>
                  <a:cubicBezTo>
                    <a:pt x="46442" y="22547"/>
                    <a:pt x="42712" y="24706"/>
                    <a:pt x="38970" y="26877"/>
                  </a:cubicBezTo>
                  <a:lnTo>
                    <a:pt x="38970" y="26877"/>
                  </a:lnTo>
                  <a:cubicBezTo>
                    <a:pt x="36753" y="18990"/>
                    <a:pt x="34554" y="11079"/>
                    <a:pt x="32326" y="3206"/>
                  </a:cubicBezTo>
                  <a:cubicBezTo>
                    <a:pt x="31756" y="1258"/>
                    <a:pt x="29909" y="0"/>
                    <a:pt x="28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7691814" y="147708"/>
              <a:ext cx="279300" cy="279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5" name="Google Shape;265;p20"/>
            <p:cNvGrpSpPr/>
            <p:nvPr/>
          </p:nvGrpSpPr>
          <p:grpSpPr>
            <a:xfrm rot="10800000">
              <a:off x="-636707" y="3177325"/>
              <a:ext cx="3436928" cy="3611570"/>
              <a:chOff x="6607365" y="-2081822"/>
              <a:chExt cx="3436928" cy="3611570"/>
            </a:xfrm>
          </p:grpSpPr>
          <p:sp>
            <p:nvSpPr>
              <p:cNvPr id="266" name="Google Shape;266;p20"/>
              <p:cNvSpPr/>
              <p:nvPr/>
            </p:nvSpPr>
            <p:spPr>
              <a:xfrm rot="-7567846">
                <a:off x="8689725" y="765666"/>
                <a:ext cx="855546" cy="526653"/>
              </a:xfrm>
              <a:custGeom>
                <a:rect b="b" l="l" r="r" t="t"/>
                <a:pathLst>
                  <a:path extrusionOk="0" h="6638" w="10783">
                    <a:moveTo>
                      <a:pt x="4716" y="1"/>
                    </a:moveTo>
                    <a:cubicBezTo>
                      <a:pt x="4067" y="1"/>
                      <a:pt x="3427" y="476"/>
                      <a:pt x="3575" y="1454"/>
                    </a:cubicBezTo>
                    <a:cubicBezTo>
                      <a:pt x="3575" y="1625"/>
                      <a:pt x="3633" y="1811"/>
                      <a:pt x="3633" y="2054"/>
                    </a:cubicBezTo>
                    <a:cubicBezTo>
                      <a:pt x="2675" y="2226"/>
                      <a:pt x="1717" y="2412"/>
                      <a:pt x="887" y="2641"/>
                    </a:cubicBezTo>
                    <a:cubicBezTo>
                      <a:pt x="1" y="2941"/>
                      <a:pt x="172" y="4256"/>
                      <a:pt x="1073" y="4256"/>
                    </a:cubicBezTo>
                    <a:lnTo>
                      <a:pt x="3804" y="4256"/>
                    </a:lnTo>
                    <a:cubicBezTo>
                      <a:pt x="3804" y="4843"/>
                      <a:pt x="3861" y="5500"/>
                      <a:pt x="3990" y="6101"/>
                    </a:cubicBezTo>
                    <a:cubicBezTo>
                      <a:pt x="4076" y="6458"/>
                      <a:pt x="4401" y="6637"/>
                      <a:pt x="4721" y="6637"/>
                    </a:cubicBezTo>
                    <a:cubicBezTo>
                      <a:pt x="5041" y="6637"/>
                      <a:pt x="5356" y="6458"/>
                      <a:pt x="5420" y="6101"/>
                    </a:cubicBezTo>
                    <a:cubicBezTo>
                      <a:pt x="5534" y="5500"/>
                      <a:pt x="5592" y="4914"/>
                      <a:pt x="5649" y="4314"/>
                    </a:cubicBezTo>
                    <a:cubicBezTo>
                      <a:pt x="6584" y="4413"/>
                      <a:pt x="7573" y="4567"/>
                      <a:pt x="8522" y="4567"/>
                    </a:cubicBezTo>
                    <a:cubicBezTo>
                      <a:pt x="8661" y="4567"/>
                      <a:pt x="8800" y="4564"/>
                      <a:pt x="8938" y="4557"/>
                    </a:cubicBezTo>
                    <a:cubicBezTo>
                      <a:pt x="10367" y="4485"/>
                      <a:pt x="10782" y="2340"/>
                      <a:pt x="9295" y="1983"/>
                    </a:cubicBezTo>
                    <a:cubicBezTo>
                      <a:pt x="8519" y="1808"/>
                      <a:pt x="7602" y="1734"/>
                      <a:pt x="6683" y="1734"/>
                    </a:cubicBezTo>
                    <a:cubicBezTo>
                      <a:pt x="6399" y="1734"/>
                      <a:pt x="6115" y="1741"/>
                      <a:pt x="5835" y="1754"/>
                    </a:cubicBezTo>
                    <a:cubicBezTo>
                      <a:pt x="5835" y="1697"/>
                      <a:pt x="5835" y="1568"/>
                      <a:pt x="5892" y="1454"/>
                    </a:cubicBezTo>
                    <a:cubicBezTo>
                      <a:pt x="6043" y="494"/>
                      <a:pt x="5376" y="1"/>
                      <a:pt x="47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20"/>
              <p:cNvSpPr/>
              <p:nvPr/>
            </p:nvSpPr>
            <p:spPr>
              <a:xfrm rot="2700000">
                <a:off x="8581153" y="-633687"/>
                <a:ext cx="1254891" cy="1108812"/>
              </a:xfrm>
              <a:custGeom>
                <a:rect b="b" l="l" r="r" t="t"/>
                <a:pathLst>
                  <a:path extrusionOk="0" h="39281" w="44456">
                    <a:moveTo>
                      <a:pt x="21582" y="0"/>
                    </a:moveTo>
                    <a:cubicBezTo>
                      <a:pt x="19219" y="0"/>
                      <a:pt x="16858" y="349"/>
                      <a:pt x="14600" y="1063"/>
                    </a:cubicBezTo>
                    <a:cubicBezTo>
                      <a:pt x="8580" y="2964"/>
                      <a:pt x="4062" y="7140"/>
                      <a:pt x="1917" y="13102"/>
                    </a:cubicBezTo>
                    <a:cubicBezTo>
                      <a:pt x="658" y="16734"/>
                      <a:pt x="186" y="20781"/>
                      <a:pt x="129" y="24656"/>
                    </a:cubicBezTo>
                    <a:cubicBezTo>
                      <a:pt x="1" y="28531"/>
                      <a:pt x="58" y="32821"/>
                      <a:pt x="1016" y="36638"/>
                    </a:cubicBezTo>
                    <a:cubicBezTo>
                      <a:pt x="1351" y="37981"/>
                      <a:pt x="2363" y="38572"/>
                      <a:pt x="3419" y="38572"/>
                    </a:cubicBezTo>
                    <a:cubicBezTo>
                      <a:pt x="4792" y="38572"/>
                      <a:pt x="6241" y="37572"/>
                      <a:pt x="6378" y="35923"/>
                    </a:cubicBezTo>
                    <a:cubicBezTo>
                      <a:pt x="6621" y="32992"/>
                      <a:pt x="6206" y="30018"/>
                      <a:pt x="6135" y="27158"/>
                    </a:cubicBezTo>
                    <a:cubicBezTo>
                      <a:pt x="6078" y="24184"/>
                      <a:pt x="6206" y="21196"/>
                      <a:pt x="6735" y="18336"/>
                    </a:cubicBezTo>
                    <a:cubicBezTo>
                      <a:pt x="7751" y="13403"/>
                      <a:pt x="10010" y="9399"/>
                      <a:pt x="14714" y="7383"/>
                    </a:cubicBezTo>
                    <a:cubicBezTo>
                      <a:pt x="16909" y="6461"/>
                      <a:pt x="19269" y="6014"/>
                      <a:pt x="21637" y="6014"/>
                    </a:cubicBezTo>
                    <a:cubicBezTo>
                      <a:pt x="23712" y="6014"/>
                      <a:pt x="25792" y="6357"/>
                      <a:pt x="27769" y="7025"/>
                    </a:cubicBezTo>
                    <a:cubicBezTo>
                      <a:pt x="32116" y="8512"/>
                      <a:pt x="35219" y="11844"/>
                      <a:pt x="36520" y="16320"/>
                    </a:cubicBezTo>
                    <a:cubicBezTo>
                      <a:pt x="38379" y="22697"/>
                      <a:pt x="38436" y="29775"/>
                      <a:pt x="38079" y="36395"/>
                    </a:cubicBezTo>
                    <a:cubicBezTo>
                      <a:pt x="37958" y="38326"/>
                      <a:pt x="39391" y="39280"/>
                      <a:pt x="40890" y="39280"/>
                    </a:cubicBezTo>
                    <a:cubicBezTo>
                      <a:pt x="42400" y="39280"/>
                      <a:pt x="43977" y="38311"/>
                      <a:pt x="44099" y="36395"/>
                    </a:cubicBezTo>
                    <a:cubicBezTo>
                      <a:pt x="44456" y="29417"/>
                      <a:pt x="44270" y="21982"/>
                      <a:pt x="42483" y="15247"/>
                    </a:cubicBezTo>
                    <a:cubicBezTo>
                      <a:pt x="40881" y="9342"/>
                      <a:pt x="37063" y="4523"/>
                      <a:pt x="31401" y="2078"/>
                    </a:cubicBezTo>
                    <a:cubicBezTo>
                      <a:pt x="28318" y="708"/>
                      <a:pt x="24948" y="0"/>
                      <a:pt x="215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20"/>
              <p:cNvSpPr/>
              <p:nvPr/>
            </p:nvSpPr>
            <p:spPr>
              <a:xfrm rot="-8100000">
                <a:off x="8839843" y="-343135"/>
                <a:ext cx="555324" cy="712749"/>
              </a:xfrm>
              <a:custGeom>
                <a:rect b="b" l="l" r="r" t="t"/>
                <a:pathLst>
                  <a:path extrusionOk="0" h="25250" w="19673">
                    <a:moveTo>
                      <a:pt x="10265" y="0"/>
                    </a:moveTo>
                    <a:cubicBezTo>
                      <a:pt x="9882" y="0"/>
                      <a:pt x="9482" y="25"/>
                      <a:pt x="9066" y="76"/>
                    </a:cubicBezTo>
                    <a:cubicBezTo>
                      <a:pt x="4590" y="619"/>
                      <a:pt x="1559" y="4423"/>
                      <a:pt x="844" y="8712"/>
                    </a:cubicBezTo>
                    <a:cubicBezTo>
                      <a:pt x="0" y="13302"/>
                      <a:pt x="301" y="19208"/>
                      <a:pt x="1973" y="23612"/>
                    </a:cubicBezTo>
                    <a:cubicBezTo>
                      <a:pt x="2373" y="24662"/>
                      <a:pt x="3376" y="25249"/>
                      <a:pt x="4343" y="25249"/>
                    </a:cubicBezTo>
                    <a:cubicBezTo>
                      <a:pt x="5246" y="25249"/>
                      <a:pt x="6117" y="24737"/>
                      <a:pt x="6435" y="23612"/>
                    </a:cubicBezTo>
                    <a:cubicBezTo>
                      <a:pt x="7393" y="20280"/>
                      <a:pt x="7207" y="16877"/>
                      <a:pt x="7150" y="13488"/>
                    </a:cubicBezTo>
                    <a:cubicBezTo>
                      <a:pt x="7150" y="11644"/>
                      <a:pt x="7093" y="7411"/>
                      <a:pt x="9538" y="6811"/>
                    </a:cubicBezTo>
                    <a:cubicBezTo>
                      <a:pt x="9630" y="6789"/>
                      <a:pt x="9719" y="6779"/>
                      <a:pt x="9805" y="6779"/>
                    </a:cubicBezTo>
                    <a:cubicBezTo>
                      <a:pt x="12821" y="6779"/>
                      <a:pt x="11979" y="19616"/>
                      <a:pt x="11854" y="21410"/>
                    </a:cubicBezTo>
                    <a:cubicBezTo>
                      <a:pt x="11682" y="23197"/>
                      <a:pt x="13527" y="24742"/>
                      <a:pt x="15200" y="24742"/>
                    </a:cubicBezTo>
                    <a:cubicBezTo>
                      <a:pt x="17159" y="24742"/>
                      <a:pt x="18474" y="23197"/>
                      <a:pt x="18589" y="21410"/>
                    </a:cubicBezTo>
                    <a:cubicBezTo>
                      <a:pt x="19111" y="14884"/>
                      <a:pt x="19673" y="0"/>
                      <a:pt x="102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20"/>
              <p:cNvSpPr/>
              <p:nvPr/>
            </p:nvSpPr>
            <p:spPr>
              <a:xfrm flipH="1" rot="-2987130">
                <a:off x="7081202" y="-1911841"/>
                <a:ext cx="1301245" cy="1844825"/>
              </a:xfrm>
              <a:custGeom>
                <a:rect b="b" l="l" r="r" t="t"/>
                <a:pathLst>
                  <a:path extrusionOk="0" h="45654" w="32202">
                    <a:moveTo>
                      <a:pt x="22078" y="34625"/>
                    </a:moveTo>
                    <a:lnTo>
                      <a:pt x="22078" y="34625"/>
                    </a:lnTo>
                    <a:cubicBezTo>
                      <a:pt x="23679" y="35040"/>
                      <a:pt x="25167" y="35755"/>
                      <a:pt x="25881" y="37070"/>
                    </a:cubicBezTo>
                    <a:cubicBezTo>
                      <a:pt x="26399" y="38037"/>
                      <a:pt x="26424" y="39757"/>
                      <a:pt x="25189" y="39757"/>
                    </a:cubicBezTo>
                    <a:cubicBezTo>
                      <a:pt x="25127" y="39757"/>
                      <a:pt x="25063" y="39753"/>
                      <a:pt x="24995" y="39744"/>
                    </a:cubicBezTo>
                    <a:cubicBezTo>
                      <a:pt x="23622" y="39630"/>
                      <a:pt x="22907" y="37242"/>
                      <a:pt x="22550" y="36169"/>
                    </a:cubicBezTo>
                    <a:cubicBezTo>
                      <a:pt x="22364" y="35640"/>
                      <a:pt x="22192" y="35168"/>
                      <a:pt x="22078" y="34625"/>
                    </a:cubicBezTo>
                    <a:close/>
                    <a:moveTo>
                      <a:pt x="28344" y="0"/>
                    </a:moveTo>
                    <a:cubicBezTo>
                      <a:pt x="27800" y="0"/>
                      <a:pt x="27234" y="214"/>
                      <a:pt x="26725" y="722"/>
                    </a:cubicBezTo>
                    <a:cubicBezTo>
                      <a:pt x="25410" y="2038"/>
                      <a:pt x="24280" y="3411"/>
                      <a:pt x="23208" y="4898"/>
                    </a:cubicBezTo>
                    <a:cubicBezTo>
                      <a:pt x="19390" y="10203"/>
                      <a:pt x="17002" y="16451"/>
                      <a:pt x="16358" y="23014"/>
                    </a:cubicBezTo>
                    <a:cubicBezTo>
                      <a:pt x="16173" y="23958"/>
                      <a:pt x="16058" y="24973"/>
                      <a:pt x="15929" y="25931"/>
                    </a:cubicBezTo>
                    <a:cubicBezTo>
                      <a:pt x="15815" y="27004"/>
                      <a:pt x="15758" y="28191"/>
                      <a:pt x="15701" y="29506"/>
                    </a:cubicBezTo>
                    <a:cubicBezTo>
                      <a:pt x="9381" y="30693"/>
                      <a:pt x="3604" y="36055"/>
                      <a:pt x="801" y="41360"/>
                    </a:cubicBezTo>
                    <a:cubicBezTo>
                      <a:pt x="0" y="42823"/>
                      <a:pt x="1297" y="44525"/>
                      <a:pt x="2695" y="44525"/>
                    </a:cubicBezTo>
                    <a:cubicBezTo>
                      <a:pt x="3170" y="44525"/>
                      <a:pt x="3656" y="44329"/>
                      <a:pt x="4076" y="43862"/>
                    </a:cubicBezTo>
                    <a:cubicBezTo>
                      <a:pt x="7178" y="40345"/>
                      <a:pt x="10696" y="36412"/>
                      <a:pt x="15043" y="34453"/>
                    </a:cubicBezTo>
                    <a:cubicBezTo>
                      <a:pt x="15286" y="34382"/>
                      <a:pt x="15515" y="34382"/>
                      <a:pt x="15758" y="34325"/>
                    </a:cubicBezTo>
                    <a:cubicBezTo>
                      <a:pt x="16223" y="40086"/>
                      <a:pt x="18367" y="45653"/>
                      <a:pt x="24993" y="45653"/>
                    </a:cubicBezTo>
                    <a:cubicBezTo>
                      <a:pt x="25092" y="45653"/>
                      <a:pt x="25193" y="45652"/>
                      <a:pt x="25295" y="45650"/>
                    </a:cubicBezTo>
                    <a:cubicBezTo>
                      <a:pt x="28927" y="45535"/>
                      <a:pt x="31658" y="42604"/>
                      <a:pt x="31901" y="39029"/>
                    </a:cubicBezTo>
                    <a:cubicBezTo>
                      <a:pt x="32202" y="34925"/>
                      <a:pt x="29285" y="31594"/>
                      <a:pt x="25653" y="30035"/>
                    </a:cubicBezTo>
                    <a:cubicBezTo>
                      <a:pt x="24094" y="29449"/>
                      <a:pt x="22550" y="29091"/>
                      <a:pt x="21063" y="29020"/>
                    </a:cubicBezTo>
                    <a:cubicBezTo>
                      <a:pt x="20348" y="19912"/>
                      <a:pt x="23737" y="10617"/>
                      <a:pt x="30114" y="4068"/>
                    </a:cubicBezTo>
                    <a:cubicBezTo>
                      <a:pt x="31719" y="2364"/>
                      <a:pt x="30154" y="0"/>
                      <a:pt x="28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0" name="Google Shape;270;p20"/>
            <p:cNvSpPr/>
            <p:nvPr/>
          </p:nvSpPr>
          <p:spPr>
            <a:xfrm rot="3228475">
              <a:off x="1849153" y="4783710"/>
              <a:ext cx="931122" cy="521862"/>
            </a:xfrm>
            <a:custGeom>
              <a:rect b="b" l="l" r="r" t="t"/>
              <a:pathLst>
                <a:path extrusionOk="0" h="13698" w="24725">
                  <a:moveTo>
                    <a:pt x="19194" y="0"/>
                  </a:moveTo>
                  <a:cubicBezTo>
                    <a:pt x="18979" y="0"/>
                    <a:pt x="18763" y="20"/>
                    <a:pt x="18547" y="61"/>
                  </a:cubicBezTo>
                  <a:cubicBezTo>
                    <a:pt x="15516" y="604"/>
                    <a:pt x="13071" y="2263"/>
                    <a:pt x="10382" y="3750"/>
                  </a:cubicBezTo>
                  <a:cubicBezTo>
                    <a:pt x="7651" y="5309"/>
                    <a:pt x="4734" y="6739"/>
                    <a:pt x="2160" y="8583"/>
                  </a:cubicBezTo>
                  <a:cubicBezTo>
                    <a:pt x="1" y="10158"/>
                    <a:pt x="883" y="13697"/>
                    <a:pt x="3484" y="13697"/>
                  </a:cubicBezTo>
                  <a:cubicBezTo>
                    <a:pt x="3741" y="13697"/>
                    <a:pt x="4016" y="13663"/>
                    <a:pt x="4305" y="13588"/>
                  </a:cubicBezTo>
                  <a:cubicBezTo>
                    <a:pt x="7594" y="12758"/>
                    <a:pt x="10683" y="11329"/>
                    <a:pt x="13843" y="10127"/>
                  </a:cubicBezTo>
                  <a:cubicBezTo>
                    <a:pt x="16817" y="8941"/>
                    <a:pt x="19505" y="7983"/>
                    <a:pt x="22007" y="5895"/>
                  </a:cubicBezTo>
                  <a:cubicBezTo>
                    <a:pt x="24725" y="3630"/>
                    <a:pt x="22118" y="0"/>
                    <a:pt x="19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0"/>
            <p:cNvSpPr/>
            <p:nvPr/>
          </p:nvSpPr>
          <p:spPr>
            <a:xfrm rot="-1691797">
              <a:off x="8619193" y="1516337"/>
              <a:ext cx="685674" cy="1707319"/>
            </a:xfrm>
            <a:custGeom>
              <a:rect b="b" l="l" r="r" t="t"/>
              <a:pathLst>
                <a:path extrusionOk="0" h="46762" w="18776">
                  <a:moveTo>
                    <a:pt x="6789" y="1"/>
                  </a:moveTo>
                  <a:cubicBezTo>
                    <a:pt x="3426" y="1"/>
                    <a:pt x="2347" y="5490"/>
                    <a:pt x="6078" y="6724"/>
                  </a:cubicBezTo>
                  <a:cubicBezTo>
                    <a:pt x="7565" y="7211"/>
                    <a:pt x="7150" y="8640"/>
                    <a:pt x="6135" y="9355"/>
                  </a:cubicBezTo>
                  <a:cubicBezTo>
                    <a:pt x="4176" y="10657"/>
                    <a:pt x="2260" y="11500"/>
                    <a:pt x="1259" y="13702"/>
                  </a:cubicBezTo>
                  <a:cubicBezTo>
                    <a:pt x="1" y="16319"/>
                    <a:pt x="716" y="19422"/>
                    <a:pt x="2389" y="21681"/>
                  </a:cubicBezTo>
                  <a:cubicBezTo>
                    <a:pt x="4047" y="23826"/>
                    <a:pt x="6435" y="24841"/>
                    <a:pt x="8408" y="26629"/>
                  </a:cubicBezTo>
                  <a:cubicBezTo>
                    <a:pt x="9896" y="28058"/>
                    <a:pt x="9409" y="28959"/>
                    <a:pt x="8337" y="30561"/>
                  </a:cubicBezTo>
                  <a:cubicBezTo>
                    <a:pt x="7036" y="32648"/>
                    <a:pt x="5720" y="34793"/>
                    <a:pt x="5720" y="37353"/>
                  </a:cubicBezTo>
                  <a:cubicBezTo>
                    <a:pt x="5771" y="41864"/>
                    <a:pt x="10603" y="46761"/>
                    <a:pt x="15328" y="46761"/>
                  </a:cubicBezTo>
                  <a:cubicBezTo>
                    <a:pt x="15905" y="46761"/>
                    <a:pt x="16480" y="46688"/>
                    <a:pt x="17045" y="46533"/>
                  </a:cubicBezTo>
                  <a:cubicBezTo>
                    <a:pt x="18232" y="46175"/>
                    <a:pt x="18775" y="44802"/>
                    <a:pt x="18175" y="43673"/>
                  </a:cubicBezTo>
                  <a:cubicBezTo>
                    <a:pt x="16916" y="41399"/>
                    <a:pt x="13885" y="40813"/>
                    <a:pt x="12698" y="38425"/>
                  </a:cubicBezTo>
                  <a:cubicBezTo>
                    <a:pt x="11854" y="36695"/>
                    <a:pt x="13227" y="35322"/>
                    <a:pt x="14185" y="33964"/>
                  </a:cubicBezTo>
                  <a:cubicBezTo>
                    <a:pt x="15615" y="31748"/>
                    <a:pt x="16559" y="29317"/>
                    <a:pt x="16030" y="26686"/>
                  </a:cubicBezTo>
                  <a:cubicBezTo>
                    <a:pt x="15429" y="24012"/>
                    <a:pt x="13470" y="21981"/>
                    <a:pt x="11325" y="20437"/>
                  </a:cubicBezTo>
                  <a:cubicBezTo>
                    <a:pt x="10425" y="19779"/>
                    <a:pt x="6850" y="17749"/>
                    <a:pt x="7265" y="16619"/>
                  </a:cubicBezTo>
                  <a:cubicBezTo>
                    <a:pt x="7450" y="16090"/>
                    <a:pt x="8580" y="15733"/>
                    <a:pt x="9052" y="15432"/>
                  </a:cubicBezTo>
                  <a:cubicBezTo>
                    <a:pt x="10196" y="14775"/>
                    <a:pt x="11197" y="14060"/>
                    <a:pt x="12040" y="13045"/>
                  </a:cubicBezTo>
                  <a:cubicBezTo>
                    <a:pt x="15729" y="8397"/>
                    <a:pt x="13284" y="1963"/>
                    <a:pt x="7865" y="176"/>
                  </a:cubicBezTo>
                  <a:cubicBezTo>
                    <a:pt x="7485" y="56"/>
                    <a:pt x="7126" y="1"/>
                    <a:pt x="6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2380200" y="2571975"/>
            <a:ext cx="4383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hasCustomPrompt="1" idx="2" type="title"/>
          </p:nvPr>
        </p:nvSpPr>
        <p:spPr>
          <a:xfrm>
            <a:off x="3991800" y="1422250"/>
            <a:ext cx="11604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1" name="Google Shape;21;p3"/>
          <p:cNvGrpSpPr/>
          <p:nvPr/>
        </p:nvGrpSpPr>
        <p:grpSpPr>
          <a:xfrm>
            <a:off x="5289761" y="-1192727"/>
            <a:ext cx="4464427" cy="5658664"/>
            <a:chOff x="5289761" y="-1192727"/>
            <a:chExt cx="4464427" cy="5658664"/>
          </a:xfrm>
        </p:grpSpPr>
        <p:sp>
          <p:nvSpPr>
            <p:cNvPr id="22" name="Google Shape;22;p3"/>
            <p:cNvSpPr/>
            <p:nvPr/>
          </p:nvSpPr>
          <p:spPr>
            <a:xfrm rot="4619952">
              <a:off x="5212821" y="-814262"/>
              <a:ext cx="1772930" cy="1252309"/>
            </a:xfrm>
            <a:custGeom>
              <a:rect b="b" l="l" r="r" t="t"/>
              <a:pathLst>
                <a:path extrusionOk="0" h="51556" w="72982">
                  <a:moveTo>
                    <a:pt x="67508" y="1"/>
                  </a:moveTo>
                  <a:cubicBezTo>
                    <a:pt x="65429" y="1"/>
                    <a:pt x="63502" y="1313"/>
                    <a:pt x="63802" y="3958"/>
                  </a:cubicBezTo>
                  <a:cubicBezTo>
                    <a:pt x="64345" y="8419"/>
                    <a:pt x="64460" y="12895"/>
                    <a:pt x="64102" y="17356"/>
                  </a:cubicBezTo>
                  <a:cubicBezTo>
                    <a:pt x="58683" y="14024"/>
                    <a:pt x="53264" y="10807"/>
                    <a:pt x="47773" y="7704"/>
                  </a:cubicBezTo>
                  <a:cubicBezTo>
                    <a:pt x="47114" y="7318"/>
                    <a:pt x="46413" y="7142"/>
                    <a:pt x="45727" y="7142"/>
                  </a:cubicBezTo>
                  <a:cubicBezTo>
                    <a:pt x="43570" y="7142"/>
                    <a:pt x="41568" y="8881"/>
                    <a:pt x="41524" y="11279"/>
                  </a:cubicBezTo>
                  <a:cubicBezTo>
                    <a:pt x="41467" y="14854"/>
                    <a:pt x="41395" y="18428"/>
                    <a:pt x="41395" y="22003"/>
                  </a:cubicBezTo>
                  <a:cubicBezTo>
                    <a:pt x="41338" y="22718"/>
                    <a:pt x="41524" y="25464"/>
                    <a:pt x="41581" y="27551"/>
                  </a:cubicBezTo>
                  <a:cubicBezTo>
                    <a:pt x="36820" y="24563"/>
                    <a:pt x="31930" y="21946"/>
                    <a:pt x="26811" y="19558"/>
                  </a:cubicBezTo>
                  <a:cubicBezTo>
                    <a:pt x="26087" y="19235"/>
                    <a:pt x="25374" y="19083"/>
                    <a:pt x="24703" y="19083"/>
                  </a:cubicBezTo>
                  <a:cubicBezTo>
                    <a:pt x="22547" y="19083"/>
                    <a:pt x="20820" y="20653"/>
                    <a:pt x="20548" y="23204"/>
                  </a:cubicBezTo>
                  <a:cubicBezTo>
                    <a:pt x="20133" y="27065"/>
                    <a:pt x="19590" y="30940"/>
                    <a:pt x="18946" y="34815"/>
                  </a:cubicBezTo>
                  <a:cubicBezTo>
                    <a:pt x="14714" y="32370"/>
                    <a:pt x="10481" y="29868"/>
                    <a:pt x="6249" y="27422"/>
                  </a:cubicBezTo>
                  <a:cubicBezTo>
                    <a:pt x="5602" y="27059"/>
                    <a:pt x="4917" y="26893"/>
                    <a:pt x="4246" y="26893"/>
                  </a:cubicBezTo>
                  <a:cubicBezTo>
                    <a:pt x="2071" y="26893"/>
                    <a:pt x="57" y="28636"/>
                    <a:pt x="57" y="30997"/>
                  </a:cubicBezTo>
                  <a:cubicBezTo>
                    <a:pt x="0" y="37203"/>
                    <a:pt x="229" y="43509"/>
                    <a:pt x="1358" y="49657"/>
                  </a:cubicBezTo>
                  <a:cubicBezTo>
                    <a:pt x="1600" y="50930"/>
                    <a:pt x="2750" y="51556"/>
                    <a:pt x="3905" y="51556"/>
                  </a:cubicBezTo>
                  <a:cubicBezTo>
                    <a:pt x="5074" y="51556"/>
                    <a:pt x="6247" y="50916"/>
                    <a:pt x="6492" y="49657"/>
                  </a:cubicBezTo>
                  <a:cubicBezTo>
                    <a:pt x="7321" y="45839"/>
                    <a:pt x="7736" y="41907"/>
                    <a:pt x="7979" y="37975"/>
                  </a:cubicBezTo>
                  <a:cubicBezTo>
                    <a:pt x="11968" y="40292"/>
                    <a:pt x="15900" y="42622"/>
                    <a:pt x="19833" y="44881"/>
                  </a:cubicBezTo>
                  <a:cubicBezTo>
                    <a:pt x="20443" y="45256"/>
                    <a:pt x="21156" y="45432"/>
                    <a:pt x="21875" y="45432"/>
                  </a:cubicBezTo>
                  <a:cubicBezTo>
                    <a:pt x="23682" y="45432"/>
                    <a:pt x="25531" y="44318"/>
                    <a:pt x="25910" y="42436"/>
                  </a:cubicBezTo>
                  <a:cubicBezTo>
                    <a:pt x="26811" y="38089"/>
                    <a:pt x="27525" y="33800"/>
                    <a:pt x="28112" y="29453"/>
                  </a:cubicBezTo>
                  <a:cubicBezTo>
                    <a:pt x="32702" y="31841"/>
                    <a:pt x="37106" y="34458"/>
                    <a:pt x="41395" y="37317"/>
                  </a:cubicBezTo>
                  <a:cubicBezTo>
                    <a:pt x="41978" y="37710"/>
                    <a:pt x="42756" y="37918"/>
                    <a:pt x="43537" y="37918"/>
                  </a:cubicBezTo>
                  <a:cubicBezTo>
                    <a:pt x="44290" y="37918"/>
                    <a:pt x="45045" y="37725"/>
                    <a:pt x="45628" y="37317"/>
                  </a:cubicBezTo>
                  <a:cubicBezTo>
                    <a:pt x="48902" y="35058"/>
                    <a:pt x="49503" y="32070"/>
                    <a:pt x="49617" y="28266"/>
                  </a:cubicBezTo>
                  <a:cubicBezTo>
                    <a:pt x="49689" y="24992"/>
                    <a:pt x="49746" y="21703"/>
                    <a:pt x="49746" y="18486"/>
                  </a:cubicBezTo>
                  <a:cubicBezTo>
                    <a:pt x="54979" y="21531"/>
                    <a:pt x="60170" y="24634"/>
                    <a:pt x="65289" y="27851"/>
                  </a:cubicBezTo>
                  <a:cubicBezTo>
                    <a:pt x="65885" y="28213"/>
                    <a:pt x="66592" y="28383"/>
                    <a:pt x="67310" y="28383"/>
                  </a:cubicBezTo>
                  <a:cubicBezTo>
                    <a:pt x="69177" y="28383"/>
                    <a:pt x="71124" y="27239"/>
                    <a:pt x="71423" y="25349"/>
                  </a:cubicBezTo>
                  <a:cubicBezTo>
                    <a:pt x="72624" y="18200"/>
                    <a:pt x="72982" y="11165"/>
                    <a:pt x="72138" y="3958"/>
                  </a:cubicBezTo>
                  <a:cubicBezTo>
                    <a:pt x="71844" y="1327"/>
                    <a:pt x="69599" y="1"/>
                    <a:pt x="67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7279019">
              <a:off x="7733350" y="-561844"/>
              <a:ext cx="1151259" cy="1298147"/>
            </a:xfrm>
            <a:custGeom>
              <a:rect b="b" l="l" r="r" t="t"/>
              <a:pathLst>
                <a:path extrusionOk="0" h="40229" w="35677">
                  <a:moveTo>
                    <a:pt x="18565" y="1"/>
                  </a:moveTo>
                  <a:cubicBezTo>
                    <a:pt x="8730" y="1"/>
                    <a:pt x="2450" y="8328"/>
                    <a:pt x="887" y="17604"/>
                  </a:cubicBezTo>
                  <a:cubicBezTo>
                    <a:pt x="1" y="23023"/>
                    <a:pt x="773" y="29343"/>
                    <a:pt x="3690" y="34047"/>
                  </a:cubicBezTo>
                  <a:cubicBezTo>
                    <a:pt x="5714" y="37351"/>
                    <a:pt x="9658" y="40228"/>
                    <a:pt x="13537" y="40228"/>
                  </a:cubicBezTo>
                  <a:cubicBezTo>
                    <a:pt x="15248" y="40228"/>
                    <a:pt x="16946" y="39668"/>
                    <a:pt x="18461" y="38337"/>
                  </a:cubicBezTo>
                  <a:cubicBezTo>
                    <a:pt x="20524" y="36494"/>
                    <a:pt x="18790" y="33619"/>
                    <a:pt x="16377" y="33619"/>
                  </a:cubicBezTo>
                  <a:cubicBezTo>
                    <a:pt x="16281" y="33619"/>
                    <a:pt x="16185" y="33624"/>
                    <a:pt x="16087" y="33633"/>
                  </a:cubicBezTo>
                  <a:cubicBezTo>
                    <a:pt x="15742" y="33669"/>
                    <a:pt x="15405" y="33687"/>
                    <a:pt x="15076" y="33687"/>
                  </a:cubicBezTo>
                  <a:cubicBezTo>
                    <a:pt x="12786" y="33687"/>
                    <a:pt x="10894" y="32799"/>
                    <a:pt x="9581" y="30773"/>
                  </a:cubicBezTo>
                  <a:cubicBezTo>
                    <a:pt x="7923" y="28199"/>
                    <a:pt x="7322" y="24925"/>
                    <a:pt x="7322" y="21951"/>
                  </a:cubicBezTo>
                  <a:cubicBezTo>
                    <a:pt x="7322" y="16531"/>
                    <a:pt x="9352" y="9611"/>
                    <a:pt x="14829" y="7409"/>
                  </a:cubicBezTo>
                  <a:cubicBezTo>
                    <a:pt x="16018" y="6935"/>
                    <a:pt x="17288" y="6704"/>
                    <a:pt x="18552" y="6704"/>
                  </a:cubicBezTo>
                  <a:cubicBezTo>
                    <a:pt x="21906" y="6704"/>
                    <a:pt x="25217" y="8334"/>
                    <a:pt x="26869" y="11398"/>
                  </a:cubicBezTo>
                  <a:cubicBezTo>
                    <a:pt x="29128" y="15516"/>
                    <a:pt x="28599" y="21479"/>
                    <a:pt x="24238" y="23981"/>
                  </a:cubicBezTo>
                  <a:cubicBezTo>
                    <a:pt x="23512" y="24388"/>
                    <a:pt x="22653" y="24609"/>
                    <a:pt x="21809" y="24609"/>
                  </a:cubicBezTo>
                  <a:cubicBezTo>
                    <a:pt x="20308" y="24609"/>
                    <a:pt x="18857" y="23909"/>
                    <a:pt x="18289" y="22308"/>
                  </a:cubicBezTo>
                  <a:cubicBezTo>
                    <a:pt x="18047" y="21535"/>
                    <a:pt x="18158" y="18712"/>
                    <a:pt x="18992" y="18712"/>
                  </a:cubicBezTo>
                  <a:cubicBezTo>
                    <a:pt x="19192" y="18712"/>
                    <a:pt x="19432" y="18873"/>
                    <a:pt x="19719" y="19262"/>
                  </a:cubicBezTo>
                  <a:cubicBezTo>
                    <a:pt x="20309" y="20046"/>
                    <a:pt x="21241" y="20401"/>
                    <a:pt x="22174" y="20401"/>
                  </a:cubicBezTo>
                  <a:cubicBezTo>
                    <a:pt x="23029" y="20401"/>
                    <a:pt x="23886" y="20103"/>
                    <a:pt x="24481" y="19563"/>
                  </a:cubicBezTo>
                  <a:cubicBezTo>
                    <a:pt x="25968" y="18261"/>
                    <a:pt x="25911" y="16288"/>
                    <a:pt x="24781" y="14801"/>
                  </a:cubicBezTo>
                  <a:cubicBezTo>
                    <a:pt x="23368" y="12874"/>
                    <a:pt x="21277" y="11973"/>
                    <a:pt x="19170" y="11973"/>
                  </a:cubicBezTo>
                  <a:cubicBezTo>
                    <a:pt x="16650" y="11973"/>
                    <a:pt x="14109" y="13263"/>
                    <a:pt x="12684" y="15630"/>
                  </a:cubicBezTo>
                  <a:cubicBezTo>
                    <a:pt x="10239" y="19691"/>
                    <a:pt x="11140" y="25411"/>
                    <a:pt x="14529" y="28557"/>
                  </a:cubicBezTo>
                  <a:cubicBezTo>
                    <a:pt x="16574" y="30436"/>
                    <a:pt x="19212" y="31352"/>
                    <a:pt x="21858" y="31352"/>
                  </a:cubicBezTo>
                  <a:cubicBezTo>
                    <a:pt x="24004" y="31352"/>
                    <a:pt x="26154" y="30750"/>
                    <a:pt x="27998" y="29572"/>
                  </a:cubicBezTo>
                  <a:cubicBezTo>
                    <a:pt x="32045" y="26955"/>
                    <a:pt x="34490" y="22608"/>
                    <a:pt x="34905" y="17832"/>
                  </a:cubicBezTo>
                  <a:cubicBezTo>
                    <a:pt x="35677" y="8667"/>
                    <a:pt x="28828" y="502"/>
                    <a:pt x="19590" y="30"/>
                  </a:cubicBezTo>
                  <a:cubicBezTo>
                    <a:pt x="19244" y="10"/>
                    <a:pt x="18902" y="1"/>
                    <a:pt x="18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-1979135">
              <a:off x="8519544" y="2536334"/>
              <a:ext cx="648021" cy="1906911"/>
            </a:xfrm>
            <a:custGeom>
              <a:rect b="b" l="l" r="r" t="t"/>
              <a:pathLst>
                <a:path extrusionOk="0" h="46762" w="18776">
                  <a:moveTo>
                    <a:pt x="6789" y="1"/>
                  </a:moveTo>
                  <a:cubicBezTo>
                    <a:pt x="3426" y="1"/>
                    <a:pt x="2347" y="5490"/>
                    <a:pt x="6078" y="6724"/>
                  </a:cubicBezTo>
                  <a:cubicBezTo>
                    <a:pt x="7565" y="7211"/>
                    <a:pt x="7150" y="8640"/>
                    <a:pt x="6135" y="9355"/>
                  </a:cubicBezTo>
                  <a:cubicBezTo>
                    <a:pt x="4176" y="10657"/>
                    <a:pt x="2260" y="11500"/>
                    <a:pt x="1259" y="13702"/>
                  </a:cubicBezTo>
                  <a:cubicBezTo>
                    <a:pt x="1" y="16319"/>
                    <a:pt x="716" y="19422"/>
                    <a:pt x="2389" y="21681"/>
                  </a:cubicBezTo>
                  <a:cubicBezTo>
                    <a:pt x="4047" y="23826"/>
                    <a:pt x="6435" y="24841"/>
                    <a:pt x="8408" y="26629"/>
                  </a:cubicBezTo>
                  <a:cubicBezTo>
                    <a:pt x="9896" y="28058"/>
                    <a:pt x="9409" y="28959"/>
                    <a:pt x="8337" y="30561"/>
                  </a:cubicBezTo>
                  <a:cubicBezTo>
                    <a:pt x="7036" y="32648"/>
                    <a:pt x="5720" y="34793"/>
                    <a:pt x="5720" y="37353"/>
                  </a:cubicBezTo>
                  <a:cubicBezTo>
                    <a:pt x="5771" y="41864"/>
                    <a:pt x="10603" y="46761"/>
                    <a:pt x="15328" y="46761"/>
                  </a:cubicBezTo>
                  <a:cubicBezTo>
                    <a:pt x="15905" y="46761"/>
                    <a:pt x="16480" y="46688"/>
                    <a:pt x="17045" y="46533"/>
                  </a:cubicBezTo>
                  <a:cubicBezTo>
                    <a:pt x="18232" y="46175"/>
                    <a:pt x="18775" y="44802"/>
                    <a:pt x="18175" y="43673"/>
                  </a:cubicBezTo>
                  <a:cubicBezTo>
                    <a:pt x="16916" y="41399"/>
                    <a:pt x="13885" y="40813"/>
                    <a:pt x="12698" y="38425"/>
                  </a:cubicBezTo>
                  <a:cubicBezTo>
                    <a:pt x="11854" y="36695"/>
                    <a:pt x="13227" y="35322"/>
                    <a:pt x="14185" y="33964"/>
                  </a:cubicBezTo>
                  <a:cubicBezTo>
                    <a:pt x="15615" y="31748"/>
                    <a:pt x="16559" y="29317"/>
                    <a:pt x="16030" y="26686"/>
                  </a:cubicBezTo>
                  <a:cubicBezTo>
                    <a:pt x="15429" y="24012"/>
                    <a:pt x="13470" y="21981"/>
                    <a:pt x="11325" y="20437"/>
                  </a:cubicBezTo>
                  <a:cubicBezTo>
                    <a:pt x="10425" y="19779"/>
                    <a:pt x="6850" y="17749"/>
                    <a:pt x="7265" y="16619"/>
                  </a:cubicBezTo>
                  <a:cubicBezTo>
                    <a:pt x="7450" y="16090"/>
                    <a:pt x="8580" y="15733"/>
                    <a:pt x="9052" y="15432"/>
                  </a:cubicBezTo>
                  <a:cubicBezTo>
                    <a:pt x="10196" y="14775"/>
                    <a:pt x="11197" y="14060"/>
                    <a:pt x="12040" y="13045"/>
                  </a:cubicBezTo>
                  <a:cubicBezTo>
                    <a:pt x="15729" y="8397"/>
                    <a:pt x="13284" y="1963"/>
                    <a:pt x="7865" y="176"/>
                  </a:cubicBezTo>
                  <a:cubicBezTo>
                    <a:pt x="7485" y="56"/>
                    <a:pt x="7126" y="1"/>
                    <a:pt x="6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3419195">
              <a:off x="8311376" y="1800726"/>
              <a:ext cx="1290696" cy="1044186"/>
            </a:xfrm>
            <a:custGeom>
              <a:rect b="b" l="l" r="r" t="t"/>
              <a:pathLst>
                <a:path extrusionOk="0" h="37839" w="46772">
                  <a:moveTo>
                    <a:pt x="3884" y="1"/>
                  </a:moveTo>
                  <a:cubicBezTo>
                    <a:pt x="3391" y="1"/>
                    <a:pt x="2900" y="187"/>
                    <a:pt x="2560" y="576"/>
                  </a:cubicBezTo>
                  <a:cubicBezTo>
                    <a:pt x="358" y="2950"/>
                    <a:pt x="187" y="6768"/>
                    <a:pt x="130" y="9928"/>
                  </a:cubicBezTo>
                  <a:cubicBezTo>
                    <a:pt x="1" y="13259"/>
                    <a:pt x="416" y="16662"/>
                    <a:pt x="1374" y="19880"/>
                  </a:cubicBezTo>
                  <a:cubicBezTo>
                    <a:pt x="2918" y="25356"/>
                    <a:pt x="6078" y="30304"/>
                    <a:pt x="10725" y="33635"/>
                  </a:cubicBezTo>
                  <a:cubicBezTo>
                    <a:pt x="14733" y="36559"/>
                    <a:pt x="19409" y="37838"/>
                    <a:pt x="24159" y="37838"/>
                  </a:cubicBezTo>
                  <a:cubicBezTo>
                    <a:pt x="31694" y="37838"/>
                    <a:pt x="39411" y="34619"/>
                    <a:pt x="44928" y="29646"/>
                  </a:cubicBezTo>
                  <a:cubicBezTo>
                    <a:pt x="46771" y="27994"/>
                    <a:pt x="45108" y="25391"/>
                    <a:pt x="43084" y="25391"/>
                  </a:cubicBezTo>
                  <a:cubicBezTo>
                    <a:pt x="42689" y="25391"/>
                    <a:pt x="42281" y="25490"/>
                    <a:pt x="41882" y="25714"/>
                  </a:cubicBezTo>
                  <a:cubicBezTo>
                    <a:pt x="37421" y="28216"/>
                    <a:pt x="33017" y="30718"/>
                    <a:pt x="27827" y="31190"/>
                  </a:cubicBezTo>
                  <a:cubicBezTo>
                    <a:pt x="27049" y="31258"/>
                    <a:pt x="26262" y="31294"/>
                    <a:pt x="25472" y="31294"/>
                  </a:cubicBezTo>
                  <a:cubicBezTo>
                    <a:pt x="21424" y="31294"/>
                    <a:pt x="17311" y="30347"/>
                    <a:pt x="14128" y="27858"/>
                  </a:cubicBezTo>
                  <a:cubicBezTo>
                    <a:pt x="10668" y="25170"/>
                    <a:pt x="8523" y="21124"/>
                    <a:pt x="7451" y="17020"/>
                  </a:cubicBezTo>
                  <a:cubicBezTo>
                    <a:pt x="6793" y="14446"/>
                    <a:pt x="6564" y="11829"/>
                    <a:pt x="6435" y="9213"/>
                  </a:cubicBezTo>
                  <a:cubicBezTo>
                    <a:pt x="6321" y="6410"/>
                    <a:pt x="6736" y="3493"/>
                    <a:pt x="5492" y="934"/>
                  </a:cubicBezTo>
                  <a:cubicBezTo>
                    <a:pt x="5183" y="324"/>
                    <a:pt x="4532" y="1"/>
                    <a:pt x="38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-7583438">
              <a:off x="8802363" y="2186535"/>
              <a:ext cx="931114" cy="521878"/>
            </a:xfrm>
            <a:custGeom>
              <a:rect b="b" l="l" r="r" t="t"/>
              <a:pathLst>
                <a:path extrusionOk="0" h="13698" w="24725">
                  <a:moveTo>
                    <a:pt x="19194" y="0"/>
                  </a:moveTo>
                  <a:cubicBezTo>
                    <a:pt x="18979" y="0"/>
                    <a:pt x="18763" y="20"/>
                    <a:pt x="18547" y="61"/>
                  </a:cubicBezTo>
                  <a:cubicBezTo>
                    <a:pt x="15516" y="604"/>
                    <a:pt x="13071" y="2263"/>
                    <a:pt x="10382" y="3750"/>
                  </a:cubicBezTo>
                  <a:cubicBezTo>
                    <a:pt x="7651" y="5309"/>
                    <a:pt x="4734" y="6739"/>
                    <a:pt x="2160" y="8583"/>
                  </a:cubicBezTo>
                  <a:cubicBezTo>
                    <a:pt x="1" y="10158"/>
                    <a:pt x="883" y="13697"/>
                    <a:pt x="3484" y="13697"/>
                  </a:cubicBezTo>
                  <a:cubicBezTo>
                    <a:pt x="3741" y="13697"/>
                    <a:pt x="4016" y="13663"/>
                    <a:pt x="4305" y="13588"/>
                  </a:cubicBezTo>
                  <a:cubicBezTo>
                    <a:pt x="7594" y="12758"/>
                    <a:pt x="10683" y="11329"/>
                    <a:pt x="13843" y="10127"/>
                  </a:cubicBezTo>
                  <a:cubicBezTo>
                    <a:pt x="16817" y="8941"/>
                    <a:pt x="19505" y="7983"/>
                    <a:pt x="22007" y="5895"/>
                  </a:cubicBezTo>
                  <a:cubicBezTo>
                    <a:pt x="24725" y="3630"/>
                    <a:pt x="22118" y="0"/>
                    <a:pt x="19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314341">
              <a:off x="8858766" y="691631"/>
              <a:ext cx="279267" cy="279267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" name="Google Shape;28;p3"/>
          <p:cNvGrpSpPr/>
          <p:nvPr/>
        </p:nvGrpSpPr>
        <p:grpSpPr>
          <a:xfrm>
            <a:off x="-858522" y="730195"/>
            <a:ext cx="4096332" cy="5028602"/>
            <a:chOff x="-858522" y="730195"/>
            <a:chExt cx="4096332" cy="5028602"/>
          </a:xfrm>
        </p:grpSpPr>
        <p:sp>
          <p:nvSpPr>
            <p:cNvPr id="29" name="Google Shape;29;p3"/>
            <p:cNvSpPr/>
            <p:nvPr/>
          </p:nvSpPr>
          <p:spPr>
            <a:xfrm rot="4152855">
              <a:off x="-259325" y="997133"/>
              <a:ext cx="931174" cy="521887"/>
            </a:xfrm>
            <a:custGeom>
              <a:rect b="b" l="l" r="r" t="t"/>
              <a:pathLst>
                <a:path extrusionOk="0" h="13698" w="24725">
                  <a:moveTo>
                    <a:pt x="19194" y="0"/>
                  </a:moveTo>
                  <a:cubicBezTo>
                    <a:pt x="18979" y="0"/>
                    <a:pt x="18763" y="20"/>
                    <a:pt x="18547" y="61"/>
                  </a:cubicBezTo>
                  <a:cubicBezTo>
                    <a:pt x="15516" y="604"/>
                    <a:pt x="13071" y="2263"/>
                    <a:pt x="10382" y="3750"/>
                  </a:cubicBezTo>
                  <a:cubicBezTo>
                    <a:pt x="7651" y="5309"/>
                    <a:pt x="4734" y="6739"/>
                    <a:pt x="2160" y="8583"/>
                  </a:cubicBezTo>
                  <a:cubicBezTo>
                    <a:pt x="1" y="10158"/>
                    <a:pt x="883" y="13697"/>
                    <a:pt x="3484" y="13697"/>
                  </a:cubicBezTo>
                  <a:cubicBezTo>
                    <a:pt x="3741" y="13697"/>
                    <a:pt x="4016" y="13663"/>
                    <a:pt x="4305" y="13588"/>
                  </a:cubicBezTo>
                  <a:cubicBezTo>
                    <a:pt x="7594" y="12758"/>
                    <a:pt x="10683" y="11329"/>
                    <a:pt x="13843" y="10127"/>
                  </a:cubicBezTo>
                  <a:cubicBezTo>
                    <a:pt x="16817" y="8941"/>
                    <a:pt x="19505" y="7983"/>
                    <a:pt x="22007" y="5895"/>
                  </a:cubicBezTo>
                  <a:cubicBezTo>
                    <a:pt x="24725" y="3630"/>
                    <a:pt x="22118" y="0"/>
                    <a:pt x="19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-4078707">
              <a:off x="-712573" y="1803047"/>
              <a:ext cx="1503977" cy="1328903"/>
            </a:xfrm>
            <a:custGeom>
              <a:rect b="b" l="l" r="r" t="t"/>
              <a:pathLst>
                <a:path extrusionOk="0" h="39281" w="44456">
                  <a:moveTo>
                    <a:pt x="21582" y="0"/>
                  </a:moveTo>
                  <a:cubicBezTo>
                    <a:pt x="19219" y="0"/>
                    <a:pt x="16858" y="349"/>
                    <a:pt x="14600" y="1063"/>
                  </a:cubicBezTo>
                  <a:cubicBezTo>
                    <a:pt x="8580" y="2964"/>
                    <a:pt x="4062" y="7140"/>
                    <a:pt x="1917" y="13102"/>
                  </a:cubicBezTo>
                  <a:cubicBezTo>
                    <a:pt x="658" y="16734"/>
                    <a:pt x="186" y="20781"/>
                    <a:pt x="129" y="24656"/>
                  </a:cubicBezTo>
                  <a:cubicBezTo>
                    <a:pt x="1" y="28531"/>
                    <a:pt x="58" y="32821"/>
                    <a:pt x="1016" y="36638"/>
                  </a:cubicBezTo>
                  <a:cubicBezTo>
                    <a:pt x="1351" y="37981"/>
                    <a:pt x="2363" y="38572"/>
                    <a:pt x="3419" y="38572"/>
                  </a:cubicBezTo>
                  <a:cubicBezTo>
                    <a:pt x="4792" y="38572"/>
                    <a:pt x="6241" y="37572"/>
                    <a:pt x="6378" y="35923"/>
                  </a:cubicBezTo>
                  <a:cubicBezTo>
                    <a:pt x="6621" y="32992"/>
                    <a:pt x="6206" y="30018"/>
                    <a:pt x="6135" y="27158"/>
                  </a:cubicBezTo>
                  <a:cubicBezTo>
                    <a:pt x="6078" y="24184"/>
                    <a:pt x="6206" y="21196"/>
                    <a:pt x="6735" y="18336"/>
                  </a:cubicBezTo>
                  <a:cubicBezTo>
                    <a:pt x="7751" y="13403"/>
                    <a:pt x="10010" y="9399"/>
                    <a:pt x="14714" y="7383"/>
                  </a:cubicBezTo>
                  <a:cubicBezTo>
                    <a:pt x="16909" y="6461"/>
                    <a:pt x="19269" y="6014"/>
                    <a:pt x="21637" y="6014"/>
                  </a:cubicBezTo>
                  <a:cubicBezTo>
                    <a:pt x="23712" y="6014"/>
                    <a:pt x="25792" y="6357"/>
                    <a:pt x="27769" y="7025"/>
                  </a:cubicBezTo>
                  <a:cubicBezTo>
                    <a:pt x="32116" y="8512"/>
                    <a:pt x="35219" y="11844"/>
                    <a:pt x="36520" y="16320"/>
                  </a:cubicBezTo>
                  <a:cubicBezTo>
                    <a:pt x="38379" y="22697"/>
                    <a:pt x="38436" y="29775"/>
                    <a:pt x="38079" y="36395"/>
                  </a:cubicBezTo>
                  <a:cubicBezTo>
                    <a:pt x="37958" y="38326"/>
                    <a:pt x="39391" y="39280"/>
                    <a:pt x="40890" y="39280"/>
                  </a:cubicBezTo>
                  <a:cubicBezTo>
                    <a:pt x="42400" y="39280"/>
                    <a:pt x="43977" y="38311"/>
                    <a:pt x="44099" y="36395"/>
                  </a:cubicBezTo>
                  <a:cubicBezTo>
                    <a:pt x="44456" y="29417"/>
                    <a:pt x="44270" y="21982"/>
                    <a:pt x="42483" y="15247"/>
                  </a:cubicBezTo>
                  <a:cubicBezTo>
                    <a:pt x="40881" y="9342"/>
                    <a:pt x="37063" y="4523"/>
                    <a:pt x="31401" y="2078"/>
                  </a:cubicBezTo>
                  <a:cubicBezTo>
                    <a:pt x="28318" y="708"/>
                    <a:pt x="24948" y="0"/>
                    <a:pt x="215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rot="-4133572">
              <a:off x="-97670" y="2040405"/>
              <a:ext cx="665531" cy="854199"/>
            </a:xfrm>
            <a:custGeom>
              <a:rect b="b" l="l" r="r" t="t"/>
              <a:pathLst>
                <a:path extrusionOk="0" h="25250" w="19673">
                  <a:moveTo>
                    <a:pt x="10265" y="0"/>
                  </a:moveTo>
                  <a:cubicBezTo>
                    <a:pt x="9882" y="0"/>
                    <a:pt x="9482" y="25"/>
                    <a:pt x="9066" y="76"/>
                  </a:cubicBezTo>
                  <a:cubicBezTo>
                    <a:pt x="4590" y="619"/>
                    <a:pt x="1559" y="4423"/>
                    <a:pt x="844" y="8712"/>
                  </a:cubicBezTo>
                  <a:cubicBezTo>
                    <a:pt x="0" y="13302"/>
                    <a:pt x="301" y="19208"/>
                    <a:pt x="1973" y="23612"/>
                  </a:cubicBezTo>
                  <a:cubicBezTo>
                    <a:pt x="2373" y="24662"/>
                    <a:pt x="3376" y="25249"/>
                    <a:pt x="4343" y="25249"/>
                  </a:cubicBezTo>
                  <a:cubicBezTo>
                    <a:pt x="5246" y="25249"/>
                    <a:pt x="6117" y="24737"/>
                    <a:pt x="6435" y="23612"/>
                  </a:cubicBezTo>
                  <a:cubicBezTo>
                    <a:pt x="7393" y="20280"/>
                    <a:pt x="7207" y="16877"/>
                    <a:pt x="7150" y="13488"/>
                  </a:cubicBezTo>
                  <a:cubicBezTo>
                    <a:pt x="7150" y="11644"/>
                    <a:pt x="7093" y="7411"/>
                    <a:pt x="9538" y="6811"/>
                  </a:cubicBezTo>
                  <a:cubicBezTo>
                    <a:pt x="9630" y="6789"/>
                    <a:pt x="9719" y="6779"/>
                    <a:pt x="9805" y="6779"/>
                  </a:cubicBezTo>
                  <a:cubicBezTo>
                    <a:pt x="12821" y="6779"/>
                    <a:pt x="11979" y="19616"/>
                    <a:pt x="11854" y="21410"/>
                  </a:cubicBezTo>
                  <a:cubicBezTo>
                    <a:pt x="11682" y="23197"/>
                    <a:pt x="13527" y="24742"/>
                    <a:pt x="15200" y="24742"/>
                  </a:cubicBezTo>
                  <a:cubicBezTo>
                    <a:pt x="17159" y="24742"/>
                    <a:pt x="18474" y="23197"/>
                    <a:pt x="18589" y="21410"/>
                  </a:cubicBezTo>
                  <a:cubicBezTo>
                    <a:pt x="19111" y="14884"/>
                    <a:pt x="19673" y="0"/>
                    <a:pt x="10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9544000">
              <a:off x="-364042" y="4032871"/>
              <a:ext cx="1677589" cy="1356790"/>
            </a:xfrm>
            <a:custGeom>
              <a:rect b="b" l="l" r="r" t="t"/>
              <a:pathLst>
                <a:path extrusionOk="0" h="39046" w="48278">
                  <a:moveTo>
                    <a:pt x="23318" y="1"/>
                  </a:moveTo>
                  <a:cubicBezTo>
                    <a:pt x="21882" y="1"/>
                    <a:pt x="20421" y="953"/>
                    <a:pt x="20076" y="2438"/>
                  </a:cubicBezTo>
                  <a:cubicBezTo>
                    <a:pt x="19004" y="7329"/>
                    <a:pt x="18346" y="12333"/>
                    <a:pt x="17574" y="17209"/>
                  </a:cubicBezTo>
                  <a:cubicBezTo>
                    <a:pt x="17216" y="19540"/>
                    <a:pt x="16859" y="21799"/>
                    <a:pt x="16559" y="24073"/>
                  </a:cubicBezTo>
                  <a:cubicBezTo>
                    <a:pt x="16201" y="22814"/>
                    <a:pt x="15787" y="21570"/>
                    <a:pt x="15429" y="20312"/>
                  </a:cubicBezTo>
                  <a:cubicBezTo>
                    <a:pt x="14228" y="16208"/>
                    <a:pt x="13456" y="11976"/>
                    <a:pt x="12212" y="7915"/>
                  </a:cubicBezTo>
                  <a:cubicBezTo>
                    <a:pt x="11720" y="6518"/>
                    <a:pt x="10456" y="5507"/>
                    <a:pt x="9034" y="5507"/>
                  </a:cubicBezTo>
                  <a:cubicBezTo>
                    <a:pt x="8884" y="5507"/>
                    <a:pt x="8732" y="5518"/>
                    <a:pt x="8580" y="5541"/>
                  </a:cubicBezTo>
                  <a:cubicBezTo>
                    <a:pt x="7078" y="5770"/>
                    <a:pt x="5477" y="7143"/>
                    <a:pt x="5720" y="8816"/>
                  </a:cubicBezTo>
                  <a:cubicBezTo>
                    <a:pt x="6249" y="13277"/>
                    <a:pt x="7679" y="17752"/>
                    <a:pt x="9166" y="21985"/>
                  </a:cubicBezTo>
                  <a:cubicBezTo>
                    <a:pt x="9938" y="24001"/>
                    <a:pt x="10653" y="26032"/>
                    <a:pt x="11554" y="28062"/>
                  </a:cubicBezTo>
                  <a:cubicBezTo>
                    <a:pt x="11668" y="28291"/>
                    <a:pt x="11726" y="28534"/>
                    <a:pt x="11854" y="28777"/>
                  </a:cubicBezTo>
                  <a:cubicBezTo>
                    <a:pt x="11082" y="28119"/>
                    <a:pt x="10367" y="27404"/>
                    <a:pt x="9709" y="26575"/>
                  </a:cubicBezTo>
                  <a:cubicBezTo>
                    <a:pt x="7322" y="23472"/>
                    <a:pt x="6078" y="19711"/>
                    <a:pt x="3447" y="16794"/>
                  </a:cubicBezTo>
                  <a:cubicBezTo>
                    <a:pt x="3114" y="16408"/>
                    <a:pt x="2717" y="16245"/>
                    <a:pt x="2326" y="16245"/>
                  </a:cubicBezTo>
                  <a:cubicBezTo>
                    <a:pt x="1456" y="16245"/>
                    <a:pt x="608" y="17049"/>
                    <a:pt x="530" y="17996"/>
                  </a:cubicBezTo>
                  <a:cubicBezTo>
                    <a:pt x="0" y="22700"/>
                    <a:pt x="2260" y="27519"/>
                    <a:pt x="5119" y="31222"/>
                  </a:cubicBezTo>
                  <a:cubicBezTo>
                    <a:pt x="8337" y="35326"/>
                    <a:pt x="12984" y="37714"/>
                    <a:pt x="18103" y="38600"/>
                  </a:cubicBezTo>
                  <a:cubicBezTo>
                    <a:pt x="19905" y="38896"/>
                    <a:pt x="21783" y="39046"/>
                    <a:pt x="23693" y="39046"/>
                  </a:cubicBezTo>
                  <a:cubicBezTo>
                    <a:pt x="31829" y="39046"/>
                    <a:pt x="40520" y="36330"/>
                    <a:pt x="46172" y="30679"/>
                  </a:cubicBezTo>
                  <a:cubicBezTo>
                    <a:pt x="48278" y="28525"/>
                    <a:pt x="46308" y="24872"/>
                    <a:pt x="43783" y="24872"/>
                  </a:cubicBezTo>
                  <a:cubicBezTo>
                    <a:pt x="43240" y="24872"/>
                    <a:pt x="42671" y="25041"/>
                    <a:pt x="42111" y="25431"/>
                  </a:cubicBezTo>
                  <a:cubicBezTo>
                    <a:pt x="38722" y="27819"/>
                    <a:pt x="35619" y="29964"/>
                    <a:pt x="31573" y="31151"/>
                  </a:cubicBezTo>
                  <a:cubicBezTo>
                    <a:pt x="30314" y="31579"/>
                    <a:pt x="29013" y="31865"/>
                    <a:pt x="27698" y="32051"/>
                  </a:cubicBezTo>
                  <a:cubicBezTo>
                    <a:pt x="28884" y="30679"/>
                    <a:pt x="30085" y="29363"/>
                    <a:pt x="31272" y="27933"/>
                  </a:cubicBezTo>
                  <a:cubicBezTo>
                    <a:pt x="34318" y="24430"/>
                    <a:pt x="37235" y="20784"/>
                    <a:pt x="40095" y="17095"/>
                  </a:cubicBezTo>
                  <a:cubicBezTo>
                    <a:pt x="41167" y="15608"/>
                    <a:pt x="40266" y="13277"/>
                    <a:pt x="38836" y="12448"/>
                  </a:cubicBezTo>
                  <a:cubicBezTo>
                    <a:pt x="38295" y="12130"/>
                    <a:pt x="37748" y="11987"/>
                    <a:pt x="37219" y="11987"/>
                  </a:cubicBezTo>
                  <a:cubicBezTo>
                    <a:pt x="36057" y="11987"/>
                    <a:pt x="34983" y="12674"/>
                    <a:pt x="34246" y="13706"/>
                  </a:cubicBezTo>
                  <a:cubicBezTo>
                    <a:pt x="31630" y="17152"/>
                    <a:pt x="29013" y="20612"/>
                    <a:pt x="26268" y="23944"/>
                  </a:cubicBezTo>
                  <a:cubicBezTo>
                    <a:pt x="24952" y="25617"/>
                    <a:pt x="23594" y="27290"/>
                    <a:pt x="22278" y="28948"/>
                  </a:cubicBezTo>
                  <a:lnTo>
                    <a:pt x="22164" y="29077"/>
                  </a:lnTo>
                  <a:cubicBezTo>
                    <a:pt x="22335" y="28005"/>
                    <a:pt x="22521" y="26861"/>
                    <a:pt x="22693" y="25788"/>
                  </a:cubicBezTo>
                  <a:cubicBezTo>
                    <a:pt x="23108" y="23415"/>
                    <a:pt x="23522" y="21027"/>
                    <a:pt x="23951" y="18639"/>
                  </a:cubicBezTo>
                  <a:cubicBezTo>
                    <a:pt x="24781" y="13820"/>
                    <a:pt x="25796" y="9059"/>
                    <a:pt x="26511" y="4226"/>
                  </a:cubicBezTo>
                  <a:cubicBezTo>
                    <a:pt x="26811" y="2438"/>
                    <a:pt x="26096" y="651"/>
                    <a:pt x="24180" y="122"/>
                  </a:cubicBezTo>
                  <a:cubicBezTo>
                    <a:pt x="23900" y="40"/>
                    <a:pt x="23609" y="1"/>
                    <a:pt x="2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355837">
              <a:off x="1405000" y="4418266"/>
              <a:ext cx="1772917" cy="1252284"/>
            </a:xfrm>
            <a:custGeom>
              <a:rect b="b" l="l" r="r" t="t"/>
              <a:pathLst>
                <a:path extrusionOk="0" h="51556" w="72982">
                  <a:moveTo>
                    <a:pt x="67508" y="1"/>
                  </a:moveTo>
                  <a:cubicBezTo>
                    <a:pt x="65429" y="1"/>
                    <a:pt x="63502" y="1313"/>
                    <a:pt x="63802" y="3958"/>
                  </a:cubicBezTo>
                  <a:cubicBezTo>
                    <a:pt x="64345" y="8419"/>
                    <a:pt x="64460" y="12895"/>
                    <a:pt x="64102" y="17356"/>
                  </a:cubicBezTo>
                  <a:cubicBezTo>
                    <a:pt x="58683" y="14024"/>
                    <a:pt x="53264" y="10807"/>
                    <a:pt x="47773" y="7704"/>
                  </a:cubicBezTo>
                  <a:cubicBezTo>
                    <a:pt x="47114" y="7318"/>
                    <a:pt x="46413" y="7142"/>
                    <a:pt x="45727" y="7142"/>
                  </a:cubicBezTo>
                  <a:cubicBezTo>
                    <a:pt x="43570" y="7142"/>
                    <a:pt x="41568" y="8881"/>
                    <a:pt x="41524" y="11279"/>
                  </a:cubicBezTo>
                  <a:cubicBezTo>
                    <a:pt x="41467" y="14854"/>
                    <a:pt x="41395" y="18428"/>
                    <a:pt x="41395" y="22003"/>
                  </a:cubicBezTo>
                  <a:cubicBezTo>
                    <a:pt x="41338" y="22718"/>
                    <a:pt x="41524" y="25464"/>
                    <a:pt x="41581" y="27551"/>
                  </a:cubicBezTo>
                  <a:cubicBezTo>
                    <a:pt x="36820" y="24563"/>
                    <a:pt x="31930" y="21946"/>
                    <a:pt x="26811" y="19558"/>
                  </a:cubicBezTo>
                  <a:cubicBezTo>
                    <a:pt x="26087" y="19235"/>
                    <a:pt x="25374" y="19083"/>
                    <a:pt x="24703" y="19083"/>
                  </a:cubicBezTo>
                  <a:cubicBezTo>
                    <a:pt x="22547" y="19083"/>
                    <a:pt x="20820" y="20653"/>
                    <a:pt x="20548" y="23204"/>
                  </a:cubicBezTo>
                  <a:cubicBezTo>
                    <a:pt x="20133" y="27065"/>
                    <a:pt x="19590" y="30940"/>
                    <a:pt x="18946" y="34815"/>
                  </a:cubicBezTo>
                  <a:cubicBezTo>
                    <a:pt x="14714" y="32370"/>
                    <a:pt x="10481" y="29868"/>
                    <a:pt x="6249" y="27422"/>
                  </a:cubicBezTo>
                  <a:cubicBezTo>
                    <a:pt x="5602" y="27059"/>
                    <a:pt x="4917" y="26893"/>
                    <a:pt x="4246" y="26893"/>
                  </a:cubicBezTo>
                  <a:cubicBezTo>
                    <a:pt x="2071" y="26893"/>
                    <a:pt x="57" y="28636"/>
                    <a:pt x="57" y="30997"/>
                  </a:cubicBezTo>
                  <a:cubicBezTo>
                    <a:pt x="0" y="37203"/>
                    <a:pt x="229" y="43509"/>
                    <a:pt x="1358" y="49657"/>
                  </a:cubicBezTo>
                  <a:cubicBezTo>
                    <a:pt x="1600" y="50930"/>
                    <a:pt x="2750" y="51556"/>
                    <a:pt x="3905" y="51556"/>
                  </a:cubicBezTo>
                  <a:cubicBezTo>
                    <a:pt x="5074" y="51556"/>
                    <a:pt x="6247" y="50916"/>
                    <a:pt x="6492" y="49657"/>
                  </a:cubicBezTo>
                  <a:cubicBezTo>
                    <a:pt x="7321" y="45839"/>
                    <a:pt x="7736" y="41907"/>
                    <a:pt x="7979" y="37975"/>
                  </a:cubicBezTo>
                  <a:cubicBezTo>
                    <a:pt x="11968" y="40292"/>
                    <a:pt x="15900" y="42622"/>
                    <a:pt x="19833" y="44881"/>
                  </a:cubicBezTo>
                  <a:cubicBezTo>
                    <a:pt x="20443" y="45256"/>
                    <a:pt x="21156" y="45432"/>
                    <a:pt x="21875" y="45432"/>
                  </a:cubicBezTo>
                  <a:cubicBezTo>
                    <a:pt x="23682" y="45432"/>
                    <a:pt x="25531" y="44318"/>
                    <a:pt x="25910" y="42436"/>
                  </a:cubicBezTo>
                  <a:cubicBezTo>
                    <a:pt x="26811" y="38089"/>
                    <a:pt x="27525" y="33800"/>
                    <a:pt x="28112" y="29453"/>
                  </a:cubicBezTo>
                  <a:cubicBezTo>
                    <a:pt x="32702" y="31841"/>
                    <a:pt x="37106" y="34458"/>
                    <a:pt x="41395" y="37317"/>
                  </a:cubicBezTo>
                  <a:cubicBezTo>
                    <a:pt x="41978" y="37710"/>
                    <a:pt x="42756" y="37918"/>
                    <a:pt x="43537" y="37918"/>
                  </a:cubicBezTo>
                  <a:cubicBezTo>
                    <a:pt x="44290" y="37918"/>
                    <a:pt x="45045" y="37725"/>
                    <a:pt x="45628" y="37317"/>
                  </a:cubicBezTo>
                  <a:cubicBezTo>
                    <a:pt x="48902" y="35058"/>
                    <a:pt x="49503" y="32070"/>
                    <a:pt x="49617" y="28266"/>
                  </a:cubicBezTo>
                  <a:cubicBezTo>
                    <a:pt x="49689" y="24992"/>
                    <a:pt x="49746" y="21703"/>
                    <a:pt x="49746" y="18486"/>
                  </a:cubicBezTo>
                  <a:cubicBezTo>
                    <a:pt x="54979" y="21531"/>
                    <a:pt x="60170" y="24634"/>
                    <a:pt x="65289" y="27851"/>
                  </a:cubicBezTo>
                  <a:cubicBezTo>
                    <a:pt x="65885" y="28213"/>
                    <a:pt x="66592" y="28383"/>
                    <a:pt x="67310" y="28383"/>
                  </a:cubicBezTo>
                  <a:cubicBezTo>
                    <a:pt x="69177" y="28383"/>
                    <a:pt x="71124" y="27239"/>
                    <a:pt x="71423" y="25349"/>
                  </a:cubicBezTo>
                  <a:cubicBezTo>
                    <a:pt x="72624" y="18200"/>
                    <a:pt x="72982" y="11165"/>
                    <a:pt x="72138" y="3958"/>
                  </a:cubicBezTo>
                  <a:cubicBezTo>
                    <a:pt x="71844" y="1327"/>
                    <a:pt x="69599" y="1"/>
                    <a:pt x="67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21"/>
          <p:cNvGrpSpPr/>
          <p:nvPr/>
        </p:nvGrpSpPr>
        <p:grpSpPr>
          <a:xfrm>
            <a:off x="-505949" y="-855642"/>
            <a:ext cx="10717264" cy="6994866"/>
            <a:chOff x="-505949" y="-855642"/>
            <a:chExt cx="10717264" cy="6994866"/>
          </a:xfrm>
        </p:grpSpPr>
        <p:grpSp>
          <p:nvGrpSpPr>
            <p:cNvPr id="274" name="Google Shape;274;p21"/>
            <p:cNvGrpSpPr/>
            <p:nvPr/>
          </p:nvGrpSpPr>
          <p:grpSpPr>
            <a:xfrm rot="10800000">
              <a:off x="-505949" y="2746707"/>
              <a:ext cx="3067910" cy="3392517"/>
              <a:chOff x="6725926" y="-1002468"/>
              <a:chExt cx="3067910" cy="3392517"/>
            </a:xfrm>
          </p:grpSpPr>
          <p:sp>
            <p:nvSpPr>
              <p:cNvPr id="275" name="Google Shape;275;p21"/>
              <p:cNvSpPr/>
              <p:nvPr/>
            </p:nvSpPr>
            <p:spPr>
              <a:xfrm rot="-9544000">
                <a:off x="7929233" y="-415754"/>
                <a:ext cx="1677589" cy="1356790"/>
              </a:xfrm>
              <a:custGeom>
                <a:rect b="b" l="l" r="r" t="t"/>
                <a:pathLst>
                  <a:path extrusionOk="0" h="39046" w="48278">
                    <a:moveTo>
                      <a:pt x="23318" y="1"/>
                    </a:moveTo>
                    <a:cubicBezTo>
                      <a:pt x="21882" y="1"/>
                      <a:pt x="20421" y="953"/>
                      <a:pt x="20076" y="2438"/>
                    </a:cubicBezTo>
                    <a:cubicBezTo>
                      <a:pt x="19004" y="7329"/>
                      <a:pt x="18346" y="12333"/>
                      <a:pt x="17574" y="17209"/>
                    </a:cubicBezTo>
                    <a:cubicBezTo>
                      <a:pt x="17216" y="19540"/>
                      <a:pt x="16859" y="21799"/>
                      <a:pt x="16559" y="24073"/>
                    </a:cubicBezTo>
                    <a:cubicBezTo>
                      <a:pt x="16201" y="22814"/>
                      <a:pt x="15787" y="21570"/>
                      <a:pt x="15429" y="20312"/>
                    </a:cubicBezTo>
                    <a:cubicBezTo>
                      <a:pt x="14228" y="16208"/>
                      <a:pt x="13456" y="11976"/>
                      <a:pt x="12212" y="7915"/>
                    </a:cubicBezTo>
                    <a:cubicBezTo>
                      <a:pt x="11720" y="6518"/>
                      <a:pt x="10456" y="5507"/>
                      <a:pt x="9034" y="5507"/>
                    </a:cubicBezTo>
                    <a:cubicBezTo>
                      <a:pt x="8884" y="5507"/>
                      <a:pt x="8732" y="5518"/>
                      <a:pt x="8580" y="5541"/>
                    </a:cubicBezTo>
                    <a:cubicBezTo>
                      <a:pt x="7078" y="5770"/>
                      <a:pt x="5477" y="7143"/>
                      <a:pt x="5720" y="8816"/>
                    </a:cubicBezTo>
                    <a:cubicBezTo>
                      <a:pt x="6249" y="13277"/>
                      <a:pt x="7679" y="17752"/>
                      <a:pt x="9166" y="21985"/>
                    </a:cubicBezTo>
                    <a:cubicBezTo>
                      <a:pt x="9938" y="24001"/>
                      <a:pt x="10653" y="26032"/>
                      <a:pt x="11554" y="28062"/>
                    </a:cubicBezTo>
                    <a:cubicBezTo>
                      <a:pt x="11668" y="28291"/>
                      <a:pt x="11726" y="28534"/>
                      <a:pt x="11854" y="28777"/>
                    </a:cubicBezTo>
                    <a:cubicBezTo>
                      <a:pt x="11082" y="28119"/>
                      <a:pt x="10367" y="27404"/>
                      <a:pt x="9709" y="26575"/>
                    </a:cubicBezTo>
                    <a:cubicBezTo>
                      <a:pt x="7322" y="23472"/>
                      <a:pt x="6078" y="19711"/>
                      <a:pt x="3447" y="16794"/>
                    </a:cubicBezTo>
                    <a:cubicBezTo>
                      <a:pt x="3114" y="16408"/>
                      <a:pt x="2717" y="16245"/>
                      <a:pt x="2326" y="16245"/>
                    </a:cubicBezTo>
                    <a:cubicBezTo>
                      <a:pt x="1456" y="16245"/>
                      <a:pt x="608" y="17049"/>
                      <a:pt x="530" y="17996"/>
                    </a:cubicBezTo>
                    <a:cubicBezTo>
                      <a:pt x="0" y="22700"/>
                      <a:pt x="2260" y="27519"/>
                      <a:pt x="5119" y="31222"/>
                    </a:cubicBezTo>
                    <a:cubicBezTo>
                      <a:pt x="8337" y="35326"/>
                      <a:pt x="12984" y="37714"/>
                      <a:pt x="18103" y="38600"/>
                    </a:cubicBezTo>
                    <a:cubicBezTo>
                      <a:pt x="19905" y="38896"/>
                      <a:pt x="21783" y="39046"/>
                      <a:pt x="23693" y="39046"/>
                    </a:cubicBezTo>
                    <a:cubicBezTo>
                      <a:pt x="31829" y="39046"/>
                      <a:pt x="40520" y="36330"/>
                      <a:pt x="46172" y="30679"/>
                    </a:cubicBezTo>
                    <a:cubicBezTo>
                      <a:pt x="48278" y="28525"/>
                      <a:pt x="46308" y="24872"/>
                      <a:pt x="43783" y="24872"/>
                    </a:cubicBezTo>
                    <a:cubicBezTo>
                      <a:pt x="43240" y="24872"/>
                      <a:pt x="42671" y="25041"/>
                      <a:pt x="42111" y="25431"/>
                    </a:cubicBezTo>
                    <a:cubicBezTo>
                      <a:pt x="38722" y="27819"/>
                      <a:pt x="35619" y="29964"/>
                      <a:pt x="31573" y="31151"/>
                    </a:cubicBezTo>
                    <a:cubicBezTo>
                      <a:pt x="30314" y="31579"/>
                      <a:pt x="29013" y="31865"/>
                      <a:pt x="27698" y="32051"/>
                    </a:cubicBezTo>
                    <a:cubicBezTo>
                      <a:pt x="28884" y="30679"/>
                      <a:pt x="30085" y="29363"/>
                      <a:pt x="31272" y="27933"/>
                    </a:cubicBezTo>
                    <a:cubicBezTo>
                      <a:pt x="34318" y="24430"/>
                      <a:pt x="37235" y="20784"/>
                      <a:pt x="40095" y="17095"/>
                    </a:cubicBezTo>
                    <a:cubicBezTo>
                      <a:pt x="41167" y="15608"/>
                      <a:pt x="40266" y="13277"/>
                      <a:pt x="38836" y="12448"/>
                    </a:cubicBezTo>
                    <a:cubicBezTo>
                      <a:pt x="38295" y="12130"/>
                      <a:pt x="37748" y="11987"/>
                      <a:pt x="37219" y="11987"/>
                    </a:cubicBezTo>
                    <a:cubicBezTo>
                      <a:pt x="36057" y="11987"/>
                      <a:pt x="34983" y="12674"/>
                      <a:pt x="34246" y="13706"/>
                    </a:cubicBezTo>
                    <a:cubicBezTo>
                      <a:pt x="31630" y="17152"/>
                      <a:pt x="29013" y="20612"/>
                      <a:pt x="26268" y="23944"/>
                    </a:cubicBezTo>
                    <a:cubicBezTo>
                      <a:pt x="24952" y="25617"/>
                      <a:pt x="23594" y="27290"/>
                      <a:pt x="22278" y="28948"/>
                    </a:cubicBezTo>
                    <a:lnTo>
                      <a:pt x="22164" y="29077"/>
                    </a:lnTo>
                    <a:cubicBezTo>
                      <a:pt x="22335" y="28005"/>
                      <a:pt x="22521" y="26861"/>
                      <a:pt x="22693" y="25788"/>
                    </a:cubicBezTo>
                    <a:cubicBezTo>
                      <a:pt x="23108" y="23415"/>
                      <a:pt x="23522" y="21027"/>
                      <a:pt x="23951" y="18639"/>
                    </a:cubicBezTo>
                    <a:cubicBezTo>
                      <a:pt x="24781" y="13820"/>
                      <a:pt x="25796" y="9059"/>
                      <a:pt x="26511" y="4226"/>
                    </a:cubicBezTo>
                    <a:cubicBezTo>
                      <a:pt x="26811" y="2438"/>
                      <a:pt x="26096" y="651"/>
                      <a:pt x="24180" y="122"/>
                    </a:cubicBezTo>
                    <a:cubicBezTo>
                      <a:pt x="23900" y="40"/>
                      <a:pt x="23609" y="1"/>
                      <a:pt x="23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21"/>
              <p:cNvSpPr/>
              <p:nvPr/>
            </p:nvSpPr>
            <p:spPr>
              <a:xfrm rot="-7073489">
                <a:off x="8338715" y="1050681"/>
                <a:ext cx="646697" cy="663769"/>
              </a:xfrm>
              <a:custGeom>
                <a:rect b="b" l="l" r="r" t="t"/>
                <a:pathLst>
                  <a:path extrusionOk="0" h="8748" w="8523">
                    <a:moveTo>
                      <a:pt x="6861" y="0"/>
                    </a:moveTo>
                    <a:cubicBezTo>
                      <a:pt x="6190" y="0"/>
                      <a:pt x="5461" y="510"/>
                      <a:pt x="5363" y="1298"/>
                    </a:cubicBezTo>
                    <a:cubicBezTo>
                      <a:pt x="5306" y="2256"/>
                      <a:pt x="5420" y="3328"/>
                      <a:pt x="5477" y="4343"/>
                    </a:cubicBezTo>
                    <a:cubicBezTo>
                      <a:pt x="5477" y="4815"/>
                      <a:pt x="5534" y="5344"/>
                      <a:pt x="5534" y="5830"/>
                    </a:cubicBezTo>
                    <a:lnTo>
                      <a:pt x="3876" y="5830"/>
                    </a:lnTo>
                    <a:cubicBezTo>
                      <a:pt x="3262" y="5830"/>
                      <a:pt x="2627" y="5762"/>
                      <a:pt x="1997" y="5762"/>
                    </a:cubicBezTo>
                    <a:cubicBezTo>
                      <a:pt x="1584" y="5762"/>
                      <a:pt x="1174" y="5791"/>
                      <a:pt x="773" y="5888"/>
                    </a:cubicBezTo>
                    <a:cubicBezTo>
                      <a:pt x="472" y="6002"/>
                      <a:pt x="115" y="6302"/>
                      <a:pt x="58" y="6602"/>
                    </a:cubicBezTo>
                    <a:lnTo>
                      <a:pt x="58" y="6846"/>
                    </a:lnTo>
                    <a:lnTo>
                      <a:pt x="58" y="6903"/>
                    </a:lnTo>
                    <a:cubicBezTo>
                      <a:pt x="1" y="7203"/>
                      <a:pt x="301" y="7560"/>
                      <a:pt x="530" y="7732"/>
                    </a:cubicBezTo>
                    <a:cubicBezTo>
                      <a:pt x="1488" y="8275"/>
                      <a:pt x="2617" y="8390"/>
                      <a:pt x="3690" y="8561"/>
                    </a:cubicBezTo>
                    <a:cubicBezTo>
                      <a:pt x="4819" y="8747"/>
                      <a:pt x="5963" y="8747"/>
                      <a:pt x="7093" y="8747"/>
                    </a:cubicBezTo>
                    <a:cubicBezTo>
                      <a:pt x="7808" y="8747"/>
                      <a:pt x="8523" y="8090"/>
                      <a:pt x="8466" y="7317"/>
                    </a:cubicBezTo>
                    <a:cubicBezTo>
                      <a:pt x="8394" y="6245"/>
                      <a:pt x="8337" y="5173"/>
                      <a:pt x="8280" y="4157"/>
                    </a:cubicBezTo>
                    <a:cubicBezTo>
                      <a:pt x="8165" y="3085"/>
                      <a:pt x="8165" y="1955"/>
                      <a:pt x="7979" y="940"/>
                    </a:cubicBezTo>
                    <a:cubicBezTo>
                      <a:pt x="7827" y="282"/>
                      <a:pt x="7360" y="0"/>
                      <a:pt x="6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21"/>
              <p:cNvSpPr/>
              <p:nvPr/>
            </p:nvSpPr>
            <p:spPr>
              <a:xfrm rot="-7255573">
                <a:off x="9034842" y="1530192"/>
                <a:ext cx="496310" cy="653338"/>
              </a:xfrm>
              <a:custGeom>
                <a:rect b="b" l="l" r="r" t="t"/>
                <a:pathLst>
                  <a:path extrusionOk="0" h="29370" w="22311">
                    <a:moveTo>
                      <a:pt x="19104" y="1"/>
                    </a:moveTo>
                    <a:cubicBezTo>
                      <a:pt x="18248" y="1"/>
                      <a:pt x="17441" y="421"/>
                      <a:pt x="17063" y="1416"/>
                    </a:cubicBezTo>
                    <a:cubicBezTo>
                      <a:pt x="15633" y="2488"/>
                      <a:pt x="14618" y="3975"/>
                      <a:pt x="14089" y="5706"/>
                    </a:cubicBezTo>
                    <a:cubicBezTo>
                      <a:pt x="13960" y="5877"/>
                      <a:pt x="13846" y="6120"/>
                      <a:pt x="13731" y="6306"/>
                    </a:cubicBezTo>
                    <a:cubicBezTo>
                      <a:pt x="12716" y="8380"/>
                      <a:pt x="11815" y="10467"/>
                      <a:pt x="10929" y="12555"/>
                    </a:cubicBezTo>
                    <a:cubicBezTo>
                      <a:pt x="10457" y="13742"/>
                      <a:pt x="9971" y="14886"/>
                      <a:pt x="9499" y="16072"/>
                    </a:cubicBezTo>
                    <a:cubicBezTo>
                      <a:pt x="8598" y="14585"/>
                      <a:pt x="7654" y="13213"/>
                      <a:pt x="6639" y="11783"/>
                    </a:cubicBezTo>
                    <a:cubicBezTo>
                      <a:pt x="5896" y="10707"/>
                      <a:pt x="4838" y="10235"/>
                      <a:pt x="3805" y="10235"/>
                    </a:cubicBezTo>
                    <a:cubicBezTo>
                      <a:pt x="1858" y="10235"/>
                      <a:pt x="0" y="11914"/>
                      <a:pt x="505" y="14399"/>
                    </a:cubicBezTo>
                    <a:cubicBezTo>
                      <a:pt x="1391" y="18746"/>
                      <a:pt x="2950" y="22979"/>
                      <a:pt x="5924" y="26139"/>
                    </a:cubicBezTo>
                    <a:cubicBezTo>
                      <a:pt x="5924" y="26253"/>
                      <a:pt x="5981" y="26439"/>
                      <a:pt x="6038" y="26553"/>
                    </a:cubicBezTo>
                    <a:cubicBezTo>
                      <a:pt x="6742" y="28460"/>
                      <a:pt x="8255" y="29369"/>
                      <a:pt x="9794" y="29369"/>
                    </a:cubicBezTo>
                    <a:cubicBezTo>
                      <a:pt x="11385" y="29369"/>
                      <a:pt x="13004" y="28399"/>
                      <a:pt x="13788" y="26553"/>
                    </a:cubicBezTo>
                    <a:cubicBezTo>
                      <a:pt x="13903" y="26253"/>
                      <a:pt x="14031" y="25967"/>
                      <a:pt x="14146" y="25667"/>
                    </a:cubicBezTo>
                    <a:cubicBezTo>
                      <a:pt x="15576" y="23393"/>
                      <a:pt x="16820" y="20891"/>
                      <a:pt x="17835" y="18332"/>
                    </a:cubicBezTo>
                    <a:cubicBezTo>
                      <a:pt x="20109" y="13384"/>
                      <a:pt x="21538" y="8094"/>
                      <a:pt x="22182" y="2488"/>
                    </a:cubicBezTo>
                    <a:cubicBezTo>
                      <a:pt x="22311" y="1173"/>
                      <a:pt x="21295" y="401"/>
                      <a:pt x="20223" y="229"/>
                    </a:cubicBezTo>
                    <a:cubicBezTo>
                      <a:pt x="19862" y="81"/>
                      <a:pt x="19478" y="1"/>
                      <a:pt x="19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21"/>
              <p:cNvSpPr/>
              <p:nvPr/>
            </p:nvSpPr>
            <p:spPr>
              <a:xfrm rot="8663827">
                <a:off x="7158861" y="-962487"/>
                <a:ext cx="685679" cy="1707345"/>
              </a:xfrm>
              <a:custGeom>
                <a:rect b="b" l="l" r="r" t="t"/>
                <a:pathLst>
                  <a:path extrusionOk="0" h="46762" w="18776">
                    <a:moveTo>
                      <a:pt x="6789" y="1"/>
                    </a:moveTo>
                    <a:cubicBezTo>
                      <a:pt x="3426" y="1"/>
                      <a:pt x="2347" y="5490"/>
                      <a:pt x="6078" y="6724"/>
                    </a:cubicBezTo>
                    <a:cubicBezTo>
                      <a:pt x="7565" y="7211"/>
                      <a:pt x="7150" y="8640"/>
                      <a:pt x="6135" y="9355"/>
                    </a:cubicBezTo>
                    <a:cubicBezTo>
                      <a:pt x="4176" y="10657"/>
                      <a:pt x="2260" y="11500"/>
                      <a:pt x="1259" y="13702"/>
                    </a:cubicBezTo>
                    <a:cubicBezTo>
                      <a:pt x="1" y="16319"/>
                      <a:pt x="716" y="19422"/>
                      <a:pt x="2389" y="21681"/>
                    </a:cubicBezTo>
                    <a:cubicBezTo>
                      <a:pt x="4047" y="23826"/>
                      <a:pt x="6435" y="24841"/>
                      <a:pt x="8408" y="26629"/>
                    </a:cubicBezTo>
                    <a:cubicBezTo>
                      <a:pt x="9896" y="28058"/>
                      <a:pt x="9409" y="28959"/>
                      <a:pt x="8337" y="30561"/>
                    </a:cubicBezTo>
                    <a:cubicBezTo>
                      <a:pt x="7036" y="32648"/>
                      <a:pt x="5720" y="34793"/>
                      <a:pt x="5720" y="37353"/>
                    </a:cubicBezTo>
                    <a:cubicBezTo>
                      <a:pt x="5771" y="41864"/>
                      <a:pt x="10603" y="46761"/>
                      <a:pt x="15328" y="46761"/>
                    </a:cubicBezTo>
                    <a:cubicBezTo>
                      <a:pt x="15905" y="46761"/>
                      <a:pt x="16480" y="46688"/>
                      <a:pt x="17045" y="46533"/>
                    </a:cubicBezTo>
                    <a:cubicBezTo>
                      <a:pt x="18232" y="46175"/>
                      <a:pt x="18775" y="44802"/>
                      <a:pt x="18175" y="43673"/>
                    </a:cubicBezTo>
                    <a:cubicBezTo>
                      <a:pt x="16916" y="41399"/>
                      <a:pt x="13885" y="40813"/>
                      <a:pt x="12698" y="38425"/>
                    </a:cubicBezTo>
                    <a:cubicBezTo>
                      <a:pt x="11854" y="36695"/>
                      <a:pt x="13227" y="35322"/>
                      <a:pt x="14185" y="33964"/>
                    </a:cubicBezTo>
                    <a:cubicBezTo>
                      <a:pt x="15615" y="31748"/>
                      <a:pt x="16559" y="29317"/>
                      <a:pt x="16030" y="26686"/>
                    </a:cubicBezTo>
                    <a:cubicBezTo>
                      <a:pt x="15429" y="24012"/>
                      <a:pt x="13470" y="21981"/>
                      <a:pt x="11325" y="20437"/>
                    </a:cubicBezTo>
                    <a:cubicBezTo>
                      <a:pt x="10425" y="19779"/>
                      <a:pt x="6850" y="17749"/>
                      <a:pt x="7265" y="16619"/>
                    </a:cubicBezTo>
                    <a:cubicBezTo>
                      <a:pt x="7450" y="16090"/>
                      <a:pt x="8580" y="15733"/>
                      <a:pt x="9052" y="15432"/>
                    </a:cubicBezTo>
                    <a:cubicBezTo>
                      <a:pt x="10196" y="14775"/>
                      <a:pt x="11197" y="14060"/>
                      <a:pt x="12040" y="13045"/>
                    </a:cubicBezTo>
                    <a:cubicBezTo>
                      <a:pt x="15729" y="8397"/>
                      <a:pt x="13284" y="1963"/>
                      <a:pt x="7865" y="176"/>
                    </a:cubicBezTo>
                    <a:cubicBezTo>
                      <a:pt x="7485" y="56"/>
                      <a:pt x="7126" y="1"/>
                      <a:pt x="67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21"/>
              <p:cNvSpPr/>
              <p:nvPr/>
            </p:nvSpPr>
            <p:spPr>
              <a:xfrm rot="-881599">
                <a:off x="8572322" y="1579438"/>
                <a:ext cx="606077" cy="745945"/>
              </a:xfrm>
              <a:custGeom>
                <a:rect b="b" l="l" r="r" t="t"/>
                <a:pathLst>
                  <a:path extrusionOk="0" h="14773" w="12003">
                    <a:moveTo>
                      <a:pt x="2808" y="1"/>
                    </a:moveTo>
                    <a:cubicBezTo>
                      <a:pt x="2045" y="1"/>
                      <a:pt x="1284" y="485"/>
                      <a:pt x="1016" y="1297"/>
                    </a:cubicBezTo>
                    <a:cubicBezTo>
                      <a:pt x="1" y="4271"/>
                      <a:pt x="358" y="7617"/>
                      <a:pt x="2146" y="10234"/>
                    </a:cubicBezTo>
                    <a:cubicBezTo>
                      <a:pt x="3089" y="11907"/>
                      <a:pt x="4519" y="13265"/>
                      <a:pt x="6435" y="14051"/>
                    </a:cubicBezTo>
                    <a:cubicBezTo>
                      <a:pt x="7451" y="14466"/>
                      <a:pt x="8523" y="14695"/>
                      <a:pt x="9524" y="14766"/>
                    </a:cubicBezTo>
                    <a:cubicBezTo>
                      <a:pt x="9575" y="14770"/>
                      <a:pt x="9625" y="14772"/>
                      <a:pt x="9674" y="14772"/>
                    </a:cubicBezTo>
                    <a:cubicBezTo>
                      <a:pt x="11091" y="14772"/>
                      <a:pt x="12002" y="13221"/>
                      <a:pt x="11311" y="11964"/>
                    </a:cubicBezTo>
                    <a:lnTo>
                      <a:pt x="11254" y="11964"/>
                    </a:lnTo>
                    <a:cubicBezTo>
                      <a:pt x="10954" y="11420"/>
                      <a:pt x="10425" y="11063"/>
                      <a:pt x="9824" y="11006"/>
                    </a:cubicBezTo>
                    <a:cubicBezTo>
                      <a:pt x="9653" y="11006"/>
                      <a:pt x="9524" y="11006"/>
                      <a:pt x="9410" y="10949"/>
                    </a:cubicBezTo>
                    <a:lnTo>
                      <a:pt x="9167" y="10949"/>
                    </a:lnTo>
                    <a:cubicBezTo>
                      <a:pt x="7737" y="10534"/>
                      <a:pt x="6493" y="9819"/>
                      <a:pt x="5592" y="8747"/>
                    </a:cubicBezTo>
                    <a:cubicBezTo>
                      <a:pt x="5477" y="8689"/>
                      <a:pt x="5420" y="8561"/>
                      <a:pt x="5363" y="8446"/>
                    </a:cubicBezTo>
                    <a:cubicBezTo>
                      <a:pt x="5234" y="8260"/>
                      <a:pt x="5120" y="8032"/>
                      <a:pt x="5063" y="7789"/>
                    </a:cubicBezTo>
                    <a:cubicBezTo>
                      <a:pt x="4405" y="6058"/>
                      <a:pt x="4462" y="4271"/>
                      <a:pt x="4877" y="2484"/>
                    </a:cubicBezTo>
                    <a:cubicBezTo>
                      <a:pt x="5006" y="1769"/>
                      <a:pt x="4762" y="1111"/>
                      <a:pt x="4233" y="639"/>
                    </a:cubicBezTo>
                    <a:cubicBezTo>
                      <a:pt x="4162" y="582"/>
                      <a:pt x="4105" y="525"/>
                      <a:pt x="3990" y="467"/>
                    </a:cubicBezTo>
                    <a:cubicBezTo>
                      <a:pt x="3650" y="148"/>
                      <a:pt x="3229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0" name="Google Shape;280;p21"/>
            <p:cNvGrpSpPr/>
            <p:nvPr/>
          </p:nvGrpSpPr>
          <p:grpSpPr>
            <a:xfrm rot="10800000">
              <a:off x="6774389" y="-855642"/>
              <a:ext cx="3436926" cy="2790267"/>
              <a:chOff x="-1207361" y="3075271"/>
              <a:chExt cx="3436926" cy="2790267"/>
            </a:xfrm>
          </p:grpSpPr>
          <p:sp>
            <p:nvSpPr>
              <p:cNvPr id="281" name="Google Shape;281;p21"/>
              <p:cNvSpPr/>
              <p:nvPr/>
            </p:nvSpPr>
            <p:spPr>
              <a:xfrm rot="1211703">
                <a:off x="25820" y="4395815"/>
                <a:ext cx="1715918" cy="1210757"/>
              </a:xfrm>
              <a:custGeom>
                <a:rect b="b" l="l" r="r" t="t"/>
                <a:pathLst>
                  <a:path extrusionOk="0" h="55471" w="78615">
                    <a:moveTo>
                      <a:pt x="28010" y="0"/>
                    </a:moveTo>
                    <a:cubicBezTo>
                      <a:pt x="27289" y="0"/>
                      <a:pt x="26561" y="182"/>
                      <a:pt x="25892" y="575"/>
                    </a:cubicBezTo>
                    <a:cubicBezTo>
                      <a:pt x="21359" y="3320"/>
                      <a:pt x="17069" y="6423"/>
                      <a:pt x="12665" y="9397"/>
                    </a:cubicBezTo>
                    <a:cubicBezTo>
                      <a:pt x="8547" y="12143"/>
                      <a:pt x="4200" y="14702"/>
                      <a:pt x="1040" y="18577"/>
                    </a:cubicBezTo>
                    <a:cubicBezTo>
                      <a:pt x="0" y="19894"/>
                      <a:pt x="827" y="21708"/>
                      <a:pt x="2405" y="21708"/>
                    </a:cubicBezTo>
                    <a:cubicBezTo>
                      <a:pt x="2540" y="21708"/>
                      <a:pt x="2682" y="21694"/>
                      <a:pt x="2828" y="21666"/>
                    </a:cubicBezTo>
                    <a:cubicBezTo>
                      <a:pt x="7718" y="20722"/>
                      <a:pt x="12008" y="18034"/>
                      <a:pt x="16354" y="15718"/>
                    </a:cubicBezTo>
                    <a:cubicBezTo>
                      <a:pt x="19364" y="14097"/>
                      <a:pt x="22445" y="12549"/>
                      <a:pt x="25458" y="10917"/>
                    </a:cubicBezTo>
                    <a:lnTo>
                      <a:pt x="25458" y="10917"/>
                    </a:lnTo>
                    <a:cubicBezTo>
                      <a:pt x="27706" y="18771"/>
                      <a:pt x="29975" y="26624"/>
                      <a:pt x="32198" y="34478"/>
                    </a:cubicBezTo>
                    <a:cubicBezTo>
                      <a:pt x="32709" y="36440"/>
                      <a:pt x="34469" y="37635"/>
                      <a:pt x="36324" y="37635"/>
                    </a:cubicBezTo>
                    <a:cubicBezTo>
                      <a:pt x="37065" y="37635"/>
                      <a:pt x="37820" y="37445"/>
                      <a:pt x="38518" y="37037"/>
                    </a:cubicBezTo>
                    <a:cubicBezTo>
                      <a:pt x="42207" y="34964"/>
                      <a:pt x="45968" y="32819"/>
                      <a:pt x="49714" y="30731"/>
                    </a:cubicBezTo>
                    <a:cubicBezTo>
                      <a:pt x="51330" y="29773"/>
                      <a:pt x="53532" y="27986"/>
                      <a:pt x="55319" y="27571"/>
                    </a:cubicBezTo>
                    <a:cubicBezTo>
                      <a:pt x="55870" y="27444"/>
                      <a:pt x="56186" y="27369"/>
                      <a:pt x="56408" y="27369"/>
                    </a:cubicBezTo>
                    <a:cubicBezTo>
                      <a:pt x="56809" y="27369"/>
                      <a:pt x="56905" y="27613"/>
                      <a:pt x="57521" y="28229"/>
                    </a:cubicBezTo>
                    <a:cubicBezTo>
                      <a:pt x="58293" y="29001"/>
                      <a:pt x="58708" y="30431"/>
                      <a:pt x="59194" y="31389"/>
                    </a:cubicBezTo>
                    <a:cubicBezTo>
                      <a:pt x="61096" y="35193"/>
                      <a:pt x="63069" y="39068"/>
                      <a:pt x="65028" y="42885"/>
                    </a:cubicBezTo>
                    <a:cubicBezTo>
                      <a:pt x="66930" y="46689"/>
                      <a:pt x="68488" y="51165"/>
                      <a:pt x="71520" y="54267"/>
                    </a:cubicBezTo>
                    <a:cubicBezTo>
                      <a:pt x="72352" y="55111"/>
                      <a:pt x="73284" y="55471"/>
                      <a:pt x="74183" y="55471"/>
                    </a:cubicBezTo>
                    <a:cubicBezTo>
                      <a:pt x="76513" y="55471"/>
                      <a:pt x="78615" y="53055"/>
                      <a:pt x="78140" y="50392"/>
                    </a:cubicBezTo>
                    <a:cubicBezTo>
                      <a:pt x="77239" y="45088"/>
                      <a:pt x="73250" y="39668"/>
                      <a:pt x="70805" y="34835"/>
                    </a:cubicBezTo>
                    <a:cubicBezTo>
                      <a:pt x="68431" y="30245"/>
                      <a:pt x="66458" y="24297"/>
                      <a:pt x="62712" y="20594"/>
                    </a:cubicBezTo>
                    <a:cubicBezTo>
                      <a:pt x="60979" y="18920"/>
                      <a:pt x="59070" y="18258"/>
                      <a:pt x="57108" y="18258"/>
                    </a:cubicBezTo>
                    <a:cubicBezTo>
                      <a:pt x="54812" y="18258"/>
                      <a:pt x="52444" y="19165"/>
                      <a:pt x="50200" y="20422"/>
                    </a:cubicBezTo>
                    <a:cubicBezTo>
                      <a:pt x="46442" y="22547"/>
                      <a:pt x="42712" y="24706"/>
                      <a:pt x="38970" y="26877"/>
                    </a:cubicBezTo>
                    <a:lnTo>
                      <a:pt x="38970" y="26877"/>
                    </a:lnTo>
                    <a:cubicBezTo>
                      <a:pt x="36753" y="18990"/>
                      <a:pt x="34554" y="11079"/>
                      <a:pt x="32326" y="3206"/>
                    </a:cubicBezTo>
                    <a:cubicBezTo>
                      <a:pt x="31756" y="1258"/>
                      <a:pt x="29909" y="0"/>
                      <a:pt x="28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21"/>
              <p:cNvSpPr/>
              <p:nvPr/>
            </p:nvSpPr>
            <p:spPr>
              <a:xfrm rot="-816931">
                <a:off x="-345185" y="4151292"/>
                <a:ext cx="757387" cy="1158334"/>
              </a:xfrm>
              <a:custGeom>
                <a:rect b="b" l="l" r="r" t="t"/>
                <a:pathLst>
                  <a:path extrusionOk="0" h="18218" w="11912">
                    <a:moveTo>
                      <a:pt x="4357" y="1"/>
                    </a:moveTo>
                    <a:cubicBezTo>
                      <a:pt x="4022" y="1"/>
                      <a:pt x="3666" y="136"/>
                      <a:pt x="3332" y="456"/>
                    </a:cubicBezTo>
                    <a:cubicBezTo>
                      <a:pt x="1845" y="1943"/>
                      <a:pt x="716" y="3845"/>
                      <a:pt x="358" y="5875"/>
                    </a:cubicBezTo>
                    <a:cubicBezTo>
                      <a:pt x="1" y="7420"/>
                      <a:pt x="229" y="9093"/>
                      <a:pt x="1431" y="10580"/>
                    </a:cubicBezTo>
                    <a:cubicBezTo>
                      <a:pt x="1659" y="10823"/>
                      <a:pt x="1902" y="11052"/>
                      <a:pt x="2203" y="11237"/>
                    </a:cubicBezTo>
                    <a:cubicBezTo>
                      <a:pt x="3362" y="12334"/>
                      <a:pt x="4699" y="12564"/>
                      <a:pt x="6224" y="12564"/>
                    </a:cubicBezTo>
                    <a:cubicBezTo>
                      <a:pt x="6429" y="12564"/>
                      <a:pt x="6638" y="12560"/>
                      <a:pt x="6850" y="12553"/>
                    </a:cubicBezTo>
                    <a:cubicBezTo>
                      <a:pt x="7264" y="12610"/>
                      <a:pt x="7679" y="12782"/>
                      <a:pt x="7922" y="13139"/>
                    </a:cubicBezTo>
                    <a:cubicBezTo>
                      <a:pt x="7979" y="13325"/>
                      <a:pt x="8037" y="13497"/>
                      <a:pt x="8037" y="13740"/>
                    </a:cubicBezTo>
                    <a:cubicBezTo>
                      <a:pt x="8094" y="14455"/>
                      <a:pt x="7808" y="14984"/>
                      <a:pt x="7322" y="15413"/>
                    </a:cubicBezTo>
                    <a:cubicBezTo>
                      <a:pt x="6132" y="16400"/>
                      <a:pt x="7208" y="18218"/>
                      <a:pt x="8501" y="18218"/>
                    </a:cubicBezTo>
                    <a:cubicBezTo>
                      <a:pt x="8762" y="18218"/>
                      <a:pt x="9033" y="18143"/>
                      <a:pt x="9295" y="17972"/>
                    </a:cubicBezTo>
                    <a:cubicBezTo>
                      <a:pt x="10954" y="16843"/>
                      <a:pt x="11912" y="14812"/>
                      <a:pt x="11254" y="12839"/>
                    </a:cubicBezTo>
                    <a:cubicBezTo>
                      <a:pt x="11082" y="12253"/>
                      <a:pt x="10839" y="11767"/>
                      <a:pt x="10482" y="11352"/>
                    </a:cubicBezTo>
                    <a:cubicBezTo>
                      <a:pt x="10010" y="10337"/>
                      <a:pt x="8937" y="9750"/>
                      <a:pt x="7736" y="9622"/>
                    </a:cubicBezTo>
                    <a:cubicBezTo>
                      <a:pt x="7450" y="9564"/>
                      <a:pt x="7150" y="9450"/>
                      <a:pt x="6850" y="9450"/>
                    </a:cubicBezTo>
                    <a:cubicBezTo>
                      <a:pt x="5720" y="9264"/>
                      <a:pt x="4519" y="9264"/>
                      <a:pt x="3804" y="8549"/>
                    </a:cubicBezTo>
                    <a:cubicBezTo>
                      <a:pt x="3633" y="8263"/>
                      <a:pt x="3447" y="7963"/>
                      <a:pt x="3389" y="7606"/>
                    </a:cubicBezTo>
                    <a:cubicBezTo>
                      <a:pt x="3275" y="7305"/>
                      <a:pt x="3275" y="7005"/>
                      <a:pt x="3275" y="6705"/>
                    </a:cubicBezTo>
                    <a:cubicBezTo>
                      <a:pt x="3389" y="5160"/>
                      <a:pt x="4519" y="3788"/>
                      <a:pt x="5477" y="2601"/>
                    </a:cubicBezTo>
                    <a:cubicBezTo>
                      <a:pt x="6343" y="1461"/>
                      <a:pt x="5461" y="1"/>
                      <a:pt x="4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21"/>
              <p:cNvSpPr/>
              <p:nvPr/>
            </p:nvSpPr>
            <p:spPr>
              <a:xfrm>
                <a:off x="-1207361" y="3165569"/>
                <a:ext cx="1920589" cy="1044180"/>
              </a:xfrm>
              <a:custGeom>
                <a:rect b="b" l="l" r="r" t="t"/>
                <a:pathLst>
                  <a:path extrusionOk="0" h="46940" w="86338">
                    <a:moveTo>
                      <a:pt x="21438" y="8862"/>
                    </a:moveTo>
                    <a:cubicBezTo>
                      <a:pt x="28773" y="8862"/>
                      <a:pt x="34921" y="16171"/>
                      <a:pt x="40509" y="20013"/>
                    </a:cubicBezTo>
                    <a:cubicBezTo>
                      <a:pt x="46002" y="23760"/>
                      <a:pt x="51630" y="25400"/>
                      <a:pt x="58007" y="25400"/>
                    </a:cubicBezTo>
                    <a:cubicBezTo>
                      <a:pt x="58834" y="25400"/>
                      <a:pt x="59674" y="25372"/>
                      <a:pt x="60528" y="25318"/>
                    </a:cubicBezTo>
                    <a:cubicBezTo>
                      <a:pt x="62537" y="25211"/>
                      <a:pt x="64815" y="24996"/>
                      <a:pt x="67096" y="24996"/>
                    </a:cubicBezTo>
                    <a:cubicBezTo>
                      <a:pt x="71180" y="24996"/>
                      <a:pt x="75276" y="25682"/>
                      <a:pt x="77872" y="28893"/>
                    </a:cubicBezTo>
                    <a:cubicBezTo>
                      <a:pt x="79717" y="31095"/>
                      <a:pt x="79474" y="33898"/>
                      <a:pt x="77815" y="36214"/>
                    </a:cubicBezTo>
                    <a:cubicBezTo>
                      <a:pt x="75613" y="39131"/>
                      <a:pt x="71967" y="40203"/>
                      <a:pt x="68463" y="40203"/>
                    </a:cubicBezTo>
                    <a:cubicBezTo>
                      <a:pt x="60242" y="40146"/>
                      <a:pt x="52792" y="35556"/>
                      <a:pt x="44684" y="34541"/>
                    </a:cubicBezTo>
                    <a:cubicBezTo>
                      <a:pt x="43279" y="34374"/>
                      <a:pt x="41862" y="34313"/>
                      <a:pt x="40439" y="34313"/>
                    </a:cubicBezTo>
                    <a:cubicBezTo>
                      <a:pt x="40321" y="34313"/>
                      <a:pt x="40203" y="34313"/>
                      <a:pt x="40086" y="34314"/>
                    </a:cubicBezTo>
                    <a:lnTo>
                      <a:pt x="40086" y="34314"/>
                    </a:lnTo>
                    <a:cubicBezTo>
                      <a:pt x="39892" y="34294"/>
                      <a:pt x="39699" y="34274"/>
                      <a:pt x="39508" y="34255"/>
                    </a:cubicBezTo>
                    <a:cubicBezTo>
                      <a:pt x="33488" y="33597"/>
                      <a:pt x="27111" y="33469"/>
                      <a:pt x="21277" y="31681"/>
                    </a:cubicBezTo>
                    <a:cubicBezTo>
                      <a:pt x="15843" y="30023"/>
                      <a:pt x="11625" y="25790"/>
                      <a:pt x="11196" y="19885"/>
                    </a:cubicBezTo>
                    <a:cubicBezTo>
                      <a:pt x="10910" y="14408"/>
                      <a:pt x="15371" y="9103"/>
                      <a:pt x="20919" y="8874"/>
                    </a:cubicBezTo>
                    <a:cubicBezTo>
                      <a:pt x="21093" y="8866"/>
                      <a:pt x="21266" y="8862"/>
                      <a:pt x="21438" y="8862"/>
                    </a:cubicBezTo>
                    <a:close/>
                    <a:moveTo>
                      <a:pt x="20535" y="0"/>
                    </a:moveTo>
                    <a:cubicBezTo>
                      <a:pt x="13755" y="0"/>
                      <a:pt x="7403" y="3704"/>
                      <a:pt x="3990" y="9761"/>
                    </a:cubicBezTo>
                    <a:cubicBezTo>
                      <a:pt x="0" y="16853"/>
                      <a:pt x="887" y="25490"/>
                      <a:pt x="5548" y="31981"/>
                    </a:cubicBezTo>
                    <a:cubicBezTo>
                      <a:pt x="10421" y="38865"/>
                      <a:pt x="18716" y="41868"/>
                      <a:pt x="26854" y="41868"/>
                    </a:cubicBezTo>
                    <a:cubicBezTo>
                      <a:pt x="27456" y="41868"/>
                      <a:pt x="28057" y="41852"/>
                      <a:pt x="28655" y="41819"/>
                    </a:cubicBezTo>
                    <a:cubicBezTo>
                      <a:pt x="31778" y="41649"/>
                      <a:pt x="34839" y="41250"/>
                      <a:pt x="37920" y="40922"/>
                    </a:cubicBezTo>
                    <a:lnTo>
                      <a:pt x="37920" y="40922"/>
                    </a:lnTo>
                    <a:cubicBezTo>
                      <a:pt x="40207" y="40952"/>
                      <a:pt x="42501" y="41059"/>
                      <a:pt x="44799" y="41404"/>
                    </a:cubicBezTo>
                    <a:cubicBezTo>
                      <a:pt x="52936" y="42545"/>
                      <a:pt x="60378" y="46939"/>
                      <a:pt x="68718" y="46939"/>
                    </a:cubicBezTo>
                    <a:cubicBezTo>
                      <a:pt x="69479" y="46939"/>
                      <a:pt x="70246" y="46903"/>
                      <a:pt x="71023" y="46824"/>
                    </a:cubicBezTo>
                    <a:cubicBezTo>
                      <a:pt x="78401" y="46109"/>
                      <a:pt x="85737" y="40690"/>
                      <a:pt x="86037" y="32754"/>
                    </a:cubicBezTo>
                    <a:cubicBezTo>
                      <a:pt x="86337" y="25375"/>
                      <a:pt x="79960" y="20542"/>
                      <a:pt x="73468" y="18641"/>
                    </a:cubicBezTo>
                    <a:cubicBezTo>
                      <a:pt x="65361" y="16195"/>
                      <a:pt x="56181" y="19055"/>
                      <a:pt x="48502" y="15009"/>
                    </a:cubicBezTo>
                    <a:cubicBezTo>
                      <a:pt x="39980" y="10590"/>
                      <a:pt x="34260" y="2497"/>
                      <a:pt x="24423" y="409"/>
                    </a:cubicBezTo>
                    <a:cubicBezTo>
                      <a:pt x="23123" y="134"/>
                      <a:pt x="21821" y="0"/>
                      <a:pt x="205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21"/>
              <p:cNvSpPr/>
              <p:nvPr/>
            </p:nvSpPr>
            <p:spPr>
              <a:xfrm>
                <a:off x="140052" y="3075271"/>
                <a:ext cx="279300" cy="279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21"/>
              <p:cNvSpPr/>
              <p:nvPr/>
            </p:nvSpPr>
            <p:spPr>
              <a:xfrm rot="3228475">
                <a:off x="1278503" y="4655847"/>
                <a:ext cx="931122" cy="521862"/>
              </a:xfrm>
              <a:custGeom>
                <a:rect b="b" l="l" r="r" t="t"/>
                <a:pathLst>
                  <a:path extrusionOk="0" h="13698" w="24725">
                    <a:moveTo>
                      <a:pt x="19194" y="0"/>
                    </a:moveTo>
                    <a:cubicBezTo>
                      <a:pt x="18979" y="0"/>
                      <a:pt x="18763" y="20"/>
                      <a:pt x="18547" y="61"/>
                    </a:cubicBezTo>
                    <a:cubicBezTo>
                      <a:pt x="15516" y="604"/>
                      <a:pt x="13071" y="2263"/>
                      <a:pt x="10382" y="3750"/>
                    </a:cubicBezTo>
                    <a:cubicBezTo>
                      <a:pt x="7651" y="5309"/>
                      <a:pt x="4734" y="6739"/>
                      <a:pt x="2160" y="8583"/>
                    </a:cubicBezTo>
                    <a:cubicBezTo>
                      <a:pt x="1" y="10158"/>
                      <a:pt x="883" y="13697"/>
                      <a:pt x="3484" y="13697"/>
                    </a:cubicBezTo>
                    <a:cubicBezTo>
                      <a:pt x="3741" y="13697"/>
                      <a:pt x="4016" y="13663"/>
                      <a:pt x="4305" y="13588"/>
                    </a:cubicBezTo>
                    <a:cubicBezTo>
                      <a:pt x="7594" y="12758"/>
                      <a:pt x="10683" y="11329"/>
                      <a:pt x="13843" y="10127"/>
                    </a:cubicBezTo>
                    <a:cubicBezTo>
                      <a:pt x="16817" y="8941"/>
                      <a:pt x="19505" y="7983"/>
                      <a:pt x="22007" y="5895"/>
                    </a:cubicBezTo>
                    <a:cubicBezTo>
                      <a:pt x="24725" y="3630"/>
                      <a:pt x="22118" y="0"/>
                      <a:pt x="191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950976" y="365750"/>
            <a:ext cx="747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947550" y="1530525"/>
            <a:ext cx="7266000" cy="25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37" name="Google Shape;37;p4"/>
          <p:cNvGrpSpPr/>
          <p:nvPr/>
        </p:nvGrpSpPr>
        <p:grpSpPr>
          <a:xfrm>
            <a:off x="-632933" y="-815951"/>
            <a:ext cx="10673093" cy="6677686"/>
            <a:chOff x="-632933" y="-815951"/>
            <a:chExt cx="10673093" cy="6677686"/>
          </a:xfrm>
        </p:grpSpPr>
        <p:grpSp>
          <p:nvGrpSpPr>
            <p:cNvPr id="38" name="Google Shape;38;p4"/>
            <p:cNvGrpSpPr/>
            <p:nvPr/>
          </p:nvGrpSpPr>
          <p:grpSpPr>
            <a:xfrm>
              <a:off x="-632933" y="2975295"/>
              <a:ext cx="2990000" cy="2886440"/>
              <a:chOff x="-632933" y="2975295"/>
              <a:chExt cx="2990000" cy="2886440"/>
            </a:xfrm>
          </p:grpSpPr>
          <p:sp>
            <p:nvSpPr>
              <p:cNvPr id="39" name="Google Shape;39;p4"/>
              <p:cNvSpPr/>
              <p:nvPr/>
            </p:nvSpPr>
            <p:spPr>
              <a:xfrm>
                <a:off x="-580273" y="3913941"/>
                <a:ext cx="1814496" cy="1460824"/>
              </a:xfrm>
              <a:custGeom>
                <a:rect b="b" l="l" r="r" t="t"/>
                <a:pathLst>
                  <a:path extrusionOk="0" h="50408" w="62612">
                    <a:moveTo>
                      <a:pt x="31782" y="6106"/>
                    </a:moveTo>
                    <a:cubicBezTo>
                      <a:pt x="34043" y="6106"/>
                      <a:pt x="35239" y="9407"/>
                      <a:pt x="35329" y="11838"/>
                    </a:cubicBezTo>
                    <a:cubicBezTo>
                      <a:pt x="35572" y="17858"/>
                      <a:pt x="33542" y="23821"/>
                      <a:pt x="30324" y="28940"/>
                    </a:cubicBezTo>
                    <a:cubicBezTo>
                      <a:pt x="27293" y="25608"/>
                      <a:pt x="25792" y="20418"/>
                      <a:pt x="25792" y="16185"/>
                    </a:cubicBezTo>
                    <a:cubicBezTo>
                      <a:pt x="25863" y="12853"/>
                      <a:pt x="26864" y="9036"/>
                      <a:pt x="29667" y="6948"/>
                    </a:cubicBezTo>
                    <a:cubicBezTo>
                      <a:pt x="30452" y="6357"/>
                      <a:pt x="31158" y="6106"/>
                      <a:pt x="31782" y="6106"/>
                    </a:cubicBezTo>
                    <a:close/>
                    <a:moveTo>
                      <a:pt x="31814" y="1"/>
                    </a:moveTo>
                    <a:cubicBezTo>
                      <a:pt x="31045" y="1"/>
                      <a:pt x="30251" y="109"/>
                      <a:pt x="29438" y="342"/>
                    </a:cubicBezTo>
                    <a:cubicBezTo>
                      <a:pt x="24605" y="1657"/>
                      <a:pt x="21387" y="6533"/>
                      <a:pt x="20258" y="11123"/>
                    </a:cubicBezTo>
                    <a:cubicBezTo>
                      <a:pt x="19185" y="15470"/>
                      <a:pt x="19486" y="20603"/>
                      <a:pt x="21030" y="25251"/>
                    </a:cubicBezTo>
                    <a:cubicBezTo>
                      <a:pt x="21387" y="26194"/>
                      <a:pt x="21688" y="27210"/>
                      <a:pt x="22102" y="28168"/>
                    </a:cubicBezTo>
                    <a:cubicBezTo>
                      <a:pt x="23060" y="30613"/>
                      <a:pt x="24190" y="32929"/>
                      <a:pt x="25734" y="34831"/>
                    </a:cubicBezTo>
                    <a:cubicBezTo>
                      <a:pt x="25563" y="35017"/>
                      <a:pt x="25377" y="35260"/>
                      <a:pt x="25148" y="35431"/>
                    </a:cubicBezTo>
                    <a:cubicBezTo>
                      <a:pt x="19243" y="40550"/>
                      <a:pt x="11679" y="43596"/>
                      <a:pt x="3928" y="44254"/>
                    </a:cubicBezTo>
                    <a:cubicBezTo>
                      <a:pt x="122" y="44545"/>
                      <a:pt x="0" y="50408"/>
                      <a:pt x="3562" y="50408"/>
                    </a:cubicBezTo>
                    <a:cubicBezTo>
                      <a:pt x="3680" y="50408"/>
                      <a:pt x="3802" y="50401"/>
                      <a:pt x="3928" y="50388"/>
                    </a:cubicBezTo>
                    <a:cubicBezTo>
                      <a:pt x="5187" y="50274"/>
                      <a:pt x="6488" y="50088"/>
                      <a:pt x="7746" y="49845"/>
                    </a:cubicBezTo>
                    <a:cubicBezTo>
                      <a:pt x="8516" y="49964"/>
                      <a:pt x="9287" y="50020"/>
                      <a:pt x="10058" y="50020"/>
                    </a:cubicBezTo>
                    <a:cubicBezTo>
                      <a:pt x="17823" y="50020"/>
                      <a:pt x="25520" y="44281"/>
                      <a:pt x="30567" y="38649"/>
                    </a:cubicBezTo>
                    <a:cubicBezTo>
                      <a:pt x="30982" y="38892"/>
                      <a:pt x="31454" y="39063"/>
                      <a:pt x="31940" y="39249"/>
                    </a:cubicBezTo>
                    <a:cubicBezTo>
                      <a:pt x="33550" y="39795"/>
                      <a:pt x="35215" y="40037"/>
                      <a:pt x="36889" y="40037"/>
                    </a:cubicBezTo>
                    <a:cubicBezTo>
                      <a:pt x="41223" y="40037"/>
                      <a:pt x="45619" y="38417"/>
                      <a:pt x="49270" y="36261"/>
                    </a:cubicBezTo>
                    <a:cubicBezTo>
                      <a:pt x="54389" y="33229"/>
                      <a:pt x="58679" y="28883"/>
                      <a:pt x="61725" y="23749"/>
                    </a:cubicBezTo>
                    <a:cubicBezTo>
                      <a:pt x="62611" y="22262"/>
                      <a:pt x="62082" y="20175"/>
                      <a:pt x="60538" y="19288"/>
                    </a:cubicBezTo>
                    <a:cubicBezTo>
                      <a:pt x="60012" y="18987"/>
                      <a:pt x="59479" y="18851"/>
                      <a:pt x="58964" y="18851"/>
                    </a:cubicBezTo>
                    <a:cubicBezTo>
                      <a:pt x="57841" y="18851"/>
                      <a:pt x="56797" y="19495"/>
                      <a:pt x="56062" y="20475"/>
                    </a:cubicBezTo>
                    <a:cubicBezTo>
                      <a:pt x="51751" y="26076"/>
                      <a:pt x="45811" y="32409"/>
                      <a:pt x="38243" y="32409"/>
                    </a:cubicBezTo>
                    <a:cubicBezTo>
                      <a:pt x="37755" y="32409"/>
                      <a:pt x="37260" y="32383"/>
                      <a:pt x="36759" y="32329"/>
                    </a:cubicBezTo>
                    <a:cubicBezTo>
                      <a:pt x="36344" y="32271"/>
                      <a:pt x="35930" y="32214"/>
                      <a:pt x="35515" y="32100"/>
                    </a:cubicBezTo>
                    <a:cubicBezTo>
                      <a:pt x="39919" y="25065"/>
                      <a:pt x="42664" y="16485"/>
                      <a:pt x="40934" y="8378"/>
                    </a:cubicBezTo>
                    <a:cubicBezTo>
                      <a:pt x="40016" y="3849"/>
                      <a:pt x="36384" y="1"/>
                      <a:pt x="318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-632933" y="2975295"/>
                <a:ext cx="1715969" cy="1210793"/>
              </a:xfrm>
              <a:custGeom>
                <a:rect b="b" l="l" r="r" t="t"/>
                <a:pathLst>
                  <a:path extrusionOk="0" h="55471" w="78615">
                    <a:moveTo>
                      <a:pt x="28010" y="0"/>
                    </a:moveTo>
                    <a:cubicBezTo>
                      <a:pt x="27289" y="0"/>
                      <a:pt x="26561" y="182"/>
                      <a:pt x="25892" y="575"/>
                    </a:cubicBezTo>
                    <a:cubicBezTo>
                      <a:pt x="21359" y="3320"/>
                      <a:pt x="17069" y="6423"/>
                      <a:pt x="12665" y="9397"/>
                    </a:cubicBezTo>
                    <a:cubicBezTo>
                      <a:pt x="8547" y="12143"/>
                      <a:pt x="4200" y="14702"/>
                      <a:pt x="1040" y="18577"/>
                    </a:cubicBezTo>
                    <a:cubicBezTo>
                      <a:pt x="0" y="19894"/>
                      <a:pt x="827" y="21708"/>
                      <a:pt x="2405" y="21708"/>
                    </a:cubicBezTo>
                    <a:cubicBezTo>
                      <a:pt x="2540" y="21708"/>
                      <a:pt x="2682" y="21694"/>
                      <a:pt x="2828" y="21666"/>
                    </a:cubicBezTo>
                    <a:cubicBezTo>
                      <a:pt x="7718" y="20722"/>
                      <a:pt x="12008" y="18034"/>
                      <a:pt x="16354" y="15718"/>
                    </a:cubicBezTo>
                    <a:cubicBezTo>
                      <a:pt x="19364" y="14097"/>
                      <a:pt x="22445" y="12549"/>
                      <a:pt x="25458" y="10917"/>
                    </a:cubicBezTo>
                    <a:lnTo>
                      <a:pt x="25458" y="10917"/>
                    </a:lnTo>
                    <a:cubicBezTo>
                      <a:pt x="27706" y="18771"/>
                      <a:pt x="29975" y="26624"/>
                      <a:pt x="32198" y="34478"/>
                    </a:cubicBezTo>
                    <a:cubicBezTo>
                      <a:pt x="32709" y="36440"/>
                      <a:pt x="34469" y="37635"/>
                      <a:pt x="36324" y="37635"/>
                    </a:cubicBezTo>
                    <a:cubicBezTo>
                      <a:pt x="37065" y="37635"/>
                      <a:pt x="37820" y="37445"/>
                      <a:pt x="38518" y="37037"/>
                    </a:cubicBezTo>
                    <a:cubicBezTo>
                      <a:pt x="42207" y="34964"/>
                      <a:pt x="45968" y="32819"/>
                      <a:pt x="49714" y="30731"/>
                    </a:cubicBezTo>
                    <a:cubicBezTo>
                      <a:pt x="51330" y="29773"/>
                      <a:pt x="53532" y="27986"/>
                      <a:pt x="55319" y="27571"/>
                    </a:cubicBezTo>
                    <a:cubicBezTo>
                      <a:pt x="55870" y="27444"/>
                      <a:pt x="56186" y="27369"/>
                      <a:pt x="56408" y="27369"/>
                    </a:cubicBezTo>
                    <a:cubicBezTo>
                      <a:pt x="56809" y="27369"/>
                      <a:pt x="56905" y="27613"/>
                      <a:pt x="57521" y="28229"/>
                    </a:cubicBezTo>
                    <a:cubicBezTo>
                      <a:pt x="58293" y="29001"/>
                      <a:pt x="58708" y="30431"/>
                      <a:pt x="59194" y="31389"/>
                    </a:cubicBezTo>
                    <a:cubicBezTo>
                      <a:pt x="61096" y="35193"/>
                      <a:pt x="63069" y="39068"/>
                      <a:pt x="65028" y="42885"/>
                    </a:cubicBezTo>
                    <a:cubicBezTo>
                      <a:pt x="66930" y="46689"/>
                      <a:pt x="68488" y="51165"/>
                      <a:pt x="71520" y="54267"/>
                    </a:cubicBezTo>
                    <a:cubicBezTo>
                      <a:pt x="72352" y="55111"/>
                      <a:pt x="73284" y="55471"/>
                      <a:pt x="74183" y="55471"/>
                    </a:cubicBezTo>
                    <a:cubicBezTo>
                      <a:pt x="76513" y="55471"/>
                      <a:pt x="78615" y="53055"/>
                      <a:pt x="78140" y="50392"/>
                    </a:cubicBezTo>
                    <a:cubicBezTo>
                      <a:pt x="77239" y="45088"/>
                      <a:pt x="73250" y="39668"/>
                      <a:pt x="70805" y="34835"/>
                    </a:cubicBezTo>
                    <a:cubicBezTo>
                      <a:pt x="68431" y="30245"/>
                      <a:pt x="66458" y="24297"/>
                      <a:pt x="62712" y="20594"/>
                    </a:cubicBezTo>
                    <a:cubicBezTo>
                      <a:pt x="60979" y="18920"/>
                      <a:pt x="59070" y="18258"/>
                      <a:pt x="57108" y="18258"/>
                    </a:cubicBezTo>
                    <a:cubicBezTo>
                      <a:pt x="54812" y="18258"/>
                      <a:pt x="52444" y="19165"/>
                      <a:pt x="50200" y="20422"/>
                    </a:cubicBezTo>
                    <a:cubicBezTo>
                      <a:pt x="46442" y="22547"/>
                      <a:pt x="42712" y="24706"/>
                      <a:pt x="38970" y="26877"/>
                    </a:cubicBezTo>
                    <a:lnTo>
                      <a:pt x="38970" y="26877"/>
                    </a:lnTo>
                    <a:cubicBezTo>
                      <a:pt x="36753" y="18990"/>
                      <a:pt x="34554" y="11079"/>
                      <a:pt x="32326" y="3206"/>
                    </a:cubicBezTo>
                    <a:cubicBezTo>
                      <a:pt x="31756" y="1258"/>
                      <a:pt x="29909" y="0"/>
                      <a:pt x="280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 rot="-436672">
                <a:off x="511910" y="4502146"/>
                <a:ext cx="1772968" cy="1252333"/>
              </a:xfrm>
              <a:custGeom>
                <a:rect b="b" l="l" r="r" t="t"/>
                <a:pathLst>
                  <a:path extrusionOk="0" h="51556" w="72982">
                    <a:moveTo>
                      <a:pt x="67508" y="1"/>
                    </a:moveTo>
                    <a:cubicBezTo>
                      <a:pt x="65429" y="1"/>
                      <a:pt x="63502" y="1313"/>
                      <a:pt x="63802" y="3958"/>
                    </a:cubicBezTo>
                    <a:cubicBezTo>
                      <a:pt x="64345" y="8419"/>
                      <a:pt x="64460" y="12895"/>
                      <a:pt x="64102" y="17356"/>
                    </a:cubicBezTo>
                    <a:cubicBezTo>
                      <a:pt x="58683" y="14024"/>
                      <a:pt x="53264" y="10807"/>
                      <a:pt x="47773" y="7704"/>
                    </a:cubicBezTo>
                    <a:cubicBezTo>
                      <a:pt x="47114" y="7318"/>
                      <a:pt x="46413" y="7142"/>
                      <a:pt x="45727" y="7142"/>
                    </a:cubicBezTo>
                    <a:cubicBezTo>
                      <a:pt x="43570" y="7142"/>
                      <a:pt x="41568" y="8881"/>
                      <a:pt x="41524" y="11279"/>
                    </a:cubicBezTo>
                    <a:cubicBezTo>
                      <a:pt x="41467" y="14854"/>
                      <a:pt x="41395" y="18428"/>
                      <a:pt x="41395" y="22003"/>
                    </a:cubicBezTo>
                    <a:cubicBezTo>
                      <a:pt x="41338" y="22718"/>
                      <a:pt x="41524" y="25464"/>
                      <a:pt x="41581" y="27551"/>
                    </a:cubicBezTo>
                    <a:cubicBezTo>
                      <a:pt x="36820" y="24563"/>
                      <a:pt x="31930" y="21946"/>
                      <a:pt x="26811" y="19558"/>
                    </a:cubicBezTo>
                    <a:cubicBezTo>
                      <a:pt x="26087" y="19235"/>
                      <a:pt x="25374" y="19083"/>
                      <a:pt x="24703" y="19083"/>
                    </a:cubicBezTo>
                    <a:cubicBezTo>
                      <a:pt x="22547" y="19083"/>
                      <a:pt x="20820" y="20653"/>
                      <a:pt x="20548" y="23204"/>
                    </a:cubicBezTo>
                    <a:cubicBezTo>
                      <a:pt x="20133" y="27065"/>
                      <a:pt x="19590" y="30940"/>
                      <a:pt x="18946" y="34815"/>
                    </a:cubicBezTo>
                    <a:cubicBezTo>
                      <a:pt x="14714" y="32370"/>
                      <a:pt x="10481" y="29868"/>
                      <a:pt x="6249" y="27422"/>
                    </a:cubicBezTo>
                    <a:cubicBezTo>
                      <a:pt x="5602" y="27059"/>
                      <a:pt x="4917" y="26893"/>
                      <a:pt x="4246" y="26893"/>
                    </a:cubicBezTo>
                    <a:cubicBezTo>
                      <a:pt x="2071" y="26893"/>
                      <a:pt x="57" y="28636"/>
                      <a:pt x="57" y="30997"/>
                    </a:cubicBezTo>
                    <a:cubicBezTo>
                      <a:pt x="0" y="37203"/>
                      <a:pt x="229" y="43509"/>
                      <a:pt x="1358" y="49657"/>
                    </a:cubicBezTo>
                    <a:cubicBezTo>
                      <a:pt x="1600" y="50930"/>
                      <a:pt x="2750" y="51556"/>
                      <a:pt x="3905" y="51556"/>
                    </a:cubicBezTo>
                    <a:cubicBezTo>
                      <a:pt x="5074" y="51556"/>
                      <a:pt x="6247" y="50916"/>
                      <a:pt x="6492" y="49657"/>
                    </a:cubicBezTo>
                    <a:cubicBezTo>
                      <a:pt x="7321" y="45839"/>
                      <a:pt x="7736" y="41907"/>
                      <a:pt x="7979" y="37975"/>
                    </a:cubicBezTo>
                    <a:cubicBezTo>
                      <a:pt x="11968" y="40292"/>
                      <a:pt x="15900" y="42622"/>
                      <a:pt x="19833" y="44881"/>
                    </a:cubicBezTo>
                    <a:cubicBezTo>
                      <a:pt x="20443" y="45256"/>
                      <a:pt x="21156" y="45432"/>
                      <a:pt x="21875" y="45432"/>
                    </a:cubicBezTo>
                    <a:cubicBezTo>
                      <a:pt x="23682" y="45432"/>
                      <a:pt x="25531" y="44318"/>
                      <a:pt x="25910" y="42436"/>
                    </a:cubicBezTo>
                    <a:cubicBezTo>
                      <a:pt x="26811" y="38089"/>
                      <a:pt x="27525" y="33800"/>
                      <a:pt x="28112" y="29453"/>
                    </a:cubicBezTo>
                    <a:cubicBezTo>
                      <a:pt x="32702" y="31841"/>
                      <a:pt x="37106" y="34458"/>
                      <a:pt x="41395" y="37317"/>
                    </a:cubicBezTo>
                    <a:cubicBezTo>
                      <a:pt x="41978" y="37710"/>
                      <a:pt x="42756" y="37918"/>
                      <a:pt x="43537" y="37918"/>
                    </a:cubicBezTo>
                    <a:cubicBezTo>
                      <a:pt x="44290" y="37918"/>
                      <a:pt x="45045" y="37725"/>
                      <a:pt x="45628" y="37317"/>
                    </a:cubicBezTo>
                    <a:cubicBezTo>
                      <a:pt x="48902" y="35058"/>
                      <a:pt x="49503" y="32070"/>
                      <a:pt x="49617" y="28266"/>
                    </a:cubicBezTo>
                    <a:cubicBezTo>
                      <a:pt x="49689" y="24992"/>
                      <a:pt x="49746" y="21703"/>
                      <a:pt x="49746" y="18486"/>
                    </a:cubicBezTo>
                    <a:cubicBezTo>
                      <a:pt x="54979" y="21531"/>
                      <a:pt x="60170" y="24634"/>
                      <a:pt x="65289" y="27851"/>
                    </a:cubicBezTo>
                    <a:cubicBezTo>
                      <a:pt x="65885" y="28213"/>
                      <a:pt x="66592" y="28383"/>
                      <a:pt x="67310" y="28383"/>
                    </a:cubicBezTo>
                    <a:cubicBezTo>
                      <a:pt x="69177" y="28383"/>
                      <a:pt x="71124" y="27239"/>
                      <a:pt x="71423" y="25349"/>
                    </a:cubicBezTo>
                    <a:cubicBezTo>
                      <a:pt x="72624" y="18200"/>
                      <a:pt x="72982" y="11165"/>
                      <a:pt x="72138" y="3958"/>
                    </a:cubicBezTo>
                    <a:cubicBezTo>
                      <a:pt x="71844" y="1327"/>
                      <a:pt x="69599" y="1"/>
                      <a:pt x="675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" name="Google Shape;42;p4"/>
            <p:cNvGrpSpPr/>
            <p:nvPr/>
          </p:nvGrpSpPr>
          <p:grpSpPr>
            <a:xfrm>
              <a:off x="6664985" y="-815951"/>
              <a:ext cx="3375175" cy="3896825"/>
              <a:chOff x="6664985" y="-815951"/>
              <a:chExt cx="3375175" cy="3896825"/>
            </a:xfrm>
          </p:grpSpPr>
          <p:sp>
            <p:nvSpPr>
              <p:cNvPr id="43" name="Google Shape;43;p4"/>
              <p:cNvSpPr/>
              <p:nvPr/>
            </p:nvSpPr>
            <p:spPr>
              <a:xfrm rot="3228475">
                <a:off x="8282378" y="751860"/>
                <a:ext cx="931122" cy="521862"/>
              </a:xfrm>
              <a:custGeom>
                <a:rect b="b" l="l" r="r" t="t"/>
                <a:pathLst>
                  <a:path extrusionOk="0" h="13698" w="24725">
                    <a:moveTo>
                      <a:pt x="19194" y="0"/>
                    </a:moveTo>
                    <a:cubicBezTo>
                      <a:pt x="18979" y="0"/>
                      <a:pt x="18763" y="20"/>
                      <a:pt x="18547" y="61"/>
                    </a:cubicBezTo>
                    <a:cubicBezTo>
                      <a:pt x="15516" y="604"/>
                      <a:pt x="13071" y="2263"/>
                      <a:pt x="10382" y="3750"/>
                    </a:cubicBezTo>
                    <a:cubicBezTo>
                      <a:pt x="7651" y="5309"/>
                      <a:pt x="4734" y="6739"/>
                      <a:pt x="2160" y="8583"/>
                    </a:cubicBezTo>
                    <a:cubicBezTo>
                      <a:pt x="1" y="10158"/>
                      <a:pt x="883" y="13697"/>
                      <a:pt x="3484" y="13697"/>
                    </a:cubicBezTo>
                    <a:cubicBezTo>
                      <a:pt x="3741" y="13697"/>
                      <a:pt x="4016" y="13663"/>
                      <a:pt x="4305" y="13588"/>
                    </a:cubicBezTo>
                    <a:cubicBezTo>
                      <a:pt x="7594" y="12758"/>
                      <a:pt x="10683" y="11329"/>
                      <a:pt x="13843" y="10127"/>
                    </a:cubicBezTo>
                    <a:cubicBezTo>
                      <a:pt x="16817" y="8941"/>
                      <a:pt x="19505" y="7983"/>
                      <a:pt x="22007" y="5895"/>
                    </a:cubicBezTo>
                    <a:cubicBezTo>
                      <a:pt x="24725" y="3630"/>
                      <a:pt x="22118" y="0"/>
                      <a:pt x="19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 rot="-5816875">
                <a:off x="8808470" y="-634060"/>
                <a:ext cx="685665" cy="1707315"/>
              </a:xfrm>
              <a:custGeom>
                <a:rect b="b" l="l" r="r" t="t"/>
                <a:pathLst>
                  <a:path extrusionOk="0" h="46762" w="18776">
                    <a:moveTo>
                      <a:pt x="6789" y="1"/>
                    </a:moveTo>
                    <a:cubicBezTo>
                      <a:pt x="3426" y="1"/>
                      <a:pt x="2347" y="5490"/>
                      <a:pt x="6078" y="6724"/>
                    </a:cubicBezTo>
                    <a:cubicBezTo>
                      <a:pt x="7565" y="7211"/>
                      <a:pt x="7150" y="8640"/>
                      <a:pt x="6135" y="9355"/>
                    </a:cubicBezTo>
                    <a:cubicBezTo>
                      <a:pt x="4176" y="10657"/>
                      <a:pt x="2260" y="11500"/>
                      <a:pt x="1259" y="13702"/>
                    </a:cubicBezTo>
                    <a:cubicBezTo>
                      <a:pt x="1" y="16319"/>
                      <a:pt x="716" y="19422"/>
                      <a:pt x="2389" y="21681"/>
                    </a:cubicBezTo>
                    <a:cubicBezTo>
                      <a:pt x="4047" y="23826"/>
                      <a:pt x="6435" y="24841"/>
                      <a:pt x="8408" y="26629"/>
                    </a:cubicBezTo>
                    <a:cubicBezTo>
                      <a:pt x="9896" y="28058"/>
                      <a:pt x="9409" y="28959"/>
                      <a:pt x="8337" y="30561"/>
                    </a:cubicBezTo>
                    <a:cubicBezTo>
                      <a:pt x="7036" y="32648"/>
                      <a:pt x="5720" y="34793"/>
                      <a:pt x="5720" y="37353"/>
                    </a:cubicBezTo>
                    <a:cubicBezTo>
                      <a:pt x="5771" y="41864"/>
                      <a:pt x="10603" y="46761"/>
                      <a:pt x="15328" y="46761"/>
                    </a:cubicBezTo>
                    <a:cubicBezTo>
                      <a:pt x="15905" y="46761"/>
                      <a:pt x="16480" y="46688"/>
                      <a:pt x="17045" y="46533"/>
                    </a:cubicBezTo>
                    <a:cubicBezTo>
                      <a:pt x="18232" y="46175"/>
                      <a:pt x="18775" y="44802"/>
                      <a:pt x="18175" y="43673"/>
                    </a:cubicBezTo>
                    <a:cubicBezTo>
                      <a:pt x="16916" y="41399"/>
                      <a:pt x="13885" y="40813"/>
                      <a:pt x="12698" y="38425"/>
                    </a:cubicBezTo>
                    <a:cubicBezTo>
                      <a:pt x="11854" y="36695"/>
                      <a:pt x="13227" y="35322"/>
                      <a:pt x="14185" y="33964"/>
                    </a:cubicBezTo>
                    <a:cubicBezTo>
                      <a:pt x="15615" y="31748"/>
                      <a:pt x="16559" y="29317"/>
                      <a:pt x="16030" y="26686"/>
                    </a:cubicBezTo>
                    <a:cubicBezTo>
                      <a:pt x="15429" y="24012"/>
                      <a:pt x="13470" y="21981"/>
                      <a:pt x="11325" y="20437"/>
                    </a:cubicBezTo>
                    <a:cubicBezTo>
                      <a:pt x="10425" y="19779"/>
                      <a:pt x="6850" y="17749"/>
                      <a:pt x="7265" y="16619"/>
                    </a:cubicBezTo>
                    <a:cubicBezTo>
                      <a:pt x="7450" y="16090"/>
                      <a:pt x="8580" y="15733"/>
                      <a:pt x="9052" y="15432"/>
                    </a:cubicBezTo>
                    <a:cubicBezTo>
                      <a:pt x="10196" y="14775"/>
                      <a:pt x="11197" y="14060"/>
                      <a:pt x="12040" y="13045"/>
                    </a:cubicBezTo>
                    <a:cubicBezTo>
                      <a:pt x="15729" y="8397"/>
                      <a:pt x="13284" y="1963"/>
                      <a:pt x="7865" y="176"/>
                    </a:cubicBezTo>
                    <a:cubicBezTo>
                      <a:pt x="7485" y="56"/>
                      <a:pt x="7126" y="1"/>
                      <a:pt x="67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 rot="-2869304">
                <a:off x="7982539" y="1187789"/>
                <a:ext cx="1814420" cy="1460763"/>
              </a:xfrm>
              <a:custGeom>
                <a:rect b="b" l="l" r="r" t="t"/>
                <a:pathLst>
                  <a:path extrusionOk="0" h="50408" w="62612">
                    <a:moveTo>
                      <a:pt x="31782" y="6106"/>
                    </a:moveTo>
                    <a:cubicBezTo>
                      <a:pt x="34043" y="6106"/>
                      <a:pt x="35239" y="9407"/>
                      <a:pt x="35329" y="11838"/>
                    </a:cubicBezTo>
                    <a:cubicBezTo>
                      <a:pt x="35572" y="17858"/>
                      <a:pt x="33542" y="23821"/>
                      <a:pt x="30324" y="28940"/>
                    </a:cubicBezTo>
                    <a:cubicBezTo>
                      <a:pt x="27293" y="25608"/>
                      <a:pt x="25792" y="20418"/>
                      <a:pt x="25792" y="16185"/>
                    </a:cubicBezTo>
                    <a:cubicBezTo>
                      <a:pt x="25863" y="12853"/>
                      <a:pt x="26864" y="9036"/>
                      <a:pt x="29667" y="6948"/>
                    </a:cubicBezTo>
                    <a:cubicBezTo>
                      <a:pt x="30452" y="6357"/>
                      <a:pt x="31158" y="6106"/>
                      <a:pt x="31782" y="6106"/>
                    </a:cubicBezTo>
                    <a:close/>
                    <a:moveTo>
                      <a:pt x="31814" y="1"/>
                    </a:moveTo>
                    <a:cubicBezTo>
                      <a:pt x="31045" y="1"/>
                      <a:pt x="30251" y="109"/>
                      <a:pt x="29438" y="342"/>
                    </a:cubicBezTo>
                    <a:cubicBezTo>
                      <a:pt x="24605" y="1657"/>
                      <a:pt x="21387" y="6533"/>
                      <a:pt x="20258" y="11123"/>
                    </a:cubicBezTo>
                    <a:cubicBezTo>
                      <a:pt x="19185" y="15470"/>
                      <a:pt x="19486" y="20603"/>
                      <a:pt x="21030" y="25251"/>
                    </a:cubicBezTo>
                    <a:cubicBezTo>
                      <a:pt x="21387" y="26194"/>
                      <a:pt x="21688" y="27210"/>
                      <a:pt x="22102" y="28168"/>
                    </a:cubicBezTo>
                    <a:cubicBezTo>
                      <a:pt x="23060" y="30613"/>
                      <a:pt x="24190" y="32929"/>
                      <a:pt x="25734" y="34831"/>
                    </a:cubicBezTo>
                    <a:cubicBezTo>
                      <a:pt x="25563" y="35017"/>
                      <a:pt x="25377" y="35260"/>
                      <a:pt x="25148" y="35431"/>
                    </a:cubicBezTo>
                    <a:cubicBezTo>
                      <a:pt x="19243" y="40550"/>
                      <a:pt x="11679" y="43596"/>
                      <a:pt x="3928" y="44254"/>
                    </a:cubicBezTo>
                    <a:cubicBezTo>
                      <a:pt x="122" y="44545"/>
                      <a:pt x="0" y="50408"/>
                      <a:pt x="3562" y="50408"/>
                    </a:cubicBezTo>
                    <a:cubicBezTo>
                      <a:pt x="3680" y="50408"/>
                      <a:pt x="3802" y="50401"/>
                      <a:pt x="3928" y="50388"/>
                    </a:cubicBezTo>
                    <a:cubicBezTo>
                      <a:pt x="5187" y="50274"/>
                      <a:pt x="6488" y="50088"/>
                      <a:pt x="7746" y="49845"/>
                    </a:cubicBezTo>
                    <a:cubicBezTo>
                      <a:pt x="8516" y="49964"/>
                      <a:pt x="9287" y="50020"/>
                      <a:pt x="10058" y="50020"/>
                    </a:cubicBezTo>
                    <a:cubicBezTo>
                      <a:pt x="17823" y="50020"/>
                      <a:pt x="25520" y="44281"/>
                      <a:pt x="30567" y="38649"/>
                    </a:cubicBezTo>
                    <a:cubicBezTo>
                      <a:pt x="30982" y="38892"/>
                      <a:pt x="31454" y="39063"/>
                      <a:pt x="31940" y="39249"/>
                    </a:cubicBezTo>
                    <a:cubicBezTo>
                      <a:pt x="33550" y="39795"/>
                      <a:pt x="35215" y="40037"/>
                      <a:pt x="36889" y="40037"/>
                    </a:cubicBezTo>
                    <a:cubicBezTo>
                      <a:pt x="41223" y="40037"/>
                      <a:pt x="45619" y="38417"/>
                      <a:pt x="49270" y="36261"/>
                    </a:cubicBezTo>
                    <a:cubicBezTo>
                      <a:pt x="54389" y="33229"/>
                      <a:pt x="58679" y="28883"/>
                      <a:pt x="61725" y="23749"/>
                    </a:cubicBezTo>
                    <a:cubicBezTo>
                      <a:pt x="62611" y="22262"/>
                      <a:pt x="62082" y="20175"/>
                      <a:pt x="60538" y="19288"/>
                    </a:cubicBezTo>
                    <a:cubicBezTo>
                      <a:pt x="60012" y="18987"/>
                      <a:pt x="59479" y="18851"/>
                      <a:pt x="58964" y="18851"/>
                    </a:cubicBezTo>
                    <a:cubicBezTo>
                      <a:pt x="57841" y="18851"/>
                      <a:pt x="56797" y="19495"/>
                      <a:pt x="56062" y="20475"/>
                    </a:cubicBezTo>
                    <a:cubicBezTo>
                      <a:pt x="51751" y="26076"/>
                      <a:pt x="45811" y="32409"/>
                      <a:pt x="38243" y="32409"/>
                    </a:cubicBezTo>
                    <a:cubicBezTo>
                      <a:pt x="37755" y="32409"/>
                      <a:pt x="37260" y="32383"/>
                      <a:pt x="36759" y="32329"/>
                    </a:cubicBezTo>
                    <a:cubicBezTo>
                      <a:pt x="36344" y="32271"/>
                      <a:pt x="35930" y="32214"/>
                      <a:pt x="35515" y="32100"/>
                    </a:cubicBezTo>
                    <a:cubicBezTo>
                      <a:pt x="39919" y="25065"/>
                      <a:pt x="42664" y="16485"/>
                      <a:pt x="40934" y="8378"/>
                    </a:cubicBezTo>
                    <a:cubicBezTo>
                      <a:pt x="40016" y="3849"/>
                      <a:pt x="36384" y="1"/>
                      <a:pt x="318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 rot="-9666924">
                <a:off x="6821737" y="-604786"/>
                <a:ext cx="1507647" cy="1219254"/>
              </a:xfrm>
              <a:custGeom>
                <a:rect b="b" l="l" r="r" t="t"/>
                <a:pathLst>
                  <a:path extrusionOk="0" h="39046" w="48278">
                    <a:moveTo>
                      <a:pt x="23318" y="1"/>
                    </a:moveTo>
                    <a:cubicBezTo>
                      <a:pt x="21882" y="1"/>
                      <a:pt x="20421" y="953"/>
                      <a:pt x="20076" y="2438"/>
                    </a:cubicBezTo>
                    <a:cubicBezTo>
                      <a:pt x="19004" y="7329"/>
                      <a:pt x="18346" y="12333"/>
                      <a:pt x="17574" y="17209"/>
                    </a:cubicBezTo>
                    <a:cubicBezTo>
                      <a:pt x="17216" y="19540"/>
                      <a:pt x="16859" y="21799"/>
                      <a:pt x="16559" y="24073"/>
                    </a:cubicBezTo>
                    <a:cubicBezTo>
                      <a:pt x="16201" y="22814"/>
                      <a:pt x="15787" y="21570"/>
                      <a:pt x="15429" y="20312"/>
                    </a:cubicBezTo>
                    <a:cubicBezTo>
                      <a:pt x="14228" y="16208"/>
                      <a:pt x="13456" y="11976"/>
                      <a:pt x="12212" y="7915"/>
                    </a:cubicBezTo>
                    <a:cubicBezTo>
                      <a:pt x="11720" y="6518"/>
                      <a:pt x="10456" y="5507"/>
                      <a:pt x="9034" y="5507"/>
                    </a:cubicBezTo>
                    <a:cubicBezTo>
                      <a:pt x="8884" y="5507"/>
                      <a:pt x="8732" y="5518"/>
                      <a:pt x="8580" y="5541"/>
                    </a:cubicBezTo>
                    <a:cubicBezTo>
                      <a:pt x="7078" y="5770"/>
                      <a:pt x="5477" y="7143"/>
                      <a:pt x="5720" y="8816"/>
                    </a:cubicBezTo>
                    <a:cubicBezTo>
                      <a:pt x="6249" y="13277"/>
                      <a:pt x="7679" y="17752"/>
                      <a:pt x="9166" y="21985"/>
                    </a:cubicBezTo>
                    <a:cubicBezTo>
                      <a:pt x="9938" y="24001"/>
                      <a:pt x="10653" y="26032"/>
                      <a:pt x="11554" y="28062"/>
                    </a:cubicBezTo>
                    <a:cubicBezTo>
                      <a:pt x="11668" y="28291"/>
                      <a:pt x="11726" y="28534"/>
                      <a:pt x="11854" y="28777"/>
                    </a:cubicBezTo>
                    <a:cubicBezTo>
                      <a:pt x="11082" y="28119"/>
                      <a:pt x="10367" y="27404"/>
                      <a:pt x="9709" y="26575"/>
                    </a:cubicBezTo>
                    <a:cubicBezTo>
                      <a:pt x="7322" y="23472"/>
                      <a:pt x="6078" y="19711"/>
                      <a:pt x="3447" y="16794"/>
                    </a:cubicBezTo>
                    <a:cubicBezTo>
                      <a:pt x="3114" y="16408"/>
                      <a:pt x="2717" y="16245"/>
                      <a:pt x="2326" y="16245"/>
                    </a:cubicBezTo>
                    <a:cubicBezTo>
                      <a:pt x="1456" y="16245"/>
                      <a:pt x="608" y="17049"/>
                      <a:pt x="530" y="17996"/>
                    </a:cubicBezTo>
                    <a:cubicBezTo>
                      <a:pt x="0" y="22700"/>
                      <a:pt x="2260" y="27519"/>
                      <a:pt x="5119" y="31222"/>
                    </a:cubicBezTo>
                    <a:cubicBezTo>
                      <a:pt x="8337" y="35326"/>
                      <a:pt x="12984" y="37714"/>
                      <a:pt x="18103" y="38600"/>
                    </a:cubicBezTo>
                    <a:cubicBezTo>
                      <a:pt x="19905" y="38896"/>
                      <a:pt x="21783" y="39046"/>
                      <a:pt x="23693" y="39046"/>
                    </a:cubicBezTo>
                    <a:cubicBezTo>
                      <a:pt x="31829" y="39046"/>
                      <a:pt x="40520" y="36330"/>
                      <a:pt x="46172" y="30679"/>
                    </a:cubicBezTo>
                    <a:cubicBezTo>
                      <a:pt x="48278" y="28525"/>
                      <a:pt x="46308" y="24872"/>
                      <a:pt x="43783" y="24872"/>
                    </a:cubicBezTo>
                    <a:cubicBezTo>
                      <a:pt x="43240" y="24872"/>
                      <a:pt x="42671" y="25041"/>
                      <a:pt x="42111" y="25431"/>
                    </a:cubicBezTo>
                    <a:cubicBezTo>
                      <a:pt x="38722" y="27819"/>
                      <a:pt x="35619" y="29964"/>
                      <a:pt x="31573" y="31151"/>
                    </a:cubicBezTo>
                    <a:cubicBezTo>
                      <a:pt x="30314" y="31579"/>
                      <a:pt x="29013" y="31865"/>
                      <a:pt x="27698" y="32051"/>
                    </a:cubicBezTo>
                    <a:cubicBezTo>
                      <a:pt x="28884" y="30679"/>
                      <a:pt x="30085" y="29363"/>
                      <a:pt x="31272" y="27933"/>
                    </a:cubicBezTo>
                    <a:cubicBezTo>
                      <a:pt x="34318" y="24430"/>
                      <a:pt x="37235" y="20784"/>
                      <a:pt x="40095" y="17095"/>
                    </a:cubicBezTo>
                    <a:cubicBezTo>
                      <a:pt x="41167" y="15608"/>
                      <a:pt x="40266" y="13277"/>
                      <a:pt x="38836" y="12448"/>
                    </a:cubicBezTo>
                    <a:cubicBezTo>
                      <a:pt x="38295" y="12130"/>
                      <a:pt x="37748" y="11987"/>
                      <a:pt x="37219" y="11987"/>
                    </a:cubicBezTo>
                    <a:cubicBezTo>
                      <a:pt x="36057" y="11987"/>
                      <a:pt x="34983" y="12674"/>
                      <a:pt x="34246" y="13706"/>
                    </a:cubicBezTo>
                    <a:cubicBezTo>
                      <a:pt x="31630" y="17152"/>
                      <a:pt x="29013" y="20612"/>
                      <a:pt x="26268" y="23944"/>
                    </a:cubicBezTo>
                    <a:cubicBezTo>
                      <a:pt x="24952" y="25617"/>
                      <a:pt x="23594" y="27290"/>
                      <a:pt x="22278" y="28948"/>
                    </a:cubicBezTo>
                    <a:lnTo>
                      <a:pt x="22164" y="29077"/>
                    </a:lnTo>
                    <a:cubicBezTo>
                      <a:pt x="22335" y="28005"/>
                      <a:pt x="22521" y="26861"/>
                      <a:pt x="22693" y="25788"/>
                    </a:cubicBezTo>
                    <a:cubicBezTo>
                      <a:pt x="23108" y="23415"/>
                      <a:pt x="23522" y="21027"/>
                      <a:pt x="23951" y="18639"/>
                    </a:cubicBezTo>
                    <a:cubicBezTo>
                      <a:pt x="24781" y="13820"/>
                      <a:pt x="25796" y="9059"/>
                      <a:pt x="26511" y="4226"/>
                    </a:cubicBezTo>
                    <a:cubicBezTo>
                      <a:pt x="26811" y="2438"/>
                      <a:pt x="26096" y="651"/>
                      <a:pt x="24180" y="122"/>
                    </a:cubicBezTo>
                    <a:cubicBezTo>
                      <a:pt x="23900" y="40"/>
                      <a:pt x="23609" y="1"/>
                      <a:pt x="23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/>
          <p:nvPr>
            <p:ph type="title"/>
          </p:nvPr>
        </p:nvSpPr>
        <p:spPr>
          <a:xfrm>
            <a:off x="948600" y="365760"/>
            <a:ext cx="748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" type="subTitle"/>
          </p:nvPr>
        </p:nvSpPr>
        <p:spPr>
          <a:xfrm>
            <a:off x="4711725" y="3039900"/>
            <a:ext cx="3712200" cy="12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2" type="subTitle"/>
          </p:nvPr>
        </p:nvSpPr>
        <p:spPr>
          <a:xfrm>
            <a:off x="948600" y="2159214"/>
            <a:ext cx="3712500" cy="12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3" type="subTitle"/>
          </p:nvPr>
        </p:nvSpPr>
        <p:spPr>
          <a:xfrm>
            <a:off x="948600" y="1718238"/>
            <a:ext cx="37125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dk1"/>
                </a:solidFill>
                <a:latin typeface="Albert Sans ExtraBold"/>
                <a:ea typeface="Albert Sans ExtraBold"/>
                <a:cs typeface="Albert Sans ExtraBold"/>
                <a:sym typeface="Albert Sans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" name="Google Shape;52;p5"/>
          <p:cNvSpPr txBox="1"/>
          <p:nvPr>
            <p:ph idx="4" type="subTitle"/>
          </p:nvPr>
        </p:nvSpPr>
        <p:spPr>
          <a:xfrm>
            <a:off x="4711725" y="2598925"/>
            <a:ext cx="3712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dk1"/>
                </a:solidFill>
                <a:latin typeface="Albert Sans ExtraBold"/>
                <a:ea typeface="Albert Sans ExtraBold"/>
                <a:cs typeface="Albert Sans ExtraBold"/>
                <a:sym typeface="Albert Sans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53" name="Google Shape;53;p5"/>
          <p:cNvGrpSpPr/>
          <p:nvPr/>
        </p:nvGrpSpPr>
        <p:grpSpPr>
          <a:xfrm>
            <a:off x="-1169368" y="-924727"/>
            <a:ext cx="11491758" cy="6911336"/>
            <a:chOff x="-1169368" y="-924727"/>
            <a:chExt cx="11491758" cy="6911336"/>
          </a:xfrm>
        </p:grpSpPr>
        <p:grpSp>
          <p:nvGrpSpPr>
            <p:cNvPr id="54" name="Google Shape;54;p5"/>
            <p:cNvGrpSpPr/>
            <p:nvPr/>
          </p:nvGrpSpPr>
          <p:grpSpPr>
            <a:xfrm>
              <a:off x="-1169368" y="2999367"/>
              <a:ext cx="4362117" cy="2987242"/>
              <a:chOff x="-1169368" y="2999367"/>
              <a:chExt cx="4362117" cy="2987242"/>
            </a:xfrm>
          </p:grpSpPr>
          <p:sp>
            <p:nvSpPr>
              <p:cNvPr id="55" name="Google Shape;55;p5"/>
              <p:cNvSpPr/>
              <p:nvPr/>
            </p:nvSpPr>
            <p:spPr>
              <a:xfrm rot="3852302">
                <a:off x="1284909" y="4289920"/>
                <a:ext cx="1772759" cy="1252314"/>
              </a:xfrm>
              <a:custGeom>
                <a:rect b="b" l="l" r="r" t="t"/>
                <a:pathLst>
                  <a:path extrusionOk="0" h="51556" w="72982">
                    <a:moveTo>
                      <a:pt x="67508" y="1"/>
                    </a:moveTo>
                    <a:cubicBezTo>
                      <a:pt x="65429" y="1"/>
                      <a:pt x="63502" y="1313"/>
                      <a:pt x="63802" y="3958"/>
                    </a:cubicBezTo>
                    <a:cubicBezTo>
                      <a:pt x="64345" y="8419"/>
                      <a:pt x="64460" y="12895"/>
                      <a:pt x="64102" y="17356"/>
                    </a:cubicBezTo>
                    <a:cubicBezTo>
                      <a:pt x="58683" y="14024"/>
                      <a:pt x="53264" y="10807"/>
                      <a:pt x="47773" y="7704"/>
                    </a:cubicBezTo>
                    <a:cubicBezTo>
                      <a:pt x="47114" y="7318"/>
                      <a:pt x="46413" y="7142"/>
                      <a:pt x="45727" y="7142"/>
                    </a:cubicBezTo>
                    <a:cubicBezTo>
                      <a:pt x="43570" y="7142"/>
                      <a:pt x="41568" y="8881"/>
                      <a:pt x="41524" y="11279"/>
                    </a:cubicBezTo>
                    <a:cubicBezTo>
                      <a:pt x="41467" y="14854"/>
                      <a:pt x="41395" y="18428"/>
                      <a:pt x="41395" y="22003"/>
                    </a:cubicBezTo>
                    <a:cubicBezTo>
                      <a:pt x="41338" y="22718"/>
                      <a:pt x="41524" y="25464"/>
                      <a:pt x="41581" y="27551"/>
                    </a:cubicBezTo>
                    <a:cubicBezTo>
                      <a:pt x="36820" y="24563"/>
                      <a:pt x="31930" y="21946"/>
                      <a:pt x="26811" y="19558"/>
                    </a:cubicBezTo>
                    <a:cubicBezTo>
                      <a:pt x="26087" y="19235"/>
                      <a:pt x="25374" y="19083"/>
                      <a:pt x="24703" y="19083"/>
                    </a:cubicBezTo>
                    <a:cubicBezTo>
                      <a:pt x="22547" y="19083"/>
                      <a:pt x="20820" y="20653"/>
                      <a:pt x="20548" y="23204"/>
                    </a:cubicBezTo>
                    <a:cubicBezTo>
                      <a:pt x="20133" y="27065"/>
                      <a:pt x="19590" y="30940"/>
                      <a:pt x="18946" y="34815"/>
                    </a:cubicBezTo>
                    <a:cubicBezTo>
                      <a:pt x="14714" y="32370"/>
                      <a:pt x="10481" y="29868"/>
                      <a:pt x="6249" y="27422"/>
                    </a:cubicBezTo>
                    <a:cubicBezTo>
                      <a:pt x="5602" y="27059"/>
                      <a:pt x="4917" y="26893"/>
                      <a:pt x="4246" y="26893"/>
                    </a:cubicBezTo>
                    <a:cubicBezTo>
                      <a:pt x="2071" y="26893"/>
                      <a:pt x="57" y="28636"/>
                      <a:pt x="57" y="30997"/>
                    </a:cubicBezTo>
                    <a:cubicBezTo>
                      <a:pt x="0" y="37203"/>
                      <a:pt x="229" y="43509"/>
                      <a:pt x="1358" y="49657"/>
                    </a:cubicBezTo>
                    <a:cubicBezTo>
                      <a:pt x="1600" y="50930"/>
                      <a:pt x="2750" y="51556"/>
                      <a:pt x="3905" y="51556"/>
                    </a:cubicBezTo>
                    <a:cubicBezTo>
                      <a:pt x="5074" y="51556"/>
                      <a:pt x="6247" y="50916"/>
                      <a:pt x="6492" y="49657"/>
                    </a:cubicBezTo>
                    <a:cubicBezTo>
                      <a:pt x="7321" y="45839"/>
                      <a:pt x="7736" y="41907"/>
                      <a:pt x="7979" y="37975"/>
                    </a:cubicBezTo>
                    <a:cubicBezTo>
                      <a:pt x="11968" y="40292"/>
                      <a:pt x="15900" y="42622"/>
                      <a:pt x="19833" y="44881"/>
                    </a:cubicBezTo>
                    <a:cubicBezTo>
                      <a:pt x="20443" y="45256"/>
                      <a:pt x="21156" y="45432"/>
                      <a:pt x="21875" y="45432"/>
                    </a:cubicBezTo>
                    <a:cubicBezTo>
                      <a:pt x="23682" y="45432"/>
                      <a:pt x="25531" y="44318"/>
                      <a:pt x="25910" y="42436"/>
                    </a:cubicBezTo>
                    <a:cubicBezTo>
                      <a:pt x="26811" y="38089"/>
                      <a:pt x="27525" y="33800"/>
                      <a:pt x="28112" y="29453"/>
                    </a:cubicBezTo>
                    <a:cubicBezTo>
                      <a:pt x="32702" y="31841"/>
                      <a:pt x="37106" y="34458"/>
                      <a:pt x="41395" y="37317"/>
                    </a:cubicBezTo>
                    <a:cubicBezTo>
                      <a:pt x="41978" y="37710"/>
                      <a:pt x="42756" y="37918"/>
                      <a:pt x="43537" y="37918"/>
                    </a:cubicBezTo>
                    <a:cubicBezTo>
                      <a:pt x="44290" y="37918"/>
                      <a:pt x="45045" y="37725"/>
                      <a:pt x="45628" y="37317"/>
                    </a:cubicBezTo>
                    <a:cubicBezTo>
                      <a:pt x="48902" y="35058"/>
                      <a:pt x="49503" y="32070"/>
                      <a:pt x="49617" y="28266"/>
                    </a:cubicBezTo>
                    <a:cubicBezTo>
                      <a:pt x="49689" y="24992"/>
                      <a:pt x="49746" y="21703"/>
                      <a:pt x="49746" y="18486"/>
                    </a:cubicBezTo>
                    <a:cubicBezTo>
                      <a:pt x="54979" y="21531"/>
                      <a:pt x="60170" y="24634"/>
                      <a:pt x="65289" y="27851"/>
                    </a:cubicBezTo>
                    <a:cubicBezTo>
                      <a:pt x="65885" y="28213"/>
                      <a:pt x="66592" y="28383"/>
                      <a:pt x="67310" y="28383"/>
                    </a:cubicBezTo>
                    <a:cubicBezTo>
                      <a:pt x="69177" y="28383"/>
                      <a:pt x="71124" y="27239"/>
                      <a:pt x="71423" y="25349"/>
                    </a:cubicBezTo>
                    <a:cubicBezTo>
                      <a:pt x="72624" y="18200"/>
                      <a:pt x="72982" y="11165"/>
                      <a:pt x="72138" y="3958"/>
                    </a:cubicBezTo>
                    <a:cubicBezTo>
                      <a:pt x="71844" y="1327"/>
                      <a:pt x="69599" y="1"/>
                      <a:pt x="675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5"/>
              <p:cNvSpPr/>
              <p:nvPr/>
            </p:nvSpPr>
            <p:spPr>
              <a:xfrm rot="-10381501">
                <a:off x="2308381" y="4340683"/>
                <a:ext cx="855547" cy="526643"/>
              </a:xfrm>
              <a:custGeom>
                <a:rect b="b" l="l" r="r" t="t"/>
                <a:pathLst>
                  <a:path extrusionOk="0" h="6638" w="10783">
                    <a:moveTo>
                      <a:pt x="4716" y="1"/>
                    </a:moveTo>
                    <a:cubicBezTo>
                      <a:pt x="4067" y="1"/>
                      <a:pt x="3427" y="476"/>
                      <a:pt x="3575" y="1454"/>
                    </a:cubicBezTo>
                    <a:cubicBezTo>
                      <a:pt x="3575" y="1625"/>
                      <a:pt x="3633" y="1811"/>
                      <a:pt x="3633" y="2054"/>
                    </a:cubicBezTo>
                    <a:cubicBezTo>
                      <a:pt x="2675" y="2226"/>
                      <a:pt x="1717" y="2412"/>
                      <a:pt x="887" y="2641"/>
                    </a:cubicBezTo>
                    <a:cubicBezTo>
                      <a:pt x="1" y="2941"/>
                      <a:pt x="172" y="4256"/>
                      <a:pt x="1073" y="4256"/>
                    </a:cubicBezTo>
                    <a:lnTo>
                      <a:pt x="3804" y="4256"/>
                    </a:lnTo>
                    <a:cubicBezTo>
                      <a:pt x="3804" y="4843"/>
                      <a:pt x="3861" y="5500"/>
                      <a:pt x="3990" y="6101"/>
                    </a:cubicBezTo>
                    <a:cubicBezTo>
                      <a:pt x="4076" y="6458"/>
                      <a:pt x="4401" y="6637"/>
                      <a:pt x="4721" y="6637"/>
                    </a:cubicBezTo>
                    <a:cubicBezTo>
                      <a:pt x="5041" y="6637"/>
                      <a:pt x="5356" y="6458"/>
                      <a:pt x="5420" y="6101"/>
                    </a:cubicBezTo>
                    <a:cubicBezTo>
                      <a:pt x="5534" y="5500"/>
                      <a:pt x="5592" y="4914"/>
                      <a:pt x="5649" y="4314"/>
                    </a:cubicBezTo>
                    <a:cubicBezTo>
                      <a:pt x="6584" y="4413"/>
                      <a:pt x="7573" y="4567"/>
                      <a:pt x="8522" y="4567"/>
                    </a:cubicBezTo>
                    <a:cubicBezTo>
                      <a:pt x="8661" y="4567"/>
                      <a:pt x="8800" y="4564"/>
                      <a:pt x="8938" y="4557"/>
                    </a:cubicBezTo>
                    <a:cubicBezTo>
                      <a:pt x="10367" y="4485"/>
                      <a:pt x="10782" y="2340"/>
                      <a:pt x="9295" y="1983"/>
                    </a:cubicBezTo>
                    <a:cubicBezTo>
                      <a:pt x="8519" y="1808"/>
                      <a:pt x="7602" y="1734"/>
                      <a:pt x="6683" y="1734"/>
                    </a:cubicBezTo>
                    <a:cubicBezTo>
                      <a:pt x="6399" y="1734"/>
                      <a:pt x="6115" y="1741"/>
                      <a:pt x="5835" y="1754"/>
                    </a:cubicBezTo>
                    <a:cubicBezTo>
                      <a:pt x="5835" y="1697"/>
                      <a:pt x="5835" y="1568"/>
                      <a:pt x="5892" y="1454"/>
                    </a:cubicBezTo>
                    <a:cubicBezTo>
                      <a:pt x="6043" y="494"/>
                      <a:pt x="5376" y="1"/>
                      <a:pt x="47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5"/>
              <p:cNvSpPr/>
              <p:nvPr/>
            </p:nvSpPr>
            <p:spPr>
              <a:xfrm rot="574843">
                <a:off x="171904" y="4232878"/>
                <a:ext cx="1507629" cy="1219235"/>
              </a:xfrm>
              <a:custGeom>
                <a:rect b="b" l="l" r="r" t="t"/>
                <a:pathLst>
                  <a:path extrusionOk="0" h="39046" w="48278">
                    <a:moveTo>
                      <a:pt x="23318" y="1"/>
                    </a:moveTo>
                    <a:cubicBezTo>
                      <a:pt x="21882" y="1"/>
                      <a:pt x="20421" y="953"/>
                      <a:pt x="20076" y="2438"/>
                    </a:cubicBezTo>
                    <a:cubicBezTo>
                      <a:pt x="19004" y="7329"/>
                      <a:pt x="18346" y="12333"/>
                      <a:pt x="17574" y="17209"/>
                    </a:cubicBezTo>
                    <a:cubicBezTo>
                      <a:pt x="17216" y="19540"/>
                      <a:pt x="16859" y="21799"/>
                      <a:pt x="16559" y="24073"/>
                    </a:cubicBezTo>
                    <a:cubicBezTo>
                      <a:pt x="16201" y="22814"/>
                      <a:pt x="15787" y="21570"/>
                      <a:pt x="15429" y="20312"/>
                    </a:cubicBezTo>
                    <a:cubicBezTo>
                      <a:pt x="14228" y="16208"/>
                      <a:pt x="13456" y="11976"/>
                      <a:pt x="12212" y="7915"/>
                    </a:cubicBezTo>
                    <a:cubicBezTo>
                      <a:pt x="11720" y="6518"/>
                      <a:pt x="10456" y="5507"/>
                      <a:pt x="9034" y="5507"/>
                    </a:cubicBezTo>
                    <a:cubicBezTo>
                      <a:pt x="8884" y="5507"/>
                      <a:pt x="8732" y="5518"/>
                      <a:pt x="8580" y="5541"/>
                    </a:cubicBezTo>
                    <a:cubicBezTo>
                      <a:pt x="7078" y="5770"/>
                      <a:pt x="5477" y="7143"/>
                      <a:pt x="5720" y="8816"/>
                    </a:cubicBezTo>
                    <a:cubicBezTo>
                      <a:pt x="6249" y="13277"/>
                      <a:pt x="7679" y="17752"/>
                      <a:pt x="9166" y="21985"/>
                    </a:cubicBezTo>
                    <a:cubicBezTo>
                      <a:pt x="9938" y="24001"/>
                      <a:pt x="10653" y="26032"/>
                      <a:pt x="11554" y="28062"/>
                    </a:cubicBezTo>
                    <a:cubicBezTo>
                      <a:pt x="11668" y="28291"/>
                      <a:pt x="11726" y="28534"/>
                      <a:pt x="11854" y="28777"/>
                    </a:cubicBezTo>
                    <a:cubicBezTo>
                      <a:pt x="11082" y="28119"/>
                      <a:pt x="10367" y="27404"/>
                      <a:pt x="9709" y="26575"/>
                    </a:cubicBezTo>
                    <a:cubicBezTo>
                      <a:pt x="7322" y="23472"/>
                      <a:pt x="6078" y="19711"/>
                      <a:pt x="3447" y="16794"/>
                    </a:cubicBezTo>
                    <a:cubicBezTo>
                      <a:pt x="3114" y="16408"/>
                      <a:pt x="2717" y="16245"/>
                      <a:pt x="2326" y="16245"/>
                    </a:cubicBezTo>
                    <a:cubicBezTo>
                      <a:pt x="1456" y="16245"/>
                      <a:pt x="608" y="17049"/>
                      <a:pt x="530" y="17996"/>
                    </a:cubicBezTo>
                    <a:cubicBezTo>
                      <a:pt x="0" y="22700"/>
                      <a:pt x="2260" y="27519"/>
                      <a:pt x="5119" y="31222"/>
                    </a:cubicBezTo>
                    <a:cubicBezTo>
                      <a:pt x="8337" y="35326"/>
                      <a:pt x="12984" y="37714"/>
                      <a:pt x="18103" y="38600"/>
                    </a:cubicBezTo>
                    <a:cubicBezTo>
                      <a:pt x="19905" y="38896"/>
                      <a:pt x="21783" y="39046"/>
                      <a:pt x="23693" y="39046"/>
                    </a:cubicBezTo>
                    <a:cubicBezTo>
                      <a:pt x="31829" y="39046"/>
                      <a:pt x="40520" y="36330"/>
                      <a:pt x="46172" y="30679"/>
                    </a:cubicBezTo>
                    <a:cubicBezTo>
                      <a:pt x="48278" y="28525"/>
                      <a:pt x="46308" y="24872"/>
                      <a:pt x="43783" y="24872"/>
                    </a:cubicBezTo>
                    <a:cubicBezTo>
                      <a:pt x="43240" y="24872"/>
                      <a:pt x="42671" y="25041"/>
                      <a:pt x="42111" y="25431"/>
                    </a:cubicBezTo>
                    <a:cubicBezTo>
                      <a:pt x="38722" y="27819"/>
                      <a:pt x="35619" y="29964"/>
                      <a:pt x="31573" y="31151"/>
                    </a:cubicBezTo>
                    <a:cubicBezTo>
                      <a:pt x="30314" y="31579"/>
                      <a:pt x="29013" y="31865"/>
                      <a:pt x="27698" y="32051"/>
                    </a:cubicBezTo>
                    <a:cubicBezTo>
                      <a:pt x="28884" y="30679"/>
                      <a:pt x="30085" y="29363"/>
                      <a:pt x="31272" y="27933"/>
                    </a:cubicBezTo>
                    <a:cubicBezTo>
                      <a:pt x="34318" y="24430"/>
                      <a:pt x="37235" y="20784"/>
                      <a:pt x="40095" y="17095"/>
                    </a:cubicBezTo>
                    <a:cubicBezTo>
                      <a:pt x="41167" y="15608"/>
                      <a:pt x="40266" y="13277"/>
                      <a:pt x="38836" y="12448"/>
                    </a:cubicBezTo>
                    <a:cubicBezTo>
                      <a:pt x="38295" y="12130"/>
                      <a:pt x="37748" y="11987"/>
                      <a:pt x="37219" y="11987"/>
                    </a:cubicBezTo>
                    <a:cubicBezTo>
                      <a:pt x="36057" y="11987"/>
                      <a:pt x="34983" y="12674"/>
                      <a:pt x="34246" y="13706"/>
                    </a:cubicBezTo>
                    <a:cubicBezTo>
                      <a:pt x="31630" y="17152"/>
                      <a:pt x="29013" y="20612"/>
                      <a:pt x="26268" y="23944"/>
                    </a:cubicBezTo>
                    <a:cubicBezTo>
                      <a:pt x="24952" y="25617"/>
                      <a:pt x="23594" y="27290"/>
                      <a:pt x="22278" y="28948"/>
                    </a:cubicBezTo>
                    <a:lnTo>
                      <a:pt x="22164" y="29077"/>
                    </a:lnTo>
                    <a:cubicBezTo>
                      <a:pt x="22335" y="28005"/>
                      <a:pt x="22521" y="26861"/>
                      <a:pt x="22693" y="25788"/>
                    </a:cubicBezTo>
                    <a:cubicBezTo>
                      <a:pt x="23108" y="23415"/>
                      <a:pt x="23522" y="21027"/>
                      <a:pt x="23951" y="18639"/>
                    </a:cubicBezTo>
                    <a:cubicBezTo>
                      <a:pt x="24781" y="13820"/>
                      <a:pt x="25796" y="9059"/>
                      <a:pt x="26511" y="4226"/>
                    </a:cubicBezTo>
                    <a:cubicBezTo>
                      <a:pt x="26811" y="2438"/>
                      <a:pt x="26096" y="651"/>
                      <a:pt x="24180" y="122"/>
                    </a:cubicBezTo>
                    <a:cubicBezTo>
                      <a:pt x="23900" y="40"/>
                      <a:pt x="23609" y="1"/>
                      <a:pt x="233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5"/>
              <p:cNvSpPr/>
              <p:nvPr/>
            </p:nvSpPr>
            <p:spPr>
              <a:xfrm rot="-2237294">
                <a:off x="-920541" y="3319118"/>
                <a:ext cx="1503942" cy="1328872"/>
              </a:xfrm>
              <a:custGeom>
                <a:rect b="b" l="l" r="r" t="t"/>
                <a:pathLst>
                  <a:path extrusionOk="0" h="39281" w="44456">
                    <a:moveTo>
                      <a:pt x="21582" y="0"/>
                    </a:moveTo>
                    <a:cubicBezTo>
                      <a:pt x="19219" y="0"/>
                      <a:pt x="16858" y="349"/>
                      <a:pt x="14600" y="1063"/>
                    </a:cubicBezTo>
                    <a:cubicBezTo>
                      <a:pt x="8580" y="2964"/>
                      <a:pt x="4062" y="7140"/>
                      <a:pt x="1917" y="13102"/>
                    </a:cubicBezTo>
                    <a:cubicBezTo>
                      <a:pt x="658" y="16734"/>
                      <a:pt x="186" y="20781"/>
                      <a:pt x="129" y="24656"/>
                    </a:cubicBezTo>
                    <a:cubicBezTo>
                      <a:pt x="1" y="28531"/>
                      <a:pt x="58" y="32821"/>
                      <a:pt x="1016" y="36638"/>
                    </a:cubicBezTo>
                    <a:cubicBezTo>
                      <a:pt x="1351" y="37981"/>
                      <a:pt x="2363" y="38572"/>
                      <a:pt x="3419" y="38572"/>
                    </a:cubicBezTo>
                    <a:cubicBezTo>
                      <a:pt x="4792" y="38572"/>
                      <a:pt x="6241" y="37572"/>
                      <a:pt x="6378" y="35923"/>
                    </a:cubicBezTo>
                    <a:cubicBezTo>
                      <a:pt x="6621" y="32992"/>
                      <a:pt x="6206" y="30018"/>
                      <a:pt x="6135" y="27158"/>
                    </a:cubicBezTo>
                    <a:cubicBezTo>
                      <a:pt x="6078" y="24184"/>
                      <a:pt x="6206" y="21196"/>
                      <a:pt x="6735" y="18336"/>
                    </a:cubicBezTo>
                    <a:cubicBezTo>
                      <a:pt x="7751" y="13403"/>
                      <a:pt x="10010" y="9399"/>
                      <a:pt x="14714" y="7383"/>
                    </a:cubicBezTo>
                    <a:cubicBezTo>
                      <a:pt x="16909" y="6461"/>
                      <a:pt x="19269" y="6014"/>
                      <a:pt x="21637" y="6014"/>
                    </a:cubicBezTo>
                    <a:cubicBezTo>
                      <a:pt x="23712" y="6014"/>
                      <a:pt x="25792" y="6357"/>
                      <a:pt x="27769" y="7025"/>
                    </a:cubicBezTo>
                    <a:cubicBezTo>
                      <a:pt x="32116" y="8512"/>
                      <a:pt x="35219" y="11844"/>
                      <a:pt x="36520" y="16320"/>
                    </a:cubicBezTo>
                    <a:cubicBezTo>
                      <a:pt x="38379" y="22697"/>
                      <a:pt x="38436" y="29775"/>
                      <a:pt x="38079" y="36395"/>
                    </a:cubicBezTo>
                    <a:cubicBezTo>
                      <a:pt x="37958" y="38326"/>
                      <a:pt x="39391" y="39280"/>
                      <a:pt x="40890" y="39280"/>
                    </a:cubicBezTo>
                    <a:cubicBezTo>
                      <a:pt x="42400" y="39280"/>
                      <a:pt x="43977" y="38311"/>
                      <a:pt x="44099" y="36395"/>
                    </a:cubicBezTo>
                    <a:cubicBezTo>
                      <a:pt x="44456" y="29417"/>
                      <a:pt x="44270" y="21982"/>
                      <a:pt x="42483" y="15247"/>
                    </a:cubicBezTo>
                    <a:cubicBezTo>
                      <a:pt x="40881" y="9342"/>
                      <a:pt x="37063" y="4523"/>
                      <a:pt x="31401" y="2078"/>
                    </a:cubicBezTo>
                    <a:cubicBezTo>
                      <a:pt x="28318" y="708"/>
                      <a:pt x="24948" y="0"/>
                      <a:pt x="215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5"/>
              <p:cNvSpPr/>
              <p:nvPr/>
            </p:nvSpPr>
            <p:spPr>
              <a:xfrm rot="-2237294">
                <a:off x="-390621" y="3735043"/>
                <a:ext cx="665536" cy="854205"/>
              </a:xfrm>
              <a:custGeom>
                <a:rect b="b" l="l" r="r" t="t"/>
                <a:pathLst>
                  <a:path extrusionOk="0" h="25250" w="19673">
                    <a:moveTo>
                      <a:pt x="10265" y="0"/>
                    </a:moveTo>
                    <a:cubicBezTo>
                      <a:pt x="9882" y="0"/>
                      <a:pt x="9482" y="25"/>
                      <a:pt x="9066" y="76"/>
                    </a:cubicBezTo>
                    <a:cubicBezTo>
                      <a:pt x="4590" y="619"/>
                      <a:pt x="1559" y="4423"/>
                      <a:pt x="844" y="8712"/>
                    </a:cubicBezTo>
                    <a:cubicBezTo>
                      <a:pt x="0" y="13302"/>
                      <a:pt x="301" y="19208"/>
                      <a:pt x="1973" y="23612"/>
                    </a:cubicBezTo>
                    <a:cubicBezTo>
                      <a:pt x="2373" y="24662"/>
                      <a:pt x="3376" y="25249"/>
                      <a:pt x="4343" y="25249"/>
                    </a:cubicBezTo>
                    <a:cubicBezTo>
                      <a:pt x="5246" y="25249"/>
                      <a:pt x="6117" y="24737"/>
                      <a:pt x="6435" y="23612"/>
                    </a:cubicBezTo>
                    <a:cubicBezTo>
                      <a:pt x="7393" y="20280"/>
                      <a:pt x="7207" y="16877"/>
                      <a:pt x="7150" y="13488"/>
                    </a:cubicBezTo>
                    <a:cubicBezTo>
                      <a:pt x="7150" y="11644"/>
                      <a:pt x="7093" y="7411"/>
                      <a:pt x="9538" y="6811"/>
                    </a:cubicBezTo>
                    <a:cubicBezTo>
                      <a:pt x="9630" y="6789"/>
                      <a:pt x="9719" y="6779"/>
                      <a:pt x="9805" y="6779"/>
                    </a:cubicBezTo>
                    <a:cubicBezTo>
                      <a:pt x="12821" y="6779"/>
                      <a:pt x="11979" y="19616"/>
                      <a:pt x="11854" y="21410"/>
                    </a:cubicBezTo>
                    <a:cubicBezTo>
                      <a:pt x="11682" y="23197"/>
                      <a:pt x="13527" y="24742"/>
                      <a:pt x="15200" y="24742"/>
                    </a:cubicBezTo>
                    <a:cubicBezTo>
                      <a:pt x="17159" y="24742"/>
                      <a:pt x="18474" y="23197"/>
                      <a:pt x="18589" y="21410"/>
                    </a:cubicBezTo>
                    <a:cubicBezTo>
                      <a:pt x="19111" y="14884"/>
                      <a:pt x="19673" y="0"/>
                      <a:pt x="102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" name="Google Shape;60;p5"/>
            <p:cNvGrpSpPr/>
            <p:nvPr/>
          </p:nvGrpSpPr>
          <p:grpSpPr>
            <a:xfrm>
              <a:off x="7300875" y="-924727"/>
              <a:ext cx="3021515" cy="3452263"/>
              <a:chOff x="7300875" y="-924727"/>
              <a:chExt cx="3021515" cy="3452263"/>
            </a:xfrm>
          </p:grpSpPr>
          <p:sp>
            <p:nvSpPr>
              <p:cNvPr id="61" name="Google Shape;61;p5"/>
              <p:cNvSpPr/>
              <p:nvPr/>
            </p:nvSpPr>
            <p:spPr>
              <a:xfrm rot="-2188636">
                <a:off x="8781387" y="1529843"/>
                <a:ext cx="606052" cy="745914"/>
              </a:xfrm>
              <a:custGeom>
                <a:rect b="b" l="l" r="r" t="t"/>
                <a:pathLst>
                  <a:path extrusionOk="0" h="14773" w="12003">
                    <a:moveTo>
                      <a:pt x="2808" y="1"/>
                    </a:moveTo>
                    <a:cubicBezTo>
                      <a:pt x="2045" y="1"/>
                      <a:pt x="1284" y="485"/>
                      <a:pt x="1016" y="1297"/>
                    </a:cubicBezTo>
                    <a:cubicBezTo>
                      <a:pt x="1" y="4271"/>
                      <a:pt x="358" y="7617"/>
                      <a:pt x="2146" y="10234"/>
                    </a:cubicBezTo>
                    <a:cubicBezTo>
                      <a:pt x="3089" y="11907"/>
                      <a:pt x="4519" y="13265"/>
                      <a:pt x="6435" y="14051"/>
                    </a:cubicBezTo>
                    <a:cubicBezTo>
                      <a:pt x="7451" y="14466"/>
                      <a:pt x="8523" y="14695"/>
                      <a:pt x="9524" y="14766"/>
                    </a:cubicBezTo>
                    <a:cubicBezTo>
                      <a:pt x="9575" y="14770"/>
                      <a:pt x="9625" y="14772"/>
                      <a:pt x="9674" y="14772"/>
                    </a:cubicBezTo>
                    <a:cubicBezTo>
                      <a:pt x="11091" y="14772"/>
                      <a:pt x="12002" y="13221"/>
                      <a:pt x="11311" y="11964"/>
                    </a:cubicBezTo>
                    <a:lnTo>
                      <a:pt x="11254" y="11964"/>
                    </a:lnTo>
                    <a:cubicBezTo>
                      <a:pt x="10954" y="11420"/>
                      <a:pt x="10425" y="11063"/>
                      <a:pt x="9824" y="11006"/>
                    </a:cubicBezTo>
                    <a:cubicBezTo>
                      <a:pt x="9653" y="11006"/>
                      <a:pt x="9524" y="11006"/>
                      <a:pt x="9410" y="10949"/>
                    </a:cubicBezTo>
                    <a:lnTo>
                      <a:pt x="9167" y="10949"/>
                    </a:lnTo>
                    <a:cubicBezTo>
                      <a:pt x="7737" y="10534"/>
                      <a:pt x="6493" y="9819"/>
                      <a:pt x="5592" y="8747"/>
                    </a:cubicBezTo>
                    <a:cubicBezTo>
                      <a:pt x="5477" y="8689"/>
                      <a:pt x="5420" y="8561"/>
                      <a:pt x="5363" y="8446"/>
                    </a:cubicBezTo>
                    <a:cubicBezTo>
                      <a:pt x="5234" y="8260"/>
                      <a:pt x="5120" y="8032"/>
                      <a:pt x="5063" y="7789"/>
                    </a:cubicBezTo>
                    <a:cubicBezTo>
                      <a:pt x="4405" y="6058"/>
                      <a:pt x="4462" y="4271"/>
                      <a:pt x="4877" y="2484"/>
                    </a:cubicBezTo>
                    <a:cubicBezTo>
                      <a:pt x="5006" y="1769"/>
                      <a:pt x="4762" y="1111"/>
                      <a:pt x="4233" y="639"/>
                    </a:cubicBezTo>
                    <a:cubicBezTo>
                      <a:pt x="4162" y="582"/>
                      <a:pt x="4105" y="525"/>
                      <a:pt x="3990" y="467"/>
                    </a:cubicBezTo>
                    <a:cubicBezTo>
                      <a:pt x="3650" y="148"/>
                      <a:pt x="3229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 rot="-2700000">
                <a:off x="8151800" y="646611"/>
                <a:ext cx="1967858" cy="1388527"/>
              </a:xfrm>
              <a:custGeom>
                <a:rect b="b" l="l" r="r" t="t"/>
                <a:pathLst>
                  <a:path extrusionOk="0" h="55471" w="78615">
                    <a:moveTo>
                      <a:pt x="28010" y="0"/>
                    </a:moveTo>
                    <a:cubicBezTo>
                      <a:pt x="27289" y="0"/>
                      <a:pt x="26561" y="182"/>
                      <a:pt x="25892" y="575"/>
                    </a:cubicBezTo>
                    <a:cubicBezTo>
                      <a:pt x="21359" y="3320"/>
                      <a:pt x="17069" y="6423"/>
                      <a:pt x="12665" y="9397"/>
                    </a:cubicBezTo>
                    <a:cubicBezTo>
                      <a:pt x="8547" y="12143"/>
                      <a:pt x="4200" y="14702"/>
                      <a:pt x="1040" y="18577"/>
                    </a:cubicBezTo>
                    <a:cubicBezTo>
                      <a:pt x="0" y="19894"/>
                      <a:pt x="827" y="21708"/>
                      <a:pt x="2405" y="21708"/>
                    </a:cubicBezTo>
                    <a:cubicBezTo>
                      <a:pt x="2540" y="21708"/>
                      <a:pt x="2682" y="21694"/>
                      <a:pt x="2828" y="21666"/>
                    </a:cubicBezTo>
                    <a:cubicBezTo>
                      <a:pt x="7718" y="20722"/>
                      <a:pt x="12008" y="18034"/>
                      <a:pt x="16354" y="15718"/>
                    </a:cubicBezTo>
                    <a:cubicBezTo>
                      <a:pt x="19364" y="14097"/>
                      <a:pt x="22445" y="12549"/>
                      <a:pt x="25458" y="10917"/>
                    </a:cubicBezTo>
                    <a:lnTo>
                      <a:pt x="25458" y="10917"/>
                    </a:lnTo>
                    <a:cubicBezTo>
                      <a:pt x="27706" y="18771"/>
                      <a:pt x="29975" y="26624"/>
                      <a:pt x="32198" y="34478"/>
                    </a:cubicBezTo>
                    <a:cubicBezTo>
                      <a:pt x="32709" y="36440"/>
                      <a:pt x="34469" y="37635"/>
                      <a:pt x="36324" y="37635"/>
                    </a:cubicBezTo>
                    <a:cubicBezTo>
                      <a:pt x="37065" y="37635"/>
                      <a:pt x="37820" y="37445"/>
                      <a:pt x="38518" y="37037"/>
                    </a:cubicBezTo>
                    <a:cubicBezTo>
                      <a:pt x="42207" y="34964"/>
                      <a:pt x="45968" y="32819"/>
                      <a:pt x="49714" y="30731"/>
                    </a:cubicBezTo>
                    <a:cubicBezTo>
                      <a:pt x="51330" y="29773"/>
                      <a:pt x="53532" y="27986"/>
                      <a:pt x="55319" y="27571"/>
                    </a:cubicBezTo>
                    <a:cubicBezTo>
                      <a:pt x="55870" y="27444"/>
                      <a:pt x="56186" y="27369"/>
                      <a:pt x="56408" y="27369"/>
                    </a:cubicBezTo>
                    <a:cubicBezTo>
                      <a:pt x="56809" y="27369"/>
                      <a:pt x="56905" y="27613"/>
                      <a:pt x="57521" y="28229"/>
                    </a:cubicBezTo>
                    <a:cubicBezTo>
                      <a:pt x="58293" y="29001"/>
                      <a:pt x="58708" y="30431"/>
                      <a:pt x="59194" y="31389"/>
                    </a:cubicBezTo>
                    <a:cubicBezTo>
                      <a:pt x="61096" y="35193"/>
                      <a:pt x="63069" y="39068"/>
                      <a:pt x="65028" y="42885"/>
                    </a:cubicBezTo>
                    <a:cubicBezTo>
                      <a:pt x="66930" y="46689"/>
                      <a:pt x="68488" y="51165"/>
                      <a:pt x="71520" y="54267"/>
                    </a:cubicBezTo>
                    <a:cubicBezTo>
                      <a:pt x="72352" y="55111"/>
                      <a:pt x="73284" y="55471"/>
                      <a:pt x="74183" y="55471"/>
                    </a:cubicBezTo>
                    <a:cubicBezTo>
                      <a:pt x="76513" y="55471"/>
                      <a:pt x="78615" y="53055"/>
                      <a:pt x="78140" y="50392"/>
                    </a:cubicBezTo>
                    <a:cubicBezTo>
                      <a:pt x="77239" y="45088"/>
                      <a:pt x="73250" y="39668"/>
                      <a:pt x="70805" y="34835"/>
                    </a:cubicBezTo>
                    <a:cubicBezTo>
                      <a:pt x="68431" y="30245"/>
                      <a:pt x="66458" y="24297"/>
                      <a:pt x="62712" y="20594"/>
                    </a:cubicBezTo>
                    <a:cubicBezTo>
                      <a:pt x="60979" y="18920"/>
                      <a:pt x="59070" y="18258"/>
                      <a:pt x="57108" y="18258"/>
                    </a:cubicBezTo>
                    <a:cubicBezTo>
                      <a:pt x="54812" y="18258"/>
                      <a:pt x="52444" y="19165"/>
                      <a:pt x="50200" y="20422"/>
                    </a:cubicBezTo>
                    <a:cubicBezTo>
                      <a:pt x="46442" y="22547"/>
                      <a:pt x="42712" y="24706"/>
                      <a:pt x="38970" y="26877"/>
                    </a:cubicBezTo>
                    <a:lnTo>
                      <a:pt x="38970" y="26877"/>
                    </a:lnTo>
                    <a:cubicBezTo>
                      <a:pt x="36753" y="18990"/>
                      <a:pt x="34554" y="11079"/>
                      <a:pt x="32326" y="3206"/>
                    </a:cubicBezTo>
                    <a:cubicBezTo>
                      <a:pt x="31756" y="1258"/>
                      <a:pt x="29909" y="0"/>
                      <a:pt x="280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3" name="Google Shape;63;p5"/>
              <p:cNvGrpSpPr/>
              <p:nvPr/>
            </p:nvGrpSpPr>
            <p:grpSpPr>
              <a:xfrm rot="-1249766">
                <a:off x="8728522" y="186717"/>
                <a:ext cx="711777" cy="776222"/>
                <a:chOff x="7406400" y="661950"/>
                <a:chExt cx="759600" cy="828375"/>
              </a:xfrm>
            </p:grpSpPr>
            <p:sp>
              <p:nvSpPr>
                <p:cNvPr id="64" name="Google Shape;64;p5"/>
                <p:cNvSpPr/>
                <p:nvPr/>
              </p:nvSpPr>
              <p:spPr>
                <a:xfrm>
                  <a:off x="7406400" y="661950"/>
                  <a:ext cx="759600" cy="828375"/>
                </a:xfrm>
                <a:custGeom>
                  <a:rect b="b" l="l" r="r" t="t"/>
                  <a:pathLst>
                    <a:path extrusionOk="0" h="33135" w="30384">
                      <a:moveTo>
                        <a:pt x="27744" y="1"/>
                      </a:moveTo>
                      <a:cubicBezTo>
                        <a:pt x="27408" y="1"/>
                        <a:pt x="27068" y="72"/>
                        <a:pt x="26755" y="227"/>
                      </a:cubicBezTo>
                      <a:cubicBezTo>
                        <a:pt x="24081" y="1600"/>
                        <a:pt x="22351" y="4160"/>
                        <a:pt x="20378" y="6476"/>
                      </a:cubicBezTo>
                      <a:cubicBezTo>
                        <a:pt x="18233" y="8978"/>
                        <a:pt x="16031" y="11552"/>
                        <a:pt x="13829" y="14112"/>
                      </a:cubicBezTo>
                      <a:cubicBezTo>
                        <a:pt x="9425" y="19231"/>
                        <a:pt x="5250" y="24421"/>
                        <a:pt x="1146" y="29783"/>
                      </a:cubicBezTo>
                      <a:cubicBezTo>
                        <a:pt x="0" y="31234"/>
                        <a:pt x="1152" y="33135"/>
                        <a:pt x="2557" y="33135"/>
                      </a:cubicBezTo>
                      <a:cubicBezTo>
                        <a:pt x="2993" y="33135"/>
                        <a:pt x="3453" y="32951"/>
                        <a:pt x="3877" y="32514"/>
                      </a:cubicBezTo>
                      <a:cubicBezTo>
                        <a:pt x="8767" y="27510"/>
                        <a:pt x="13529" y="22448"/>
                        <a:pt x="18176" y="17200"/>
                      </a:cubicBezTo>
                      <a:cubicBezTo>
                        <a:pt x="20378" y="14698"/>
                        <a:pt x="22594" y="12196"/>
                        <a:pt x="24796" y="9693"/>
                      </a:cubicBezTo>
                      <a:cubicBezTo>
                        <a:pt x="26812" y="7377"/>
                        <a:pt x="28900" y="5532"/>
                        <a:pt x="29858" y="2615"/>
                      </a:cubicBezTo>
                      <a:cubicBezTo>
                        <a:pt x="30384" y="1130"/>
                        <a:pt x="29083" y="1"/>
                        <a:pt x="277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" name="Google Shape;65;p5"/>
                <p:cNvSpPr/>
                <p:nvPr/>
              </p:nvSpPr>
              <p:spPr>
                <a:xfrm>
                  <a:off x="7484000" y="747575"/>
                  <a:ext cx="648850" cy="685075"/>
                </a:xfrm>
                <a:custGeom>
                  <a:rect b="b" l="l" r="r" t="t"/>
                  <a:pathLst>
                    <a:path extrusionOk="0" h="27403" w="25954">
                      <a:moveTo>
                        <a:pt x="2540" y="1"/>
                      </a:moveTo>
                      <a:cubicBezTo>
                        <a:pt x="2392" y="1"/>
                        <a:pt x="2242" y="7"/>
                        <a:pt x="2088" y="20"/>
                      </a:cubicBezTo>
                      <a:cubicBezTo>
                        <a:pt x="1016" y="134"/>
                        <a:pt x="1" y="906"/>
                        <a:pt x="58" y="2050"/>
                      </a:cubicBezTo>
                      <a:cubicBezTo>
                        <a:pt x="187" y="4667"/>
                        <a:pt x="1316" y="5625"/>
                        <a:pt x="3046" y="7469"/>
                      </a:cubicBezTo>
                      <a:cubicBezTo>
                        <a:pt x="5306" y="9914"/>
                        <a:pt x="7393" y="12474"/>
                        <a:pt x="9595" y="14919"/>
                      </a:cubicBezTo>
                      <a:cubicBezTo>
                        <a:pt x="11683" y="17178"/>
                        <a:pt x="13699" y="19380"/>
                        <a:pt x="15672" y="21711"/>
                      </a:cubicBezTo>
                      <a:cubicBezTo>
                        <a:pt x="17703" y="24142"/>
                        <a:pt x="18890" y="26115"/>
                        <a:pt x="21864" y="27245"/>
                      </a:cubicBezTo>
                      <a:cubicBezTo>
                        <a:pt x="22134" y="27353"/>
                        <a:pt x="22416" y="27402"/>
                        <a:pt x="22701" y="27402"/>
                      </a:cubicBezTo>
                      <a:cubicBezTo>
                        <a:pt x="24298" y="27402"/>
                        <a:pt x="25954" y="25836"/>
                        <a:pt x="25796" y="24271"/>
                      </a:cubicBezTo>
                      <a:cubicBezTo>
                        <a:pt x="25324" y="18723"/>
                        <a:pt x="19547" y="13604"/>
                        <a:pt x="15844" y="9729"/>
                      </a:cubicBezTo>
                      <a:cubicBezTo>
                        <a:pt x="13771" y="7527"/>
                        <a:pt x="11440" y="5553"/>
                        <a:pt x="9052" y="3652"/>
                      </a:cubicBezTo>
                      <a:cubicBezTo>
                        <a:pt x="7020" y="2012"/>
                        <a:pt x="5206" y="1"/>
                        <a:pt x="25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6" name="Google Shape;66;p5"/>
              <p:cNvSpPr/>
              <p:nvPr/>
            </p:nvSpPr>
            <p:spPr>
              <a:xfrm rot="-2968964">
                <a:off x="7729417" y="-348985"/>
                <a:ext cx="555468" cy="1383403"/>
              </a:xfrm>
              <a:custGeom>
                <a:rect b="b" l="l" r="r" t="t"/>
                <a:pathLst>
                  <a:path extrusionOk="0" h="46762" w="18776">
                    <a:moveTo>
                      <a:pt x="6789" y="1"/>
                    </a:moveTo>
                    <a:cubicBezTo>
                      <a:pt x="3426" y="1"/>
                      <a:pt x="2347" y="5490"/>
                      <a:pt x="6078" y="6724"/>
                    </a:cubicBezTo>
                    <a:cubicBezTo>
                      <a:pt x="7565" y="7211"/>
                      <a:pt x="7150" y="8640"/>
                      <a:pt x="6135" y="9355"/>
                    </a:cubicBezTo>
                    <a:cubicBezTo>
                      <a:pt x="4176" y="10657"/>
                      <a:pt x="2260" y="11500"/>
                      <a:pt x="1259" y="13702"/>
                    </a:cubicBezTo>
                    <a:cubicBezTo>
                      <a:pt x="1" y="16319"/>
                      <a:pt x="716" y="19422"/>
                      <a:pt x="2389" y="21681"/>
                    </a:cubicBezTo>
                    <a:cubicBezTo>
                      <a:pt x="4047" y="23826"/>
                      <a:pt x="6435" y="24841"/>
                      <a:pt x="8408" y="26629"/>
                    </a:cubicBezTo>
                    <a:cubicBezTo>
                      <a:pt x="9896" y="28058"/>
                      <a:pt x="9409" y="28959"/>
                      <a:pt x="8337" y="30561"/>
                    </a:cubicBezTo>
                    <a:cubicBezTo>
                      <a:pt x="7036" y="32648"/>
                      <a:pt x="5720" y="34793"/>
                      <a:pt x="5720" y="37353"/>
                    </a:cubicBezTo>
                    <a:cubicBezTo>
                      <a:pt x="5771" y="41864"/>
                      <a:pt x="10603" y="46761"/>
                      <a:pt x="15328" y="46761"/>
                    </a:cubicBezTo>
                    <a:cubicBezTo>
                      <a:pt x="15905" y="46761"/>
                      <a:pt x="16480" y="46688"/>
                      <a:pt x="17045" y="46533"/>
                    </a:cubicBezTo>
                    <a:cubicBezTo>
                      <a:pt x="18232" y="46175"/>
                      <a:pt x="18775" y="44802"/>
                      <a:pt x="18175" y="43673"/>
                    </a:cubicBezTo>
                    <a:cubicBezTo>
                      <a:pt x="16916" y="41399"/>
                      <a:pt x="13885" y="40813"/>
                      <a:pt x="12698" y="38425"/>
                    </a:cubicBezTo>
                    <a:cubicBezTo>
                      <a:pt x="11854" y="36695"/>
                      <a:pt x="13227" y="35322"/>
                      <a:pt x="14185" y="33964"/>
                    </a:cubicBezTo>
                    <a:cubicBezTo>
                      <a:pt x="15615" y="31748"/>
                      <a:pt x="16559" y="29317"/>
                      <a:pt x="16030" y="26686"/>
                    </a:cubicBezTo>
                    <a:cubicBezTo>
                      <a:pt x="15429" y="24012"/>
                      <a:pt x="13470" y="21981"/>
                      <a:pt x="11325" y="20437"/>
                    </a:cubicBezTo>
                    <a:cubicBezTo>
                      <a:pt x="10425" y="19779"/>
                      <a:pt x="6850" y="17749"/>
                      <a:pt x="7265" y="16619"/>
                    </a:cubicBezTo>
                    <a:cubicBezTo>
                      <a:pt x="7450" y="16090"/>
                      <a:pt x="8580" y="15733"/>
                      <a:pt x="9052" y="15432"/>
                    </a:cubicBezTo>
                    <a:cubicBezTo>
                      <a:pt x="10196" y="14775"/>
                      <a:pt x="11197" y="14060"/>
                      <a:pt x="12040" y="13045"/>
                    </a:cubicBezTo>
                    <a:cubicBezTo>
                      <a:pt x="15729" y="8397"/>
                      <a:pt x="13284" y="1963"/>
                      <a:pt x="7865" y="176"/>
                    </a:cubicBezTo>
                    <a:cubicBezTo>
                      <a:pt x="7485" y="56"/>
                      <a:pt x="7126" y="1"/>
                      <a:pt x="67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>
                <a:off x="8383760" y="-924727"/>
                <a:ext cx="1503946" cy="1328876"/>
              </a:xfrm>
              <a:custGeom>
                <a:rect b="b" l="l" r="r" t="t"/>
                <a:pathLst>
                  <a:path extrusionOk="0" h="39281" w="44456">
                    <a:moveTo>
                      <a:pt x="21582" y="0"/>
                    </a:moveTo>
                    <a:cubicBezTo>
                      <a:pt x="19219" y="0"/>
                      <a:pt x="16858" y="349"/>
                      <a:pt x="14600" y="1063"/>
                    </a:cubicBezTo>
                    <a:cubicBezTo>
                      <a:pt x="8580" y="2964"/>
                      <a:pt x="4062" y="7140"/>
                      <a:pt x="1917" y="13102"/>
                    </a:cubicBezTo>
                    <a:cubicBezTo>
                      <a:pt x="658" y="16734"/>
                      <a:pt x="186" y="20781"/>
                      <a:pt x="129" y="24656"/>
                    </a:cubicBezTo>
                    <a:cubicBezTo>
                      <a:pt x="1" y="28531"/>
                      <a:pt x="58" y="32821"/>
                      <a:pt x="1016" y="36638"/>
                    </a:cubicBezTo>
                    <a:cubicBezTo>
                      <a:pt x="1351" y="37981"/>
                      <a:pt x="2363" y="38572"/>
                      <a:pt x="3419" y="38572"/>
                    </a:cubicBezTo>
                    <a:cubicBezTo>
                      <a:pt x="4792" y="38572"/>
                      <a:pt x="6241" y="37572"/>
                      <a:pt x="6378" y="35923"/>
                    </a:cubicBezTo>
                    <a:cubicBezTo>
                      <a:pt x="6621" y="32992"/>
                      <a:pt x="6206" y="30018"/>
                      <a:pt x="6135" y="27158"/>
                    </a:cubicBezTo>
                    <a:cubicBezTo>
                      <a:pt x="6078" y="24184"/>
                      <a:pt x="6206" y="21196"/>
                      <a:pt x="6735" y="18336"/>
                    </a:cubicBezTo>
                    <a:cubicBezTo>
                      <a:pt x="7751" y="13403"/>
                      <a:pt x="10010" y="9399"/>
                      <a:pt x="14714" y="7383"/>
                    </a:cubicBezTo>
                    <a:cubicBezTo>
                      <a:pt x="16909" y="6461"/>
                      <a:pt x="19269" y="6014"/>
                      <a:pt x="21637" y="6014"/>
                    </a:cubicBezTo>
                    <a:cubicBezTo>
                      <a:pt x="23712" y="6014"/>
                      <a:pt x="25792" y="6357"/>
                      <a:pt x="27769" y="7025"/>
                    </a:cubicBezTo>
                    <a:cubicBezTo>
                      <a:pt x="32116" y="8512"/>
                      <a:pt x="35219" y="11844"/>
                      <a:pt x="36520" y="16320"/>
                    </a:cubicBezTo>
                    <a:cubicBezTo>
                      <a:pt x="38379" y="22697"/>
                      <a:pt x="38436" y="29775"/>
                      <a:pt x="38079" y="36395"/>
                    </a:cubicBezTo>
                    <a:cubicBezTo>
                      <a:pt x="37958" y="38326"/>
                      <a:pt x="39391" y="39280"/>
                      <a:pt x="40890" y="39280"/>
                    </a:cubicBezTo>
                    <a:cubicBezTo>
                      <a:pt x="42400" y="39280"/>
                      <a:pt x="43977" y="38311"/>
                      <a:pt x="44099" y="36395"/>
                    </a:cubicBezTo>
                    <a:cubicBezTo>
                      <a:pt x="44456" y="29417"/>
                      <a:pt x="44270" y="21982"/>
                      <a:pt x="42483" y="15247"/>
                    </a:cubicBezTo>
                    <a:cubicBezTo>
                      <a:pt x="40881" y="9342"/>
                      <a:pt x="37063" y="4523"/>
                      <a:pt x="31401" y="2078"/>
                    </a:cubicBezTo>
                    <a:cubicBezTo>
                      <a:pt x="28318" y="708"/>
                      <a:pt x="24948" y="0"/>
                      <a:pt x="21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 txBox="1"/>
          <p:nvPr>
            <p:ph type="title"/>
          </p:nvPr>
        </p:nvSpPr>
        <p:spPr>
          <a:xfrm>
            <a:off x="950976" y="368825"/>
            <a:ext cx="747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70" name="Google Shape;70;p6"/>
          <p:cNvGrpSpPr/>
          <p:nvPr/>
        </p:nvGrpSpPr>
        <p:grpSpPr>
          <a:xfrm>
            <a:off x="-846757" y="-1238620"/>
            <a:ext cx="11024160" cy="7802546"/>
            <a:chOff x="-846757" y="-1238620"/>
            <a:chExt cx="11024160" cy="7802546"/>
          </a:xfrm>
        </p:grpSpPr>
        <p:grpSp>
          <p:nvGrpSpPr>
            <p:cNvPr id="71" name="Google Shape;71;p6"/>
            <p:cNvGrpSpPr/>
            <p:nvPr/>
          </p:nvGrpSpPr>
          <p:grpSpPr>
            <a:xfrm flipH="1">
              <a:off x="6725301" y="2049510"/>
              <a:ext cx="3452102" cy="4514416"/>
              <a:chOff x="-1138254" y="2049510"/>
              <a:chExt cx="3452102" cy="4514416"/>
            </a:xfrm>
          </p:grpSpPr>
          <p:sp>
            <p:nvSpPr>
              <p:cNvPr id="72" name="Google Shape;72;p6"/>
              <p:cNvSpPr/>
              <p:nvPr/>
            </p:nvSpPr>
            <p:spPr>
              <a:xfrm rot="-6888973">
                <a:off x="362963" y="4703585"/>
                <a:ext cx="1814396" cy="1460743"/>
              </a:xfrm>
              <a:custGeom>
                <a:rect b="b" l="l" r="r" t="t"/>
                <a:pathLst>
                  <a:path extrusionOk="0" h="50408" w="62612">
                    <a:moveTo>
                      <a:pt x="31782" y="6106"/>
                    </a:moveTo>
                    <a:cubicBezTo>
                      <a:pt x="34043" y="6106"/>
                      <a:pt x="35239" y="9407"/>
                      <a:pt x="35329" y="11838"/>
                    </a:cubicBezTo>
                    <a:cubicBezTo>
                      <a:pt x="35572" y="17858"/>
                      <a:pt x="33542" y="23821"/>
                      <a:pt x="30324" y="28940"/>
                    </a:cubicBezTo>
                    <a:cubicBezTo>
                      <a:pt x="27293" y="25608"/>
                      <a:pt x="25792" y="20418"/>
                      <a:pt x="25792" y="16185"/>
                    </a:cubicBezTo>
                    <a:cubicBezTo>
                      <a:pt x="25863" y="12853"/>
                      <a:pt x="26864" y="9036"/>
                      <a:pt x="29667" y="6948"/>
                    </a:cubicBezTo>
                    <a:cubicBezTo>
                      <a:pt x="30452" y="6357"/>
                      <a:pt x="31158" y="6106"/>
                      <a:pt x="31782" y="6106"/>
                    </a:cubicBezTo>
                    <a:close/>
                    <a:moveTo>
                      <a:pt x="31814" y="1"/>
                    </a:moveTo>
                    <a:cubicBezTo>
                      <a:pt x="31045" y="1"/>
                      <a:pt x="30251" y="109"/>
                      <a:pt x="29438" y="342"/>
                    </a:cubicBezTo>
                    <a:cubicBezTo>
                      <a:pt x="24605" y="1657"/>
                      <a:pt x="21387" y="6533"/>
                      <a:pt x="20258" y="11123"/>
                    </a:cubicBezTo>
                    <a:cubicBezTo>
                      <a:pt x="19185" y="15470"/>
                      <a:pt x="19486" y="20603"/>
                      <a:pt x="21030" y="25251"/>
                    </a:cubicBezTo>
                    <a:cubicBezTo>
                      <a:pt x="21387" y="26194"/>
                      <a:pt x="21688" y="27210"/>
                      <a:pt x="22102" y="28168"/>
                    </a:cubicBezTo>
                    <a:cubicBezTo>
                      <a:pt x="23060" y="30613"/>
                      <a:pt x="24190" y="32929"/>
                      <a:pt x="25734" y="34831"/>
                    </a:cubicBezTo>
                    <a:cubicBezTo>
                      <a:pt x="25563" y="35017"/>
                      <a:pt x="25377" y="35260"/>
                      <a:pt x="25148" y="35431"/>
                    </a:cubicBezTo>
                    <a:cubicBezTo>
                      <a:pt x="19243" y="40550"/>
                      <a:pt x="11679" y="43596"/>
                      <a:pt x="3928" y="44254"/>
                    </a:cubicBezTo>
                    <a:cubicBezTo>
                      <a:pt x="122" y="44545"/>
                      <a:pt x="0" y="50408"/>
                      <a:pt x="3562" y="50408"/>
                    </a:cubicBezTo>
                    <a:cubicBezTo>
                      <a:pt x="3680" y="50408"/>
                      <a:pt x="3802" y="50401"/>
                      <a:pt x="3928" y="50388"/>
                    </a:cubicBezTo>
                    <a:cubicBezTo>
                      <a:pt x="5187" y="50274"/>
                      <a:pt x="6488" y="50088"/>
                      <a:pt x="7746" y="49845"/>
                    </a:cubicBezTo>
                    <a:cubicBezTo>
                      <a:pt x="8516" y="49964"/>
                      <a:pt x="9287" y="50020"/>
                      <a:pt x="10058" y="50020"/>
                    </a:cubicBezTo>
                    <a:cubicBezTo>
                      <a:pt x="17823" y="50020"/>
                      <a:pt x="25520" y="44281"/>
                      <a:pt x="30567" y="38649"/>
                    </a:cubicBezTo>
                    <a:cubicBezTo>
                      <a:pt x="30982" y="38892"/>
                      <a:pt x="31454" y="39063"/>
                      <a:pt x="31940" y="39249"/>
                    </a:cubicBezTo>
                    <a:cubicBezTo>
                      <a:pt x="33550" y="39795"/>
                      <a:pt x="35215" y="40037"/>
                      <a:pt x="36889" y="40037"/>
                    </a:cubicBezTo>
                    <a:cubicBezTo>
                      <a:pt x="41223" y="40037"/>
                      <a:pt x="45619" y="38417"/>
                      <a:pt x="49270" y="36261"/>
                    </a:cubicBezTo>
                    <a:cubicBezTo>
                      <a:pt x="54389" y="33229"/>
                      <a:pt x="58679" y="28883"/>
                      <a:pt x="61725" y="23749"/>
                    </a:cubicBezTo>
                    <a:cubicBezTo>
                      <a:pt x="62611" y="22262"/>
                      <a:pt x="62082" y="20175"/>
                      <a:pt x="60538" y="19288"/>
                    </a:cubicBezTo>
                    <a:cubicBezTo>
                      <a:pt x="60012" y="18987"/>
                      <a:pt x="59479" y="18851"/>
                      <a:pt x="58964" y="18851"/>
                    </a:cubicBezTo>
                    <a:cubicBezTo>
                      <a:pt x="57841" y="18851"/>
                      <a:pt x="56797" y="19495"/>
                      <a:pt x="56062" y="20475"/>
                    </a:cubicBezTo>
                    <a:cubicBezTo>
                      <a:pt x="51751" y="26076"/>
                      <a:pt x="45811" y="32409"/>
                      <a:pt x="38243" y="32409"/>
                    </a:cubicBezTo>
                    <a:cubicBezTo>
                      <a:pt x="37755" y="32409"/>
                      <a:pt x="37260" y="32383"/>
                      <a:pt x="36759" y="32329"/>
                    </a:cubicBezTo>
                    <a:cubicBezTo>
                      <a:pt x="36344" y="32271"/>
                      <a:pt x="35930" y="32214"/>
                      <a:pt x="35515" y="32100"/>
                    </a:cubicBezTo>
                    <a:cubicBezTo>
                      <a:pt x="39919" y="25065"/>
                      <a:pt x="42664" y="16485"/>
                      <a:pt x="40934" y="8378"/>
                    </a:cubicBezTo>
                    <a:cubicBezTo>
                      <a:pt x="40016" y="3849"/>
                      <a:pt x="36384" y="1"/>
                      <a:pt x="318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6"/>
              <p:cNvSpPr/>
              <p:nvPr/>
            </p:nvSpPr>
            <p:spPr>
              <a:xfrm>
                <a:off x="-52836" y="3234046"/>
                <a:ext cx="279300" cy="279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4" name="Google Shape;74;p6"/>
              <p:cNvGrpSpPr/>
              <p:nvPr/>
            </p:nvGrpSpPr>
            <p:grpSpPr>
              <a:xfrm rot="6985609">
                <a:off x="-219469" y="4674394"/>
                <a:ext cx="1102637" cy="775642"/>
                <a:chOff x="2687602" y="2982388"/>
                <a:chExt cx="1239226" cy="871725"/>
              </a:xfrm>
            </p:grpSpPr>
            <p:sp>
              <p:nvSpPr>
                <p:cNvPr id="75" name="Google Shape;75;p6"/>
                <p:cNvSpPr/>
                <p:nvPr/>
              </p:nvSpPr>
              <p:spPr>
                <a:xfrm>
                  <a:off x="2959253" y="2982388"/>
                  <a:ext cx="967575" cy="871725"/>
                </a:xfrm>
                <a:custGeom>
                  <a:rect b="b" l="l" r="r" t="t"/>
                  <a:pathLst>
                    <a:path extrusionOk="0" h="34869" w="38703">
                      <a:moveTo>
                        <a:pt x="2034" y="0"/>
                      </a:moveTo>
                      <a:cubicBezTo>
                        <a:pt x="777" y="0"/>
                        <a:pt x="1" y="1239"/>
                        <a:pt x="596" y="2430"/>
                      </a:cubicBezTo>
                      <a:cubicBezTo>
                        <a:pt x="1969" y="5461"/>
                        <a:pt x="4886" y="7435"/>
                        <a:pt x="7260" y="9637"/>
                      </a:cubicBezTo>
                      <a:cubicBezTo>
                        <a:pt x="10062" y="12253"/>
                        <a:pt x="12865" y="14942"/>
                        <a:pt x="15610" y="17615"/>
                      </a:cubicBezTo>
                      <a:cubicBezTo>
                        <a:pt x="18170" y="20118"/>
                        <a:pt x="20672" y="22749"/>
                        <a:pt x="23117" y="25423"/>
                      </a:cubicBezTo>
                      <a:cubicBezTo>
                        <a:pt x="25734" y="28168"/>
                        <a:pt x="27993" y="31442"/>
                        <a:pt x="30853" y="33945"/>
                      </a:cubicBezTo>
                      <a:cubicBezTo>
                        <a:pt x="31616" y="34588"/>
                        <a:pt x="32516" y="34869"/>
                        <a:pt x="33402" y="34869"/>
                      </a:cubicBezTo>
                      <a:cubicBezTo>
                        <a:pt x="36118" y="34869"/>
                        <a:pt x="38703" y="32234"/>
                        <a:pt x="36816" y="29355"/>
                      </a:cubicBezTo>
                      <a:cubicBezTo>
                        <a:pt x="32712" y="23035"/>
                        <a:pt x="26091" y="17673"/>
                        <a:pt x="20486" y="12740"/>
                      </a:cubicBezTo>
                      <a:cubicBezTo>
                        <a:pt x="17755" y="10294"/>
                        <a:pt x="14953" y="7964"/>
                        <a:pt x="11978" y="5762"/>
                      </a:cubicBezTo>
                      <a:cubicBezTo>
                        <a:pt x="9119" y="3560"/>
                        <a:pt x="6073" y="643"/>
                        <a:pt x="2441" y="42"/>
                      </a:cubicBezTo>
                      <a:cubicBezTo>
                        <a:pt x="2301" y="14"/>
                        <a:pt x="2165" y="0"/>
                        <a:pt x="2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" name="Google Shape;76;p6"/>
                <p:cNvSpPr/>
                <p:nvPr/>
              </p:nvSpPr>
              <p:spPr>
                <a:xfrm rot="960029">
                  <a:off x="2732890" y="3288016"/>
                  <a:ext cx="794729" cy="440291"/>
                </a:xfrm>
                <a:custGeom>
                  <a:rect b="b" l="l" r="r" t="t"/>
                  <a:pathLst>
                    <a:path extrusionOk="0" h="13698" w="24725">
                      <a:moveTo>
                        <a:pt x="19194" y="0"/>
                      </a:moveTo>
                      <a:cubicBezTo>
                        <a:pt x="18979" y="0"/>
                        <a:pt x="18763" y="20"/>
                        <a:pt x="18547" y="61"/>
                      </a:cubicBezTo>
                      <a:cubicBezTo>
                        <a:pt x="15516" y="604"/>
                        <a:pt x="13071" y="2263"/>
                        <a:pt x="10382" y="3750"/>
                      </a:cubicBezTo>
                      <a:cubicBezTo>
                        <a:pt x="7651" y="5309"/>
                        <a:pt x="4734" y="6739"/>
                        <a:pt x="2160" y="8583"/>
                      </a:cubicBezTo>
                      <a:cubicBezTo>
                        <a:pt x="1" y="10158"/>
                        <a:pt x="883" y="13697"/>
                        <a:pt x="3484" y="13697"/>
                      </a:cubicBezTo>
                      <a:cubicBezTo>
                        <a:pt x="3741" y="13697"/>
                        <a:pt x="4016" y="13663"/>
                        <a:pt x="4305" y="13588"/>
                      </a:cubicBezTo>
                      <a:cubicBezTo>
                        <a:pt x="7594" y="12758"/>
                        <a:pt x="10683" y="11329"/>
                        <a:pt x="13843" y="10127"/>
                      </a:cubicBezTo>
                      <a:cubicBezTo>
                        <a:pt x="16817" y="8941"/>
                        <a:pt x="19505" y="7983"/>
                        <a:pt x="22007" y="5895"/>
                      </a:cubicBezTo>
                      <a:cubicBezTo>
                        <a:pt x="24725" y="3630"/>
                        <a:pt x="22118" y="0"/>
                        <a:pt x="191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7" name="Google Shape;77;p6"/>
              <p:cNvSpPr/>
              <p:nvPr/>
            </p:nvSpPr>
            <p:spPr>
              <a:xfrm rot="-3782426">
                <a:off x="-1197834" y="3858911"/>
                <a:ext cx="1920583" cy="1044177"/>
              </a:xfrm>
              <a:custGeom>
                <a:rect b="b" l="l" r="r" t="t"/>
                <a:pathLst>
                  <a:path extrusionOk="0" h="46940" w="86338">
                    <a:moveTo>
                      <a:pt x="21438" y="8862"/>
                    </a:moveTo>
                    <a:cubicBezTo>
                      <a:pt x="28773" y="8862"/>
                      <a:pt x="34921" y="16171"/>
                      <a:pt x="40509" y="20013"/>
                    </a:cubicBezTo>
                    <a:cubicBezTo>
                      <a:pt x="46002" y="23760"/>
                      <a:pt x="51630" y="25400"/>
                      <a:pt x="58007" y="25400"/>
                    </a:cubicBezTo>
                    <a:cubicBezTo>
                      <a:pt x="58834" y="25400"/>
                      <a:pt x="59674" y="25372"/>
                      <a:pt x="60528" y="25318"/>
                    </a:cubicBezTo>
                    <a:cubicBezTo>
                      <a:pt x="62537" y="25211"/>
                      <a:pt x="64815" y="24996"/>
                      <a:pt x="67096" y="24996"/>
                    </a:cubicBezTo>
                    <a:cubicBezTo>
                      <a:pt x="71180" y="24996"/>
                      <a:pt x="75276" y="25682"/>
                      <a:pt x="77872" y="28893"/>
                    </a:cubicBezTo>
                    <a:cubicBezTo>
                      <a:pt x="79717" y="31095"/>
                      <a:pt x="79474" y="33898"/>
                      <a:pt x="77815" y="36214"/>
                    </a:cubicBezTo>
                    <a:cubicBezTo>
                      <a:pt x="75613" y="39131"/>
                      <a:pt x="71967" y="40203"/>
                      <a:pt x="68463" y="40203"/>
                    </a:cubicBezTo>
                    <a:cubicBezTo>
                      <a:pt x="60242" y="40146"/>
                      <a:pt x="52792" y="35556"/>
                      <a:pt x="44684" y="34541"/>
                    </a:cubicBezTo>
                    <a:cubicBezTo>
                      <a:pt x="43279" y="34374"/>
                      <a:pt x="41862" y="34313"/>
                      <a:pt x="40439" y="34313"/>
                    </a:cubicBezTo>
                    <a:cubicBezTo>
                      <a:pt x="40321" y="34313"/>
                      <a:pt x="40203" y="34313"/>
                      <a:pt x="40086" y="34314"/>
                    </a:cubicBezTo>
                    <a:lnTo>
                      <a:pt x="40086" y="34314"/>
                    </a:lnTo>
                    <a:cubicBezTo>
                      <a:pt x="39892" y="34294"/>
                      <a:pt x="39699" y="34274"/>
                      <a:pt x="39508" y="34255"/>
                    </a:cubicBezTo>
                    <a:cubicBezTo>
                      <a:pt x="33488" y="33597"/>
                      <a:pt x="27111" y="33469"/>
                      <a:pt x="21277" y="31681"/>
                    </a:cubicBezTo>
                    <a:cubicBezTo>
                      <a:pt x="15843" y="30023"/>
                      <a:pt x="11625" y="25790"/>
                      <a:pt x="11196" y="19885"/>
                    </a:cubicBezTo>
                    <a:cubicBezTo>
                      <a:pt x="10910" y="14408"/>
                      <a:pt x="15371" y="9103"/>
                      <a:pt x="20919" y="8874"/>
                    </a:cubicBezTo>
                    <a:cubicBezTo>
                      <a:pt x="21093" y="8866"/>
                      <a:pt x="21266" y="8862"/>
                      <a:pt x="21438" y="8862"/>
                    </a:cubicBezTo>
                    <a:close/>
                    <a:moveTo>
                      <a:pt x="20535" y="0"/>
                    </a:moveTo>
                    <a:cubicBezTo>
                      <a:pt x="13755" y="0"/>
                      <a:pt x="7403" y="3704"/>
                      <a:pt x="3990" y="9761"/>
                    </a:cubicBezTo>
                    <a:cubicBezTo>
                      <a:pt x="0" y="16853"/>
                      <a:pt x="887" y="25490"/>
                      <a:pt x="5548" y="31981"/>
                    </a:cubicBezTo>
                    <a:cubicBezTo>
                      <a:pt x="10421" y="38865"/>
                      <a:pt x="18716" y="41868"/>
                      <a:pt x="26854" y="41868"/>
                    </a:cubicBezTo>
                    <a:cubicBezTo>
                      <a:pt x="27456" y="41868"/>
                      <a:pt x="28057" y="41852"/>
                      <a:pt x="28655" y="41819"/>
                    </a:cubicBezTo>
                    <a:cubicBezTo>
                      <a:pt x="31778" y="41649"/>
                      <a:pt x="34839" y="41250"/>
                      <a:pt x="37920" y="40922"/>
                    </a:cubicBezTo>
                    <a:lnTo>
                      <a:pt x="37920" y="40922"/>
                    </a:lnTo>
                    <a:cubicBezTo>
                      <a:pt x="40207" y="40952"/>
                      <a:pt x="42501" y="41059"/>
                      <a:pt x="44799" y="41404"/>
                    </a:cubicBezTo>
                    <a:cubicBezTo>
                      <a:pt x="52936" y="42545"/>
                      <a:pt x="60378" y="46939"/>
                      <a:pt x="68718" y="46939"/>
                    </a:cubicBezTo>
                    <a:cubicBezTo>
                      <a:pt x="69479" y="46939"/>
                      <a:pt x="70246" y="46903"/>
                      <a:pt x="71023" y="46824"/>
                    </a:cubicBezTo>
                    <a:cubicBezTo>
                      <a:pt x="78401" y="46109"/>
                      <a:pt x="85737" y="40690"/>
                      <a:pt x="86037" y="32754"/>
                    </a:cubicBezTo>
                    <a:cubicBezTo>
                      <a:pt x="86337" y="25375"/>
                      <a:pt x="79960" y="20542"/>
                      <a:pt x="73468" y="18641"/>
                    </a:cubicBezTo>
                    <a:cubicBezTo>
                      <a:pt x="65361" y="16195"/>
                      <a:pt x="56181" y="19055"/>
                      <a:pt x="48502" y="15009"/>
                    </a:cubicBezTo>
                    <a:cubicBezTo>
                      <a:pt x="39980" y="10590"/>
                      <a:pt x="34260" y="2497"/>
                      <a:pt x="24423" y="409"/>
                    </a:cubicBezTo>
                    <a:cubicBezTo>
                      <a:pt x="23123" y="134"/>
                      <a:pt x="21821" y="0"/>
                      <a:pt x="205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6"/>
              <p:cNvSpPr/>
              <p:nvPr/>
            </p:nvSpPr>
            <p:spPr>
              <a:xfrm flipH="1" rot="-1966854">
                <a:off x="-68790" y="2089727"/>
                <a:ext cx="555466" cy="1383398"/>
              </a:xfrm>
              <a:custGeom>
                <a:rect b="b" l="l" r="r" t="t"/>
                <a:pathLst>
                  <a:path extrusionOk="0" h="46762" w="18776">
                    <a:moveTo>
                      <a:pt x="6789" y="1"/>
                    </a:moveTo>
                    <a:cubicBezTo>
                      <a:pt x="3426" y="1"/>
                      <a:pt x="2347" y="5490"/>
                      <a:pt x="6078" y="6724"/>
                    </a:cubicBezTo>
                    <a:cubicBezTo>
                      <a:pt x="7565" y="7211"/>
                      <a:pt x="7150" y="8640"/>
                      <a:pt x="6135" y="9355"/>
                    </a:cubicBezTo>
                    <a:cubicBezTo>
                      <a:pt x="4176" y="10657"/>
                      <a:pt x="2260" y="11500"/>
                      <a:pt x="1259" y="13702"/>
                    </a:cubicBezTo>
                    <a:cubicBezTo>
                      <a:pt x="1" y="16319"/>
                      <a:pt x="716" y="19422"/>
                      <a:pt x="2389" y="21681"/>
                    </a:cubicBezTo>
                    <a:cubicBezTo>
                      <a:pt x="4047" y="23826"/>
                      <a:pt x="6435" y="24841"/>
                      <a:pt x="8408" y="26629"/>
                    </a:cubicBezTo>
                    <a:cubicBezTo>
                      <a:pt x="9896" y="28058"/>
                      <a:pt x="9409" y="28959"/>
                      <a:pt x="8337" y="30561"/>
                    </a:cubicBezTo>
                    <a:cubicBezTo>
                      <a:pt x="7036" y="32648"/>
                      <a:pt x="5720" y="34793"/>
                      <a:pt x="5720" y="37353"/>
                    </a:cubicBezTo>
                    <a:cubicBezTo>
                      <a:pt x="5771" y="41864"/>
                      <a:pt x="10603" y="46761"/>
                      <a:pt x="15328" y="46761"/>
                    </a:cubicBezTo>
                    <a:cubicBezTo>
                      <a:pt x="15905" y="46761"/>
                      <a:pt x="16480" y="46688"/>
                      <a:pt x="17045" y="46533"/>
                    </a:cubicBezTo>
                    <a:cubicBezTo>
                      <a:pt x="18232" y="46175"/>
                      <a:pt x="18775" y="44802"/>
                      <a:pt x="18175" y="43673"/>
                    </a:cubicBezTo>
                    <a:cubicBezTo>
                      <a:pt x="16916" y="41399"/>
                      <a:pt x="13885" y="40813"/>
                      <a:pt x="12698" y="38425"/>
                    </a:cubicBezTo>
                    <a:cubicBezTo>
                      <a:pt x="11854" y="36695"/>
                      <a:pt x="13227" y="35322"/>
                      <a:pt x="14185" y="33964"/>
                    </a:cubicBezTo>
                    <a:cubicBezTo>
                      <a:pt x="15615" y="31748"/>
                      <a:pt x="16559" y="29317"/>
                      <a:pt x="16030" y="26686"/>
                    </a:cubicBezTo>
                    <a:cubicBezTo>
                      <a:pt x="15429" y="24012"/>
                      <a:pt x="13470" y="21981"/>
                      <a:pt x="11325" y="20437"/>
                    </a:cubicBezTo>
                    <a:cubicBezTo>
                      <a:pt x="10425" y="19779"/>
                      <a:pt x="6850" y="17749"/>
                      <a:pt x="7265" y="16619"/>
                    </a:cubicBezTo>
                    <a:cubicBezTo>
                      <a:pt x="7450" y="16090"/>
                      <a:pt x="8580" y="15733"/>
                      <a:pt x="9052" y="15432"/>
                    </a:cubicBezTo>
                    <a:cubicBezTo>
                      <a:pt x="10196" y="14775"/>
                      <a:pt x="11197" y="14060"/>
                      <a:pt x="12040" y="13045"/>
                    </a:cubicBezTo>
                    <a:cubicBezTo>
                      <a:pt x="15729" y="8397"/>
                      <a:pt x="13284" y="1963"/>
                      <a:pt x="7865" y="176"/>
                    </a:cubicBezTo>
                    <a:cubicBezTo>
                      <a:pt x="7485" y="56"/>
                      <a:pt x="7126" y="1"/>
                      <a:pt x="67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9" name="Google Shape;79;p6"/>
            <p:cNvGrpSpPr/>
            <p:nvPr/>
          </p:nvGrpSpPr>
          <p:grpSpPr>
            <a:xfrm flipH="1">
              <a:off x="-846757" y="-1238620"/>
              <a:ext cx="3623586" cy="3991587"/>
              <a:chOff x="6262320" y="-1238620"/>
              <a:chExt cx="3623586" cy="3991587"/>
            </a:xfrm>
          </p:grpSpPr>
          <p:sp>
            <p:nvSpPr>
              <p:cNvPr id="80" name="Google Shape;80;p6"/>
              <p:cNvSpPr/>
              <p:nvPr/>
            </p:nvSpPr>
            <p:spPr>
              <a:xfrm rot="-4762796">
                <a:off x="8274856" y="284199"/>
                <a:ext cx="1715880" cy="1210730"/>
              </a:xfrm>
              <a:custGeom>
                <a:rect b="b" l="l" r="r" t="t"/>
                <a:pathLst>
                  <a:path extrusionOk="0" h="55471" w="78615">
                    <a:moveTo>
                      <a:pt x="28010" y="0"/>
                    </a:moveTo>
                    <a:cubicBezTo>
                      <a:pt x="27289" y="0"/>
                      <a:pt x="26561" y="182"/>
                      <a:pt x="25892" y="575"/>
                    </a:cubicBezTo>
                    <a:cubicBezTo>
                      <a:pt x="21359" y="3320"/>
                      <a:pt x="17069" y="6423"/>
                      <a:pt x="12665" y="9397"/>
                    </a:cubicBezTo>
                    <a:cubicBezTo>
                      <a:pt x="8547" y="12143"/>
                      <a:pt x="4200" y="14702"/>
                      <a:pt x="1040" y="18577"/>
                    </a:cubicBezTo>
                    <a:cubicBezTo>
                      <a:pt x="0" y="19894"/>
                      <a:pt x="827" y="21708"/>
                      <a:pt x="2405" y="21708"/>
                    </a:cubicBezTo>
                    <a:cubicBezTo>
                      <a:pt x="2540" y="21708"/>
                      <a:pt x="2682" y="21694"/>
                      <a:pt x="2828" y="21666"/>
                    </a:cubicBezTo>
                    <a:cubicBezTo>
                      <a:pt x="7718" y="20722"/>
                      <a:pt x="12008" y="18034"/>
                      <a:pt x="16354" y="15718"/>
                    </a:cubicBezTo>
                    <a:cubicBezTo>
                      <a:pt x="19364" y="14097"/>
                      <a:pt x="22445" y="12549"/>
                      <a:pt x="25458" y="10917"/>
                    </a:cubicBezTo>
                    <a:lnTo>
                      <a:pt x="25458" y="10917"/>
                    </a:lnTo>
                    <a:cubicBezTo>
                      <a:pt x="27706" y="18771"/>
                      <a:pt x="29975" y="26624"/>
                      <a:pt x="32198" y="34478"/>
                    </a:cubicBezTo>
                    <a:cubicBezTo>
                      <a:pt x="32709" y="36440"/>
                      <a:pt x="34469" y="37635"/>
                      <a:pt x="36324" y="37635"/>
                    </a:cubicBezTo>
                    <a:cubicBezTo>
                      <a:pt x="37065" y="37635"/>
                      <a:pt x="37820" y="37445"/>
                      <a:pt x="38518" y="37037"/>
                    </a:cubicBezTo>
                    <a:cubicBezTo>
                      <a:pt x="42207" y="34964"/>
                      <a:pt x="45968" y="32819"/>
                      <a:pt x="49714" y="30731"/>
                    </a:cubicBezTo>
                    <a:cubicBezTo>
                      <a:pt x="51330" y="29773"/>
                      <a:pt x="53532" y="27986"/>
                      <a:pt x="55319" y="27571"/>
                    </a:cubicBezTo>
                    <a:cubicBezTo>
                      <a:pt x="55870" y="27444"/>
                      <a:pt x="56186" y="27369"/>
                      <a:pt x="56408" y="27369"/>
                    </a:cubicBezTo>
                    <a:cubicBezTo>
                      <a:pt x="56809" y="27369"/>
                      <a:pt x="56905" y="27613"/>
                      <a:pt x="57521" y="28229"/>
                    </a:cubicBezTo>
                    <a:cubicBezTo>
                      <a:pt x="58293" y="29001"/>
                      <a:pt x="58708" y="30431"/>
                      <a:pt x="59194" y="31389"/>
                    </a:cubicBezTo>
                    <a:cubicBezTo>
                      <a:pt x="61096" y="35193"/>
                      <a:pt x="63069" y="39068"/>
                      <a:pt x="65028" y="42885"/>
                    </a:cubicBezTo>
                    <a:cubicBezTo>
                      <a:pt x="66930" y="46689"/>
                      <a:pt x="68488" y="51165"/>
                      <a:pt x="71520" y="54267"/>
                    </a:cubicBezTo>
                    <a:cubicBezTo>
                      <a:pt x="72352" y="55111"/>
                      <a:pt x="73284" y="55471"/>
                      <a:pt x="74183" y="55471"/>
                    </a:cubicBezTo>
                    <a:cubicBezTo>
                      <a:pt x="76513" y="55471"/>
                      <a:pt x="78615" y="53055"/>
                      <a:pt x="78140" y="50392"/>
                    </a:cubicBezTo>
                    <a:cubicBezTo>
                      <a:pt x="77239" y="45088"/>
                      <a:pt x="73250" y="39668"/>
                      <a:pt x="70805" y="34835"/>
                    </a:cubicBezTo>
                    <a:cubicBezTo>
                      <a:pt x="68431" y="30245"/>
                      <a:pt x="66458" y="24297"/>
                      <a:pt x="62712" y="20594"/>
                    </a:cubicBezTo>
                    <a:cubicBezTo>
                      <a:pt x="60979" y="18920"/>
                      <a:pt x="59070" y="18258"/>
                      <a:pt x="57108" y="18258"/>
                    </a:cubicBezTo>
                    <a:cubicBezTo>
                      <a:pt x="54812" y="18258"/>
                      <a:pt x="52444" y="19165"/>
                      <a:pt x="50200" y="20422"/>
                    </a:cubicBezTo>
                    <a:cubicBezTo>
                      <a:pt x="46442" y="22547"/>
                      <a:pt x="42712" y="24706"/>
                      <a:pt x="38970" y="26877"/>
                    </a:cubicBezTo>
                    <a:lnTo>
                      <a:pt x="38970" y="26877"/>
                    </a:lnTo>
                    <a:cubicBezTo>
                      <a:pt x="36753" y="18990"/>
                      <a:pt x="34554" y="11079"/>
                      <a:pt x="32326" y="3206"/>
                    </a:cubicBezTo>
                    <a:cubicBezTo>
                      <a:pt x="31756" y="1258"/>
                      <a:pt x="29909" y="0"/>
                      <a:pt x="280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6"/>
              <p:cNvSpPr/>
              <p:nvPr/>
            </p:nvSpPr>
            <p:spPr>
              <a:xfrm rot="3603388">
                <a:off x="6351294" y="-828691"/>
                <a:ext cx="1599212" cy="1129652"/>
              </a:xfrm>
              <a:custGeom>
                <a:rect b="b" l="l" r="r" t="t"/>
                <a:pathLst>
                  <a:path extrusionOk="0" h="51556" w="72982">
                    <a:moveTo>
                      <a:pt x="67508" y="1"/>
                    </a:moveTo>
                    <a:cubicBezTo>
                      <a:pt x="65429" y="1"/>
                      <a:pt x="63502" y="1313"/>
                      <a:pt x="63802" y="3958"/>
                    </a:cubicBezTo>
                    <a:cubicBezTo>
                      <a:pt x="64345" y="8419"/>
                      <a:pt x="64460" y="12895"/>
                      <a:pt x="64102" y="17356"/>
                    </a:cubicBezTo>
                    <a:cubicBezTo>
                      <a:pt x="58683" y="14024"/>
                      <a:pt x="53264" y="10807"/>
                      <a:pt x="47773" y="7704"/>
                    </a:cubicBezTo>
                    <a:cubicBezTo>
                      <a:pt x="47114" y="7318"/>
                      <a:pt x="46413" y="7142"/>
                      <a:pt x="45727" y="7142"/>
                    </a:cubicBezTo>
                    <a:cubicBezTo>
                      <a:pt x="43570" y="7142"/>
                      <a:pt x="41568" y="8881"/>
                      <a:pt x="41524" y="11279"/>
                    </a:cubicBezTo>
                    <a:cubicBezTo>
                      <a:pt x="41467" y="14854"/>
                      <a:pt x="41395" y="18428"/>
                      <a:pt x="41395" y="22003"/>
                    </a:cubicBezTo>
                    <a:cubicBezTo>
                      <a:pt x="41338" y="22718"/>
                      <a:pt x="41524" y="25464"/>
                      <a:pt x="41581" y="27551"/>
                    </a:cubicBezTo>
                    <a:cubicBezTo>
                      <a:pt x="36820" y="24563"/>
                      <a:pt x="31930" y="21946"/>
                      <a:pt x="26811" y="19558"/>
                    </a:cubicBezTo>
                    <a:cubicBezTo>
                      <a:pt x="26087" y="19235"/>
                      <a:pt x="25374" y="19083"/>
                      <a:pt x="24703" y="19083"/>
                    </a:cubicBezTo>
                    <a:cubicBezTo>
                      <a:pt x="22547" y="19083"/>
                      <a:pt x="20820" y="20653"/>
                      <a:pt x="20548" y="23204"/>
                    </a:cubicBezTo>
                    <a:cubicBezTo>
                      <a:pt x="20133" y="27065"/>
                      <a:pt x="19590" y="30940"/>
                      <a:pt x="18946" y="34815"/>
                    </a:cubicBezTo>
                    <a:cubicBezTo>
                      <a:pt x="14714" y="32370"/>
                      <a:pt x="10481" y="29868"/>
                      <a:pt x="6249" y="27422"/>
                    </a:cubicBezTo>
                    <a:cubicBezTo>
                      <a:pt x="5602" y="27059"/>
                      <a:pt x="4917" y="26893"/>
                      <a:pt x="4246" y="26893"/>
                    </a:cubicBezTo>
                    <a:cubicBezTo>
                      <a:pt x="2071" y="26893"/>
                      <a:pt x="57" y="28636"/>
                      <a:pt x="57" y="30997"/>
                    </a:cubicBezTo>
                    <a:cubicBezTo>
                      <a:pt x="0" y="37203"/>
                      <a:pt x="229" y="43509"/>
                      <a:pt x="1358" y="49657"/>
                    </a:cubicBezTo>
                    <a:cubicBezTo>
                      <a:pt x="1600" y="50930"/>
                      <a:pt x="2750" y="51556"/>
                      <a:pt x="3905" y="51556"/>
                    </a:cubicBezTo>
                    <a:cubicBezTo>
                      <a:pt x="5074" y="51556"/>
                      <a:pt x="6247" y="50916"/>
                      <a:pt x="6492" y="49657"/>
                    </a:cubicBezTo>
                    <a:cubicBezTo>
                      <a:pt x="7321" y="45839"/>
                      <a:pt x="7736" y="41907"/>
                      <a:pt x="7979" y="37975"/>
                    </a:cubicBezTo>
                    <a:cubicBezTo>
                      <a:pt x="11968" y="40292"/>
                      <a:pt x="15900" y="42622"/>
                      <a:pt x="19833" y="44881"/>
                    </a:cubicBezTo>
                    <a:cubicBezTo>
                      <a:pt x="20443" y="45256"/>
                      <a:pt x="21156" y="45432"/>
                      <a:pt x="21875" y="45432"/>
                    </a:cubicBezTo>
                    <a:cubicBezTo>
                      <a:pt x="23682" y="45432"/>
                      <a:pt x="25531" y="44318"/>
                      <a:pt x="25910" y="42436"/>
                    </a:cubicBezTo>
                    <a:cubicBezTo>
                      <a:pt x="26811" y="38089"/>
                      <a:pt x="27525" y="33800"/>
                      <a:pt x="28112" y="29453"/>
                    </a:cubicBezTo>
                    <a:cubicBezTo>
                      <a:pt x="32702" y="31841"/>
                      <a:pt x="37106" y="34458"/>
                      <a:pt x="41395" y="37317"/>
                    </a:cubicBezTo>
                    <a:cubicBezTo>
                      <a:pt x="41978" y="37710"/>
                      <a:pt x="42756" y="37918"/>
                      <a:pt x="43537" y="37918"/>
                    </a:cubicBezTo>
                    <a:cubicBezTo>
                      <a:pt x="44290" y="37918"/>
                      <a:pt x="45045" y="37725"/>
                      <a:pt x="45628" y="37317"/>
                    </a:cubicBezTo>
                    <a:cubicBezTo>
                      <a:pt x="48902" y="35058"/>
                      <a:pt x="49503" y="32070"/>
                      <a:pt x="49617" y="28266"/>
                    </a:cubicBezTo>
                    <a:cubicBezTo>
                      <a:pt x="49689" y="24992"/>
                      <a:pt x="49746" y="21703"/>
                      <a:pt x="49746" y="18486"/>
                    </a:cubicBezTo>
                    <a:cubicBezTo>
                      <a:pt x="54979" y="21531"/>
                      <a:pt x="60170" y="24634"/>
                      <a:pt x="65289" y="27851"/>
                    </a:cubicBezTo>
                    <a:cubicBezTo>
                      <a:pt x="65885" y="28213"/>
                      <a:pt x="66592" y="28383"/>
                      <a:pt x="67310" y="28383"/>
                    </a:cubicBezTo>
                    <a:cubicBezTo>
                      <a:pt x="69177" y="28383"/>
                      <a:pt x="71124" y="27239"/>
                      <a:pt x="71423" y="25349"/>
                    </a:cubicBezTo>
                    <a:cubicBezTo>
                      <a:pt x="72624" y="18200"/>
                      <a:pt x="72982" y="11165"/>
                      <a:pt x="72138" y="3958"/>
                    </a:cubicBezTo>
                    <a:cubicBezTo>
                      <a:pt x="71844" y="1327"/>
                      <a:pt x="69599" y="1"/>
                      <a:pt x="67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6"/>
              <p:cNvSpPr/>
              <p:nvPr/>
            </p:nvSpPr>
            <p:spPr>
              <a:xfrm>
                <a:off x="8677040" y="-389696"/>
                <a:ext cx="496308" cy="653336"/>
              </a:xfrm>
              <a:custGeom>
                <a:rect b="b" l="l" r="r" t="t"/>
                <a:pathLst>
                  <a:path extrusionOk="0" h="29370" w="22311">
                    <a:moveTo>
                      <a:pt x="19104" y="1"/>
                    </a:moveTo>
                    <a:cubicBezTo>
                      <a:pt x="18248" y="1"/>
                      <a:pt x="17441" y="421"/>
                      <a:pt x="17063" y="1416"/>
                    </a:cubicBezTo>
                    <a:cubicBezTo>
                      <a:pt x="15633" y="2488"/>
                      <a:pt x="14618" y="3975"/>
                      <a:pt x="14089" y="5706"/>
                    </a:cubicBezTo>
                    <a:cubicBezTo>
                      <a:pt x="13960" y="5877"/>
                      <a:pt x="13846" y="6120"/>
                      <a:pt x="13731" y="6306"/>
                    </a:cubicBezTo>
                    <a:cubicBezTo>
                      <a:pt x="12716" y="8380"/>
                      <a:pt x="11815" y="10467"/>
                      <a:pt x="10929" y="12555"/>
                    </a:cubicBezTo>
                    <a:cubicBezTo>
                      <a:pt x="10457" y="13742"/>
                      <a:pt x="9971" y="14886"/>
                      <a:pt x="9499" y="16072"/>
                    </a:cubicBezTo>
                    <a:cubicBezTo>
                      <a:pt x="8598" y="14585"/>
                      <a:pt x="7654" y="13213"/>
                      <a:pt x="6639" y="11783"/>
                    </a:cubicBezTo>
                    <a:cubicBezTo>
                      <a:pt x="5896" y="10707"/>
                      <a:pt x="4838" y="10235"/>
                      <a:pt x="3805" y="10235"/>
                    </a:cubicBezTo>
                    <a:cubicBezTo>
                      <a:pt x="1858" y="10235"/>
                      <a:pt x="0" y="11914"/>
                      <a:pt x="505" y="14399"/>
                    </a:cubicBezTo>
                    <a:cubicBezTo>
                      <a:pt x="1391" y="18746"/>
                      <a:pt x="2950" y="22979"/>
                      <a:pt x="5924" y="26139"/>
                    </a:cubicBezTo>
                    <a:cubicBezTo>
                      <a:pt x="5924" y="26253"/>
                      <a:pt x="5981" y="26439"/>
                      <a:pt x="6038" y="26553"/>
                    </a:cubicBezTo>
                    <a:cubicBezTo>
                      <a:pt x="6742" y="28460"/>
                      <a:pt x="8255" y="29369"/>
                      <a:pt x="9794" y="29369"/>
                    </a:cubicBezTo>
                    <a:cubicBezTo>
                      <a:pt x="11385" y="29369"/>
                      <a:pt x="13004" y="28399"/>
                      <a:pt x="13788" y="26553"/>
                    </a:cubicBezTo>
                    <a:cubicBezTo>
                      <a:pt x="13903" y="26253"/>
                      <a:pt x="14031" y="25967"/>
                      <a:pt x="14146" y="25667"/>
                    </a:cubicBezTo>
                    <a:cubicBezTo>
                      <a:pt x="15576" y="23393"/>
                      <a:pt x="16820" y="20891"/>
                      <a:pt x="17835" y="18332"/>
                    </a:cubicBezTo>
                    <a:cubicBezTo>
                      <a:pt x="20109" y="13384"/>
                      <a:pt x="21538" y="8094"/>
                      <a:pt x="22182" y="2488"/>
                    </a:cubicBezTo>
                    <a:cubicBezTo>
                      <a:pt x="22311" y="1173"/>
                      <a:pt x="21295" y="401"/>
                      <a:pt x="20223" y="229"/>
                    </a:cubicBezTo>
                    <a:cubicBezTo>
                      <a:pt x="19862" y="81"/>
                      <a:pt x="19478" y="1"/>
                      <a:pt x="19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3" name="Google Shape;83;p6"/>
              <p:cNvGrpSpPr/>
              <p:nvPr/>
            </p:nvGrpSpPr>
            <p:grpSpPr>
              <a:xfrm rot="-2142625">
                <a:off x="8247208" y="1529761"/>
                <a:ext cx="1003051" cy="1027023"/>
                <a:chOff x="7343232" y="619484"/>
                <a:chExt cx="1070524" cy="1096109"/>
              </a:xfrm>
            </p:grpSpPr>
            <p:sp>
              <p:nvSpPr>
                <p:cNvPr id="84" name="Google Shape;84;p6"/>
                <p:cNvSpPr/>
                <p:nvPr/>
              </p:nvSpPr>
              <p:spPr>
                <a:xfrm rot="-1784949">
                  <a:off x="7498697" y="753354"/>
                  <a:ext cx="759595" cy="828369"/>
                </a:xfrm>
                <a:custGeom>
                  <a:rect b="b" l="l" r="r" t="t"/>
                  <a:pathLst>
                    <a:path extrusionOk="0" h="33135" w="30384">
                      <a:moveTo>
                        <a:pt x="27744" y="1"/>
                      </a:moveTo>
                      <a:cubicBezTo>
                        <a:pt x="27408" y="1"/>
                        <a:pt x="27068" y="72"/>
                        <a:pt x="26755" y="227"/>
                      </a:cubicBezTo>
                      <a:cubicBezTo>
                        <a:pt x="24081" y="1600"/>
                        <a:pt x="22351" y="4160"/>
                        <a:pt x="20378" y="6476"/>
                      </a:cubicBezTo>
                      <a:cubicBezTo>
                        <a:pt x="18233" y="8978"/>
                        <a:pt x="16031" y="11552"/>
                        <a:pt x="13829" y="14112"/>
                      </a:cubicBezTo>
                      <a:cubicBezTo>
                        <a:pt x="9425" y="19231"/>
                        <a:pt x="5250" y="24421"/>
                        <a:pt x="1146" y="29783"/>
                      </a:cubicBezTo>
                      <a:cubicBezTo>
                        <a:pt x="0" y="31234"/>
                        <a:pt x="1152" y="33135"/>
                        <a:pt x="2557" y="33135"/>
                      </a:cubicBezTo>
                      <a:cubicBezTo>
                        <a:pt x="2993" y="33135"/>
                        <a:pt x="3453" y="32951"/>
                        <a:pt x="3877" y="32514"/>
                      </a:cubicBezTo>
                      <a:cubicBezTo>
                        <a:pt x="8767" y="27510"/>
                        <a:pt x="13529" y="22448"/>
                        <a:pt x="18176" y="17200"/>
                      </a:cubicBezTo>
                      <a:cubicBezTo>
                        <a:pt x="20378" y="14698"/>
                        <a:pt x="22594" y="12196"/>
                        <a:pt x="24796" y="9693"/>
                      </a:cubicBezTo>
                      <a:cubicBezTo>
                        <a:pt x="26812" y="7377"/>
                        <a:pt x="28900" y="5532"/>
                        <a:pt x="29858" y="2615"/>
                      </a:cubicBezTo>
                      <a:cubicBezTo>
                        <a:pt x="30384" y="1130"/>
                        <a:pt x="29083" y="1"/>
                        <a:pt x="277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" name="Google Shape;85;p6"/>
                <p:cNvSpPr/>
                <p:nvPr/>
              </p:nvSpPr>
              <p:spPr>
                <a:xfrm rot="-1784949">
                  <a:off x="7580303" y="826106"/>
                  <a:ext cx="648845" cy="685070"/>
                </a:xfrm>
                <a:custGeom>
                  <a:rect b="b" l="l" r="r" t="t"/>
                  <a:pathLst>
                    <a:path extrusionOk="0" h="27403" w="25954">
                      <a:moveTo>
                        <a:pt x="2540" y="1"/>
                      </a:moveTo>
                      <a:cubicBezTo>
                        <a:pt x="2392" y="1"/>
                        <a:pt x="2242" y="7"/>
                        <a:pt x="2088" y="20"/>
                      </a:cubicBezTo>
                      <a:cubicBezTo>
                        <a:pt x="1016" y="134"/>
                        <a:pt x="1" y="906"/>
                        <a:pt x="58" y="2050"/>
                      </a:cubicBezTo>
                      <a:cubicBezTo>
                        <a:pt x="187" y="4667"/>
                        <a:pt x="1316" y="5625"/>
                        <a:pt x="3046" y="7469"/>
                      </a:cubicBezTo>
                      <a:cubicBezTo>
                        <a:pt x="5306" y="9914"/>
                        <a:pt x="7393" y="12474"/>
                        <a:pt x="9595" y="14919"/>
                      </a:cubicBezTo>
                      <a:cubicBezTo>
                        <a:pt x="11683" y="17178"/>
                        <a:pt x="13699" y="19380"/>
                        <a:pt x="15672" y="21711"/>
                      </a:cubicBezTo>
                      <a:cubicBezTo>
                        <a:pt x="17703" y="24142"/>
                        <a:pt x="18890" y="26115"/>
                        <a:pt x="21864" y="27245"/>
                      </a:cubicBezTo>
                      <a:cubicBezTo>
                        <a:pt x="22134" y="27353"/>
                        <a:pt x="22416" y="27402"/>
                        <a:pt x="22701" y="27402"/>
                      </a:cubicBezTo>
                      <a:cubicBezTo>
                        <a:pt x="24298" y="27402"/>
                        <a:pt x="25954" y="25836"/>
                        <a:pt x="25796" y="24271"/>
                      </a:cubicBezTo>
                      <a:cubicBezTo>
                        <a:pt x="25324" y="18723"/>
                        <a:pt x="19547" y="13604"/>
                        <a:pt x="15844" y="9729"/>
                      </a:cubicBezTo>
                      <a:cubicBezTo>
                        <a:pt x="13771" y="7527"/>
                        <a:pt x="11440" y="5553"/>
                        <a:pt x="9052" y="3652"/>
                      </a:cubicBezTo>
                      <a:cubicBezTo>
                        <a:pt x="7020" y="2012"/>
                        <a:pt x="5206" y="1"/>
                        <a:pt x="25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86" name="Google Shape;86;p6"/>
              <p:cNvSpPr/>
              <p:nvPr/>
            </p:nvSpPr>
            <p:spPr>
              <a:xfrm rot="-971337">
                <a:off x="8197010" y="-151055"/>
                <a:ext cx="606057" cy="745920"/>
              </a:xfrm>
              <a:custGeom>
                <a:rect b="b" l="l" r="r" t="t"/>
                <a:pathLst>
                  <a:path extrusionOk="0" h="14773" w="12003">
                    <a:moveTo>
                      <a:pt x="2808" y="1"/>
                    </a:moveTo>
                    <a:cubicBezTo>
                      <a:pt x="2045" y="1"/>
                      <a:pt x="1284" y="485"/>
                      <a:pt x="1016" y="1297"/>
                    </a:cubicBezTo>
                    <a:cubicBezTo>
                      <a:pt x="1" y="4271"/>
                      <a:pt x="358" y="7617"/>
                      <a:pt x="2146" y="10234"/>
                    </a:cubicBezTo>
                    <a:cubicBezTo>
                      <a:pt x="3089" y="11907"/>
                      <a:pt x="4519" y="13265"/>
                      <a:pt x="6435" y="14051"/>
                    </a:cubicBezTo>
                    <a:cubicBezTo>
                      <a:pt x="7451" y="14466"/>
                      <a:pt x="8523" y="14695"/>
                      <a:pt x="9524" y="14766"/>
                    </a:cubicBezTo>
                    <a:cubicBezTo>
                      <a:pt x="9575" y="14770"/>
                      <a:pt x="9625" y="14772"/>
                      <a:pt x="9674" y="14772"/>
                    </a:cubicBezTo>
                    <a:cubicBezTo>
                      <a:pt x="11091" y="14772"/>
                      <a:pt x="12002" y="13221"/>
                      <a:pt x="11311" y="11964"/>
                    </a:cubicBezTo>
                    <a:lnTo>
                      <a:pt x="11254" y="11964"/>
                    </a:lnTo>
                    <a:cubicBezTo>
                      <a:pt x="10954" y="11420"/>
                      <a:pt x="10425" y="11063"/>
                      <a:pt x="9824" y="11006"/>
                    </a:cubicBezTo>
                    <a:cubicBezTo>
                      <a:pt x="9653" y="11006"/>
                      <a:pt x="9524" y="11006"/>
                      <a:pt x="9410" y="10949"/>
                    </a:cubicBezTo>
                    <a:lnTo>
                      <a:pt x="9167" y="10949"/>
                    </a:lnTo>
                    <a:cubicBezTo>
                      <a:pt x="7737" y="10534"/>
                      <a:pt x="6493" y="9819"/>
                      <a:pt x="5592" y="8747"/>
                    </a:cubicBezTo>
                    <a:cubicBezTo>
                      <a:pt x="5477" y="8689"/>
                      <a:pt x="5420" y="8561"/>
                      <a:pt x="5363" y="8446"/>
                    </a:cubicBezTo>
                    <a:cubicBezTo>
                      <a:pt x="5234" y="8260"/>
                      <a:pt x="5120" y="8032"/>
                      <a:pt x="5063" y="7789"/>
                    </a:cubicBezTo>
                    <a:cubicBezTo>
                      <a:pt x="4405" y="6058"/>
                      <a:pt x="4462" y="4271"/>
                      <a:pt x="4877" y="2484"/>
                    </a:cubicBezTo>
                    <a:cubicBezTo>
                      <a:pt x="5006" y="1769"/>
                      <a:pt x="4762" y="1111"/>
                      <a:pt x="4233" y="639"/>
                    </a:cubicBezTo>
                    <a:cubicBezTo>
                      <a:pt x="4162" y="582"/>
                      <a:pt x="4105" y="525"/>
                      <a:pt x="3990" y="467"/>
                    </a:cubicBezTo>
                    <a:cubicBezTo>
                      <a:pt x="3650" y="148"/>
                      <a:pt x="3229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/>
          <p:nvPr>
            <p:ph type="title"/>
          </p:nvPr>
        </p:nvSpPr>
        <p:spPr>
          <a:xfrm>
            <a:off x="3489850" y="365760"/>
            <a:ext cx="482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9" name="Google Shape;89;p7"/>
          <p:cNvSpPr txBox="1"/>
          <p:nvPr>
            <p:ph idx="1" type="subTitle"/>
          </p:nvPr>
        </p:nvSpPr>
        <p:spPr>
          <a:xfrm>
            <a:off x="3489850" y="1296425"/>
            <a:ext cx="4827900" cy="26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Char char="■"/>
              <a:defRPr/>
            </a:lvl9pPr>
          </a:lstStyle>
          <a:p/>
        </p:txBody>
      </p:sp>
      <p:sp>
        <p:nvSpPr>
          <p:cNvPr id="90" name="Google Shape;90;p7"/>
          <p:cNvSpPr/>
          <p:nvPr>
            <p:ph idx="2" type="pic"/>
          </p:nvPr>
        </p:nvSpPr>
        <p:spPr>
          <a:xfrm>
            <a:off x="0" y="0"/>
            <a:ext cx="33810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91" name="Google Shape;91;p7"/>
          <p:cNvGrpSpPr/>
          <p:nvPr/>
        </p:nvGrpSpPr>
        <p:grpSpPr>
          <a:xfrm>
            <a:off x="6038245" y="2846769"/>
            <a:ext cx="3920869" cy="3138046"/>
            <a:chOff x="6038245" y="2846769"/>
            <a:chExt cx="3920869" cy="3138046"/>
          </a:xfrm>
        </p:grpSpPr>
        <p:sp>
          <p:nvSpPr>
            <p:cNvPr id="92" name="Google Shape;92;p7"/>
            <p:cNvSpPr/>
            <p:nvPr/>
          </p:nvSpPr>
          <p:spPr>
            <a:xfrm rot="-436672">
              <a:off x="6110435" y="4491971"/>
              <a:ext cx="1772968" cy="1252333"/>
            </a:xfrm>
            <a:custGeom>
              <a:rect b="b" l="l" r="r" t="t"/>
              <a:pathLst>
                <a:path extrusionOk="0" h="51556" w="72982">
                  <a:moveTo>
                    <a:pt x="67508" y="1"/>
                  </a:moveTo>
                  <a:cubicBezTo>
                    <a:pt x="65429" y="1"/>
                    <a:pt x="63502" y="1313"/>
                    <a:pt x="63802" y="3958"/>
                  </a:cubicBezTo>
                  <a:cubicBezTo>
                    <a:pt x="64345" y="8419"/>
                    <a:pt x="64460" y="12895"/>
                    <a:pt x="64102" y="17356"/>
                  </a:cubicBezTo>
                  <a:cubicBezTo>
                    <a:pt x="58683" y="14024"/>
                    <a:pt x="53264" y="10807"/>
                    <a:pt x="47773" y="7704"/>
                  </a:cubicBezTo>
                  <a:cubicBezTo>
                    <a:pt x="47114" y="7318"/>
                    <a:pt x="46413" y="7142"/>
                    <a:pt x="45727" y="7142"/>
                  </a:cubicBezTo>
                  <a:cubicBezTo>
                    <a:pt x="43570" y="7142"/>
                    <a:pt x="41568" y="8881"/>
                    <a:pt x="41524" y="11279"/>
                  </a:cubicBezTo>
                  <a:cubicBezTo>
                    <a:pt x="41467" y="14854"/>
                    <a:pt x="41395" y="18428"/>
                    <a:pt x="41395" y="22003"/>
                  </a:cubicBezTo>
                  <a:cubicBezTo>
                    <a:pt x="41338" y="22718"/>
                    <a:pt x="41524" y="25464"/>
                    <a:pt x="41581" y="27551"/>
                  </a:cubicBezTo>
                  <a:cubicBezTo>
                    <a:pt x="36820" y="24563"/>
                    <a:pt x="31930" y="21946"/>
                    <a:pt x="26811" y="19558"/>
                  </a:cubicBezTo>
                  <a:cubicBezTo>
                    <a:pt x="26087" y="19235"/>
                    <a:pt x="25374" y="19083"/>
                    <a:pt x="24703" y="19083"/>
                  </a:cubicBezTo>
                  <a:cubicBezTo>
                    <a:pt x="22547" y="19083"/>
                    <a:pt x="20820" y="20653"/>
                    <a:pt x="20548" y="23204"/>
                  </a:cubicBezTo>
                  <a:cubicBezTo>
                    <a:pt x="20133" y="27065"/>
                    <a:pt x="19590" y="30940"/>
                    <a:pt x="18946" y="34815"/>
                  </a:cubicBezTo>
                  <a:cubicBezTo>
                    <a:pt x="14714" y="32370"/>
                    <a:pt x="10481" y="29868"/>
                    <a:pt x="6249" y="27422"/>
                  </a:cubicBezTo>
                  <a:cubicBezTo>
                    <a:pt x="5602" y="27059"/>
                    <a:pt x="4917" y="26893"/>
                    <a:pt x="4246" y="26893"/>
                  </a:cubicBezTo>
                  <a:cubicBezTo>
                    <a:pt x="2071" y="26893"/>
                    <a:pt x="57" y="28636"/>
                    <a:pt x="57" y="30997"/>
                  </a:cubicBezTo>
                  <a:cubicBezTo>
                    <a:pt x="0" y="37203"/>
                    <a:pt x="229" y="43509"/>
                    <a:pt x="1358" y="49657"/>
                  </a:cubicBezTo>
                  <a:cubicBezTo>
                    <a:pt x="1600" y="50930"/>
                    <a:pt x="2750" y="51556"/>
                    <a:pt x="3905" y="51556"/>
                  </a:cubicBezTo>
                  <a:cubicBezTo>
                    <a:pt x="5074" y="51556"/>
                    <a:pt x="6247" y="50916"/>
                    <a:pt x="6492" y="49657"/>
                  </a:cubicBezTo>
                  <a:cubicBezTo>
                    <a:pt x="7321" y="45839"/>
                    <a:pt x="7736" y="41907"/>
                    <a:pt x="7979" y="37975"/>
                  </a:cubicBezTo>
                  <a:cubicBezTo>
                    <a:pt x="11968" y="40292"/>
                    <a:pt x="15900" y="42622"/>
                    <a:pt x="19833" y="44881"/>
                  </a:cubicBezTo>
                  <a:cubicBezTo>
                    <a:pt x="20443" y="45256"/>
                    <a:pt x="21156" y="45432"/>
                    <a:pt x="21875" y="45432"/>
                  </a:cubicBezTo>
                  <a:cubicBezTo>
                    <a:pt x="23682" y="45432"/>
                    <a:pt x="25531" y="44318"/>
                    <a:pt x="25910" y="42436"/>
                  </a:cubicBezTo>
                  <a:cubicBezTo>
                    <a:pt x="26811" y="38089"/>
                    <a:pt x="27525" y="33800"/>
                    <a:pt x="28112" y="29453"/>
                  </a:cubicBezTo>
                  <a:cubicBezTo>
                    <a:pt x="32702" y="31841"/>
                    <a:pt x="37106" y="34458"/>
                    <a:pt x="41395" y="37317"/>
                  </a:cubicBezTo>
                  <a:cubicBezTo>
                    <a:pt x="41978" y="37710"/>
                    <a:pt x="42756" y="37918"/>
                    <a:pt x="43537" y="37918"/>
                  </a:cubicBezTo>
                  <a:cubicBezTo>
                    <a:pt x="44290" y="37918"/>
                    <a:pt x="45045" y="37725"/>
                    <a:pt x="45628" y="37317"/>
                  </a:cubicBezTo>
                  <a:cubicBezTo>
                    <a:pt x="48902" y="35058"/>
                    <a:pt x="49503" y="32070"/>
                    <a:pt x="49617" y="28266"/>
                  </a:cubicBezTo>
                  <a:cubicBezTo>
                    <a:pt x="49689" y="24992"/>
                    <a:pt x="49746" y="21703"/>
                    <a:pt x="49746" y="18486"/>
                  </a:cubicBezTo>
                  <a:cubicBezTo>
                    <a:pt x="54979" y="21531"/>
                    <a:pt x="60170" y="24634"/>
                    <a:pt x="65289" y="27851"/>
                  </a:cubicBezTo>
                  <a:cubicBezTo>
                    <a:pt x="65885" y="28213"/>
                    <a:pt x="66592" y="28383"/>
                    <a:pt x="67310" y="28383"/>
                  </a:cubicBezTo>
                  <a:cubicBezTo>
                    <a:pt x="69177" y="28383"/>
                    <a:pt x="71124" y="27239"/>
                    <a:pt x="71423" y="25349"/>
                  </a:cubicBezTo>
                  <a:cubicBezTo>
                    <a:pt x="72624" y="18200"/>
                    <a:pt x="72982" y="11165"/>
                    <a:pt x="72138" y="3958"/>
                  </a:cubicBezTo>
                  <a:cubicBezTo>
                    <a:pt x="71844" y="1327"/>
                    <a:pt x="69599" y="1"/>
                    <a:pt x="67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 rot="7594616">
              <a:off x="8115518" y="4190108"/>
              <a:ext cx="1151312" cy="1298207"/>
            </a:xfrm>
            <a:custGeom>
              <a:rect b="b" l="l" r="r" t="t"/>
              <a:pathLst>
                <a:path extrusionOk="0" h="40229" w="35677">
                  <a:moveTo>
                    <a:pt x="18565" y="1"/>
                  </a:moveTo>
                  <a:cubicBezTo>
                    <a:pt x="8730" y="1"/>
                    <a:pt x="2450" y="8328"/>
                    <a:pt x="887" y="17604"/>
                  </a:cubicBezTo>
                  <a:cubicBezTo>
                    <a:pt x="1" y="23023"/>
                    <a:pt x="773" y="29343"/>
                    <a:pt x="3690" y="34047"/>
                  </a:cubicBezTo>
                  <a:cubicBezTo>
                    <a:pt x="5714" y="37351"/>
                    <a:pt x="9658" y="40228"/>
                    <a:pt x="13537" y="40228"/>
                  </a:cubicBezTo>
                  <a:cubicBezTo>
                    <a:pt x="15248" y="40228"/>
                    <a:pt x="16946" y="39668"/>
                    <a:pt x="18461" y="38337"/>
                  </a:cubicBezTo>
                  <a:cubicBezTo>
                    <a:pt x="20524" y="36494"/>
                    <a:pt x="18790" y="33619"/>
                    <a:pt x="16377" y="33619"/>
                  </a:cubicBezTo>
                  <a:cubicBezTo>
                    <a:pt x="16281" y="33619"/>
                    <a:pt x="16185" y="33624"/>
                    <a:pt x="16087" y="33633"/>
                  </a:cubicBezTo>
                  <a:cubicBezTo>
                    <a:pt x="15742" y="33669"/>
                    <a:pt x="15405" y="33687"/>
                    <a:pt x="15076" y="33687"/>
                  </a:cubicBezTo>
                  <a:cubicBezTo>
                    <a:pt x="12786" y="33687"/>
                    <a:pt x="10894" y="32799"/>
                    <a:pt x="9581" y="30773"/>
                  </a:cubicBezTo>
                  <a:cubicBezTo>
                    <a:pt x="7923" y="28199"/>
                    <a:pt x="7322" y="24925"/>
                    <a:pt x="7322" y="21951"/>
                  </a:cubicBezTo>
                  <a:cubicBezTo>
                    <a:pt x="7322" y="16531"/>
                    <a:pt x="9352" y="9611"/>
                    <a:pt x="14829" y="7409"/>
                  </a:cubicBezTo>
                  <a:cubicBezTo>
                    <a:pt x="16018" y="6935"/>
                    <a:pt x="17288" y="6704"/>
                    <a:pt x="18552" y="6704"/>
                  </a:cubicBezTo>
                  <a:cubicBezTo>
                    <a:pt x="21906" y="6704"/>
                    <a:pt x="25217" y="8334"/>
                    <a:pt x="26869" y="11398"/>
                  </a:cubicBezTo>
                  <a:cubicBezTo>
                    <a:pt x="29128" y="15516"/>
                    <a:pt x="28599" y="21479"/>
                    <a:pt x="24238" y="23981"/>
                  </a:cubicBezTo>
                  <a:cubicBezTo>
                    <a:pt x="23512" y="24388"/>
                    <a:pt x="22653" y="24609"/>
                    <a:pt x="21809" y="24609"/>
                  </a:cubicBezTo>
                  <a:cubicBezTo>
                    <a:pt x="20308" y="24609"/>
                    <a:pt x="18857" y="23909"/>
                    <a:pt x="18289" y="22308"/>
                  </a:cubicBezTo>
                  <a:cubicBezTo>
                    <a:pt x="18047" y="21535"/>
                    <a:pt x="18158" y="18712"/>
                    <a:pt x="18992" y="18712"/>
                  </a:cubicBezTo>
                  <a:cubicBezTo>
                    <a:pt x="19192" y="18712"/>
                    <a:pt x="19432" y="18873"/>
                    <a:pt x="19719" y="19262"/>
                  </a:cubicBezTo>
                  <a:cubicBezTo>
                    <a:pt x="20309" y="20046"/>
                    <a:pt x="21241" y="20401"/>
                    <a:pt x="22174" y="20401"/>
                  </a:cubicBezTo>
                  <a:cubicBezTo>
                    <a:pt x="23029" y="20401"/>
                    <a:pt x="23886" y="20103"/>
                    <a:pt x="24481" y="19563"/>
                  </a:cubicBezTo>
                  <a:cubicBezTo>
                    <a:pt x="25968" y="18261"/>
                    <a:pt x="25911" y="16288"/>
                    <a:pt x="24781" y="14801"/>
                  </a:cubicBezTo>
                  <a:cubicBezTo>
                    <a:pt x="23368" y="12874"/>
                    <a:pt x="21277" y="11973"/>
                    <a:pt x="19170" y="11973"/>
                  </a:cubicBezTo>
                  <a:cubicBezTo>
                    <a:pt x="16650" y="11973"/>
                    <a:pt x="14109" y="13263"/>
                    <a:pt x="12684" y="15630"/>
                  </a:cubicBezTo>
                  <a:cubicBezTo>
                    <a:pt x="10239" y="19691"/>
                    <a:pt x="11140" y="25411"/>
                    <a:pt x="14529" y="28557"/>
                  </a:cubicBezTo>
                  <a:cubicBezTo>
                    <a:pt x="16574" y="30436"/>
                    <a:pt x="19212" y="31352"/>
                    <a:pt x="21858" y="31352"/>
                  </a:cubicBezTo>
                  <a:cubicBezTo>
                    <a:pt x="24004" y="31352"/>
                    <a:pt x="26154" y="30750"/>
                    <a:pt x="27998" y="29572"/>
                  </a:cubicBezTo>
                  <a:cubicBezTo>
                    <a:pt x="32045" y="26955"/>
                    <a:pt x="34490" y="22608"/>
                    <a:pt x="34905" y="17832"/>
                  </a:cubicBezTo>
                  <a:cubicBezTo>
                    <a:pt x="35677" y="8667"/>
                    <a:pt x="28828" y="502"/>
                    <a:pt x="19590" y="30"/>
                  </a:cubicBezTo>
                  <a:cubicBezTo>
                    <a:pt x="19244" y="10"/>
                    <a:pt x="18902" y="1"/>
                    <a:pt x="18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 rot="574843">
              <a:off x="8360529" y="2963728"/>
              <a:ext cx="1507629" cy="1219235"/>
            </a:xfrm>
            <a:custGeom>
              <a:rect b="b" l="l" r="r" t="t"/>
              <a:pathLst>
                <a:path extrusionOk="0" h="39046" w="48278">
                  <a:moveTo>
                    <a:pt x="23318" y="1"/>
                  </a:moveTo>
                  <a:cubicBezTo>
                    <a:pt x="21882" y="1"/>
                    <a:pt x="20421" y="953"/>
                    <a:pt x="20076" y="2438"/>
                  </a:cubicBezTo>
                  <a:cubicBezTo>
                    <a:pt x="19004" y="7329"/>
                    <a:pt x="18346" y="12333"/>
                    <a:pt x="17574" y="17209"/>
                  </a:cubicBezTo>
                  <a:cubicBezTo>
                    <a:pt x="17216" y="19540"/>
                    <a:pt x="16859" y="21799"/>
                    <a:pt x="16559" y="24073"/>
                  </a:cubicBezTo>
                  <a:cubicBezTo>
                    <a:pt x="16201" y="22814"/>
                    <a:pt x="15787" y="21570"/>
                    <a:pt x="15429" y="20312"/>
                  </a:cubicBezTo>
                  <a:cubicBezTo>
                    <a:pt x="14228" y="16208"/>
                    <a:pt x="13456" y="11976"/>
                    <a:pt x="12212" y="7915"/>
                  </a:cubicBezTo>
                  <a:cubicBezTo>
                    <a:pt x="11720" y="6518"/>
                    <a:pt x="10456" y="5507"/>
                    <a:pt x="9034" y="5507"/>
                  </a:cubicBezTo>
                  <a:cubicBezTo>
                    <a:pt x="8884" y="5507"/>
                    <a:pt x="8732" y="5518"/>
                    <a:pt x="8580" y="5541"/>
                  </a:cubicBezTo>
                  <a:cubicBezTo>
                    <a:pt x="7078" y="5770"/>
                    <a:pt x="5477" y="7143"/>
                    <a:pt x="5720" y="8816"/>
                  </a:cubicBezTo>
                  <a:cubicBezTo>
                    <a:pt x="6249" y="13277"/>
                    <a:pt x="7679" y="17752"/>
                    <a:pt x="9166" y="21985"/>
                  </a:cubicBezTo>
                  <a:cubicBezTo>
                    <a:pt x="9938" y="24001"/>
                    <a:pt x="10653" y="26032"/>
                    <a:pt x="11554" y="28062"/>
                  </a:cubicBezTo>
                  <a:cubicBezTo>
                    <a:pt x="11668" y="28291"/>
                    <a:pt x="11726" y="28534"/>
                    <a:pt x="11854" y="28777"/>
                  </a:cubicBezTo>
                  <a:cubicBezTo>
                    <a:pt x="11082" y="28119"/>
                    <a:pt x="10367" y="27404"/>
                    <a:pt x="9709" y="26575"/>
                  </a:cubicBezTo>
                  <a:cubicBezTo>
                    <a:pt x="7322" y="23472"/>
                    <a:pt x="6078" y="19711"/>
                    <a:pt x="3447" y="16794"/>
                  </a:cubicBezTo>
                  <a:cubicBezTo>
                    <a:pt x="3114" y="16408"/>
                    <a:pt x="2717" y="16245"/>
                    <a:pt x="2326" y="16245"/>
                  </a:cubicBezTo>
                  <a:cubicBezTo>
                    <a:pt x="1456" y="16245"/>
                    <a:pt x="608" y="17049"/>
                    <a:pt x="530" y="17996"/>
                  </a:cubicBezTo>
                  <a:cubicBezTo>
                    <a:pt x="0" y="22700"/>
                    <a:pt x="2260" y="27519"/>
                    <a:pt x="5119" y="31222"/>
                  </a:cubicBezTo>
                  <a:cubicBezTo>
                    <a:pt x="8337" y="35326"/>
                    <a:pt x="12984" y="37714"/>
                    <a:pt x="18103" y="38600"/>
                  </a:cubicBezTo>
                  <a:cubicBezTo>
                    <a:pt x="19905" y="38896"/>
                    <a:pt x="21783" y="39046"/>
                    <a:pt x="23693" y="39046"/>
                  </a:cubicBezTo>
                  <a:cubicBezTo>
                    <a:pt x="31829" y="39046"/>
                    <a:pt x="40520" y="36330"/>
                    <a:pt x="46172" y="30679"/>
                  </a:cubicBezTo>
                  <a:cubicBezTo>
                    <a:pt x="48278" y="28525"/>
                    <a:pt x="46308" y="24872"/>
                    <a:pt x="43783" y="24872"/>
                  </a:cubicBezTo>
                  <a:cubicBezTo>
                    <a:pt x="43240" y="24872"/>
                    <a:pt x="42671" y="25041"/>
                    <a:pt x="42111" y="25431"/>
                  </a:cubicBezTo>
                  <a:cubicBezTo>
                    <a:pt x="38722" y="27819"/>
                    <a:pt x="35619" y="29964"/>
                    <a:pt x="31573" y="31151"/>
                  </a:cubicBezTo>
                  <a:cubicBezTo>
                    <a:pt x="30314" y="31579"/>
                    <a:pt x="29013" y="31865"/>
                    <a:pt x="27698" y="32051"/>
                  </a:cubicBezTo>
                  <a:cubicBezTo>
                    <a:pt x="28884" y="30679"/>
                    <a:pt x="30085" y="29363"/>
                    <a:pt x="31272" y="27933"/>
                  </a:cubicBezTo>
                  <a:cubicBezTo>
                    <a:pt x="34318" y="24430"/>
                    <a:pt x="37235" y="20784"/>
                    <a:pt x="40095" y="17095"/>
                  </a:cubicBezTo>
                  <a:cubicBezTo>
                    <a:pt x="41167" y="15608"/>
                    <a:pt x="40266" y="13277"/>
                    <a:pt x="38836" y="12448"/>
                  </a:cubicBezTo>
                  <a:cubicBezTo>
                    <a:pt x="38295" y="12130"/>
                    <a:pt x="37748" y="11987"/>
                    <a:pt x="37219" y="11987"/>
                  </a:cubicBezTo>
                  <a:cubicBezTo>
                    <a:pt x="36057" y="11987"/>
                    <a:pt x="34983" y="12674"/>
                    <a:pt x="34246" y="13706"/>
                  </a:cubicBezTo>
                  <a:cubicBezTo>
                    <a:pt x="31630" y="17152"/>
                    <a:pt x="29013" y="20612"/>
                    <a:pt x="26268" y="23944"/>
                  </a:cubicBezTo>
                  <a:cubicBezTo>
                    <a:pt x="24952" y="25617"/>
                    <a:pt x="23594" y="27290"/>
                    <a:pt x="22278" y="28948"/>
                  </a:cubicBezTo>
                  <a:lnTo>
                    <a:pt x="22164" y="29077"/>
                  </a:lnTo>
                  <a:cubicBezTo>
                    <a:pt x="22335" y="28005"/>
                    <a:pt x="22521" y="26861"/>
                    <a:pt x="22693" y="25788"/>
                  </a:cubicBezTo>
                  <a:cubicBezTo>
                    <a:pt x="23108" y="23415"/>
                    <a:pt x="23522" y="21027"/>
                    <a:pt x="23951" y="18639"/>
                  </a:cubicBezTo>
                  <a:cubicBezTo>
                    <a:pt x="24781" y="13820"/>
                    <a:pt x="25796" y="9059"/>
                    <a:pt x="26511" y="4226"/>
                  </a:cubicBezTo>
                  <a:cubicBezTo>
                    <a:pt x="26811" y="2438"/>
                    <a:pt x="26096" y="651"/>
                    <a:pt x="24180" y="122"/>
                  </a:cubicBezTo>
                  <a:cubicBezTo>
                    <a:pt x="23900" y="40"/>
                    <a:pt x="23609" y="1"/>
                    <a:pt x="23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5" name="Google Shape;95;p7"/>
            <p:cNvGrpSpPr/>
            <p:nvPr/>
          </p:nvGrpSpPr>
          <p:grpSpPr>
            <a:xfrm rot="2700000">
              <a:off x="7531481" y="4985337"/>
              <a:ext cx="954291" cy="775681"/>
              <a:chOff x="2794650" y="3098825"/>
              <a:chExt cx="1072450" cy="871725"/>
            </a:xfrm>
          </p:grpSpPr>
          <p:sp>
            <p:nvSpPr>
              <p:cNvPr id="96" name="Google Shape;96;p7"/>
              <p:cNvSpPr/>
              <p:nvPr/>
            </p:nvSpPr>
            <p:spPr>
              <a:xfrm>
                <a:off x="2899525" y="3098825"/>
                <a:ext cx="967575" cy="871725"/>
              </a:xfrm>
              <a:custGeom>
                <a:rect b="b" l="l" r="r" t="t"/>
                <a:pathLst>
                  <a:path extrusionOk="0" h="34869" w="38703">
                    <a:moveTo>
                      <a:pt x="2034" y="0"/>
                    </a:moveTo>
                    <a:cubicBezTo>
                      <a:pt x="777" y="0"/>
                      <a:pt x="1" y="1239"/>
                      <a:pt x="596" y="2430"/>
                    </a:cubicBezTo>
                    <a:cubicBezTo>
                      <a:pt x="1969" y="5461"/>
                      <a:pt x="4886" y="7435"/>
                      <a:pt x="7260" y="9637"/>
                    </a:cubicBezTo>
                    <a:cubicBezTo>
                      <a:pt x="10062" y="12253"/>
                      <a:pt x="12865" y="14942"/>
                      <a:pt x="15610" y="17615"/>
                    </a:cubicBezTo>
                    <a:cubicBezTo>
                      <a:pt x="18170" y="20118"/>
                      <a:pt x="20672" y="22749"/>
                      <a:pt x="23117" y="25423"/>
                    </a:cubicBezTo>
                    <a:cubicBezTo>
                      <a:pt x="25734" y="28168"/>
                      <a:pt x="27993" y="31442"/>
                      <a:pt x="30853" y="33945"/>
                    </a:cubicBezTo>
                    <a:cubicBezTo>
                      <a:pt x="31616" y="34588"/>
                      <a:pt x="32516" y="34869"/>
                      <a:pt x="33402" y="34869"/>
                    </a:cubicBezTo>
                    <a:cubicBezTo>
                      <a:pt x="36118" y="34869"/>
                      <a:pt x="38703" y="32234"/>
                      <a:pt x="36816" y="29355"/>
                    </a:cubicBezTo>
                    <a:cubicBezTo>
                      <a:pt x="32712" y="23035"/>
                      <a:pt x="26091" y="17673"/>
                      <a:pt x="20486" y="12740"/>
                    </a:cubicBezTo>
                    <a:cubicBezTo>
                      <a:pt x="17755" y="10294"/>
                      <a:pt x="14953" y="7964"/>
                      <a:pt x="11978" y="5762"/>
                    </a:cubicBezTo>
                    <a:cubicBezTo>
                      <a:pt x="9119" y="3560"/>
                      <a:pt x="6073" y="643"/>
                      <a:pt x="2441" y="42"/>
                    </a:cubicBezTo>
                    <a:cubicBezTo>
                      <a:pt x="2301" y="14"/>
                      <a:pt x="2165" y="0"/>
                      <a:pt x="20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7"/>
              <p:cNvSpPr/>
              <p:nvPr/>
            </p:nvSpPr>
            <p:spPr>
              <a:xfrm>
                <a:off x="2794650" y="3437950"/>
                <a:ext cx="618125" cy="342450"/>
              </a:xfrm>
              <a:custGeom>
                <a:rect b="b" l="l" r="r" t="t"/>
                <a:pathLst>
                  <a:path extrusionOk="0" h="13698" w="24725">
                    <a:moveTo>
                      <a:pt x="19194" y="0"/>
                    </a:moveTo>
                    <a:cubicBezTo>
                      <a:pt x="18979" y="0"/>
                      <a:pt x="18763" y="20"/>
                      <a:pt x="18547" y="61"/>
                    </a:cubicBezTo>
                    <a:cubicBezTo>
                      <a:pt x="15516" y="604"/>
                      <a:pt x="13071" y="2263"/>
                      <a:pt x="10382" y="3750"/>
                    </a:cubicBezTo>
                    <a:cubicBezTo>
                      <a:pt x="7651" y="5309"/>
                      <a:pt x="4734" y="6739"/>
                      <a:pt x="2160" y="8583"/>
                    </a:cubicBezTo>
                    <a:cubicBezTo>
                      <a:pt x="1" y="10158"/>
                      <a:pt x="883" y="13697"/>
                      <a:pt x="3484" y="13697"/>
                    </a:cubicBezTo>
                    <a:cubicBezTo>
                      <a:pt x="3741" y="13697"/>
                      <a:pt x="4016" y="13663"/>
                      <a:pt x="4305" y="13588"/>
                    </a:cubicBezTo>
                    <a:cubicBezTo>
                      <a:pt x="7594" y="12758"/>
                      <a:pt x="10683" y="11329"/>
                      <a:pt x="13843" y="10127"/>
                    </a:cubicBezTo>
                    <a:cubicBezTo>
                      <a:pt x="16817" y="8941"/>
                      <a:pt x="19505" y="7983"/>
                      <a:pt x="22007" y="5895"/>
                    </a:cubicBezTo>
                    <a:cubicBezTo>
                      <a:pt x="24725" y="3630"/>
                      <a:pt x="22118" y="0"/>
                      <a:pt x="191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  <p:grpSp>
        <p:nvGrpSpPr>
          <p:cNvPr id="100" name="Google Shape;100;p8"/>
          <p:cNvGrpSpPr/>
          <p:nvPr/>
        </p:nvGrpSpPr>
        <p:grpSpPr>
          <a:xfrm>
            <a:off x="-1392307" y="-515410"/>
            <a:ext cx="11522808" cy="6619556"/>
            <a:chOff x="-1392307" y="-515410"/>
            <a:chExt cx="11522808" cy="6619556"/>
          </a:xfrm>
        </p:grpSpPr>
        <p:grpSp>
          <p:nvGrpSpPr>
            <p:cNvPr id="101" name="Google Shape;101;p8"/>
            <p:cNvGrpSpPr/>
            <p:nvPr/>
          </p:nvGrpSpPr>
          <p:grpSpPr>
            <a:xfrm>
              <a:off x="7302349" y="-515410"/>
              <a:ext cx="2828152" cy="3087989"/>
              <a:chOff x="7213724" y="-467685"/>
              <a:chExt cx="2828152" cy="3087989"/>
            </a:xfrm>
          </p:grpSpPr>
          <p:sp>
            <p:nvSpPr>
              <p:cNvPr id="102" name="Google Shape;102;p8"/>
              <p:cNvSpPr/>
              <p:nvPr/>
            </p:nvSpPr>
            <p:spPr>
              <a:xfrm rot="-9916192">
                <a:off x="8219442" y="1072600"/>
                <a:ext cx="1677515" cy="1356731"/>
              </a:xfrm>
              <a:custGeom>
                <a:rect b="b" l="l" r="r" t="t"/>
                <a:pathLst>
                  <a:path extrusionOk="0" h="39046" w="48278">
                    <a:moveTo>
                      <a:pt x="23318" y="1"/>
                    </a:moveTo>
                    <a:cubicBezTo>
                      <a:pt x="21882" y="1"/>
                      <a:pt x="20421" y="953"/>
                      <a:pt x="20076" y="2438"/>
                    </a:cubicBezTo>
                    <a:cubicBezTo>
                      <a:pt x="19004" y="7329"/>
                      <a:pt x="18346" y="12333"/>
                      <a:pt x="17574" y="17209"/>
                    </a:cubicBezTo>
                    <a:cubicBezTo>
                      <a:pt x="17216" y="19540"/>
                      <a:pt x="16859" y="21799"/>
                      <a:pt x="16559" y="24073"/>
                    </a:cubicBezTo>
                    <a:cubicBezTo>
                      <a:pt x="16201" y="22814"/>
                      <a:pt x="15787" y="21570"/>
                      <a:pt x="15429" y="20312"/>
                    </a:cubicBezTo>
                    <a:cubicBezTo>
                      <a:pt x="14228" y="16208"/>
                      <a:pt x="13456" y="11976"/>
                      <a:pt x="12212" y="7915"/>
                    </a:cubicBezTo>
                    <a:cubicBezTo>
                      <a:pt x="11720" y="6518"/>
                      <a:pt x="10456" y="5507"/>
                      <a:pt x="9034" y="5507"/>
                    </a:cubicBezTo>
                    <a:cubicBezTo>
                      <a:pt x="8884" y="5507"/>
                      <a:pt x="8732" y="5518"/>
                      <a:pt x="8580" y="5541"/>
                    </a:cubicBezTo>
                    <a:cubicBezTo>
                      <a:pt x="7078" y="5770"/>
                      <a:pt x="5477" y="7143"/>
                      <a:pt x="5720" y="8816"/>
                    </a:cubicBezTo>
                    <a:cubicBezTo>
                      <a:pt x="6249" y="13277"/>
                      <a:pt x="7679" y="17752"/>
                      <a:pt x="9166" y="21985"/>
                    </a:cubicBezTo>
                    <a:cubicBezTo>
                      <a:pt x="9938" y="24001"/>
                      <a:pt x="10653" y="26032"/>
                      <a:pt x="11554" y="28062"/>
                    </a:cubicBezTo>
                    <a:cubicBezTo>
                      <a:pt x="11668" y="28291"/>
                      <a:pt x="11726" y="28534"/>
                      <a:pt x="11854" y="28777"/>
                    </a:cubicBezTo>
                    <a:cubicBezTo>
                      <a:pt x="11082" y="28119"/>
                      <a:pt x="10367" y="27404"/>
                      <a:pt x="9709" y="26575"/>
                    </a:cubicBezTo>
                    <a:cubicBezTo>
                      <a:pt x="7322" y="23472"/>
                      <a:pt x="6078" y="19711"/>
                      <a:pt x="3447" y="16794"/>
                    </a:cubicBezTo>
                    <a:cubicBezTo>
                      <a:pt x="3114" y="16408"/>
                      <a:pt x="2717" y="16245"/>
                      <a:pt x="2326" y="16245"/>
                    </a:cubicBezTo>
                    <a:cubicBezTo>
                      <a:pt x="1456" y="16245"/>
                      <a:pt x="608" y="17049"/>
                      <a:pt x="530" y="17996"/>
                    </a:cubicBezTo>
                    <a:cubicBezTo>
                      <a:pt x="0" y="22700"/>
                      <a:pt x="2260" y="27519"/>
                      <a:pt x="5119" y="31222"/>
                    </a:cubicBezTo>
                    <a:cubicBezTo>
                      <a:pt x="8337" y="35326"/>
                      <a:pt x="12984" y="37714"/>
                      <a:pt x="18103" y="38600"/>
                    </a:cubicBezTo>
                    <a:cubicBezTo>
                      <a:pt x="19905" y="38896"/>
                      <a:pt x="21783" y="39046"/>
                      <a:pt x="23693" y="39046"/>
                    </a:cubicBezTo>
                    <a:cubicBezTo>
                      <a:pt x="31829" y="39046"/>
                      <a:pt x="40520" y="36330"/>
                      <a:pt x="46172" y="30679"/>
                    </a:cubicBezTo>
                    <a:cubicBezTo>
                      <a:pt x="48278" y="28525"/>
                      <a:pt x="46308" y="24872"/>
                      <a:pt x="43783" y="24872"/>
                    </a:cubicBezTo>
                    <a:cubicBezTo>
                      <a:pt x="43240" y="24872"/>
                      <a:pt x="42671" y="25041"/>
                      <a:pt x="42111" y="25431"/>
                    </a:cubicBezTo>
                    <a:cubicBezTo>
                      <a:pt x="38722" y="27819"/>
                      <a:pt x="35619" y="29964"/>
                      <a:pt x="31573" y="31151"/>
                    </a:cubicBezTo>
                    <a:cubicBezTo>
                      <a:pt x="30314" y="31579"/>
                      <a:pt x="29013" y="31865"/>
                      <a:pt x="27698" y="32051"/>
                    </a:cubicBezTo>
                    <a:cubicBezTo>
                      <a:pt x="28884" y="30679"/>
                      <a:pt x="30085" y="29363"/>
                      <a:pt x="31272" y="27933"/>
                    </a:cubicBezTo>
                    <a:cubicBezTo>
                      <a:pt x="34318" y="24430"/>
                      <a:pt x="37235" y="20784"/>
                      <a:pt x="40095" y="17095"/>
                    </a:cubicBezTo>
                    <a:cubicBezTo>
                      <a:pt x="41167" y="15608"/>
                      <a:pt x="40266" y="13277"/>
                      <a:pt x="38836" y="12448"/>
                    </a:cubicBezTo>
                    <a:cubicBezTo>
                      <a:pt x="38295" y="12130"/>
                      <a:pt x="37748" y="11987"/>
                      <a:pt x="37219" y="11987"/>
                    </a:cubicBezTo>
                    <a:cubicBezTo>
                      <a:pt x="36057" y="11987"/>
                      <a:pt x="34983" y="12674"/>
                      <a:pt x="34246" y="13706"/>
                    </a:cubicBezTo>
                    <a:cubicBezTo>
                      <a:pt x="31630" y="17152"/>
                      <a:pt x="29013" y="20612"/>
                      <a:pt x="26268" y="23944"/>
                    </a:cubicBezTo>
                    <a:cubicBezTo>
                      <a:pt x="24952" y="25617"/>
                      <a:pt x="23594" y="27290"/>
                      <a:pt x="22278" y="28948"/>
                    </a:cubicBezTo>
                    <a:lnTo>
                      <a:pt x="22164" y="29077"/>
                    </a:lnTo>
                    <a:cubicBezTo>
                      <a:pt x="22335" y="28005"/>
                      <a:pt x="22521" y="26861"/>
                      <a:pt x="22693" y="25788"/>
                    </a:cubicBezTo>
                    <a:cubicBezTo>
                      <a:pt x="23108" y="23415"/>
                      <a:pt x="23522" y="21027"/>
                      <a:pt x="23951" y="18639"/>
                    </a:cubicBezTo>
                    <a:cubicBezTo>
                      <a:pt x="24781" y="13820"/>
                      <a:pt x="25796" y="9059"/>
                      <a:pt x="26511" y="4226"/>
                    </a:cubicBezTo>
                    <a:cubicBezTo>
                      <a:pt x="26811" y="2438"/>
                      <a:pt x="26096" y="651"/>
                      <a:pt x="24180" y="122"/>
                    </a:cubicBezTo>
                    <a:cubicBezTo>
                      <a:pt x="23900" y="40"/>
                      <a:pt x="23609" y="1"/>
                      <a:pt x="233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8"/>
              <p:cNvSpPr/>
              <p:nvPr/>
            </p:nvSpPr>
            <p:spPr>
              <a:xfrm rot="5222901">
                <a:off x="7298765" y="-325972"/>
                <a:ext cx="606055" cy="745918"/>
              </a:xfrm>
              <a:custGeom>
                <a:rect b="b" l="l" r="r" t="t"/>
                <a:pathLst>
                  <a:path extrusionOk="0" h="14773" w="12003">
                    <a:moveTo>
                      <a:pt x="2808" y="1"/>
                    </a:moveTo>
                    <a:cubicBezTo>
                      <a:pt x="2045" y="1"/>
                      <a:pt x="1284" y="485"/>
                      <a:pt x="1016" y="1297"/>
                    </a:cubicBezTo>
                    <a:cubicBezTo>
                      <a:pt x="1" y="4271"/>
                      <a:pt x="358" y="7617"/>
                      <a:pt x="2146" y="10234"/>
                    </a:cubicBezTo>
                    <a:cubicBezTo>
                      <a:pt x="3089" y="11907"/>
                      <a:pt x="4519" y="13265"/>
                      <a:pt x="6435" y="14051"/>
                    </a:cubicBezTo>
                    <a:cubicBezTo>
                      <a:pt x="7451" y="14466"/>
                      <a:pt x="8523" y="14695"/>
                      <a:pt x="9524" y="14766"/>
                    </a:cubicBezTo>
                    <a:cubicBezTo>
                      <a:pt x="9575" y="14770"/>
                      <a:pt x="9625" y="14772"/>
                      <a:pt x="9674" y="14772"/>
                    </a:cubicBezTo>
                    <a:cubicBezTo>
                      <a:pt x="11091" y="14772"/>
                      <a:pt x="12002" y="13221"/>
                      <a:pt x="11311" y="11964"/>
                    </a:cubicBezTo>
                    <a:lnTo>
                      <a:pt x="11254" y="11964"/>
                    </a:lnTo>
                    <a:cubicBezTo>
                      <a:pt x="10954" y="11420"/>
                      <a:pt x="10425" y="11063"/>
                      <a:pt x="9824" y="11006"/>
                    </a:cubicBezTo>
                    <a:cubicBezTo>
                      <a:pt x="9653" y="11006"/>
                      <a:pt x="9524" y="11006"/>
                      <a:pt x="9410" y="10949"/>
                    </a:cubicBezTo>
                    <a:lnTo>
                      <a:pt x="9167" y="10949"/>
                    </a:lnTo>
                    <a:cubicBezTo>
                      <a:pt x="7737" y="10534"/>
                      <a:pt x="6493" y="9819"/>
                      <a:pt x="5592" y="8747"/>
                    </a:cubicBezTo>
                    <a:cubicBezTo>
                      <a:pt x="5477" y="8689"/>
                      <a:pt x="5420" y="8561"/>
                      <a:pt x="5363" y="8446"/>
                    </a:cubicBezTo>
                    <a:cubicBezTo>
                      <a:pt x="5234" y="8260"/>
                      <a:pt x="5120" y="8032"/>
                      <a:pt x="5063" y="7789"/>
                    </a:cubicBezTo>
                    <a:cubicBezTo>
                      <a:pt x="4405" y="6058"/>
                      <a:pt x="4462" y="4271"/>
                      <a:pt x="4877" y="2484"/>
                    </a:cubicBezTo>
                    <a:cubicBezTo>
                      <a:pt x="5006" y="1769"/>
                      <a:pt x="4762" y="1111"/>
                      <a:pt x="4233" y="639"/>
                    </a:cubicBezTo>
                    <a:cubicBezTo>
                      <a:pt x="4162" y="582"/>
                      <a:pt x="4105" y="525"/>
                      <a:pt x="3990" y="467"/>
                    </a:cubicBezTo>
                    <a:cubicBezTo>
                      <a:pt x="3650" y="148"/>
                      <a:pt x="3229" y="1"/>
                      <a:pt x="28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8"/>
              <p:cNvSpPr/>
              <p:nvPr/>
            </p:nvSpPr>
            <p:spPr>
              <a:xfrm rot="214893">
                <a:off x="8367572" y="458819"/>
                <a:ext cx="931108" cy="521854"/>
              </a:xfrm>
              <a:custGeom>
                <a:rect b="b" l="l" r="r" t="t"/>
                <a:pathLst>
                  <a:path extrusionOk="0" h="13698" w="24725">
                    <a:moveTo>
                      <a:pt x="19194" y="0"/>
                    </a:moveTo>
                    <a:cubicBezTo>
                      <a:pt x="18979" y="0"/>
                      <a:pt x="18763" y="20"/>
                      <a:pt x="18547" y="61"/>
                    </a:cubicBezTo>
                    <a:cubicBezTo>
                      <a:pt x="15516" y="604"/>
                      <a:pt x="13071" y="2263"/>
                      <a:pt x="10382" y="3750"/>
                    </a:cubicBezTo>
                    <a:cubicBezTo>
                      <a:pt x="7651" y="5309"/>
                      <a:pt x="4734" y="6739"/>
                      <a:pt x="2160" y="8583"/>
                    </a:cubicBezTo>
                    <a:cubicBezTo>
                      <a:pt x="1" y="10158"/>
                      <a:pt x="883" y="13697"/>
                      <a:pt x="3484" y="13697"/>
                    </a:cubicBezTo>
                    <a:cubicBezTo>
                      <a:pt x="3741" y="13697"/>
                      <a:pt x="4016" y="13663"/>
                      <a:pt x="4305" y="13588"/>
                    </a:cubicBezTo>
                    <a:cubicBezTo>
                      <a:pt x="7594" y="12758"/>
                      <a:pt x="10683" y="11329"/>
                      <a:pt x="13843" y="10127"/>
                    </a:cubicBezTo>
                    <a:cubicBezTo>
                      <a:pt x="16817" y="8941"/>
                      <a:pt x="19505" y="7983"/>
                      <a:pt x="22007" y="5895"/>
                    </a:cubicBezTo>
                    <a:cubicBezTo>
                      <a:pt x="24725" y="3630"/>
                      <a:pt x="22118" y="0"/>
                      <a:pt x="19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8"/>
              <p:cNvSpPr/>
              <p:nvPr/>
            </p:nvSpPr>
            <p:spPr>
              <a:xfrm rot="824100">
                <a:off x="7708973" y="-294010"/>
                <a:ext cx="1599151" cy="1129579"/>
              </a:xfrm>
              <a:custGeom>
                <a:rect b="b" l="l" r="r" t="t"/>
                <a:pathLst>
                  <a:path extrusionOk="0" h="51556" w="72982">
                    <a:moveTo>
                      <a:pt x="67508" y="1"/>
                    </a:moveTo>
                    <a:cubicBezTo>
                      <a:pt x="65429" y="1"/>
                      <a:pt x="63502" y="1313"/>
                      <a:pt x="63802" y="3958"/>
                    </a:cubicBezTo>
                    <a:cubicBezTo>
                      <a:pt x="64345" y="8419"/>
                      <a:pt x="64460" y="12895"/>
                      <a:pt x="64102" y="17356"/>
                    </a:cubicBezTo>
                    <a:cubicBezTo>
                      <a:pt x="58683" y="14024"/>
                      <a:pt x="53264" y="10807"/>
                      <a:pt x="47773" y="7704"/>
                    </a:cubicBezTo>
                    <a:cubicBezTo>
                      <a:pt x="47114" y="7318"/>
                      <a:pt x="46413" y="7142"/>
                      <a:pt x="45727" y="7142"/>
                    </a:cubicBezTo>
                    <a:cubicBezTo>
                      <a:pt x="43570" y="7142"/>
                      <a:pt x="41568" y="8881"/>
                      <a:pt x="41524" y="11279"/>
                    </a:cubicBezTo>
                    <a:cubicBezTo>
                      <a:pt x="41467" y="14854"/>
                      <a:pt x="41395" y="18428"/>
                      <a:pt x="41395" y="22003"/>
                    </a:cubicBezTo>
                    <a:cubicBezTo>
                      <a:pt x="41338" y="22718"/>
                      <a:pt x="41524" y="25464"/>
                      <a:pt x="41581" y="27551"/>
                    </a:cubicBezTo>
                    <a:cubicBezTo>
                      <a:pt x="36820" y="24563"/>
                      <a:pt x="31930" y="21946"/>
                      <a:pt x="26811" y="19558"/>
                    </a:cubicBezTo>
                    <a:cubicBezTo>
                      <a:pt x="26087" y="19235"/>
                      <a:pt x="25374" y="19083"/>
                      <a:pt x="24703" y="19083"/>
                    </a:cubicBezTo>
                    <a:cubicBezTo>
                      <a:pt x="22547" y="19083"/>
                      <a:pt x="20820" y="20653"/>
                      <a:pt x="20548" y="23204"/>
                    </a:cubicBezTo>
                    <a:cubicBezTo>
                      <a:pt x="20133" y="27065"/>
                      <a:pt x="19590" y="30940"/>
                      <a:pt x="18946" y="34815"/>
                    </a:cubicBezTo>
                    <a:cubicBezTo>
                      <a:pt x="14714" y="32370"/>
                      <a:pt x="10481" y="29868"/>
                      <a:pt x="6249" y="27422"/>
                    </a:cubicBezTo>
                    <a:cubicBezTo>
                      <a:pt x="5602" y="27059"/>
                      <a:pt x="4917" y="26893"/>
                      <a:pt x="4246" y="26893"/>
                    </a:cubicBezTo>
                    <a:cubicBezTo>
                      <a:pt x="2071" y="26893"/>
                      <a:pt x="57" y="28636"/>
                      <a:pt x="57" y="30997"/>
                    </a:cubicBezTo>
                    <a:cubicBezTo>
                      <a:pt x="0" y="37203"/>
                      <a:pt x="229" y="43509"/>
                      <a:pt x="1358" y="49657"/>
                    </a:cubicBezTo>
                    <a:cubicBezTo>
                      <a:pt x="1600" y="50930"/>
                      <a:pt x="2750" y="51556"/>
                      <a:pt x="3905" y="51556"/>
                    </a:cubicBezTo>
                    <a:cubicBezTo>
                      <a:pt x="5074" y="51556"/>
                      <a:pt x="6247" y="50916"/>
                      <a:pt x="6492" y="49657"/>
                    </a:cubicBezTo>
                    <a:cubicBezTo>
                      <a:pt x="7321" y="45839"/>
                      <a:pt x="7736" y="41907"/>
                      <a:pt x="7979" y="37975"/>
                    </a:cubicBezTo>
                    <a:cubicBezTo>
                      <a:pt x="11968" y="40292"/>
                      <a:pt x="15900" y="42622"/>
                      <a:pt x="19833" y="44881"/>
                    </a:cubicBezTo>
                    <a:cubicBezTo>
                      <a:pt x="20443" y="45256"/>
                      <a:pt x="21156" y="45432"/>
                      <a:pt x="21875" y="45432"/>
                    </a:cubicBezTo>
                    <a:cubicBezTo>
                      <a:pt x="23682" y="45432"/>
                      <a:pt x="25531" y="44318"/>
                      <a:pt x="25910" y="42436"/>
                    </a:cubicBezTo>
                    <a:cubicBezTo>
                      <a:pt x="26811" y="38089"/>
                      <a:pt x="27525" y="33800"/>
                      <a:pt x="28112" y="29453"/>
                    </a:cubicBezTo>
                    <a:cubicBezTo>
                      <a:pt x="32702" y="31841"/>
                      <a:pt x="37106" y="34458"/>
                      <a:pt x="41395" y="37317"/>
                    </a:cubicBezTo>
                    <a:cubicBezTo>
                      <a:pt x="41978" y="37710"/>
                      <a:pt x="42756" y="37918"/>
                      <a:pt x="43537" y="37918"/>
                    </a:cubicBezTo>
                    <a:cubicBezTo>
                      <a:pt x="44290" y="37918"/>
                      <a:pt x="45045" y="37725"/>
                      <a:pt x="45628" y="37317"/>
                    </a:cubicBezTo>
                    <a:cubicBezTo>
                      <a:pt x="48902" y="35058"/>
                      <a:pt x="49503" y="32070"/>
                      <a:pt x="49617" y="28266"/>
                    </a:cubicBezTo>
                    <a:cubicBezTo>
                      <a:pt x="49689" y="24992"/>
                      <a:pt x="49746" y="21703"/>
                      <a:pt x="49746" y="18486"/>
                    </a:cubicBezTo>
                    <a:cubicBezTo>
                      <a:pt x="54979" y="21531"/>
                      <a:pt x="60170" y="24634"/>
                      <a:pt x="65289" y="27851"/>
                    </a:cubicBezTo>
                    <a:cubicBezTo>
                      <a:pt x="65885" y="28213"/>
                      <a:pt x="66592" y="28383"/>
                      <a:pt x="67310" y="28383"/>
                    </a:cubicBezTo>
                    <a:cubicBezTo>
                      <a:pt x="69177" y="28383"/>
                      <a:pt x="71124" y="27239"/>
                      <a:pt x="71423" y="25349"/>
                    </a:cubicBezTo>
                    <a:cubicBezTo>
                      <a:pt x="72624" y="18200"/>
                      <a:pt x="72982" y="11165"/>
                      <a:pt x="72138" y="3958"/>
                    </a:cubicBezTo>
                    <a:cubicBezTo>
                      <a:pt x="71844" y="1327"/>
                      <a:pt x="69599" y="1"/>
                      <a:pt x="675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" name="Google Shape;106;p8"/>
            <p:cNvGrpSpPr/>
            <p:nvPr/>
          </p:nvGrpSpPr>
          <p:grpSpPr>
            <a:xfrm>
              <a:off x="-1392307" y="2446225"/>
              <a:ext cx="3785822" cy="3657921"/>
              <a:chOff x="-1242282" y="2398500"/>
              <a:chExt cx="3785822" cy="3657921"/>
            </a:xfrm>
          </p:grpSpPr>
          <p:sp>
            <p:nvSpPr>
              <p:cNvPr id="107" name="Google Shape;107;p8"/>
              <p:cNvSpPr/>
              <p:nvPr/>
            </p:nvSpPr>
            <p:spPr>
              <a:xfrm rot="-9867407">
                <a:off x="-456836" y="4579171"/>
                <a:ext cx="646703" cy="663776"/>
              </a:xfrm>
              <a:custGeom>
                <a:rect b="b" l="l" r="r" t="t"/>
                <a:pathLst>
                  <a:path extrusionOk="0" h="8748" w="8523">
                    <a:moveTo>
                      <a:pt x="6861" y="0"/>
                    </a:moveTo>
                    <a:cubicBezTo>
                      <a:pt x="6190" y="0"/>
                      <a:pt x="5461" y="510"/>
                      <a:pt x="5363" y="1298"/>
                    </a:cubicBezTo>
                    <a:cubicBezTo>
                      <a:pt x="5306" y="2256"/>
                      <a:pt x="5420" y="3328"/>
                      <a:pt x="5477" y="4343"/>
                    </a:cubicBezTo>
                    <a:cubicBezTo>
                      <a:pt x="5477" y="4815"/>
                      <a:pt x="5534" y="5344"/>
                      <a:pt x="5534" y="5830"/>
                    </a:cubicBezTo>
                    <a:lnTo>
                      <a:pt x="3876" y="5830"/>
                    </a:lnTo>
                    <a:cubicBezTo>
                      <a:pt x="3262" y="5830"/>
                      <a:pt x="2627" y="5762"/>
                      <a:pt x="1997" y="5762"/>
                    </a:cubicBezTo>
                    <a:cubicBezTo>
                      <a:pt x="1584" y="5762"/>
                      <a:pt x="1174" y="5791"/>
                      <a:pt x="773" y="5888"/>
                    </a:cubicBezTo>
                    <a:cubicBezTo>
                      <a:pt x="472" y="6002"/>
                      <a:pt x="115" y="6302"/>
                      <a:pt x="58" y="6602"/>
                    </a:cubicBezTo>
                    <a:lnTo>
                      <a:pt x="58" y="6846"/>
                    </a:lnTo>
                    <a:lnTo>
                      <a:pt x="58" y="6903"/>
                    </a:lnTo>
                    <a:cubicBezTo>
                      <a:pt x="1" y="7203"/>
                      <a:pt x="301" y="7560"/>
                      <a:pt x="530" y="7732"/>
                    </a:cubicBezTo>
                    <a:cubicBezTo>
                      <a:pt x="1488" y="8275"/>
                      <a:pt x="2617" y="8390"/>
                      <a:pt x="3690" y="8561"/>
                    </a:cubicBezTo>
                    <a:cubicBezTo>
                      <a:pt x="4819" y="8747"/>
                      <a:pt x="5963" y="8747"/>
                      <a:pt x="7093" y="8747"/>
                    </a:cubicBezTo>
                    <a:cubicBezTo>
                      <a:pt x="7808" y="8747"/>
                      <a:pt x="8523" y="8090"/>
                      <a:pt x="8466" y="7317"/>
                    </a:cubicBezTo>
                    <a:cubicBezTo>
                      <a:pt x="8394" y="6245"/>
                      <a:pt x="8337" y="5173"/>
                      <a:pt x="8280" y="4157"/>
                    </a:cubicBezTo>
                    <a:cubicBezTo>
                      <a:pt x="8165" y="3085"/>
                      <a:pt x="8165" y="1955"/>
                      <a:pt x="7979" y="940"/>
                    </a:cubicBezTo>
                    <a:cubicBezTo>
                      <a:pt x="7827" y="282"/>
                      <a:pt x="7360" y="0"/>
                      <a:pt x="6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rot="3698900">
                <a:off x="77221" y="4226163"/>
                <a:ext cx="1599087" cy="1129567"/>
              </a:xfrm>
              <a:custGeom>
                <a:rect b="b" l="l" r="r" t="t"/>
                <a:pathLst>
                  <a:path extrusionOk="0" h="51556" w="72982">
                    <a:moveTo>
                      <a:pt x="67508" y="1"/>
                    </a:moveTo>
                    <a:cubicBezTo>
                      <a:pt x="65429" y="1"/>
                      <a:pt x="63502" y="1313"/>
                      <a:pt x="63802" y="3958"/>
                    </a:cubicBezTo>
                    <a:cubicBezTo>
                      <a:pt x="64345" y="8419"/>
                      <a:pt x="64460" y="12895"/>
                      <a:pt x="64102" y="17356"/>
                    </a:cubicBezTo>
                    <a:cubicBezTo>
                      <a:pt x="58683" y="14024"/>
                      <a:pt x="53264" y="10807"/>
                      <a:pt x="47773" y="7704"/>
                    </a:cubicBezTo>
                    <a:cubicBezTo>
                      <a:pt x="47114" y="7318"/>
                      <a:pt x="46413" y="7142"/>
                      <a:pt x="45727" y="7142"/>
                    </a:cubicBezTo>
                    <a:cubicBezTo>
                      <a:pt x="43570" y="7142"/>
                      <a:pt x="41568" y="8881"/>
                      <a:pt x="41524" y="11279"/>
                    </a:cubicBezTo>
                    <a:cubicBezTo>
                      <a:pt x="41467" y="14854"/>
                      <a:pt x="41395" y="18428"/>
                      <a:pt x="41395" y="22003"/>
                    </a:cubicBezTo>
                    <a:cubicBezTo>
                      <a:pt x="41338" y="22718"/>
                      <a:pt x="41524" y="25464"/>
                      <a:pt x="41581" y="27551"/>
                    </a:cubicBezTo>
                    <a:cubicBezTo>
                      <a:pt x="36820" y="24563"/>
                      <a:pt x="31930" y="21946"/>
                      <a:pt x="26811" y="19558"/>
                    </a:cubicBezTo>
                    <a:cubicBezTo>
                      <a:pt x="26087" y="19235"/>
                      <a:pt x="25374" y="19083"/>
                      <a:pt x="24703" y="19083"/>
                    </a:cubicBezTo>
                    <a:cubicBezTo>
                      <a:pt x="22547" y="19083"/>
                      <a:pt x="20820" y="20653"/>
                      <a:pt x="20548" y="23204"/>
                    </a:cubicBezTo>
                    <a:cubicBezTo>
                      <a:pt x="20133" y="27065"/>
                      <a:pt x="19590" y="30940"/>
                      <a:pt x="18946" y="34815"/>
                    </a:cubicBezTo>
                    <a:cubicBezTo>
                      <a:pt x="14714" y="32370"/>
                      <a:pt x="10481" y="29868"/>
                      <a:pt x="6249" y="27422"/>
                    </a:cubicBezTo>
                    <a:cubicBezTo>
                      <a:pt x="5602" y="27059"/>
                      <a:pt x="4917" y="26893"/>
                      <a:pt x="4246" y="26893"/>
                    </a:cubicBezTo>
                    <a:cubicBezTo>
                      <a:pt x="2071" y="26893"/>
                      <a:pt x="57" y="28636"/>
                      <a:pt x="57" y="30997"/>
                    </a:cubicBezTo>
                    <a:cubicBezTo>
                      <a:pt x="0" y="37203"/>
                      <a:pt x="229" y="43509"/>
                      <a:pt x="1358" y="49657"/>
                    </a:cubicBezTo>
                    <a:cubicBezTo>
                      <a:pt x="1600" y="50930"/>
                      <a:pt x="2750" y="51556"/>
                      <a:pt x="3905" y="51556"/>
                    </a:cubicBezTo>
                    <a:cubicBezTo>
                      <a:pt x="5074" y="51556"/>
                      <a:pt x="6247" y="50916"/>
                      <a:pt x="6492" y="49657"/>
                    </a:cubicBezTo>
                    <a:cubicBezTo>
                      <a:pt x="7321" y="45839"/>
                      <a:pt x="7736" y="41907"/>
                      <a:pt x="7979" y="37975"/>
                    </a:cubicBezTo>
                    <a:cubicBezTo>
                      <a:pt x="11968" y="40292"/>
                      <a:pt x="15900" y="42622"/>
                      <a:pt x="19833" y="44881"/>
                    </a:cubicBezTo>
                    <a:cubicBezTo>
                      <a:pt x="20443" y="45256"/>
                      <a:pt x="21156" y="45432"/>
                      <a:pt x="21875" y="45432"/>
                    </a:cubicBezTo>
                    <a:cubicBezTo>
                      <a:pt x="23682" y="45432"/>
                      <a:pt x="25531" y="44318"/>
                      <a:pt x="25910" y="42436"/>
                    </a:cubicBezTo>
                    <a:cubicBezTo>
                      <a:pt x="26811" y="38089"/>
                      <a:pt x="27525" y="33800"/>
                      <a:pt x="28112" y="29453"/>
                    </a:cubicBezTo>
                    <a:cubicBezTo>
                      <a:pt x="32702" y="31841"/>
                      <a:pt x="37106" y="34458"/>
                      <a:pt x="41395" y="37317"/>
                    </a:cubicBezTo>
                    <a:cubicBezTo>
                      <a:pt x="41978" y="37710"/>
                      <a:pt x="42756" y="37918"/>
                      <a:pt x="43537" y="37918"/>
                    </a:cubicBezTo>
                    <a:cubicBezTo>
                      <a:pt x="44290" y="37918"/>
                      <a:pt x="45045" y="37725"/>
                      <a:pt x="45628" y="37317"/>
                    </a:cubicBezTo>
                    <a:cubicBezTo>
                      <a:pt x="48902" y="35058"/>
                      <a:pt x="49503" y="32070"/>
                      <a:pt x="49617" y="28266"/>
                    </a:cubicBezTo>
                    <a:cubicBezTo>
                      <a:pt x="49689" y="24992"/>
                      <a:pt x="49746" y="21703"/>
                      <a:pt x="49746" y="18486"/>
                    </a:cubicBezTo>
                    <a:cubicBezTo>
                      <a:pt x="54979" y="21531"/>
                      <a:pt x="60170" y="24634"/>
                      <a:pt x="65289" y="27851"/>
                    </a:cubicBezTo>
                    <a:cubicBezTo>
                      <a:pt x="65885" y="28213"/>
                      <a:pt x="66592" y="28383"/>
                      <a:pt x="67310" y="28383"/>
                    </a:cubicBezTo>
                    <a:cubicBezTo>
                      <a:pt x="69177" y="28383"/>
                      <a:pt x="71124" y="27239"/>
                      <a:pt x="71423" y="25349"/>
                    </a:cubicBezTo>
                    <a:cubicBezTo>
                      <a:pt x="72624" y="18200"/>
                      <a:pt x="72982" y="11165"/>
                      <a:pt x="72138" y="3958"/>
                    </a:cubicBezTo>
                    <a:cubicBezTo>
                      <a:pt x="71844" y="1327"/>
                      <a:pt x="69599" y="1"/>
                      <a:pt x="67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rot="6807064">
                <a:off x="-1118402" y="2791058"/>
                <a:ext cx="1814410" cy="1460755"/>
              </a:xfrm>
              <a:custGeom>
                <a:rect b="b" l="l" r="r" t="t"/>
                <a:pathLst>
                  <a:path extrusionOk="0" h="50408" w="62612">
                    <a:moveTo>
                      <a:pt x="31782" y="6106"/>
                    </a:moveTo>
                    <a:cubicBezTo>
                      <a:pt x="34043" y="6106"/>
                      <a:pt x="35239" y="9407"/>
                      <a:pt x="35329" y="11838"/>
                    </a:cubicBezTo>
                    <a:cubicBezTo>
                      <a:pt x="35572" y="17858"/>
                      <a:pt x="33542" y="23821"/>
                      <a:pt x="30324" y="28940"/>
                    </a:cubicBezTo>
                    <a:cubicBezTo>
                      <a:pt x="27293" y="25608"/>
                      <a:pt x="25792" y="20418"/>
                      <a:pt x="25792" y="16185"/>
                    </a:cubicBezTo>
                    <a:cubicBezTo>
                      <a:pt x="25863" y="12853"/>
                      <a:pt x="26864" y="9036"/>
                      <a:pt x="29667" y="6948"/>
                    </a:cubicBezTo>
                    <a:cubicBezTo>
                      <a:pt x="30452" y="6357"/>
                      <a:pt x="31158" y="6106"/>
                      <a:pt x="31782" y="6106"/>
                    </a:cubicBezTo>
                    <a:close/>
                    <a:moveTo>
                      <a:pt x="31814" y="1"/>
                    </a:moveTo>
                    <a:cubicBezTo>
                      <a:pt x="31045" y="1"/>
                      <a:pt x="30251" y="109"/>
                      <a:pt x="29438" y="342"/>
                    </a:cubicBezTo>
                    <a:cubicBezTo>
                      <a:pt x="24605" y="1657"/>
                      <a:pt x="21387" y="6533"/>
                      <a:pt x="20258" y="11123"/>
                    </a:cubicBezTo>
                    <a:cubicBezTo>
                      <a:pt x="19185" y="15470"/>
                      <a:pt x="19486" y="20603"/>
                      <a:pt x="21030" y="25251"/>
                    </a:cubicBezTo>
                    <a:cubicBezTo>
                      <a:pt x="21387" y="26194"/>
                      <a:pt x="21688" y="27210"/>
                      <a:pt x="22102" y="28168"/>
                    </a:cubicBezTo>
                    <a:cubicBezTo>
                      <a:pt x="23060" y="30613"/>
                      <a:pt x="24190" y="32929"/>
                      <a:pt x="25734" y="34831"/>
                    </a:cubicBezTo>
                    <a:cubicBezTo>
                      <a:pt x="25563" y="35017"/>
                      <a:pt x="25377" y="35260"/>
                      <a:pt x="25148" y="35431"/>
                    </a:cubicBezTo>
                    <a:cubicBezTo>
                      <a:pt x="19243" y="40550"/>
                      <a:pt x="11679" y="43596"/>
                      <a:pt x="3928" y="44254"/>
                    </a:cubicBezTo>
                    <a:cubicBezTo>
                      <a:pt x="122" y="44545"/>
                      <a:pt x="0" y="50408"/>
                      <a:pt x="3562" y="50408"/>
                    </a:cubicBezTo>
                    <a:cubicBezTo>
                      <a:pt x="3680" y="50408"/>
                      <a:pt x="3802" y="50401"/>
                      <a:pt x="3928" y="50388"/>
                    </a:cubicBezTo>
                    <a:cubicBezTo>
                      <a:pt x="5187" y="50274"/>
                      <a:pt x="6488" y="50088"/>
                      <a:pt x="7746" y="49845"/>
                    </a:cubicBezTo>
                    <a:cubicBezTo>
                      <a:pt x="8516" y="49964"/>
                      <a:pt x="9287" y="50020"/>
                      <a:pt x="10058" y="50020"/>
                    </a:cubicBezTo>
                    <a:cubicBezTo>
                      <a:pt x="17823" y="50020"/>
                      <a:pt x="25520" y="44281"/>
                      <a:pt x="30567" y="38649"/>
                    </a:cubicBezTo>
                    <a:cubicBezTo>
                      <a:pt x="30982" y="38892"/>
                      <a:pt x="31454" y="39063"/>
                      <a:pt x="31940" y="39249"/>
                    </a:cubicBezTo>
                    <a:cubicBezTo>
                      <a:pt x="33550" y="39795"/>
                      <a:pt x="35215" y="40037"/>
                      <a:pt x="36889" y="40037"/>
                    </a:cubicBezTo>
                    <a:cubicBezTo>
                      <a:pt x="41223" y="40037"/>
                      <a:pt x="45619" y="38417"/>
                      <a:pt x="49270" y="36261"/>
                    </a:cubicBezTo>
                    <a:cubicBezTo>
                      <a:pt x="54389" y="33229"/>
                      <a:pt x="58679" y="28883"/>
                      <a:pt x="61725" y="23749"/>
                    </a:cubicBezTo>
                    <a:cubicBezTo>
                      <a:pt x="62611" y="22262"/>
                      <a:pt x="62082" y="20175"/>
                      <a:pt x="60538" y="19288"/>
                    </a:cubicBezTo>
                    <a:cubicBezTo>
                      <a:pt x="60012" y="18987"/>
                      <a:pt x="59479" y="18851"/>
                      <a:pt x="58964" y="18851"/>
                    </a:cubicBezTo>
                    <a:cubicBezTo>
                      <a:pt x="57841" y="18851"/>
                      <a:pt x="56797" y="19495"/>
                      <a:pt x="56062" y="20475"/>
                    </a:cubicBezTo>
                    <a:cubicBezTo>
                      <a:pt x="51751" y="26076"/>
                      <a:pt x="45811" y="32409"/>
                      <a:pt x="38243" y="32409"/>
                    </a:cubicBezTo>
                    <a:cubicBezTo>
                      <a:pt x="37755" y="32409"/>
                      <a:pt x="37260" y="32383"/>
                      <a:pt x="36759" y="32329"/>
                    </a:cubicBezTo>
                    <a:cubicBezTo>
                      <a:pt x="36344" y="32271"/>
                      <a:pt x="35930" y="32214"/>
                      <a:pt x="35515" y="32100"/>
                    </a:cubicBezTo>
                    <a:cubicBezTo>
                      <a:pt x="39919" y="25065"/>
                      <a:pt x="42664" y="16485"/>
                      <a:pt x="40934" y="8378"/>
                    </a:cubicBezTo>
                    <a:cubicBezTo>
                      <a:pt x="40016" y="3849"/>
                      <a:pt x="36384" y="1"/>
                      <a:pt x="318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rot="-816931">
                <a:off x="275340" y="4825217"/>
                <a:ext cx="757387" cy="1158334"/>
              </a:xfrm>
              <a:custGeom>
                <a:rect b="b" l="l" r="r" t="t"/>
                <a:pathLst>
                  <a:path extrusionOk="0" h="18218" w="11912">
                    <a:moveTo>
                      <a:pt x="4357" y="1"/>
                    </a:moveTo>
                    <a:cubicBezTo>
                      <a:pt x="4022" y="1"/>
                      <a:pt x="3666" y="136"/>
                      <a:pt x="3332" y="456"/>
                    </a:cubicBezTo>
                    <a:cubicBezTo>
                      <a:pt x="1845" y="1943"/>
                      <a:pt x="716" y="3845"/>
                      <a:pt x="358" y="5875"/>
                    </a:cubicBezTo>
                    <a:cubicBezTo>
                      <a:pt x="1" y="7420"/>
                      <a:pt x="229" y="9093"/>
                      <a:pt x="1431" y="10580"/>
                    </a:cubicBezTo>
                    <a:cubicBezTo>
                      <a:pt x="1659" y="10823"/>
                      <a:pt x="1902" y="11052"/>
                      <a:pt x="2203" y="11237"/>
                    </a:cubicBezTo>
                    <a:cubicBezTo>
                      <a:pt x="3362" y="12334"/>
                      <a:pt x="4699" y="12564"/>
                      <a:pt x="6224" y="12564"/>
                    </a:cubicBezTo>
                    <a:cubicBezTo>
                      <a:pt x="6429" y="12564"/>
                      <a:pt x="6638" y="12560"/>
                      <a:pt x="6850" y="12553"/>
                    </a:cubicBezTo>
                    <a:cubicBezTo>
                      <a:pt x="7264" y="12610"/>
                      <a:pt x="7679" y="12782"/>
                      <a:pt x="7922" y="13139"/>
                    </a:cubicBezTo>
                    <a:cubicBezTo>
                      <a:pt x="7979" y="13325"/>
                      <a:pt x="8037" y="13497"/>
                      <a:pt x="8037" y="13740"/>
                    </a:cubicBezTo>
                    <a:cubicBezTo>
                      <a:pt x="8094" y="14455"/>
                      <a:pt x="7808" y="14984"/>
                      <a:pt x="7322" y="15413"/>
                    </a:cubicBezTo>
                    <a:cubicBezTo>
                      <a:pt x="6132" y="16400"/>
                      <a:pt x="7208" y="18218"/>
                      <a:pt x="8501" y="18218"/>
                    </a:cubicBezTo>
                    <a:cubicBezTo>
                      <a:pt x="8762" y="18218"/>
                      <a:pt x="9033" y="18143"/>
                      <a:pt x="9295" y="17972"/>
                    </a:cubicBezTo>
                    <a:cubicBezTo>
                      <a:pt x="10954" y="16843"/>
                      <a:pt x="11912" y="14812"/>
                      <a:pt x="11254" y="12839"/>
                    </a:cubicBezTo>
                    <a:cubicBezTo>
                      <a:pt x="11082" y="12253"/>
                      <a:pt x="10839" y="11767"/>
                      <a:pt x="10482" y="11352"/>
                    </a:cubicBezTo>
                    <a:cubicBezTo>
                      <a:pt x="10010" y="10337"/>
                      <a:pt x="8937" y="9750"/>
                      <a:pt x="7736" y="9622"/>
                    </a:cubicBezTo>
                    <a:cubicBezTo>
                      <a:pt x="7450" y="9564"/>
                      <a:pt x="7150" y="9450"/>
                      <a:pt x="6850" y="9450"/>
                    </a:cubicBezTo>
                    <a:cubicBezTo>
                      <a:pt x="5720" y="9264"/>
                      <a:pt x="4519" y="9264"/>
                      <a:pt x="3804" y="8549"/>
                    </a:cubicBezTo>
                    <a:cubicBezTo>
                      <a:pt x="3633" y="8263"/>
                      <a:pt x="3447" y="7963"/>
                      <a:pt x="3389" y="7606"/>
                    </a:cubicBezTo>
                    <a:cubicBezTo>
                      <a:pt x="3275" y="7305"/>
                      <a:pt x="3275" y="7005"/>
                      <a:pt x="3275" y="6705"/>
                    </a:cubicBezTo>
                    <a:cubicBezTo>
                      <a:pt x="3389" y="5160"/>
                      <a:pt x="4519" y="3788"/>
                      <a:pt x="5477" y="2601"/>
                    </a:cubicBezTo>
                    <a:cubicBezTo>
                      <a:pt x="6343" y="1461"/>
                      <a:pt x="5461" y="1"/>
                      <a:pt x="4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1" name="Google Shape;111;p8"/>
              <p:cNvGrpSpPr/>
              <p:nvPr/>
            </p:nvGrpSpPr>
            <p:grpSpPr>
              <a:xfrm rot="-129703">
                <a:off x="1441184" y="4574261"/>
                <a:ext cx="1086092" cy="882814"/>
                <a:chOff x="2794650" y="3098825"/>
                <a:chExt cx="1072450" cy="871725"/>
              </a:xfrm>
            </p:grpSpPr>
            <p:sp>
              <p:nvSpPr>
                <p:cNvPr id="112" name="Google Shape;112;p8"/>
                <p:cNvSpPr/>
                <p:nvPr/>
              </p:nvSpPr>
              <p:spPr>
                <a:xfrm>
                  <a:off x="2899525" y="3098825"/>
                  <a:ext cx="967575" cy="871725"/>
                </a:xfrm>
                <a:custGeom>
                  <a:rect b="b" l="l" r="r" t="t"/>
                  <a:pathLst>
                    <a:path extrusionOk="0" h="34869" w="38703">
                      <a:moveTo>
                        <a:pt x="2034" y="0"/>
                      </a:moveTo>
                      <a:cubicBezTo>
                        <a:pt x="777" y="0"/>
                        <a:pt x="1" y="1239"/>
                        <a:pt x="596" y="2430"/>
                      </a:cubicBezTo>
                      <a:cubicBezTo>
                        <a:pt x="1969" y="5461"/>
                        <a:pt x="4886" y="7435"/>
                        <a:pt x="7260" y="9637"/>
                      </a:cubicBezTo>
                      <a:cubicBezTo>
                        <a:pt x="10062" y="12253"/>
                        <a:pt x="12865" y="14942"/>
                        <a:pt x="15610" y="17615"/>
                      </a:cubicBezTo>
                      <a:cubicBezTo>
                        <a:pt x="18170" y="20118"/>
                        <a:pt x="20672" y="22749"/>
                        <a:pt x="23117" y="25423"/>
                      </a:cubicBezTo>
                      <a:cubicBezTo>
                        <a:pt x="25734" y="28168"/>
                        <a:pt x="27993" y="31442"/>
                        <a:pt x="30853" y="33945"/>
                      </a:cubicBezTo>
                      <a:cubicBezTo>
                        <a:pt x="31616" y="34588"/>
                        <a:pt x="32516" y="34869"/>
                        <a:pt x="33402" y="34869"/>
                      </a:cubicBezTo>
                      <a:cubicBezTo>
                        <a:pt x="36118" y="34869"/>
                        <a:pt x="38703" y="32234"/>
                        <a:pt x="36816" y="29355"/>
                      </a:cubicBezTo>
                      <a:cubicBezTo>
                        <a:pt x="32712" y="23035"/>
                        <a:pt x="26091" y="17673"/>
                        <a:pt x="20486" y="12740"/>
                      </a:cubicBezTo>
                      <a:cubicBezTo>
                        <a:pt x="17755" y="10294"/>
                        <a:pt x="14953" y="7964"/>
                        <a:pt x="11978" y="5762"/>
                      </a:cubicBezTo>
                      <a:cubicBezTo>
                        <a:pt x="9119" y="3560"/>
                        <a:pt x="6073" y="643"/>
                        <a:pt x="2441" y="42"/>
                      </a:cubicBezTo>
                      <a:cubicBezTo>
                        <a:pt x="2301" y="14"/>
                        <a:pt x="2165" y="0"/>
                        <a:pt x="2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" name="Google Shape;113;p8"/>
                <p:cNvSpPr/>
                <p:nvPr/>
              </p:nvSpPr>
              <p:spPr>
                <a:xfrm>
                  <a:off x="2794650" y="3437950"/>
                  <a:ext cx="618125" cy="342450"/>
                </a:xfrm>
                <a:custGeom>
                  <a:rect b="b" l="l" r="r" t="t"/>
                  <a:pathLst>
                    <a:path extrusionOk="0" h="13698" w="24725">
                      <a:moveTo>
                        <a:pt x="19194" y="0"/>
                      </a:moveTo>
                      <a:cubicBezTo>
                        <a:pt x="18979" y="0"/>
                        <a:pt x="18763" y="20"/>
                        <a:pt x="18547" y="61"/>
                      </a:cubicBezTo>
                      <a:cubicBezTo>
                        <a:pt x="15516" y="604"/>
                        <a:pt x="13071" y="2263"/>
                        <a:pt x="10382" y="3750"/>
                      </a:cubicBezTo>
                      <a:cubicBezTo>
                        <a:pt x="7651" y="5309"/>
                        <a:pt x="4734" y="6739"/>
                        <a:pt x="2160" y="8583"/>
                      </a:cubicBezTo>
                      <a:cubicBezTo>
                        <a:pt x="1" y="10158"/>
                        <a:pt x="883" y="13697"/>
                        <a:pt x="3484" y="13697"/>
                      </a:cubicBezTo>
                      <a:cubicBezTo>
                        <a:pt x="3741" y="13697"/>
                        <a:pt x="4016" y="13663"/>
                        <a:pt x="4305" y="13588"/>
                      </a:cubicBezTo>
                      <a:cubicBezTo>
                        <a:pt x="7594" y="12758"/>
                        <a:pt x="10683" y="11329"/>
                        <a:pt x="13843" y="10127"/>
                      </a:cubicBezTo>
                      <a:cubicBezTo>
                        <a:pt x="16817" y="8941"/>
                        <a:pt x="19505" y="7983"/>
                        <a:pt x="22007" y="5895"/>
                      </a:cubicBezTo>
                      <a:cubicBezTo>
                        <a:pt x="24725" y="3630"/>
                        <a:pt x="22118" y="0"/>
                        <a:pt x="191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/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lbert Sans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lbert Sans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lbert Sans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lbert Sans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lbert Sans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lbert Sans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lbert Sans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lbert Sans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  <p:sp>
        <p:nvSpPr>
          <p:cNvPr id="116" name="Google Shape;116;p9"/>
          <p:cNvSpPr txBox="1"/>
          <p:nvPr>
            <p:ph idx="1" type="subTitle"/>
          </p:nvPr>
        </p:nvSpPr>
        <p:spPr>
          <a:xfrm>
            <a:off x="2135550" y="3153500"/>
            <a:ext cx="48729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117" name="Google Shape;117;p9"/>
          <p:cNvGrpSpPr/>
          <p:nvPr/>
        </p:nvGrpSpPr>
        <p:grpSpPr>
          <a:xfrm>
            <a:off x="-760887" y="-180367"/>
            <a:ext cx="11351829" cy="6057521"/>
            <a:chOff x="-760887" y="-180367"/>
            <a:chExt cx="11351829" cy="6057521"/>
          </a:xfrm>
        </p:grpSpPr>
        <p:grpSp>
          <p:nvGrpSpPr>
            <p:cNvPr id="118" name="Google Shape;118;p9"/>
            <p:cNvGrpSpPr/>
            <p:nvPr/>
          </p:nvGrpSpPr>
          <p:grpSpPr>
            <a:xfrm>
              <a:off x="6733946" y="2306680"/>
              <a:ext cx="3856996" cy="3570474"/>
              <a:chOff x="6733946" y="2306680"/>
              <a:chExt cx="3856996" cy="3570474"/>
            </a:xfrm>
          </p:grpSpPr>
          <p:sp>
            <p:nvSpPr>
              <p:cNvPr id="119" name="Google Shape;119;p9"/>
              <p:cNvSpPr/>
              <p:nvPr/>
            </p:nvSpPr>
            <p:spPr>
              <a:xfrm rot="-4082663">
                <a:off x="7259685" y="4032249"/>
                <a:ext cx="1814449" cy="1460786"/>
              </a:xfrm>
              <a:custGeom>
                <a:rect b="b" l="l" r="r" t="t"/>
                <a:pathLst>
                  <a:path extrusionOk="0" h="50408" w="62612">
                    <a:moveTo>
                      <a:pt x="31782" y="6106"/>
                    </a:moveTo>
                    <a:cubicBezTo>
                      <a:pt x="34043" y="6106"/>
                      <a:pt x="35239" y="9407"/>
                      <a:pt x="35329" y="11838"/>
                    </a:cubicBezTo>
                    <a:cubicBezTo>
                      <a:pt x="35572" y="17858"/>
                      <a:pt x="33542" y="23821"/>
                      <a:pt x="30324" y="28940"/>
                    </a:cubicBezTo>
                    <a:cubicBezTo>
                      <a:pt x="27293" y="25608"/>
                      <a:pt x="25792" y="20418"/>
                      <a:pt x="25792" y="16185"/>
                    </a:cubicBezTo>
                    <a:cubicBezTo>
                      <a:pt x="25863" y="12853"/>
                      <a:pt x="26864" y="9036"/>
                      <a:pt x="29667" y="6948"/>
                    </a:cubicBezTo>
                    <a:cubicBezTo>
                      <a:pt x="30452" y="6357"/>
                      <a:pt x="31158" y="6106"/>
                      <a:pt x="31782" y="6106"/>
                    </a:cubicBezTo>
                    <a:close/>
                    <a:moveTo>
                      <a:pt x="31814" y="1"/>
                    </a:moveTo>
                    <a:cubicBezTo>
                      <a:pt x="31045" y="1"/>
                      <a:pt x="30251" y="109"/>
                      <a:pt x="29438" y="342"/>
                    </a:cubicBezTo>
                    <a:cubicBezTo>
                      <a:pt x="24605" y="1657"/>
                      <a:pt x="21387" y="6533"/>
                      <a:pt x="20258" y="11123"/>
                    </a:cubicBezTo>
                    <a:cubicBezTo>
                      <a:pt x="19185" y="15470"/>
                      <a:pt x="19486" y="20603"/>
                      <a:pt x="21030" y="25251"/>
                    </a:cubicBezTo>
                    <a:cubicBezTo>
                      <a:pt x="21387" y="26194"/>
                      <a:pt x="21688" y="27210"/>
                      <a:pt x="22102" y="28168"/>
                    </a:cubicBezTo>
                    <a:cubicBezTo>
                      <a:pt x="23060" y="30613"/>
                      <a:pt x="24190" y="32929"/>
                      <a:pt x="25734" y="34831"/>
                    </a:cubicBezTo>
                    <a:cubicBezTo>
                      <a:pt x="25563" y="35017"/>
                      <a:pt x="25377" y="35260"/>
                      <a:pt x="25148" y="35431"/>
                    </a:cubicBezTo>
                    <a:cubicBezTo>
                      <a:pt x="19243" y="40550"/>
                      <a:pt x="11679" y="43596"/>
                      <a:pt x="3928" y="44254"/>
                    </a:cubicBezTo>
                    <a:cubicBezTo>
                      <a:pt x="122" y="44545"/>
                      <a:pt x="0" y="50408"/>
                      <a:pt x="3562" y="50408"/>
                    </a:cubicBezTo>
                    <a:cubicBezTo>
                      <a:pt x="3680" y="50408"/>
                      <a:pt x="3802" y="50401"/>
                      <a:pt x="3928" y="50388"/>
                    </a:cubicBezTo>
                    <a:cubicBezTo>
                      <a:pt x="5187" y="50274"/>
                      <a:pt x="6488" y="50088"/>
                      <a:pt x="7746" y="49845"/>
                    </a:cubicBezTo>
                    <a:cubicBezTo>
                      <a:pt x="8516" y="49964"/>
                      <a:pt x="9287" y="50020"/>
                      <a:pt x="10058" y="50020"/>
                    </a:cubicBezTo>
                    <a:cubicBezTo>
                      <a:pt x="17823" y="50020"/>
                      <a:pt x="25520" y="44281"/>
                      <a:pt x="30567" y="38649"/>
                    </a:cubicBezTo>
                    <a:cubicBezTo>
                      <a:pt x="30982" y="38892"/>
                      <a:pt x="31454" y="39063"/>
                      <a:pt x="31940" y="39249"/>
                    </a:cubicBezTo>
                    <a:cubicBezTo>
                      <a:pt x="33550" y="39795"/>
                      <a:pt x="35215" y="40037"/>
                      <a:pt x="36889" y="40037"/>
                    </a:cubicBezTo>
                    <a:cubicBezTo>
                      <a:pt x="41223" y="40037"/>
                      <a:pt x="45619" y="38417"/>
                      <a:pt x="49270" y="36261"/>
                    </a:cubicBezTo>
                    <a:cubicBezTo>
                      <a:pt x="54389" y="33229"/>
                      <a:pt x="58679" y="28883"/>
                      <a:pt x="61725" y="23749"/>
                    </a:cubicBezTo>
                    <a:cubicBezTo>
                      <a:pt x="62611" y="22262"/>
                      <a:pt x="62082" y="20175"/>
                      <a:pt x="60538" y="19288"/>
                    </a:cubicBezTo>
                    <a:cubicBezTo>
                      <a:pt x="60012" y="18987"/>
                      <a:pt x="59479" y="18851"/>
                      <a:pt x="58964" y="18851"/>
                    </a:cubicBezTo>
                    <a:cubicBezTo>
                      <a:pt x="57841" y="18851"/>
                      <a:pt x="56797" y="19495"/>
                      <a:pt x="56062" y="20475"/>
                    </a:cubicBezTo>
                    <a:cubicBezTo>
                      <a:pt x="51751" y="26076"/>
                      <a:pt x="45811" y="32409"/>
                      <a:pt x="38243" y="32409"/>
                    </a:cubicBezTo>
                    <a:cubicBezTo>
                      <a:pt x="37755" y="32409"/>
                      <a:pt x="37260" y="32383"/>
                      <a:pt x="36759" y="32329"/>
                    </a:cubicBezTo>
                    <a:cubicBezTo>
                      <a:pt x="36344" y="32271"/>
                      <a:pt x="35930" y="32214"/>
                      <a:pt x="35515" y="32100"/>
                    </a:cubicBezTo>
                    <a:cubicBezTo>
                      <a:pt x="39919" y="25065"/>
                      <a:pt x="42664" y="16485"/>
                      <a:pt x="40934" y="8378"/>
                    </a:cubicBezTo>
                    <a:cubicBezTo>
                      <a:pt x="40016" y="3849"/>
                      <a:pt x="36384" y="1"/>
                      <a:pt x="318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 rot="2085802">
                <a:off x="8287338" y="2834347"/>
                <a:ext cx="1599314" cy="1129682"/>
              </a:xfrm>
              <a:custGeom>
                <a:rect b="b" l="l" r="r" t="t"/>
                <a:pathLst>
                  <a:path extrusionOk="0" h="51556" w="72982">
                    <a:moveTo>
                      <a:pt x="67508" y="1"/>
                    </a:moveTo>
                    <a:cubicBezTo>
                      <a:pt x="65429" y="1"/>
                      <a:pt x="63502" y="1313"/>
                      <a:pt x="63802" y="3958"/>
                    </a:cubicBezTo>
                    <a:cubicBezTo>
                      <a:pt x="64345" y="8419"/>
                      <a:pt x="64460" y="12895"/>
                      <a:pt x="64102" y="17356"/>
                    </a:cubicBezTo>
                    <a:cubicBezTo>
                      <a:pt x="58683" y="14024"/>
                      <a:pt x="53264" y="10807"/>
                      <a:pt x="47773" y="7704"/>
                    </a:cubicBezTo>
                    <a:cubicBezTo>
                      <a:pt x="47114" y="7318"/>
                      <a:pt x="46413" y="7142"/>
                      <a:pt x="45727" y="7142"/>
                    </a:cubicBezTo>
                    <a:cubicBezTo>
                      <a:pt x="43570" y="7142"/>
                      <a:pt x="41568" y="8881"/>
                      <a:pt x="41524" y="11279"/>
                    </a:cubicBezTo>
                    <a:cubicBezTo>
                      <a:pt x="41467" y="14854"/>
                      <a:pt x="41395" y="18428"/>
                      <a:pt x="41395" y="22003"/>
                    </a:cubicBezTo>
                    <a:cubicBezTo>
                      <a:pt x="41338" y="22718"/>
                      <a:pt x="41524" y="25464"/>
                      <a:pt x="41581" y="27551"/>
                    </a:cubicBezTo>
                    <a:cubicBezTo>
                      <a:pt x="36820" y="24563"/>
                      <a:pt x="31930" y="21946"/>
                      <a:pt x="26811" y="19558"/>
                    </a:cubicBezTo>
                    <a:cubicBezTo>
                      <a:pt x="26087" y="19235"/>
                      <a:pt x="25374" y="19083"/>
                      <a:pt x="24703" y="19083"/>
                    </a:cubicBezTo>
                    <a:cubicBezTo>
                      <a:pt x="22547" y="19083"/>
                      <a:pt x="20820" y="20653"/>
                      <a:pt x="20548" y="23204"/>
                    </a:cubicBezTo>
                    <a:cubicBezTo>
                      <a:pt x="20133" y="27065"/>
                      <a:pt x="19590" y="30940"/>
                      <a:pt x="18946" y="34815"/>
                    </a:cubicBezTo>
                    <a:cubicBezTo>
                      <a:pt x="14714" y="32370"/>
                      <a:pt x="10481" y="29868"/>
                      <a:pt x="6249" y="27422"/>
                    </a:cubicBezTo>
                    <a:cubicBezTo>
                      <a:pt x="5602" y="27059"/>
                      <a:pt x="4917" y="26893"/>
                      <a:pt x="4246" y="26893"/>
                    </a:cubicBezTo>
                    <a:cubicBezTo>
                      <a:pt x="2071" y="26893"/>
                      <a:pt x="57" y="28636"/>
                      <a:pt x="57" y="30997"/>
                    </a:cubicBezTo>
                    <a:cubicBezTo>
                      <a:pt x="0" y="37203"/>
                      <a:pt x="229" y="43509"/>
                      <a:pt x="1358" y="49657"/>
                    </a:cubicBezTo>
                    <a:cubicBezTo>
                      <a:pt x="1600" y="50930"/>
                      <a:pt x="2750" y="51556"/>
                      <a:pt x="3905" y="51556"/>
                    </a:cubicBezTo>
                    <a:cubicBezTo>
                      <a:pt x="5074" y="51556"/>
                      <a:pt x="6247" y="50916"/>
                      <a:pt x="6492" y="49657"/>
                    </a:cubicBezTo>
                    <a:cubicBezTo>
                      <a:pt x="7321" y="45839"/>
                      <a:pt x="7736" y="41907"/>
                      <a:pt x="7979" y="37975"/>
                    </a:cubicBezTo>
                    <a:cubicBezTo>
                      <a:pt x="11968" y="40292"/>
                      <a:pt x="15900" y="42622"/>
                      <a:pt x="19833" y="44881"/>
                    </a:cubicBezTo>
                    <a:cubicBezTo>
                      <a:pt x="20443" y="45256"/>
                      <a:pt x="21156" y="45432"/>
                      <a:pt x="21875" y="45432"/>
                    </a:cubicBezTo>
                    <a:cubicBezTo>
                      <a:pt x="23682" y="45432"/>
                      <a:pt x="25531" y="44318"/>
                      <a:pt x="25910" y="42436"/>
                    </a:cubicBezTo>
                    <a:cubicBezTo>
                      <a:pt x="26811" y="38089"/>
                      <a:pt x="27525" y="33800"/>
                      <a:pt x="28112" y="29453"/>
                    </a:cubicBezTo>
                    <a:cubicBezTo>
                      <a:pt x="32702" y="31841"/>
                      <a:pt x="37106" y="34458"/>
                      <a:pt x="41395" y="37317"/>
                    </a:cubicBezTo>
                    <a:cubicBezTo>
                      <a:pt x="41978" y="37710"/>
                      <a:pt x="42756" y="37918"/>
                      <a:pt x="43537" y="37918"/>
                    </a:cubicBezTo>
                    <a:cubicBezTo>
                      <a:pt x="44290" y="37918"/>
                      <a:pt x="45045" y="37725"/>
                      <a:pt x="45628" y="37317"/>
                    </a:cubicBezTo>
                    <a:cubicBezTo>
                      <a:pt x="48902" y="35058"/>
                      <a:pt x="49503" y="32070"/>
                      <a:pt x="49617" y="28266"/>
                    </a:cubicBezTo>
                    <a:cubicBezTo>
                      <a:pt x="49689" y="24992"/>
                      <a:pt x="49746" y="21703"/>
                      <a:pt x="49746" y="18486"/>
                    </a:cubicBezTo>
                    <a:cubicBezTo>
                      <a:pt x="54979" y="21531"/>
                      <a:pt x="60170" y="24634"/>
                      <a:pt x="65289" y="27851"/>
                    </a:cubicBezTo>
                    <a:cubicBezTo>
                      <a:pt x="65885" y="28213"/>
                      <a:pt x="66592" y="28383"/>
                      <a:pt x="67310" y="28383"/>
                    </a:cubicBezTo>
                    <a:cubicBezTo>
                      <a:pt x="69177" y="28383"/>
                      <a:pt x="71124" y="27239"/>
                      <a:pt x="71423" y="25349"/>
                    </a:cubicBezTo>
                    <a:cubicBezTo>
                      <a:pt x="72624" y="18200"/>
                      <a:pt x="72982" y="11165"/>
                      <a:pt x="72138" y="3958"/>
                    </a:cubicBezTo>
                    <a:cubicBezTo>
                      <a:pt x="71844" y="1327"/>
                      <a:pt x="69599" y="1"/>
                      <a:pt x="67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9"/>
              <p:cNvSpPr/>
              <p:nvPr/>
            </p:nvSpPr>
            <p:spPr>
              <a:xfrm rot="-436672">
                <a:off x="8745785" y="3875771"/>
                <a:ext cx="1772968" cy="1252333"/>
              </a:xfrm>
              <a:custGeom>
                <a:rect b="b" l="l" r="r" t="t"/>
                <a:pathLst>
                  <a:path extrusionOk="0" h="51556" w="72982">
                    <a:moveTo>
                      <a:pt x="67508" y="1"/>
                    </a:moveTo>
                    <a:cubicBezTo>
                      <a:pt x="65429" y="1"/>
                      <a:pt x="63502" y="1313"/>
                      <a:pt x="63802" y="3958"/>
                    </a:cubicBezTo>
                    <a:cubicBezTo>
                      <a:pt x="64345" y="8419"/>
                      <a:pt x="64460" y="12895"/>
                      <a:pt x="64102" y="17356"/>
                    </a:cubicBezTo>
                    <a:cubicBezTo>
                      <a:pt x="58683" y="14024"/>
                      <a:pt x="53264" y="10807"/>
                      <a:pt x="47773" y="7704"/>
                    </a:cubicBezTo>
                    <a:cubicBezTo>
                      <a:pt x="47114" y="7318"/>
                      <a:pt x="46413" y="7142"/>
                      <a:pt x="45727" y="7142"/>
                    </a:cubicBezTo>
                    <a:cubicBezTo>
                      <a:pt x="43570" y="7142"/>
                      <a:pt x="41568" y="8881"/>
                      <a:pt x="41524" y="11279"/>
                    </a:cubicBezTo>
                    <a:cubicBezTo>
                      <a:pt x="41467" y="14854"/>
                      <a:pt x="41395" y="18428"/>
                      <a:pt x="41395" y="22003"/>
                    </a:cubicBezTo>
                    <a:cubicBezTo>
                      <a:pt x="41338" y="22718"/>
                      <a:pt x="41524" y="25464"/>
                      <a:pt x="41581" y="27551"/>
                    </a:cubicBezTo>
                    <a:cubicBezTo>
                      <a:pt x="36820" y="24563"/>
                      <a:pt x="31930" y="21946"/>
                      <a:pt x="26811" y="19558"/>
                    </a:cubicBezTo>
                    <a:cubicBezTo>
                      <a:pt x="26087" y="19235"/>
                      <a:pt x="25374" y="19083"/>
                      <a:pt x="24703" y="19083"/>
                    </a:cubicBezTo>
                    <a:cubicBezTo>
                      <a:pt x="22547" y="19083"/>
                      <a:pt x="20820" y="20653"/>
                      <a:pt x="20548" y="23204"/>
                    </a:cubicBezTo>
                    <a:cubicBezTo>
                      <a:pt x="20133" y="27065"/>
                      <a:pt x="19590" y="30940"/>
                      <a:pt x="18946" y="34815"/>
                    </a:cubicBezTo>
                    <a:cubicBezTo>
                      <a:pt x="14714" y="32370"/>
                      <a:pt x="10481" y="29868"/>
                      <a:pt x="6249" y="27422"/>
                    </a:cubicBezTo>
                    <a:cubicBezTo>
                      <a:pt x="5602" y="27059"/>
                      <a:pt x="4917" y="26893"/>
                      <a:pt x="4246" y="26893"/>
                    </a:cubicBezTo>
                    <a:cubicBezTo>
                      <a:pt x="2071" y="26893"/>
                      <a:pt x="57" y="28636"/>
                      <a:pt x="57" y="30997"/>
                    </a:cubicBezTo>
                    <a:cubicBezTo>
                      <a:pt x="0" y="37203"/>
                      <a:pt x="229" y="43509"/>
                      <a:pt x="1358" y="49657"/>
                    </a:cubicBezTo>
                    <a:cubicBezTo>
                      <a:pt x="1600" y="50930"/>
                      <a:pt x="2750" y="51556"/>
                      <a:pt x="3905" y="51556"/>
                    </a:cubicBezTo>
                    <a:cubicBezTo>
                      <a:pt x="5074" y="51556"/>
                      <a:pt x="6247" y="50916"/>
                      <a:pt x="6492" y="49657"/>
                    </a:cubicBezTo>
                    <a:cubicBezTo>
                      <a:pt x="7321" y="45839"/>
                      <a:pt x="7736" y="41907"/>
                      <a:pt x="7979" y="37975"/>
                    </a:cubicBezTo>
                    <a:cubicBezTo>
                      <a:pt x="11968" y="40292"/>
                      <a:pt x="15900" y="42622"/>
                      <a:pt x="19833" y="44881"/>
                    </a:cubicBezTo>
                    <a:cubicBezTo>
                      <a:pt x="20443" y="45256"/>
                      <a:pt x="21156" y="45432"/>
                      <a:pt x="21875" y="45432"/>
                    </a:cubicBezTo>
                    <a:cubicBezTo>
                      <a:pt x="23682" y="45432"/>
                      <a:pt x="25531" y="44318"/>
                      <a:pt x="25910" y="42436"/>
                    </a:cubicBezTo>
                    <a:cubicBezTo>
                      <a:pt x="26811" y="38089"/>
                      <a:pt x="27525" y="33800"/>
                      <a:pt x="28112" y="29453"/>
                    </a:cubicBezTo>
                    <a:cubicBezTo>
                      <a:pt x="32702" y="31841"/>
                      <a:pt x="37106" y="34458"/>
                      <a:pt x="41395" y="37317"/>
                    </a:cubicBezTo>
                    <a:cubicBezTo>
                      <a:pt x="41978" y="37710"/>
                      <a:pt x="42756" y="37918"/>
                      <a:pt x="43537" y="37918"/>
                    </a:cubicBezTo>
                    <a:cubicBezTo>
                      <a:pt x="44290" y="37918"/>
                      <a:pt x="45045" y="37725"/>
                      <a:pt x="45628" y="37317"/>
                    </a:cubicBezTo>
                    <a:cubicBezTo>
                      <a:pt x="48902" y="35058"/>
                      <a:pt x="49503" y="32070"/>
                      <a:pt x="49617" y="28266"/>
                    </a:cubicBezTo>
                    <a:cubicBezTo>
                      <a:pt x="49689" y="24992"/>
                      <a:pt x="49746" y="21703"/>
                      <a:pt x="49746" y="18486"/>
                    </a:cubicBezTo>
                    <a:cubicBezTo>
                      <a:pt x="54979" y="21531"/>
                      <a:pt x="60170" y="24634"/>
                      <a:pt x="65289" y="27851"/>
                    </a:cubicBezTo>
                    <a:cubicBezTo>
                      <a:pt x="65885" y="28213"/>
                      <a:pt x="66592" y="28383"/>
                      <a:pt x="67310" y="28383"/>
                    </a:cubicBezTo>
                    <a:cubicBezTo>
                      <a:pt x="69177" y="28383"/>
                      <a:pt x="71124" y="27239"/>
                      <a:pt x="71423" y="25349"/>
                    </a:cubicBezTo>
                    <a:cubicBezTo>
                      <a:pt x="72624" y="18200"/>
                      <a:pt x="72982" y="11165"/>
                      <a:pt x="72138" y="3958"/>
                    </a:cubicBezTo>
                    <a:cubicBezTo>
                      <a:pt x="71844" y="1327"/>
                      <a:pt x="69599" y="1"/>
                      <a:pt x="675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9"/>
              <p:cNvSpPr/>
              <p:nvPr/>
            </p:nvSpPr>
            <p:spPr>
              <a:xfrm rot="9600322">
                <a:off x="8630373" y="2495861"/>
                <a:ext cx="1290589" cy="1044099"/>
              </a:xfrm>
              <a:custGeom>
                <a:rect b="b" l="l" r="r" t="t"/>
                <a:pathLst>
                  <a:path extrusionOk="0" h="37839" w="46772">
                    <a:moveTo>
                      <a:pt x="3884" y="1"/>
                    </a:moveTo>
                    <a:cubicBezTo>
                      <a:pt x="3391" y="1"/>
                      <a:pt x="2900" y="187"/>
                      <a:pt x="2560" y="576"/>
                    </a:cubicBezTo>
                    <a:cubicBezTo>
                      <a:pt x="358" y="2950"/>
                      <a:pt x="187" y="6768"/>
                      <a:pt x="130" y="9928"/>
                    </a:cubicBezTo>
                    <a:cubicBezTo>
                      <a:pt x="1" y="13259"/>
                      <a:pt x="416" y="16662"/>
                      <a:pt x="1374" y="19880"/>
                    </a:cubicBezTo>
                    <a:cubicBezTo>
                      <a:pt x="2918" y="25356"/>
                      <a:pt x="6078" y="30304"/>
                      <a:pt x="10725" y="33635"/>
                    </a:cubicBezTo>
                    <a:cubicBezTo>
                      <a:pt x="14733" y="36559"/>
                      <a:pt x="19409" y="37838"/>
                      <a:pt x="24159" y="37838"/>
                    </a:cubicBezTo>
                    <a:cubicBezTo>
                      <a:pt x="31694" y="37838"/>
                      <a:pt x="39411" y="34619"/>
                      <a:pt x="44928" y="29646"/>
                    </a:cubicBezTo>
                    <a:cubicBezTo>
                      <a:pt x="46771" y="27994"/>
                      <a:pt x="45108" y="25391"/>
                      <a:pt x="43084" y="25391"/>
                    </a:cubicBezTo>
                    <a:cubicBezTo>
                      <a:pt x="42689" y="25391"/>
                      <a:pt x="42281" y="25490"/>
                      <a:pt x="41882" y="25714"/>
                    </a:cubicBezTo>
                    <a:cubicBezTo>
                      <a:pt x="37421" y="28216"/>
                      <a:pt x="33017" y="30718"/>
                      <a:pt x="27827" y="31190"/>
                    </a:cubicBezTo>
                    <a:cubicBezTo>
                      <a:pt x="27049" y="31258"/>
                      <a:pt x="26262" y="31294"/>
                      <a:pt x="25472" y="31294"/>
                    </a:cubicBezTo>
                    <a:cubicBezTo>
                      <a:pt x="21424" y="31294"/>
                      <a:pt x="17311" y="30347"/>
                      <a:pt x="14128" y="27858"/>
                    </a:cubicBezTo>
                    <a:cubicBezTo>
                      <a:pt x="10668" y="25170"/>
                      <a:pt x="8523" y="21124"/>
                      <a:pt x="7451" y="17020"/>
                    </a:cubicBezTo>
                    <a:cubicBezTo>
                      <a:pt x="6793" y="14446"/>
                      <a:pt x="6564" y="11829"/>
                      <a:pt x="6435" y="9213"/>
                    </a:cubicBezTo>
                    <a:cubicBezTo>
                      <a:pt x="6321" y="6410"/>
                      <a:pt x="6736" y="3493"/>
                      <a:pt x="5492" y="934"/>
                    </a:cubicBezTo>
                    <a:cubicBezTo>
                      <a:pt x="5183" y="324"/>
                      <a:pt x="4532" y="1"/>
                      <a:pt x="38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9"/>
              <p:cNvSpPr/>
              <p:nvPr/>
            </p:nvSpPr>
            <p:spPr>
              <a:xfrm rot="6210513">
                <a:off x="8421846" y="3861961"/>
                <a:ext cx="892031" cy="499937"/>
              </a:xfrm>
              <a:custGeom>
                <a:rect b="b" l="l" r="r" t="t"/>
                <a:pathLst>
                  <a:path extrusionOk="0" h="13698" w="24725">
                    <a:moveTo>
                      <a:pt x="19194" y="0"/>
                    </a:moveTo>
                    <a:cubicBezTo>
                      <a:pt x="18979" y="0"/>
                      <a:pt x="18763" y="20"/>
                      <a:pt x="18547" y="61"/>
                    </a:cubicBezTo>
                    <a:cubicBezTo>
                      <a:pt x="15516" y="604"/>
                      <a:pt x="13071" y="2263"/>
                      <a:pt x="10382" y="3750"/>
                    </a:cubicBezTo>
                    <a:cubicBezTo>
                      <a:pt x="7651" y="5309"/>
                      <a:pt x="4734" y="6739"/>
                      <a:pt x="2160" y="8583"/>
                    </a:cubicBezTo>
                    <a:cubicBezTo>
                      <a:pt x="1" y="10158"/>
                      <a:pt x="883" y="13697"/>
                      <a:pt x="3484" y="13697"/>
                    </a:cubicBezTo>
                    <a:cubicBezTo>
                      <a:pt x="3741" y="13697"/>
                      <a:pt x="4016" y="13663"/>
                      <a:pt x="4305" y="13588"/>
                    </a:cubicBezTo>
                    <a:cubicBezTo>
                      <a:pt x="7594" y="12758"/>
                      <a:pt x="10683" y="11329"/>
                      <a:pt x="13843" y="10127"/>
                    </a:cubicBezTo>
                    <a:cubicBezTo>
                      <a:pt x="16817" y="8941"/>
                      <a:pt x="19505" y="7983"/>
                      <a:pt x="22007" y="5895"/>
                    </a:cubicBezTo>
                    <a:cubicBezTo>
                      <a:pt x="24725" y="3630"/>
                      <a:pt x="22118" y="0"/>
                      <a:pt x="19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9"/>
              <p:cNvSpPr/>
              <p:nvPr/>
            </p:nvSpPr>
            <p:spPr>
              <a:xfrm rot="-8100153">
                <a:off x="6794865" y="4649203"/>
                <a:ext cx="855533" cy="526642"/>
              </a:xfrm>
              <a:custGeom>
                <a:rect b="b" l="l" r="r" t="t"/>
                <a:pathLst>
                  <a:path extrusionOk="0" h="6638" w="10783">
                    <a:moveTo>
                      <a:pt x="4716" y="1"/>
                    </a:moveTo>
                    <a:cubicBezTo>
                      <a:pt x="4067" y="1"/>
                      <a:pt x="3427" y="476"/>
                      <a:pt x="3575" y="1454"/>
                    </a:cubicBezTo>
                    <a:cubicBezTo>
                      <a:pt x="3575" y="1625"/>
                      <a:pt x="3633" y="1811"/>
                      <a:pt x="3633" y="2054"/>
                    </a:cubicBezTo>
                    <a:cubicBezTo>
                      <a:pt x="2675" y="2226"/>
                      <a:pt x="1717" y="2412"/>
                      <a:pt x="887" y="2641"/>
                    </a:cubicBezTo>
                    <a:cubicBezTo>
                      <a:pt x="1" y="2941"/>
                      <a:pt x="172" y="4256"/>
                      <a:pt x="1073" y="4256"/>
                    </a:cubicBezTo>
                    <a:lnTo>
                      <a:pt x="3804" y="4256"/>
                    </a:lnTo>
                    <a:cubicBezTo>
                      <a:pt x="3804" y="4843"/>
                      <a:pt x="3861" y="5500"/>
                      <a:pt x="3990" y="6101"/>
                    </a:cubicBezTo>
                    <a:cubicBezTo>
                      <a:pt x="4076" y="6458"/>
                      <a:pt x="4401" y="6637"/>
                      <a:pt x="4721" y="6637"/>
                    </a:cubicBezTo>
                    <a:cubicBezTo>
                      <a:pt x="5041" y="6637"/>
                      <a:pt x="5356" y="6458"/>
                      <a:pt x="5420" y="6101"/>
                    </a:cubicBezTo>
                    <a:cubicBezTo>
                      <a:pt x="5534" y="5500"/>
                      <a:pt x="5592" y="4914"/>
                      <a:pt x="5649" y="4314"/>
                    </a:cubicBezTo>
                    <a:cubicBezTo>
                      <a:pt x="6584" y="4413"/>
                      <a:pt x="7573" y="4567"/>
                      <a:pt x="8522" y="4567"/>
                    </a:cubicBezTo>
                    <a:cubicBezTo>
                      <a:pt x="8661" y="4567"/>
                      <a:pt x="8800" y="4564"/>
                      <a:pt x="8938" y="4557"/>
                    </a:cubicBezTo>
                    <a:cubicBezTo>
                      <a:pt x="10367" y="4485"/>
                      <a:pt x="10782" y="2340"/>
                      <a:pt x="9295" y="1983"/>
                    </a:cubicBezTo>
                    <a:cubicBezTo>
                      <a:pt x="8519" y="1808"/>
                      <a:pt x="7602" y="1734"/>
                      <a:pt x="6683" y="1734"/>
                    </a:cubicBezTo>
                    <a:cubicBezTo>
                      <a:pt x="6399" y="1734"/>
                      <a:pt x="6115" y="1741"/>
                      <a:pt x="5835" y="1754"/>
                    </a:cubicBezTo>
                    <a:cubicBezTo>
                      <a:pt x="5835" y="1697"/>
                      <a:pt x="5835" y="1568"/>
                      <a:pt x="5892" y="1454"/>
                    </a:cubicBezTo>
                    <a:cubicBezTo>
                      <a:pt x="6043" y="494"/>
                      <a:pt x="5376" y="1"/>
                      <a:pt x="47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" name="Google Shape;125;p9"/>
            <p:cNvGrpSpPr/>
            <p:nvPr/>
          </p:nvGrpSpPr>
          <p:grpSpPr>
            <a:xfrm>
              <a:off x="-760887" y="-180367"/>
              <a:ext cx="1891107" cy="2780767"/>
              <a:chOff x="-760887" y="-180367"/>
              <a:chExt cx="1891107" cy="2780767"/>
            </a:xfrm>
          </p:grpSpPr>
          <p:sp>
            <p:nvSpPr>
              <p:cNvPr id="126" name="Google Shape;126;p9"/>
              <p:cNvSpPr/>
              <p:nvPr/>
            </p:nvSpPr>
            <p:spPr>
              <a:xfrm rot="-5400000">
                <a:off x="515794" y="-120926"/>
                <a:ext cx="606433" cy="622420"/>
              </a:xfrm>
              <a:custGeom>
                <a:rect b="b" l="l" r="r" t="t"/>
                <a:pathLst>
                  <a:path extrusionOk="0" h="8748" w="8523">
                    <a:moveTo>
                      <a:pt x="6861" y="0"/>
                    </a:moveTo>
                    <a:cubicBezTo>
                      <a:pt x="6190" y="0"/>
                      <a:pt x="5461" y="510"/>
                      <a:pt x="5363" y="1298"/>
                    </a:cubicBezTo>
                    <a:cubicBezTo>
                      <a:pt x="5306" y="2256"/>
                      <a:pt x="5420" y="3328"/>
                      <a:pt x="5477" y="4343"/>
                    </a:cubicBezTo>
                    <a:cubicBezTo>
                      <a:pt x="5477" y="4815"/>
                      <a:pt x="5534" y="5344"/>
                      <a:pt x="5534" y="5830"/>
                    </a:cubicBezTo>
                    <a:lnTo>
                      <a:pt x="3876" y="5830"/>
                    </a:lnTo>
                    <a:cubicBezTo>
                      <a:pt x="3262" y="5830"/>
                      <a:pt x="2627" y="5762"/>
                      <a:pt x="1997" y="5762"/>
                    </a:cubicBezTo>
                    <a:cubicBezTo>
                      <a:pt x="1584" y="5762"/>
                      <a:pt x="1174" y="5791"/>
                      <a:pt x="773" y="5888"/>
                    </a:cubicBezTo>
                    <a:cubicBezTo>
                      <a:pt x="472" y="6002"/>
                      <a:pt x="115" y="6302"/>
                      <a:pt x="58" y="6602"/>
                    </a:cubicBezTo>
                    <a:lnTo>
                      <a:pt x="58" y="6846"/>
                    </a:lnTo>
                    <a:lnTo>
                      <a:pt x="58" y="6903"/>
                    </a:lnTo>
                    <a:cubicBezTo>
                      <a:pt x="1" y="7203"/>
                      <a:pt x="301" y="7560"/>
                      <a:pt x="530" y="7732"/>
                    </a:cubicBezTo>
                    <a:cubicBezTo>
                      <a:pt x="1488" y="8275"/>
                      <a:pt x="2617" y="8390"/>
                      <a:pt x="3690" y="8561"/>
                    </a:cubicBezTo>
                    <a:cubicBezTo>
                      <a:pt x="4819" y="8747"/>
                      <a:pt x="5963" y="8747"/>
                      <a:pt x="7093" y="8747"/>
                    </a:cubicBezTo>
                    <a:cubicBezTo>
                      <a:pt x="7808" y="8747"/>
                      <a:pt x="8523" y="8090"/>
                      <a:pt x="8466" y="7317"/>
                    </a:cubicBezTo>
                    <a:cubicBezTo>
                      <a:pt x="8394" y="6245"/>
                      <a:pt x="8337" y="5173"/>
                      <a:pt x="8280" y="4157"/>
                    </a:cubicBezTo>
                    <a:cubicBezTo>
                      <a:pt x="8165" y="3085"/>
                      <a:pt x="8165" y="1955"/>
                      <a:pt x="7979" y="940"/>
                    </a:cubicBezTo>
                    <a:cubicBezTo>
                      <a:pt x="7827" y="282"/>
                      <a:pt x="7360" y="0"/>
                      <a:pt x="6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9"/>
              <p:cNvSpPr/>
              <p:nvPr/>
            </p:nvSpPr>
            <p:spPr>
              <a:xfrm rot="-10442058">
                <a:off x="9316" y="-141600"/>
                <a:ext cx="810594" cy="1239708"/>
              </a:xfrm>
              <a:custGeom>
                <a:rect b="b" l="l" r="r" t="t"/>
                <a:pathLst>
                  <a:path extrusionOk="0" h="18218" w="11912">
                    <a:moveTo>
                      <a:pt x="4357" y="1"/>
                    </a:moveTo>
                    <a:cubicBezTo>
                      <a:pt x="4022" y="1"/>
                      <a:pt x="3666" y="136"/>
                      <a:pt x="3332" y="456"/>
                    </a:cubicBezTo>
                    <a:cubicBezTo>
                      <a:pt x="1845" y="1943"/>
                      <a:pt x="716" y="3845"/>
                      <a:pt x="358" y="5875"/>
                    </a:cubicBezTo>
                    <a:cubicBezTo>
                      <a:pt x="1" y="7420"/>
                      <a:pt x="229" y="9093"/>
                      <a:pt x="1431" y="10580"/>
                    </a:cubicBezTo>
                    <a:cubicBezTo>
                      <a:pt x="1659" y="10823"/>
                      <a:pt x="1902" y="11052"/>
                      <a:pt x="2203" y="11237"/>
                    </a:cubicBezTo>
                    <a:cubicBezTo>
                      <a:pt x="3362" y="12334"/>
                      <a:pt x="4699" y="12564"/>
                      <a:pt x="6224" y="12564"/>
                    </a:cubicBezTo>
                    <a:cubicBezTo>
                      <a:pt x="6429" y="12564"/>
                      <a:pt x="6638" y="12560"/>
                      <a:pt x="6850" y="12553"/>
                    </a:cubicBezTo>
                    <a:cubicBezTo>
                      <a:pt x="7264" y="12610"/>
                      <a:pt x="7679" y="12782"/>
                      <a:pt x="7922" y="13139"/>
                    </a:cubicBezTo>
                    <a:cubicBezTo>
                      <a:pt x="7979" y="13325"/>
                      <a:pt x="8037" y="13497"/>
                      <a:pt x="8037" y="13740"/>
                    </a:cubicBezTo>
                    <a:cubicBezTo>
                      <a:pt x="8094" y="14455"/>
                      <a:pt x="7808" y="14984"/>
                      <a:pt x="7322" y="15413"/>
                    </a:cubicBezTo>
                    <a:cubicBezTo>
                      <a:pt x="6132" y="16400"/>
                      <a:pt x="7208" y="18218"/>
                      <a:pt x="8501" y="18218"/>
                    </a:cubicBezTo>
                    <a:cubicBezTo>
                      <a:pt x="8762" y="18218"/>
                      <a:pt x="9033" y="18143"/>
                      <a:pt x="9295" y="17972"/>
                    </a:cubicBezTo>
                    <a:cubicBezTo>
                      <a:pt x="10954" y="16843"/>
                      <a:pt x="11912" y="14812"/>
                      <a:pt x="11254" y="12839"/>
                    </a:cubicBezTo>
                    <a:cubicBezTo>
                      <a:pt x="11082" y="12253"/>
                      <a:pt x="10839" y="11767"/>
                      <a:pt x="10482" y="11352"/>
                    </a:cubicBezTo>
                    <a:cubicBezTo>
                      <a:pt x="10010" y="10337"/>
                      <a:pt x="8937" y="9750"/>
                      <a:pt x="7736" y="9622"/>
                    </a:cubicBezTo>
                    <a:cubicBezTo>
                      <a:pt x="7450" y="9564"/>
                      <a:pt x="7150" y="9450"/>
                      <a:pt x="6850" y="9450"/>
                    </a:cubicBezTo>
                    <a:cubicBezTo>
                      <a:pt x="5720" y="9264"/>
                      <a:pt x="4519" y="9264"/>
                      <a:pt x="3804" y="8549"/>
                    </a:cubicBezTo>
                    <a:cubicBezTo>
                      <a:pt x="3633" y="8263"/>
                      <a:pt x="3447" y="7963"/>
                      <a:pt x="3389" y="7606"/>
                    </a:cubicBezTo>
                    <a:cubicBezTo>
                      <a:pt x="3275" y="7305"/>
                      <a:pt x="3275" y="7005"/>
                      <a:pt x="3275" y="6705"/>
                    </a:cubicBezTo>
                    <a:cubicBezTo>
                      <a:pt x="3389" y="5160"/>
                      <a:pt x="4519" y="3788"/>
                      <a:pt x="5477" y="2601"/>
                    </a:cubicBezTo>
                    <a:cubicBezTo>
                      <a:pt x="6343" y="1461"/>
                      <a:pt x="5461" y="1"/>
                      <a:pt x="4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9"/>
              <p:cNvSpPr/>
              <p:nvPr/>
            </p:nvSpPr>
            <p:spPr>
              <a:xfrm rot="2565321">
                <a:off x="-304569" y="1060673"/>
                <a:ext cx="798877" cy="1462942"/>
              </a:xfrm>
              <a:custGeom>
                <a:rect b="b" l="l" r="r" t="t"/>
                <a:pathLst>
                  <a:path extrusionOk="0" h="53575" w="29256">
                    <a:moveTo>
                      <a:pt x="20725" y="0"/>
                    </a:moveTo>
                    <a:cubicBezTo>
                      <a:pt x="20500" y="0"/>
                      <a:pt x="20264" y="32"/>
                      <a:pt x="20019" y="101"/>
                    </a:cubicBezTo>
                    <a:cubicBezTo>
                      <a:pt x="16687" y="1045"/>
                      <a:pt x="13584" y="2546"/>
                      <a:pt x="10782" y="4691"/>
                    </a:cubicBezTo>
                    <a:cubicBezTo>
                      <a:pt x="8165" y="6650"/>
                      <a:pt x="6263" y="10225"/>
                      <a:pt x="8880" y="13084"/>
                    </a:cubicBezTo>
                    <a:cubicBezTo>
                      <a:pt x="11139" y="15587"/>
                      <a:pt x="15314" y="15887"/>
                      <a:pt x="18346" y="16659"/>
                    </a:cubicBezTo>
                    <a:cubicBezTo>
                      <a:pt x="18532" y="16716"/>
                      <a:pt x="20848" y="17431"/>
                      <a:pt x="21863" y="17732"/>
                    </a:cubicBezTo>
                    <a:lnTo>
                      <a:pt x="21863" y="17846"/>
                    </a:lnTo>
                    <a:cubicBezTo>
                      <a:pt x="21391" y="18203"/>
                      <a:pt x="21034" y="18747"/>
                      <a:pt x="20619" y="19162"/>
                    </a:cubicBezTo>
                    <a:cubicBezTo>
                      <a:pt x="16272" y="23394"/>
                      <a:pt x="10310" y="25482"/>
                      <a:pt x="5720" y="29471"/>
                    </a:cubicBezTo>
                    <a:cubicBezTo>
                      <a:pt x="4476" y="30543"/>
                      <a:pt x="3275" y="31730"/>
                      <a:pt x="2917" y="33403"/>
                    </a:cubicBezTo>
                    <a:cubicBezTo>
                      <a:pt x="2445" y="35491"/>
                      <a:pt x="3518" y="37450"/>
                      <a:pt x="5248" y="38579"/>
                    </a:cubicBezTo>
                    <a:cubicBezTo>
                      <a:pt x="6792" y="39537"/>
                      <a:pt x="8580" y="39838"/>
                      <a:pt x="10310" y="40252"/>
                    </a:cubicBezTo>
                    <a:cubicBezTo>
                      <a:pt x="10667" y="40367"/>
                      <a:pt x="11625" y="40553"/>
                      <a:pt x="12212" y="40853"/>
                    </a:cubicBezTo>
                    <a:cubicBezTo>
                      <a:pt x="11139" y="42040"/>
                      <a:pt x="9538" y="43055"/>
                      <a:pt x="8465" y="43827"/>
                    </a:cubicBezTo>
                    <a:cubicBezTo>
                      <a:pt x="6492" y="45200"/>
                      <a:pt x="4290" y="46387"/>
                      <a:pt x="2088" y="47345"/>
                    </a:cubicBezTo>
                    <a:cubicBezTo>
                      <a:pt x="358" y="48060"/>
                      <a:pt x="0" y="50562"/>
                      <a:pt x="830" y="51992"/>
                    </a:cubicBezTo>
                    <a:cubicBezTo>
                      <a:pt x="1484" y="53107"/>
                      <a:pt x="2537" y="53575"/>
                      <a:pt x="3646" y="53575"/>
                    </a:cubicBezTo>
                    <a:cubicBezTo>
                      <a:pt x="4258" y="53575"/>
                      <a:pt x="4887" y="53433"/>
                      <a:pt x="5477" y="53179"/>
                    </a:cubicBezTo>
                    <a:cubicBezTo>
                      <a:pt x="8222" y="51992"/>
                      <a:pt x="10782" y="50505"/>
                      <a:pt x="13170" y="48717"/>
                    </a:cubicBezTo>
                    <a:cubicBezTo>
                      <a:pt x="15200" y="47159"/>
                      <a:pt x="17760" y="45314"/>
                      <a:pt x="18946" y="42941"/>
                    </a:cubicBezTo>
                    <a:cubicBezTo>
                      <a:pt x="20376" y="40009"/>
                      <a:pt x="18474" y="36864"/>
                      <a:pt x="15915" y="35248"/>
                    </a:cubicBezTo>
                    <a:cubicBezTo>
                      <a:pt x="14485" y="34361"/>
                      <a:pt x="12755" y="34118"/>
                      <a:pt x="11139" y="33704"/>
                    </a:cubicBezTo>
                    <a:cubicBezTo>
                      <a:pt x="11196" y="33646"/>
                      <a:pt x="11325" y="33518"/>
                      <a:pt x="11382" y="33460"/>
                    </a:cubicBezTo>
                    <a:cubicBezTo>
                      <a:pt x="12340" y="32745"/>
                      <a:pt x="13341" y="32145"/>
                      <a:pt x="14299" y="31501"/>
                    </a:cubicBezTo>
                    <a:cubicBezTo>
                      <a:pt x="16201" y="30300"/>
                      <a:pt x="18174" y="29228"/>
                      <a:pt x="20076" y="27984"/>
                    </a:cubicBezTo>
                    <a:cubicBezTo>
                      <a:pt x="23837" y="25596"/>
                      <a:pt x="29256" y="21850"/>
                      <a:pt x="28841" y="16774"/>
                    </a:cubicBezTo>
                    <a:cubicBezTo>
                      <a:pt x="28298" y="11297"/>
                      <a:pt x="21635" y="10582"/>
                      <a:pt x="17459" y="9510"/>
                    </a:cubicBezTo>
                    <a:cubicBezTo>
                      <a:pt x="16802" y="9395"/>
                      <a:pt x="16201" y="9209"/>
                      <a:pt x="15557" y="9038"/>
                    </a:cubicBezTo>
                    <a:cubicBezTo>
                      <a:pt x="15615" y="8981"/>
                      <a:pt x="15672" y="8909"/>
                      <a:pt x="15729" y="8909"/>
                    </a:cubicBezTo>
                    <a:cubicBezTo>
                      <a:pt x="17702" y="7365"/>
                      <a:pt x="19776" y="5935"/>
                      <a:pt x="21921" y="4620"/>
                    </a:cubicBezTo>
                    <a:cubicBezTo>
                      <a:pt x="24095" y="3318"/>
                      <a:pt x="23009" y="0"/>
                      <a:pt x="20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9"/>
              <p:cNvSpPr/>
              <p:nvPr/>
            </p:nvSpPr>
            <p:spPr>
              <a:xfrm rot="3228475">
                <a:off x="-740947" y="967735"/>
                <a:ext cx="931122" cy="521862"/>
              </a:xfrm>
              <a:custGeom>
                <a:rect b="b" l="l" r="r" t="t"/>
                <a:pathLst>
                  <a:path extrusionOk="0" h="13698" w="24725">
                    <a:moveTo>
                      <a:pt x="19194" y="0"/>
                    </a:moveTo>
                    <a:cubicBezTo>
                      <a:pt x="18979" y="0"/>
                      <a:pt x="18763" y="20"/>
                      <a:pt x="18547" y="61"/>
                    </a:cubicBezTo>
                    <a:cubicBezTo>
                      <a:pt x="15516" y="604"/>
                      <a:pt x="13071" y="2263"/>
                      <a:pt x="10382" y="3750"/>
                    </a:cubicBezTo>
                    <a:cubicBezTo>
                      <a:pt x="7651" y="5309"/>
                      <a:pt x="4734" y="6739"/>
                      <a:pt x="2160" y="8583"/>
                    </a:cubicBezTo>
                    <a:cubicBezTo>
                      <a:pt x="1" y="10158"/>
                      <a:pt x="883" y="13697"/>
                      <a:pt x="3484" y="13697"/>
                    </a:cubicBezTo>
                    <a:cubicBezTo>
                      <a:pt x="3741" y="13697"/>
                      <a:pt x="4016" y="13663"/>
                      <a:pt x="4305" y="13588"/>
                    </a:cubicBezTo>
                    <a:cubicBezTo>
                      <a:pt x="7594" y="12758"/>
                      <a:pt x="10683" y="11329"/>
                      <a:pt x="13843" y="10127"/>
                    </a:cubicBezTo>
                    <a:cubicBezTo>
                      <a:pt x="16817" y="8941"/>
                      <a:pt x="19505" y="7983"/>
                      <a:pt x="22007" y="5895"/>
                    </a:cubicBezTo>
                    <a:cubicBezTo>
                      <a:pt x="24725" y="3630"/>
                      <a:pt x="22118" y="0"/>
                      <a:pt x="191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9"/>
              <p:cNvSpPr/>
              <p:nvPr/>
            </p:nvSpPr>
            <p:spPr>
              <a:xfrm flipH="1" rot="3839827">
                <a:off x="-491668" y="195616"/>
                <a:ext cx="746805" cy="919117"/>
              </a:xfrm>
              <a:custGeom>
                <a:rect b="b" l="l" r="r" t="t"/>
                <a:pathLst>
                  <a:path extrusionOk="0" h="14773" w="12003">
                    <a:moveTo>
                      <a:pt x="2808" y="1"/>
                    </a:moveTo>
                    <a:cubicBezTo>
                      <a:pt x="2045" y="1"/>
                      <a:pt x="1284" y="485"/>
                      <a:pt x="1016" y="1297"/>
                    </a:cubicBezTo>
                    <a:cubicBezTo>
                      <a:pt x="1" y="4271"/>
                      <a:pt x="358" y="7617"/>
                      <a:pt x="2146" y="10234"/>
                    </a:cubicBezTo>
                    <a:cubicBezTo>
                      <a:pt x="3089" y="11907"/>
                      <a:pt x="4519" y="13265"/>
                      <a:pt x="6435" y="14051"/>
                    </a:cubicBezTo>
                    <a:cubicBezTo>
                      <a:pt x="7451" y="14466"/>
                      <a:pt x="8523" y="14695"/>
                      <a:pt x="9524" y="14766"/>
                    </a:cubicBezTo>
                    <a:cubicBezTo>
                      <a:pt x="9575" y="14770"/>
                      <a:pt x="9625" y="14772"/>
                      <a:pt x="9674" y="14772"/>
                    </a:cubicBezTo>
                    <a:cubicBezTo>
                      <a:pt x="11091" y="14772"/>
                      <a:pt x="12002" y="13221"/>
                      <a:pt x="11311" y="11964"/>
                    </a:cubicBezTo>
                    <a:lnTo>
                      <a:pt x="11254" y="11964"/>
                    </a:lnTo>
                    <a:cubicBezTo>
                      <a:pt x="10954" y="11420"/>
                      <a:pt x="10425" y="11063"/>
                      <a:pt x="9824" y="11006"/>
                    </a:cubicBezTo>
                    <a:cubicBezTo>
                      <a:pt x="9653" y="11006"/>
                      <a:pt x="9524" y="11006"/>
                      <a:pt x="9410" y="10949"/>
                    </a:cubicBezTo>
                    <a:lnTo>
                      <a:pt x="9167" y="10949"/>
                    </a:lnTo>
                    <a:cubicBezTo>
                      <a:pt x="7737" y="10534"/>
                      <a:pt x="6493" y="9819"/>
                      <a:pt x="5592" y="8747"/>
                    </a:cubicBezTo>
                    <a:cubicBezTo>
                      <a:pt x="5477" y="8689"/>
                      <a:pt x="5420" y="8561"/>
                      <a:pt x="5363" y="8446"/>
                    </a:cubicBezTo>
                    <a:cubicBezTo>
                      <a:pt x="5234" y="8260"/>
                      <a:pt x="5120" y="8032"/>
                      <a:pt x="5063" y="7789"/>
                    </a:cubicBezTo>
                    <a:cubicBezTo>
                      <a:pt x="4405" y="6058"/>
                      <a:pt x="4462" y="4271"/>
                      <a:pt x="4877" y="2484"/>
                    </a:cubicBezTo>
                    <a:cubicBezTo>
                      <a:pt x="5006" y="1769"/>
                      <a:pt x="4762" y="1111"/>
                      <a:pt x="4233" y="639"/>
                    </a:cubicBezTo>
                    <a:cubicBezTo>
                      <a:pt x="4162" y="582"/>
                      <a:pt x="4105" y="525"/>
                      <a:pt x="3990" y="467"/>
                    </a:cubicBezTo>
                    <a:cubicBezTo>
                      <a:pt x="3650" y="148"/>
                      <a:pt x="3229" y="1"/>
                      <a:pt x="28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/>
          <p:nvPr>
            <p:ph idx="2" type="pic"/>
          </p:nvPr>
        </p:nvSpPr>
        <p:spPr>
          <a:xfrm>
            <a:off x="0" y="-14875"/>
            <a:ext cx="9144000" cy="51585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10"/>
          <p:cNvSpPr txBox="1"/>
          <p:nvPr>
            <p:ph type="title"/>
          </p:nvPr>
        </p:nvSpPr>
        <p:spPr>
          <a:xfrm>
            <a:off x="4090300" y="3877800"/>
            <a:ext cx="4340400" cy="726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lbert Sans Black"/>
              <a:buNone/>
              <a:defRPr sz="33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 Black"/>
              <a:buNone/>
              <a:defRPr sz="30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 Black"/>
              <a:buNone/>
              <a:defRPr sz="30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 Black"/>
              <a:buNone/>
              <a:defRPr sz="30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 Black"/>
              <a:buNone/>
              <a:defRPr sz="30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 Black"/>
              <a:buNone/>
              <a:defRPr sz="30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 Black"/>
              <a:buNone/>
              <a:defRPr sz="30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 Black"/>
              <a:buNone/>
              <a:defRPr sz="30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 Black"/>
              <a:buNone/>
              <a:defRPr sz="30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048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048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048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048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048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048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048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048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comments" Target="../comments/comment1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youtu.be/cvIkp9P__MQ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youtube.com/watch?v=bDiAX3jwrUU" TargetMode="External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"/>
          <p:cNvSpPr txBox="1"/>
          <p:nvPr>
            <p:ph type="ctrTitle"/>
          </p:nvPr>
        </p:nvSpPr>
        <p:spPr>
          <a:xfrm>
            <a:off x="585425" y="267800"/>
            <a:ext cx="6272400" cy="270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Video and Storyboarding</a:t>
            </a:r>
            <a:endParaRPr/>
          </a:p>
        </p:txBody>
      </p:sp>
      <p:sp>
        <p:nvSpPr>
          <p:cNvPr id="291" name="Google Shape;291;p22"/>
          <p:cNvSpPr txBox="1"/>
          <p:nvPr>
            <p:ph idx="1" type="subTitle"/>
          </p:nvPr>
        </p:nvSpPr>
        <p:spPr>
          <a:xfrm>
            <a:off x="742100" y="3391225"/>
            <a:ext cx="5830800" cy="3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By: Daniel, Dria, Arjun, &amp; Jen</a:t>
            </a:r>
            <a:endParaRPr sz="1900">
              <a:solidFill>
                <a:schemeClr val="dk2"/>
              </a:solidFill>
            </a:endParaRPr>
          </a:p>
        </p:txBody>
      </p:sp>
      <p:grpSp>
        <p:nvGrpSpPr>
          <p:cNvPr id="292" name="Google Shape;292;p22"/>
          <p:cNvGrpSpPr/>
          <p:nvPr/>
        </p:nvGrpSpPr>
        <p:grpSpPr>
          <a:xfrm>
            <a:off x="6572895" y="629864"/>
            <a:ext cx="2176674" cy="3601851"/>
            <a:chOff x="6572895" y="629864"/>
            <a:chExt cx="2176674" cy="3601851"/>
          </a:xfrm>
        </p:grpSpPr>
        <p:sp>
          <p:nvSpPr>
            <p:cNvPr id="293" name="Google Shape;293;p22"/>
            <p:cNvSpPr/>
            <p:nvPr/>
          </p:nvSpPr>
          <p:spPr>
            <a:xfrm rot="10800000">
              <a:off x="7982436" y="629864"/>
              <a:ext cx="328703" cy="32870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2"/>
            <p:cNvSpPr/>
            <p:nvPr/>
          </p:nvSpPr>
          <p:spPr>
            <a:xfrm rot="2511113">
              <a:off x="6808361" y="3093313"/>
              <a:ext cx="783289" cy="1005339"/>
            </a:xfrm>
            <a:custGeom>
              <a:rect b="b" l="l" r="r" t="t"/>
              <a:pathLst>
                <a:path extrusionOk="0" h="25250" w="19673">
                  <a:moveTo>
                    <a:pt x="10265" y="0"/>
                  </a:moveTo>
                  <a:cubicBezTo>
                    <a:pt x="9882" y="0"/>
                    <a:pt x="9482" y="25"/>
                    <a:pt x="9066" y="76"/>
                  </a:cubicBezTo>
                  <a:cubicBezTo>
                    <a:pt x="4590" y="619"/>
                    <a:pt x="1559" y="4423"/>
                    <a:pt x="844" y="8712"/>
                  </a:cubicBezTo>
                  <a:cubicBezTo>
                    <a:pt x="0" y="13302"/>
                    <a:pt x="301" y="19208"/>
                    <a:pt x="1973" y="23612"/>
                  </a:cubicBezTo>
                  <a:cubicBezTo>
                    <a:pt x="2373" y="24662"/>
                    <a:pt x="3376" y="25249"/>
                    <a:pt x="4343" y="25249"/>
                  </a:cubicBezTo>
                  <a:cubicBezTo>
                    <a:pt x="5246" y="25249"/>
                    <a:pt x="6117" y="24737"/>
                    <a:pt x="6435" y="23612"/>
                  </a:cubicBezTo>
                  <a:cubicBezTo>
                    <a:pt x="7393" y="20280"/>
                    <a:pt x="7207" y="16877"/>
                    <a:pt x="7150" y="13488"/>
                  </a:cubicBezTo>
                  <a:cubicBezTo>
                    <a:pt x="7150" y="11644"/>
                    <a:pt x="7093" y="7411"/>
                    <a:pt x="9538" y="6811"/>
                  </a:cubicBezTo>
                  <a:cubicBezTo>
                    <a:pt x="9630" y="6789"/>
                    <a:pt x="9719" y="6779"/>
                    <a:pt x="9805" y="6779"/>
                  </a:cubicBezTo>
                  <a:cubicBezTo>
                    <a:pt x="12821" y="6779"/>
                    <a:pt x="11979" y="19616"/>
                    <a:pt x="11854" y="21410"/>
                  </a:cubicBezTo>
                  <a:cubicBezTo>
                    <a:pt x="11682" y="23197"/>
                    <a:pt x="13527" y="24742"/>
                    <a:pt x="15200" y="24742"/>
                  </a:cubicBezTo>
                  <a:cubicBezTo>
                    <a:pt x="17159" y="24742"/>
                    <a:pt x="18474" y="23197"/>
                    <a:pt x="18589" y="21410"/>
                  </a:cubicBezTo>
                  <a:cubicBezTo>
                    <a:pt x="19111" y="14884"/>
                    <a:pt x="19673" y="0"/>
                    <a:pt x="10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2"/>
            <p:cNvSpPr/>
            <p:nvPr/>
          </p:nvSpPr>
          <p:spPr>
            <a:xfrm rot="311553">
              <a:off x="7178068" y="1811138"/>
              <a:ext cx="1519009" cy="1228893"/>
            </a:xfrm>
            <a:custGeom>
              <a:rect b="b" l="l" r="r" t="t"/>
              <a:pathLst>
                <a:path extrusionOk="0" h="37839" w="46772">
                  <a:moveTo>
                    <a:pt x="3884" y="1"/>
                  </a:moveTo>
                  <a:cubicBezTo>
                    <a:pt x="3391" y="1"/>
                    <a:pt x="2900" y="187"/>
                    <a:pt x="2560" y="576"/>
                  </a:cubicBezTo>
                  <a:cubicBezTo>
                    <a:pt x="358" y="2950"/>
                    <a:pt x="187" y="6768"/>
                    <a:pt x="130" y="9928"/>
                  </a:cubicBezTo>
                  <a:cubicBezTo>
                    <a:pt x="1" y="13259"/>
                    <a:pt x="416" y="16662"/>
                    <a:pt x="1374" y="19880"/>
                  </a:cubicBezTo>
                  <a:cubicBezTo>
                    <a:pt x="2918" y="25356"/>
                    <a:pt x="6078" y="30304"/>
                    <a:pt x="10725" y="33635"/>
                  </a:cubicBezTo>
                  <a:cubicBezTo>
                    <a:pt x="14733" y="36559"/>
                    <a:pt x="19409" y="37838"/>
                    <a:pt x="24159" y="37838"/>
                  </a:cubicBezTo>
                  <a:cubicBezTo>
                    <a:pt x="31694" y="37838"/>
                    <a:pt x="39411" y="34619"/>
                    <a:pt x="44928" y="29646"/>
                  </a:cubicBezTo>
                  <a:cubicBezTo>
                    <a:pt x="46771" y="27994"/>
                    <a:pt x="45108" y="25391"/>
                    <a:pt x="43084" y="25391"/>
                  </a:cubicBezTo>
                  <a:cubicBezTo>
                    <a:pt x="42689" y="25391"/>
                    <a:pt x="42281" y="25490"/>
                    <a:pt x="41882" y="25714"/>
                  </a:cubicBezTo>
                  <a:cubicBezTo>
                    <a:pt x="37421" y="28216"/>
                    <a:pt x="33017" y="30718"/>
                    <a:pt x="27827" y="31190"/>
                  </a:cubicBezTo>
                  <a:cubicBezTo>
                    <a:pt x="27049" y="31258"/>
                    <a:pt x="26262" y="31294"/>
                    <a:pt x="25472" y="31294"/>
                  </a:cubicBezTo>
                  <a:cubicBezTo>
                    <a:pt x="21424" y="31294"/>
                    <a:pt x="17311" y="30347"/>
                    <a:pt x="14128" y="27858"/>
                  </a:cubicBezTo>
                  <a:cubicBezTo>
                    <a:pt x="10668" y="25170"/>
                    <a:pt x="8523" y="21124"/>
                    <a:pt x="7451" y="17020"/>
                  </a:cubicBezTo>
                  <a:cubicBezTo>
                    <a:pt x="6793" y="14446"/>
                    <a:pt x="6564" y="11829"/>
                    <a:pt x="6435" y="9213"/>
                  </a:cubicBezTo>
                  <a:cubicBezTo>
                    <a:pt x="6321" y="6410"/>
                    <a:pt x="6736" y="3493"/>
                    <a:pt x="5492" y="934"/>
                  </a:cubicBezTo>
                  <a:cubicBezTo>
                    <a:pt x="5183" y="324"/>
                    <a:pt x="4532" y="1"/>
                    <a:pt x="38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176" y="752575"/>
            <a:ext cx="7849651" cy="341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2"/>
          <p:cNvSpPr txBox="1"/>
          <p:nvPr/>
        </p:nvSpPr>
        <p:spPr>
          <a:xfrm>
            <a:off x="521800" y="2129825"/>
            <a:ext cx="77952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rPr>
              <a:t>takeaways.</a:t>
            </a:r>
            <a:r>
              <a:rPr lang="en" sz="2000">
                <a:solidFill>
                  <a:schemeClr val="dk2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rPr>
              <a:t> </a:t>
            </a:r>
            <a:endParaRPr sz="2000">
              <a:solidFill>
                <a:schemeClr val="dk2"/>
              </a:solidFill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lbert Sans Medium"/>
              <a:buChar char="●"/>
            </a:pPr>
            <a:r>
              <a:rPr lang="en" sz="1800">
                <a:latin typeface="Albert Sans Medium"/>
                <a:ea typeface="Albert Sans Medium"/>
                <a:cs typeface="Albert Sans Medium"/>
                <a:sym typeface="Albert Sans Medium"/>
              </a:rPr>
              <a:t>we want to use the dictionary’s reverse concept but in a social, intuitive app that also enforces a learning community</a:t>
            </a:r>
            <a:endParaRPr sz="1800">
              <a:latin typeface="Albert Sans Medium"/>
              <a:ea typeface="Albert Sans Medium"/>
              <a:cs typeface="Albert Sans Medium"/>
              <a:sym typeface="Albert Sans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lbert Sans Medium"/>
              <a:buChar char="●"/>
            </a:pPr>
            <a:r>
              <a:rPr lang="en" sz="1800">
                <a:latin typeface="Albert Sans Medium"/>
                <a:ea typeface="Albert Sans Medium"/>
                <a:cs typeface="Albert Sans Medium"/>
                <a:sym typeface="Albert Sans Medium"/>
              </a:rPr>
              <a:t>video exemplifies sign much better than motion description</a:t>
            </a:r>
            <a:endParaRPr sz="1800">
              <a:latin typeface="Albert Sans Medium"/>
              <a:ea typeface="Albert Sans Medium"/>
              <a:cs typeface="Albert Sans Medium"/>
              <a:sym typeface="Albert Sans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lbert Sans Medium"/>
              <a:ea typeface="Albert Sans Medium"/>
              <a:cs typeface="Albert Sans Medium"/>
              <a:sym typeface="Albert Sans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lbert Sans Medium"/>
              <a:ea typeface="Albert Sans Medium"/>
              <a:cs typeface="Albert Sans Medium"/>
              <a:sym typeface="Albert Sans Medium"/>
            </a:endParaRPr>
          </a:p>
        </p:txBody>
      </p:sp>
      <p:grpSp>
        <p:nvGrpSpPr>
          <p:cNvPr id="386" name="Google Shape;386;p32"/>
          <p:cNvGrpSpPr/>
          <p:nvPr/>
        </p:nvGrpSpPr>
        <p:grpSpPr>
          <a:xfrm>
            <a:off x="229875" y="238563"/>
            <a:ext cx="658200" cy="667925"/>
            <a:chOff x="4960625" y="265250"/>
            <a:chExt cx="658200" cy="667925"/>
          </a:xfrm>
        </p:grpSpPr>
        <p:sp>
          <p:nvSpPr>
            <p:cNvPr id="387" name="Google Shape;387;p32"/>
            <p:cNvSpPr/>
            <p:nvPr/>
          </p:nvSpPr>
          <p:spPr>
            <a:xfrm>
              <a:off x="4960625" y="297175"/>
              <a:ext cx="658200" cy="63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88" name="Google Shape;388;p32"/>
            <p:cNvSpPr txBox="1"/>
            <p:nvPr/>
          </p:nvSpPr>
          <p:spPr>
            <a:xfrm>
              <a:off x="5076725" y="265250"/>
              <a:ext cx="426000" cy="59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latin typeface="Albert Sans Black"/>
                  <a:ea typeface="Albert Sans Black"/>
                  <a:cs typeface="Albert Sans Black"/>
                  <a:sym typeface="Albert Sans Black"/>
                </a:rPr>
                <a:t>3</a:t>
              </a:r>
              <a:endParaRPr sz="3500">
                <a:latin typeface="Albert Sans Black"/>
                <a:ea typeface="Albert Sans Black"/>
                <a:cs typeface="Albert Sans Black"/>
                <a:sym typeface="Albert Sans Black"/>
              </a:endParaRPr>
            </a:p>
          </p:txBody>
        </p:sp>
      </p:grpSp>
      <p:sp>
        <p:nvSpPr>
          <p:cNvPr id="389" name="Google Shape;389;p32"/>
          <p:cNvSpPr txBox="1"/>
          <p:nvPr>
            <p:ph type="title"/>
          </p:nvPr>
        </p:nvSpPr>
        <p:spPr>
          <a:xfrm>
            <a:off x="1131500" y="286200"/>
            <a:ext cx="7551000" cy="1705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ASL Reverse Dictionary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user searches the meaning of a sign by identifying the handshape, movement, and location of the ASL sign.</a:t>
            </a:r>
            <a:endParaRPr sz="2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3"/>
          <p:cNvSpPr/>
          <p:nvPr/>
        </p:nvSpPr>
        <p:spPr>
          <a:xfrm>
            <a:off x="4870175" y="2090525"/>
            <a:ext cx="3812400" cy="27687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5" name="Google Shape;395;p33"/>
          <p:cNvSpPr/>
          <p:nvPr/>
        </p:nvSpPr>
        <p:spPr>
          <a:xfrm>
            <a:off x="425950" y="2090525"/>
            <a:ext cx="3812400" cy="2768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6" name="Google Shape;396;p33"/>
          <p:cNvSpPr txBox="1"/>
          <p:nvPr>
            <p:ph type="title"/>
          </p:nvPr>
        </p:nvSpPr>
        <p:spPr>
          <a:xfrm>
            <a:off x="1131500" y="286200"/>
            <a:ext cx="7551000" cy="1705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Chameleon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</a:rPr>
              <a:t>AI markerless motion capture for sign language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397" name="Google Shape;397;p33"/>
          <p:cNvSpPr txBox="1"/>
          <p:nvPr/>
        </p:nvSpPr>
        <p:spPr>
          <a:xfrm>
            <a:off x="631775" y="2207675"/>
            <a:ext cx="3297600" cy="2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lbert Sans SemiBold"/>
                <a:ea typeface="Albert Sans SemiBold"/>
                <a:cs typeface="Albert Sans SemiBold"/>
                <a:sym typeface="Albert Sans SemiBold"/>
              </a:rPr>
              <a:t>what works.</a:t>
            </a:r>
            <a:endParaRPr sz="1500"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lbert Sans SemiBold"/>
              <a:buChar char="●"/>
            </a:pPr>
            <a:r>
              <a:rPr lang="en" sz="1500">
                <a:latin typeface="Albert Sans SemiBold"/>
                <a:ea typeface="Albert Sans SemiBold"/>
                <a:cs typeface="Albert Sans SemiBold"/>
                <a:sym typeface="Albert Sans SemiBold"/>
              </a:rPr>
              <a:t>P</a:t>
            </a:r>
            <a:r>
              <a:rPr lang="en" sz="1500">
                <a:latin typeface="Albert Sans SemiBold"/>
                <a:ea typeface="Albert Sans SemiBold"/>
                <a:cs typeface="Albert Sans SemiBold"/>
                <a:sym typeface="Albert Sans SemiBold"/>
              </a:rPr>
              <a:t>reserves the natural fluidity and expressiveness of sign language</a:t>
            </a:r>
            <a:endParaRPr sz="1500"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lbert Sans SemiBold"/>
              <a:buChar char="●"/>
            </a:pPr>
            <a:r>
              <a:rPr lang="en" sz="1500">
                <a:latin typeface="Albert Sans SemiBold"/>
                <a:ea typeface="Albert Sans SemiBold"/>
                <a:cs typeface="Albert Sans SemiBold"/>
                <a:sym typeface="Albert Sans SemiBold"/>
              </a:rPr>
              <a:t>Preserves the comfort of the signer by capturing signing without requiring them to wear equipment.</a:t>
            </a:r>
            <a:endParaRPr sz="1500">
              <a:latin typeface="Albert Sans SemiBold"/>
              <a:ea typeface="Albert Sans SemiBold"/>
              <a:cs typeface="Albert Sans SemiBold"/>
              <a:sym typeface="Albert Sans SemiBold"/>
            </a:endParaRPr>
          </a:p>
        </p:txBody>
      </p:sp>
      <p:sp>
        <p:nvSpPr>
          <p:cNvPr id="398" name="Google Shape;398;p33"/>
          <p:cNvSpPr txBox="1"/>
          <p:nvPr/>
        </p:nvSpPr>
        <p:spPr>
          <a:xfrm>
            <a:off x="5042375" y="2207675"/>
            <a:ext cx="3468000" cy="2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lbert Sans SemiBold"/>
                <a:ea typeface="Albert Sans SemiBold"/>
                <a:cs typeface="Albert Sans SemiBold"/>
                <a:sym typeface="Albert Sans SemiBold"/>
              </a:rPr>
              <a:t>what doesn’t work.</a:t>
            </a:r>
            <a:endParaRPr sz="1800"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lbert Sans SemiBold"/>
              <a:buChar char="●"/>
            </a:pPr>
            <a:r>
              <a:rPr lang="en" sz="1500">
                <a:latin typeface="Albert Sans SemiBold"/>
                <a:ea typeface="Albert Sans SemiBold"/>
                <a:cs typeface="Albert Sans SemiBold"/>
                <a:sym typeface="Albert Sans SemiBold"/>
              </a:rPr>
              <a:t>Requires interpretations from the users, who may not be able to express the creator’s ideas and intentions properly</a:t>
            </a:r>
            <a:endParaRPr sz="1500"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lbert Sans SemiBold"/>
              <a:buChar char="●"/>
            </a:pPr>
            <a:r>
              <a:rPr lang="en" sz="1500">
                <a:latin typeface="Albert Sans SemiBold"/>
                <a:ea typeface="Albert Sans SemiBold"/>
                <a:cs typeface="Albert Sans SemiBold"/>
                <a:sym typeface="Albert Sans SemiBold"/>
              </a:rPr>
              <a:t>Trolls would be able to create inappropriate or offensive visuals</a:t>
            </a:r>
            <a:endParaRPr sz="1500">
              <a:latin typeface="Albert Sans SemiBold"/>
              <a:ea typeface="Albert Sans SemiBold"/>
              <a:cs typeface="Albert Sans SemiBold"/>
              <a:sym typeface="Albert Sans SemiBold"/>
            </a:endParaRPr>
          </a:p>
        </p:txBody>
      </p:sp>
      <p:grpSp>
        <p:nvGrpSpPr>
          <p:cNvPr id="399" name="Google Shape;399;p33"/>
          <p:cNvGrpSpPr/>
          <p:nvPr/>
        </p:nvGrpSpPr>
        <p:grpSpPr>
          <a:xfrm>
            <a:off x="229875" y="238563"/>
            <a:ext cx="658200" cy="667925"/>
            <a:chOff x="4960625" y="265250"/>
            <a:chExt cx="658200" cy="667925"/>
          </a:xfrm>
        </p:grpSpPr>
        <p:sp>
          <p:nvSpPr>
            <p:cNvPr id="400" name="Google Shape;400;p33"/>
            <p:cNvSpPr/>
            <p:nvPr/>
          </p:nvSpPr>
          <p:spPr>
            <a:xfrm>
              <a:off x="4960625" y="297175"/>
              <a:ext cx="658200" cy="6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401" name="Google Shape;401;p33"/>
            <p:cNvSpPr txBox="1"/>
            <p:nvPr/>
          </p:nvSpPr>
          <p:spPr>
            <a:xfrm>
              <a:off x="5076725" y="265250"/>
              <a:ext cx="426000" cy="59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latin typeface="Albert Sans Black"/>
                  <a:ea typeface="Albert Sans Black"/>
                  <a:cs typeface="Albert Sans Black"/>
                  <a:sym typeface="Albert Sans Black"/>
                </a:rPr>
                <a:t>4</a:t>
              </a:r>
              <a:endParaRPr sz="3500">
                <a:latin typeface="Albert Sans Black"/>
                <a:ea typeface="Albert Sans Black"/>
                <a:cs typeface="Albert Sans Black"/>
                <a:sym typeface="Albert Sans Black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4"/>
          <p:cNvSpPr txBox="1"/>
          <p:nvPr>
            <p:ph type="title"/>
          </p:nvPr>
        </p:nvSpPr>
        <p:spPr>
          <a:xfrm>
            <a:off x="1131500" y="286200"/>
            <a:ext cx="7551000" cy="1705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Chameleon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</a:rPr>
              <a:t>AI markerless motion capture for sign language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407" name="Google Shape;407;p34"/>
          <p:cNvSpPr txBox="1"/>
          <p:nvPr/>
        </p:nvSpPr>
        <p:spPr>
          <a:xfrm>
            <a:off x="601725" y="2271600"/>
            <a:ext cx="6820800" cy="2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rPr>
              <a:t>takeaways.</a:t>
            </a:r>
            <a:endParaRPr sz="1800">
              <a:solidFill>
                <a:schemeClr val="accent2"/>
              </a:solidFill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lbert Sans SemiBold"/>
              <a:buChar char="●"/>
            </a:pPr>
            <a:r>
              <a:rPr lang="en" sz="1500">
                <a:latin typeface="Albert Sans SemiBold"/>
                <a:ea typeface="Albert Sans SemiBold"/>
                <a:cs typeface="Albert Sans SemiBold"/>
                <a:sym typeface="Albert Sans SemiBold"/>
              </a:rPr>
              <a:t>we will video but not use avatars so our users can accurately express themselves and tell their own stories </a:t>
            </a:r>
            <a:endParaRPr sz="1500"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lbert Sans SemiBold"/>
              <a:buChar char="●"/>
            </a:pPr>
            <a:r>
              <a:rPr lang="en" sz="1500">
                <a:latin typeface="Albert Sans SemiBold"/>
                <a:ea typeface="Albert Sans SemiBold"/>
                <a:cs typeface="Albert Sans SemiBold"/>
                <a:sym typeface="Albert Sans SemiBold"/>
              </a:rPr>
              <a:t>video allows expression and motions of signs to be accurately shown</a:t>
            </a:r>
            <a:endParaRPr sz="1500">
              <a:latin typeface="Albert Sans SemiBold"/>
              <a:ea typeface="Albert Sans SemiBold"/>
              <a:cs typeface="Albert Sans SemiBold"/>
              <a:sym typeface="Albert Sans SemiBold"/>
            </a:endParaRPr>
          </a:p>
        </p:txBody>
      </p:sp>
      <p:grpSp>
        <p:nvGrpSpPr>
          <p:cNvPr id="408" name="Google Shape;408;p34"/>
          <p:cNvGrpSpPr/>
          <p:nvPr/>
        </p:nvGrpSpPr>
        <p:grpSpPr>
          <a:xfrm>
            <a:off x="229875" y="238563"/>
            <a:ext cx="658200" cy="667925"/>
            <a:chOff x="4960625" y="265250"/>
            <a:chExt cx="658200" cy="667925"/>
          </a:xfrm>
        </p:grpSpPr>
        <p:sp>
          <p:nvSpPr>
            <p:cNvPr id="409" name="Google Shape;409;p34"/>
            <p:cNvSpPr/>
            <p:nvPr/>
          </p:nvSpPr>
          <p:spPr>
            <a:xfrm>
              <a:off x="4960625" y="297175"/>
              <a:ext cx="658200" cy="6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410" name="Google Shape;410;p34"/>
            <p:cNvSpPr txBox="1"/>
            <p:nvPr/>
          </p:nvSpPr>
          <p:spPr>
            <a:xfrm>
              <a:off x="5076725" y="265250"/>
              <a:ext cx="426000" cy="59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latin typeface="Albert Sans Black"/>
                  <a:ea typeface="Albert Sans Black"/>
                  <a:cs typeface="Albert Sans Black"/>
                  <a:sym typeface="Albert Sans Black"/>
                </a:rPr>
                <a:t>4</a:t>
              </a:r>
              <a:endParaRPr sz="3500">
                <a:latin typeface="Albert Sans Black"/>
                <a:ea typeface="Albert Sans Black"/>
                <a:cs typeface="Albert Sans Black"/>
                <a:sym typeface="Albert Sans Black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5"/>
          <p:cNvSpPr txBox="1"/>
          <p:nvPr>
            <p:ph type="title"/>
          </p:nvPr>
        </p:nvSpPr>
        <p:spPr>
          <a:xfrm>
            <a:off x="86250" y="117150"/>
            <a:ext cx="4340400" cy="7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</a:rPr>
              <a:t>Competitive Landscape</a:t>
            </a:r>
            <a:endParaRPr sz="2600">
              <a:solidFill>
                <a:schemeClr val="dk2"/>
              </a:solidFill>
            </a:endParaRPr>
          </a:p>
        </p:txBody>
      </p:sp>
      <p:sp>
        <p:nvSpPr>
          <p:cNvPr id="416" name="Google Shape;416;p35"/>
          <p:cNvSpPr txBox="1"/>
          <p:nvPr/>
        </p:nvSpPr>
        <p:spPr>
          <a:xfrm>
            <a:off x="2235775" y="569800"/>
            <a:ext cx="15576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Albert Sans SemiBold"/>
                <a:ea typeface="Albert Sans SemiBold"/>
                <a:cs typeface="Albert Sans SemiBold"/>
                <a:sym typeface="Albert Sans SemiBold"/>
              </a:rPr>
              <a:t>Urban Dictionary</a:t>
            </a:r>
            <a:endParaRPr sz="1900">
              <a:latin typeface="Albert Sans SemiBold"/>
              <a:ea typeface="Albert Sans SemiBold"/>
              <a:cs typeface="Albert Sans SemiBold"/>
              <a:sym typeface="Albert Sans SemiBold"/>
            </a:endParaRPr>
          </a:p>
        </p:txBody>
      </p:sp>
      <p:graphicFrame>
        <p:nvGraphicFramePr>
          <p:cNvPr id="417" name="Google Shape;417;p35"/>
          <p:cNvGraphicFramePr/>
          <p:nvPr/>
        </p:nvGraphicFramePr>
        <p:xfrm>
          <a:off x="678300" y="129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{BA413EBF-18B2-4302-8CA6-CBBD51B4982E}</a:tableStyleId>
              </a:tblPr>
              <a:tblGrid>
                <a:gridCol w="1557475"/>
                <a:gridCol w="1557475"/>
                <a:gridCol w="1557475"/>
                <a:gridCol w="1557475"/>
                <a:gridCol w="1557475"/>
              </a:tblGrid>
              <a:tr h="654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lbert Sans SemiBold"/>
                          <a:ea typeface="Albert Sans SemiBold"/>
                          <a:cs typeface="Albert Sans SemiBold"/>
                          <a:sym typeface="Albert Sans SemiBold"/>
                        </a:rPr>
                        <a:t>Video</a:t>
                      </a:r>
                      <a:endParaRPr sz="1800">
                        <a:latin typeface="Albert Sans SemiBold"/>
                        <a:ea typeface="Albert Sans SemiBold"/>
                        <a:cs typeface="Albert Sans SemiBold"/>
                        <a:sym typeface="Albert Sans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lbert Sans Medium"/>
                          <a:ea typeface="Albert Sans Medium"/>
                          <a:cs typeface="Albert Sans Medium"/>
                          <a:sym typeface="Albert Sans Medium"/>
                        </a:rPr>
                        <a:t>✔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lbert Sans Medium"/>
                          <a:ea typeface="Albert Sans Medium"/>
                          <a:cs typeface="Albert Sans Medium"/>
                          <a:sym typeface="Albert Sans Medium"/>
                        </a:rPr>
                        <a:t>✔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lbert Sans Medium"/>
                          <a:ea typeface="Albert Sans Medium"/>
                          <a:cs typeface="Albert Sans Medium"/>
                          <a:sym typeface="Albert Sans Medium"/>
                        </a:rPr>
                        <a:t>✔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9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Albert Sans SemiBold"/>
                          <a:ea typeface="Albert Sans SemiBold"/>
                          <a:cs typeface="Albert Sans SemiBold"/>
                          <a:sym typeface="Albert Sans SemiBold"/>
                        </a:rPr>
                        <a:t>Community focus</a:t>
                      </a:r>
                      <a:endParaRPr sz="1600">
                        <a:latin typeface="Albert Sans SemiBold"/>
                        <a:ea typeface="Albert Sans SemiBold"/>
                        <a:cs typeface="Albert Sans SemiBold"/>
                        <a:sym typeface="Albert Sans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lbert Sans Medium"/>
                          <a:ea typeface="Albert Sans Medium"/>
                          <a:cs typeface="Albert Sans Medium"/>
                          <a:sym typeface="Albert Sans Medium"/>
                        </a:rPr>
                        <a:t>✔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lbert Sans Medium"/>
                          <a:ea typeface="Albert Sans Medium"/>
                          <a:cs typeface="Albert Sans Medium"/>
                          <a:sym typeface="Albert Sans Medium"/>
                        </a:rPr>
                        <a:t>✔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9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lbert Sans SemiBold"/>
                          <a:ea typeface="Albert Sans SemiBold"/>
                          <a:cs typeface="Albert Sans SemiBold"/>
                          <a:sym typeface="Albert Sans SemiBold"/>
                        </a:rPr>
                        <a:t>ASL accessible features</a:t>
                      </a:r>
                      <a:endParaRPr sz="1700">
                        <a:latin typeface="Albert Sans SemiBold"/>
                        <a:ea typeface="Albert Sans SemiBold"/>
                        <a:cs typeface="Albert Sans SemiBold"/>
                        <a:sym typeface="Albert Sans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lbert Sans Medium"/>
                          <a:ea typeface="Albert Sans Medium"/>
                          <a:cs typeface="Albert Sans Medium"/>
                          <a:sym typeface="Albert Sans Medium"/>
                        </a:rPr>
                        <a:t>✔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lbert Sans Medium"/>
                          <a:ea typeface="Albert Sans Medium"/>
                          <a:cs typeface="Albert Sans Medium"/>
                          <a:sym typeface="Albert Sans Medium"/>
                        </a:rPr>
                        <a:t>✔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9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lbert Sans SemiBold"/>
                          <a:ea typeface="Albert Sans SemiBold"/>
                          <a:cs typeface="Albert Sans SemiBold"/>
                          <a:sym typeface="Albert Sans SemiBold"/>
                        </a:rPr>
                        <a:t>Mobile app</a:t>
                      </a:r>
                      <a:endParaRPr sz="1700">
                        <a:latin typeface="Albert Sans SemiBold"/>
                        <a:ea typeface="Albert Sans SemiBold"/>
                        <a:cs typeface="Albert Sans SemiBold"/>
                        <a:sym typeface="Albert Sans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lbert Sans Medium"/>
                          <a:ea typeface="Albert Sans Medium"/>
                          <a:cs typeface="Albert Sans Medium"/>
                          <a:sym typeface="Albert Sans Medium"/>
                        </a:rPr>
                        <a:t>✔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9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lbert Sans SemiBold"/>
                          <a:ea typeface="Albert Sans SemiBold"/>
                          <a:cs typeface="Albert Sans SemiBold"/>
                          <a:sym typeface="Albert Sans SemiBold"/>
                        </a:rPr>
                        <a:t>Education</a:t>
                      </a:r>
                      <a:endParaRPr sz="1700">
                        <a:latin typeface="Albert Sans SemiBold"/>
                        <a:ea typeface="Albert Sans SemiBold"/>
                        <a:cs typeface="Albert Sans SemiBold"/>
                        <a:sym typeface="Albert Sans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lbert Sans Medium"/>
                          <a:ea typeface="Albert Sans Medium"/>
                          <a:cs typeface="Albert Sans Medium"/>
                          <a:sym typeface="Albert Sans Medium"/>
                        </a:rPr>
                        <a:t>✔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lbert Sans Medium"/>
                          <a:ea typeface="Albert Sans Medium"/>
                          <a:cs typeface="Albert Sans Medium"/>
                          <a:sym typeface="Albert Sans Medium"/>
                        </a:rPr>
                        <a:t>✔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lbert Sans Medium"/>
                          <a:ea typeface="Albert Sans Medium"/>
                          <a:cs typeface="Albert Sans Medium"/>
                          <a:sym typeface="Albert Sans Medium"/>
                        </a:rPr>
                        <a:t>✔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18" name="Google Shape;418;p35"/>
          <p:cNvSpPr txBox="1"/>
          <p:nvPr/>
        </p:nvSpPr>
        <p:spPr>
          <a:xfrm>
            <a:off x="3793175" y="787850"/>
            <a:ext cx="1557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Albert Sans SemiBold"/>
                <a:ea typeface="Albert Sans SemiBold"/>
                <a:cs typeface="Albert Sans SemiBold"/>
                <a:sym typeface="Albert Sans SemiBold"/>
              </a:rPr>
              <a:t>Tik Tok</a:t>
            </a:r>
            <a:endParaRPr sz="1900">
              <a:latin typeface="Albert Sans SemiBold"/>
              <a:ea typeface="Albert Sans SemiBold"/>
              <a:cs typeface="Albert Sans SemiBold"/>
              <a:sym typeface="Albert Sans SemiBold"/>
            </a:endParaRPr>
          </a:p>
        </p:txBody>
      </p:sp>
      <p:sp>
        <p:nvSpPr>
          <p:cNvPr id="419" name="Google Shape;419;p35"/>
          <p:cNvSpPr txBox="1"/>
          <p:nvPr/>
        </p:nvSpPr>
        <p:spPr>
          <a:xfrm>
            <a:off x="5807525" y="959225"/>
            <a:ext cx="3357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20" name="Google Shape;420;p35"/>
          <p:cNvSpPr txBox="1"/>
          <p:nvPr/>
        </p:nvSpPr>
        <p:spPr>
          <a:xfrm>
            <a:off x="5350775" y="526600"/>
            <a:ext cx="1557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Albert Sans SemiBold"/>
                <a:ea typeface="Albert Sans SemiBold"/>
                <a:cs typeface="Albert Sans SemiBold"/>
                <a:sym typeface="Albert Sans SemiBold"/>
              </a:rPr>
              <a:t>Reverse Dictionary</a:t>
            </a:r>
            <a:endParaRPr sz="1900"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21" name="Google Shape;421;p35"/>
          <p:cNvSpPr txBox="1"/>
          <p:nvPr/>
        </p:nvSpPr>
        <p:spPr>
          <a:xfrm>
            <a:off x="6908200" y="787850"/>
            <a:ext cx="1557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Albert Sans SemiBold"/>
                <a:ea typeface="Albert Sans SemiBold"/>
                <a:cs typeface="Albert Sans SemiBold"/>
                <a:sym typeface="Albert Sans SemiBold"/>
              </a:rPr>
              <a:t>Chameleon</a:t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6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Values.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7"/>
          <p:cNvSpPr txBox="1"/>
          <p:nvPr>
            <p:ph idx="4294967295" type="title"/>
          </p:nvPr>
        </p:nvSpPr>
        <p:spPr>
          <a:xfrm>
            <a:off x="2718275" y="194300"/>
            <a:ext cx="4508100" cy="25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Core Values</a:t>
            </a:r>
            <a:endParaRPr/>
          </a:p>
        </p:txBody>
      </p:sp>
      <p:sp>
        <p:nvSpPr>
          <p:cNvPr id="432" name="Google Shape;432;p37"/>
          <p:cNvSpPr/>
          <p:nvPr/>
        </p:nvSpPr>
        <p:spPr>
          <a:xfrm>
            <a:off x="442100" y="1268200"/>
            <a:ext cx="3870000" cy="3618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33" name="Google Shape;433;p37"/>
          <p:cNvSpPr/>
          <p:nvPr/>
        </p:nvSpPr>
        <p:spPr>
          <a:xfrm flipH="1">
            <a:off x="4572000" y="1730250"/>
            <a:ext cx="4155000" cy="3080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34" name="Google Shape;434;p37"/>
          <p:cNvSpPr/>
          <p:nvPr/>
        </p:nvSpPr>
        <p:spPr>
          <a:xfrm flipH="1" rot="10800000">
            <a:off x="4776300" y="1448300"/>
            <a:ext cx="3147300" cy="2428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35" name="Google Shape;435;p37"/>
          <p:cNvSpPr/>
          <p:nvPr/>
        </p:nvSpPr>
        <p:spPr>
          <a:xfrm rot="10800000">
            <a:off x="879475" y="1310250"/>
            <a:ext cx="3455100" cy="3010500"/>
          </a:xfrm>
          <a:prstGeom prst="rtTriangle">
            <a:avLst/>
          </a:prstGeom>
          <a:solidFill>
            <a:srgbClr val="69E7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36" name="Google Shape;436;p37"/>
          <p:cNvSpPr txBox="1"/>
          <p:nvPr/>
        </p:nvSpPr>
        <p:spPr>
          <a:xfrm>
            <a:off x="442100" y="3248150"/>
            <a:ext cx="2539800" cy="2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37" name="Google Shape;437;p37"/>
          <p:cNvSpPr txBox="1"/>
          <p:nvPr/>
        </p:nvSpPr>
        <p:spPr>
          <a:xfrm>
            <a:off x="559250" y="3952650"/>
            <a:ext cx="25398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lbert Sans Black"/>
                <a:ea typeface="Albert Sans Black"/>
                <a:cs typeface="Albert Sans Black"/>
                <a:sym typeface="Albert Sans Black"/>
              </a:rPr>
              <a:t>Accessibility.</a:t>
            </a:r>
            <a:endParaRPr sz="2800">
              <a:latin typeface="Albert Sans Black"/>
              <a:ea typeface="Albert Sans Black"/>
              <a:cs typeface="Albert Sans Black"/>
              <a:sym typeface="Albert Sans Black"/>
            </a:endParaRPr>
          </a:p>
        </p:txBody>
      </p:sp>
      <p:sp>
        <p:nvSpPr>
          <p:cNvPr id="438" name="Google Shape;438;p37"/>
          <p:cNvSpPr txBox="1"/>
          <p:nvPr/>
        </p:nvSpPr>
        <p:spPr>
          <a:xfrm>
            <a:off x="1857425" y="1448300"/>
            <a:ext cx="23055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Albert Sans SemiBold"/>
              <a:ea typeface="Albert Sans SemiBold"/>
              <a:cs typeface="Albert Sans SemiBold"/>
              <a:sym typeface="Albert Sans SemiBold"/>
            </a:endParaRPr>
          </a:p>
        </p:txBody>
      </p:sp>
      <p:sp>
        <p:nvSpPr>
          <p:cNvPr id="439" name="Google Shape;439;p37"/>
          <p:cNvSpPr txBox="1"/>
          <p:nvPr/>
        </p:nvSpPr>
        <p:spPr>
          <a:xfrm>
            <a:off x="1946925" y="1448300"/>
            <a:ext cx="23055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lbert Sans Black"/>
                <a:ea typeface="Albert Sans Black"/>
                <a:cs typeface="Albert Sans Black"/>
                <a:sym typeface="Albert Sans Black"/>
              </a:rPr>
              <a:t>Unity.</a:t>
            </a:r>
            <a:endParaRPr sz="2800">
              <a:latin typeface="Albert Sans Black"/>
              <a:ea typeface="Albert Sans Black"/>
              <a:cs typeface="Albert Sans Black"/>
              <a:sym typeface="Albert Sans Black"/>
            </a:endParaRPr>
          </a:p>
        </p:txBody>
      </p:sp>
      <p:sp>
        <p:nvSpPr>
          <p:cNvPr id="440" name="Google Shape;440;p37"/>
          <p:cNvSpPr txBox="1"/>
          <p:nvPr/>
        </p:nvSpPr>
        <p:spPr>
          <a:xfrm>
            <a:off x="4920875" y="1494225"/>
            <a:ext cx="23055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lbert Sans Black"/>
                <a:ea typeface="Albert Sans Black"/>
                <a:cs typeface="Albert Sans Black"/>
                <a:sym typeface="Albert Sans Black"/>
              </a:rPr>
              <a:t>Inclusivity.</a:t>
            </a:r>
            <a:endParaRPr sz="2800">
              <a:latin typeface="Albert Sans Black"/>
              <a:ea typeface="Albert Sans Black"/>
              <a:cs typeface="Albert Sans Black"/>
              <a:sym typeface="Albert Sans Black"/>
            </a:endParaRPr>
          </a:p>
        </p:txBody>
      </p:sp>
      <p:sp>
        <p:nvSpPr>
          <p:cNvPr id="441" name="Google Shape;441;p37"/>
          <p:cNvSpPr txBox="1"/>
          <p:nvPr/>
        </p:nvSpPr>
        <p:spPr>
          <a:xfrm>
            <a:off x="6274275" y="3759400"/>
            <a:ext cx="23055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lbert Sans Black"/>
                <a:ea typeface="Albert Sans Black"/>
                <a:cs typeface="Albert Sans Black"/>
                <a:sym typeface="Albert Sans Black"/>
              </a:rPr>
              <a:t>Education.</a:t>
            </a:r>
            <a:endParaRPr sz="2800">
              <a:latin typeface="Albert Sans Black"/>
              <a:ea typeface="Albert Sans Black"/>
              <a:cs typeface="Albert Sans Black"/>
              <a:sym typeface="Albert Sans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8"/>
          <p:cNvSpPr txBox="1"/>
          <p:nvPr>
            <p:ph idx="4294967295" type="body"/>
          </p:nvPr>
        </p:nvSpPr>
        <p:spPr>
          <a:xfrm>
            <a:off x="579300" y="1199250"/>
            <a:ext cx="7985400" cy="3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5EB2FC"/>
              </a:buClr>
              <a:buSzPts val="2100"/>
              <a:buFont typeface="Albert Sans"/>
              <a:buAutoNum type="arabicPeriod"/>
            </a:pPr>
            <a:r>
              <a:rPr lang="en" sz="2700">
                <a:solidFill>
                  <a:srgbClr val="5EB2FC"/>
                </a:solidFill>
                <a:latin typeface="Albert Sans Black"/>
                <a:ea typeface="Albert Sans Black"/>
                <a:cs typeface="Albert Sans Black"/>
                <a:sym typeface="Albert Sans Black"/>
              </a:rPr>
              <a:t>Accessibility: </a:t>
            </a:r>
            <a:r>
              <a:rPr b="1" lang="en" sz="2600">
                <a:solidFill>
                  <a:srgbClr val="5EB2FC"/>
                </a:solidFill>
              </a:rPr>
              <a:t>erasing limitations in video creation</a:t>
            </a:r>
            <a:endParaRPr b="1" sz="2600">
              <a:solidFill>
                <a:srgbClr val="5EB2FC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lbert Sans Black"/>
              <a:buAutoNum type="arabicPeriod"/>
            </a:pPr>
            <a:r>
              <a:rPr lang="en" sz="2700">
                <a:solidFill>
                  <a:schemeClr val="dk2"/>
                </a:solidFill>
                <a:latin typeface="Albert Sans Black"/>
                <a:ea typeface="Albert Sans Black"/>
                <a:cs typeface="Albert Sans Black"/>
                <a:sym typeface="Albert Sans Black"/>
              </a:rPr>
              <a:t>Unity: </a:t>
            </a:r>
            <a:r>
              <a:rPr lang="en" sz="2600">
                <a:solidFill>
                  <a:schemeClr val="dk2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rPr>
              <a:t>building community to connect deaf speakers and learners </a:t>
            </a:r>
            <a:endParaRPr sz="2600">
              <a:solidFill>
                <a:schemeClr val="dk2"/>
              </a:solidFill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Albert Sans Black"/>
              <a:buAutoNum type="arabicPeriod"/>
            </a:pPr>
            <a:r>
              <a:rPr lang="en" sz="2700">
                <a:solidFill>
                  <a:schemeClr val="lt2"/>
                </a:solidFill>
                <a:latin typeface="Albert Sans Black"/>
                <a:ea typeface="Albert Sans Black"/>
                <a:cs typeface="Albert Sans Black"/>
                <a:sym typeface="Albert Sans Black"/>
              </a:rPr>
              <a:t>Inclusivity: </a:t>
            </a:r>
            <a:r>
              <a:rPr lang="en" sz="2700">
                <a:solidFill>
                  <a:schemeClr val="lt2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rPr>
              <a:t>making sure everyone has the opportunity to be heard</a:t>
            </a:r>
            <a:endParaRPr sz="2700">
              <a:solidFill>
                <a:schemeClr val="lt2"/>
              </a:solidFill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lbert Sans Black"/>
              <a:buAutoNum type="arabicPeriod"/>
            </a:pPr>
            <a:r>
              <a:rPr lang="en" sz="2700">
                <a:solidFill>
                  <a:schemeClr val="accent1"/>
                </a:solidFill>
                <a:latin typeface="Albert Sans Black"/>
                <a:ea typeface="Albert Sans Black"/>
                <a:cs typeface="Albert Sans Black"/>
                <a:sym typeface="Albert Sans Black"/>
              </a:rPr>
              <a:t>Education</a:t>
            </a:r>
            <a:r>
              <a:rPr lang="en" sz="2700">
                <a:solidFill>
                  <a:schemeClr val="accent1"/>
                </a:solidFill>
                <a:latin typeface="Albert Sans Black"/>
                <a:ea typeface="Albert Sans Black"/>
                <a:cs typeface="Albert Sans Black"/>
                <a:sym typeface="Albert Sans Black"/>
              </a:rPr>
              <a:t>: </a:t>
            </a:r>
            <a:r>
              <a:rPr lang="en" sz="2600">
                <a:solidFill>
                  <a:schemeClr val="accent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rPr>
              <a:t>teach and learn from one another</a:t>
            </a:r>
            <a:endParaRPr sz="2600">
              <a:solidFill>
                <a:schemeClr val="accent1"/>
              </a:solidFill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latin typeface="Albert Sans SemiBold"/>
              <a:ea typeface="Albert Sans SemiBold"/>
              <a:cs typeface="Albert Sans SemiBold"/>
              <a:sym typeface="Albert Sans SemiBold"/>
            </a:endParaRPr>
          </a:p>
        </p:txBody>
      </p:sp>
      <p:sp>
        <p:nvSpPr>
          <p:cNvPr id="447" name="Google Shape;447;p38"/>
          <p:cNvSpPr txBox="1"/>
          <p:nvPr>
            <p:ph idx="4294967295" type="title"/>
          </p:nvPr>
        </p:nvSpPr>
        <p:spPr>
          <a:xfrm>
            <a:off x="2718275" y="194300"/>
            <a:ext cx="4508100" cy="25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Core Values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9"/>
          <p:cNvSpPr txBox="1"/>
          <p:nvPr>
            <p:ph type="title"/>
          </p:nvPr>
        </p:nvSpPr>
        <p:spPr>
          <a:xfrm>
            <a:off x="2317950" y="-27505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Conflicting Values</a:t>
            </a:r>
            <a:endParaRPr/>
          </a:p>
        </p:txBody>
      </p:sp>
      <p:sp>
        <p:nvSpPr>
          <p:cNvPr id="453" name="Google Shape;453;p39"/>
          <p:cNvSpPr txBox="1"/>
          <p:nvPr/>
        </p:nvSpPr>
        <p:spPr>
          <a:xfrm>
            <a:off x="733525" y="1495200"/>
            <a:ext cx="7123200" cy="3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Alienating experience.</a:t>
            </a:r>
            <a:r>
              <a:rPr b="1" lang="en" sz="2400">
                <a:solidFill>
                  <a:schemeClr val="dk2"/>
                </a:solidFill>
                <a:latin typeface="Albert Sans"/>
                <a:ea typeface="Albert Sans"/>
                <a:cs typeface="Albert Sans"/>
                <a:sym typeface="Albert Sans"/>
              </a:rPr>
              <a:t> </a:t>
            </a:r>
            <a:endParaRPr b="1" sz="2400">
              <a:solidFill>
                <a:schemeClr val="dk2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Albert Sans SemiBold"/>
                <a:ea typeface="Albert Sans SemiBold"/>
                <a:cs typeface="Albert Sans SemiBold"/>
                <a:sym typeface="Albert Sans SemiBold"/>
              </a:rPr>
              <a:t>placing </a:t>
            </a:r>
            <a:r>
              <a:rPr lang="en" sz="1900">
                <a:latin typeface="Albert Sans SemiBold"/>
                <a:ea typeface="Albert Sans SemiBold"/>
                <a:cs typeface="Albert Sans SemiBold"/>
                <a:sym typeface="Albert Sans SemiBold"/>
              </a:rPr>
              <a:t>t</a:t>
            </a:r>
            <a:r>
              <a:rPr lang="en" sz="1900">
                <a:latin typeface="Albert Sans SemiBold"/>
                <a:ea typeface="Albert Sans SemiBold"/>
                <a:cs typeface="Albert Sans SemiBold"/>
                <a:sym typeface="Albert Sans SemiBold"/>
              </a:rPr>
              <a:t>oo much focus on the deaf community could result in an alienating experience for those who aren’t as integrated in the community (e.g. people of hearing who want to learn more </a:t>
            </a:r>
            <a:r>
              <a:rPr lang="en" sz="1900">
                <a:latin typeface="Albert Sans SemiBold"/>
                <a:ea typeface="Albert Sans SemiBold"/>
                <a:cs typeface="Albert Sans SemiBold"/>
                <a:sym typeface="Albert Sans SemiBold"/>
              </a:rPr>
              <a:t>about</a:t>
            </a:r>
            <a:r>
              <a:rPr lang="en" sz="1900">
                <a:latin typeface="Albert Sans SemiBold"/>
                <a:ea typeface="Albert Sans SemiBold"/>
                <a:cs typeface="Albert Sans SemiBold"/>
                <a:sym typeface="Albert Sans SemiBold"/>
              </a:rPr>
              <a:t> the deaf community). While we do want to place an emphasis on the deaf community </a:t>
            </a:r>
            <a:r>
              <a:rPr lang="en" sz="1900">
                <a:latin typeface="Albert Sans SemiBold"/>
                <a:ea typeface="Albert Sans SemiBold"/>
                <a:cs typeface="Albert Sans SemiBold"/>
                <a:sym typeface="Albert Sans SemiBold"/>
              </a:rPr>
              <a:t>and</a:t>
            </a:r>
            <a:r>
              <a:rPr lang="en" sz="1900">
                <a:latin typeface="Albert Sans SemiBold"/>
                <a:ea typeface="Albert Sans SemiBold"/>
                <a:cs typeface="Albert Sans SemiBold"/>
                <a:sym typeface="Albert Sans SemiBold"/>
              </a:rPr>
              <a:t> its values &amp; culture, we want TrainGone to still remain accessible to people of all identities and backgrounds.</a:t>
            </a:r>
            <a:endParaRPr sz="1900">
              <a:latin typeface="Albert Sans SemiBold"/>
              <a:ea typeface="Albert Sans SemiBold"/>
              <a:cs typeface="Albert Sans SemiBold"/>
              <a:sym typeface="Albert Sans Semi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0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"/>
          <p:cNvSpPr txBox="1"/>
          <p:nvPr>
            <p:ph type="title"/>
          </p:nvPr>
        </p:nvSpPr>
        <p:spPr>
          <a:xfrm>
            <a:off x="450926" y="291200"/>
            <a:ext cx="747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Introducing… </a:t>
            </a:r>
            <a:endParaRPr/>
          </a:p>
        </p:txBody>
      </p:sp>
      <p:sp>
        <p:nvSpPr>
          <p:cNvPr id="301" name="Google Shape;301;p23"/>
          <p:cNvSpPr txBox="1"/>
          <p:nvPr>
            <p:ph idx="1" type="body"/>
          </p:nvPr>
        </p:nvSpPr>
        <p:spPr>
          <a:xfrm>
            <a:off x="450925" y="1134363"/>
            <a:ext cx="7266000" cy="16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500" u="sng">
                <a:solidFill>
                  <a:schemeClr val="hlink"/>
                </a:solidFill>
                <a:latin typeface="Albert Sans Black"/>
                <a:ea typeface="Albert Sans Black"/>
                <a:cs typeface="Albert Sans Black"/>
                <a:sym typeface="Albert Sans Black"/>
                <a:hlinkClick r:id="rId3"/>
              </a:rPr>
              <a:t>TrainGone!</a:t>
            </a:r>
            <a:endParaRPr i="1" sz="3500">
              <a:solidFill>
                <a:schemeClr val="lt2"/>
              </a:solidFill>
              <a:latin typeface="Albert Sans Black"/>
              <a:ea typeface="Albert Sans Black"/>
              <a:cs typeface="Albert Sans Black"/>
              <a:sym typeface="Albert Sans Black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500">
                <a:latin typeface="Albert Sans SemiBold"/>
                <a:ea typeface="Albert Sans SemiBold"/>
                <a:cs typeface="Albert Sans SemiBold"/>
                <a:sym typeface="Albert Sans SemiBold"/>
              </a:rPr>
              <a:t>Express yourself beyond words.</a:t>
            </a:r>
            <a:endParaRPr sz="2500">
              <a:latin typeface="Albert Sans SemiBold"/>
              <a:ea typeface="Albert Sans SemiBold"/>
              <a:cs typeface="Albert Sans SemiBold"/>
              <a:sym typeface="Albert Sans SemiBold"/>
            </a:endParaRPr>
          </a:p>
        </p:txBody>
      </p:sp>
      <p:pic>
        <p:nvPicPr>
          <p:cNvPr id="302" name="Google Shape;302;p23"/>
          <p:cNvPicPr preferRelativeResize="0"/>
          <p:nvPr/>
        </p:nvPicPr>
        <p:blipFill rotWithShape="1">
          <a:blip r:embed="rId4">
            <a:alphaModFix/>
          </a:blip>
          <a:srcRect b="28159" l="23430" r="0" t="25670"/>
          <a:stretch/>
        </p:blipFill>
        <p:spPr>
          <a:xfrm>
            <a:off x="3055850" y="978150"/>
            <a:ext cx="1015800" cy="944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03" name="Google Shape;303;p23"/>
          <p:cNvSpPr/>
          <p:nvPr/>
        </p:nvSpPr>
        <p:spPr>
          <a:xfrm>
            <a:off x="5693425" y="2260150"/>
            <a:ext cx="3237600" cy="25371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04" name="Google Shape;304;p23"/>
          <p:cNvSpPr txBox="1"/>
          <p:nvPr/>
        </p:nvSpPr>
        <p:spPr>
          <a:xfrm>
            <a:off x="5783875" y="2426850"/>
            <a:ext cx="3056700" cy="15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bert Sans SemiBold"/>
                <a:ea typeface="Albert Sans SemiBold"/>
                <a:cs typeface="Albert Sans SemiBold"/>
                <a:sym typeface="Albert Sans SemiBold"/>
              </a:rPr>
              <a:t>Our team name is an ASL idiom akin to the English idiom, “that ship has sailed”, meaning that the conversation subject has come and gone.</a:t>
            </a:r>
            <a:endParaRPr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bert Sans SemiBold"/>
                <a:ea typeface="Albert Sans SemiBold"/>
                <a:cs typeface="Albert Sans SemiBold"/>
                <a:sym typeface="Albert Sans SemiBold"/>
              </a:rPr>
              <a:t>This highlights the value of our product for those “one and done” environments where you didn’t quite catch the signed word.</a:t>
            </a:r>
            <a:endParaRPr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 SemiBold"/>
              <a:ea typeface="Albert Sans SemiBold"/>
              <a:cs typeface="Albert Sans SemiBold"/>
              <a:sym typeface="Albert Sans 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1"/>
          <p:cNvSpPr txBox="1"/>
          <p:nvPr/>
        </p:nvSpPr>
        <p:spPr>
          <a:xfrm>
            <a:off x="1006488" y="2859475"/>
            <a:ext cx="1027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Albert Sans Black"/>
                <a:ea typeface="Albert Sans Black"/>
                <a:cs typeface="Albert Sans Black"/>
                <a:sym typeface="Albert Sans Black"/>
              </a:rPr>
              <a:t>Simple</a:t>
            </a:r>
            <a:endParaRPr sz="1900">
              <a:solidFill>
                <a:schemeClr val="dk2"/>
              </a:solidFill>
              <a:latin typeface="Albert Sans Black"/>
              <a:ea typeface="Albert Sans Black"/>
              <a:cs typeface="Albert Sans Black"/>
              <a:sym typeface="Albert Sans Black"/>
            </a:endParaRPr>
          </a:p>
        </p:txBody>
      </p:sp>
      <p:sp>
        <p:nvSpPr>
          <p:cNvPr id="464" name="Google Shape;464;p41"/>
          <p:cNvSpPr txBox="1"/>
          <p:nvPr/>
        </p:nvSpPr>
        <p:spPr>
          <a:xfrm>
            <a:off x="3767688" y="593500"/>
            <a:ext cx="1297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2"/>
                </a:solidFill>
                <a:latin typeface="Albert Sans Black"/>
                <a:ea typeface="Albert Sans Black"/>
                <a:cs typeface="Albert Sans Black"/>
                <a:sym typeface="Albert Sans Black"/>
              </a:rPr>
              <a:t>Moderate</a:t>
            </a:r>
            <a:endParaRPr sz="1900">
              <a:solidFill>
                <a:schemeClr val="lt2"/>
              </a:solidFill>
              <a:latin typeface="Albert Sans Black"/>
              <a:ea typeface="Albert Sans Black"/>
              <a:cs typeface="Albert Sans Black"/>
              <a:sym typeface="Albert Sans Black"/>
            </a:endParaRPr>
          </a:p>
        </p:txBody>
      </p:sp>
      <p:sp>
        <p:nvSpPr>
          <p:cNvPr id="465" name="Google Shape;465;p41"/>
          <p:cNvSpPr txBox="1"/>
          <p:nvPr/>
        </p:nvSpPr>
        <p:spPr>
          <a:xfrm>
            <a:off x="6974113" y="2859475"/>
            <a:ext cx="1297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2"/>
                </a:solidFill>
                <a:latin typeface="Albert Sans Black"/>
                <a:ea typeface="Albert Sans Black"/>
                <a:cs typeface="Albert Sans Black"/>
                <a:sym typeface="Albert Sans Black"/>
              </a:rPr>
              <a:t>Complex</a:t>
            </a:r>
            <a:endParaRPr sz="1900">
              <a:solidFill>
                <a:schemeClr val="accent2"/>
              </a:solidFill>
              <a:latin typeface="Albert Sans Black"/>
              <a:ea typeface="Albert Sans Black"/>
              <a:cs typeface="Albert Sans Black"/>
              <a:sym typeface="Albert Sans Black"/>
            </a:endParaRPr>
          </a:p>
        </p:txBody>
      </p:sp>
      <p:sp>
        <p:nvSpPr>
          <p:cNvPr id="466" name="Google Shape;466;p41"/>
          <p:cNvSpPr txBox="1"/>
          <p:nvPr/>
        </p:nvSpPr>
        <p:spPr>
          <a:xfrm>
            <a:off x="519288" y="3235375"/>
            <a:ext cx="2001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bert Sans"/>
                <a:ea typeface="Albert Sans"/>
                <a:cs typeface="Albert Sans"/>
                <a:sym typeface="Albert Sans"/>
              </a:rPr>
              <a:t>User can describe ASL signs to find English words</a:t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67" name="Google Shape;467;p41"/>
          <p:cNvSpPr txBox="1"/>
          <p:nvPr/>
        </p:nvSpPr>
        <p:spPr>
          <a:xfrm>
            <a:off x="3201588" y="1070500"/>
            <a:ext cx="242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bert Sans"/>
                <a:ea typeface="Albert Sans"/>
                <a:cs typeface="Albert Sans"/>
                <a:sym typeface="Albert Sans"/>
              </a:rPr>
              <a:t>User can see an ASL word in </a:t>
            </a:r>
            <a:r>
              <a:rPr lang="en">
                <a:latin typeface="Albert Sans"/>
                <a:ea typeface="Albert Sans"/>
                <a:cs typeface="Albert Sans"/>
                <a:sym typeface="Albert Sans"/>
              </a:rPr>
              <a:t>multiple</a:t>
            </a:r>
            <a:r>
              <a:rPr lang="en">
                <a:latin typeface="Albert Sans"/>
                <a:ea typeface="Albert Sans"/>
                <a:cs typeface="Albert Sans"/>
                <a:sym typeface="Albert Sans"/>
              </a:rPr>
              <a:t> contexts</a:t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68" name="Google Shape;468;p41"/>
          <p:cNvSpPr txBox="1"/>
          <p:nvPr/>
        </p:nvSpPr>
        <p:spPr>
          <a:xfrm>
            <a:off x="6651027" y="3336475"/>
            <a:ext cx="1943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bert Sans"/>
                <a:ea typeface="Albert Sans"/>
                <a:cs typeface="Albert Sans"/>
                <a:sym typeface="Albert Sans"/>
              </a:rPr>
              <a:t>Users can add new dictionary entries or add new contexts for existing entries</a:t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469" name="Google Shape;46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788" y="898825"/>
            <a:ext cx="1672925" cy="167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0617" y="2080775"/>
            <a:ext cx="1726883" cy="167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1433" y="917125"/>
            <a:ext cx="1672917" cy="163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2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437" y="17263"/>
            <a:ext cx="6605129" cy="510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825" y="0"/>
            <a:ext cx="667033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225" y="29025"/>
            <a:ext cx="6619549" cy="508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6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Video.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47" title="CS 147: TrainGone (Fall 2023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3875" y="630300"/>
            <a:ext cx="7152675" cy="402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4"/>
          <p:cNvSpPr txBox="1"/>
          <p:nvPr>
            <p:ph idx="1" type="body"/>
          </p:nvPr>
        </p:nvSpPr>
        <p:spPr>
          <a:xfrm>
            <a:off x="489850" y="188750"/>
            <a:ext cx="25134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lbert Sans Black"/>
                <a:ea typeface="Albert Sans Black"/>
                <a:cs typeface="Albert Sans Black"/>
                <a:sym typeface="Albert Sans Black"/>
              </a:rPr>
              <a:t>The P</a:t>
            </a:r>
            <a:r>
              <a:rPr lang="en" sz="2500">
                <a:latin typeface="Albert Sans Black"/>
                <a:ea typeface="Albert Sans Black"/>
                <a:cs typeface="Albert Sans Black"/>
                <a:sym typeface="Albert Sans Black"/>
              </a:rPr>
              <a:t>roblem</a:t>
            </a:r>
            <a:r>
              <a:rPr lang="en" sz="2500">
                <a:solidFill>
                  <a:schemeClr val="lt2"/>
                </a:solidFill>
                <a:latin typeface="Albert Sans Black"/>
                <a:ea typeface="Albert Sans Black"/>
                <a:cs typeface="Albert Sans Black"/>
                <a:sym typeface="Albert Sans Black"/>
              </a:rPr>
              <a:t>.</a:t>
            </a:r>
            <a:r>
              <a:rPr lang="en" sz="2500">
                <a:latin typeface="Albert Sans Black"/>
                <a:ea typeface="Albert Sans Black"/>
                <a:cs typeface="Albert Sans Black"/>
                <a:sym typeface="Albert Sans Black"/>
              </a:rPr>
              <a:t> </a:t>
            </a:r>
            <a:endParaRPr sz="2500">
              <a:latin typeface="Albert Sans Black"/>
              <a:ea typeface="Albert Sans Black"/>
              <a:cs typeface="Albert Sans Black"/>
              <a:sym typeface="Albert Sans Black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500">
              <a:latin typeface="Albert Sans SemiBold"/>
              <a:ea typeface="Albert Sans SemiBold"/>
              <a:cs typeface="Albert Sans SemiBold"/>
              <a:sym typeface="Albert Sans SemiBold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191075" y="4156850"/>
            <a:ext cx="313800" cy="31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1" name="Google Shape;311;p24"/>
          <p:cNvGrpSpPr/>
          <p:nvPr/>
        </p:nvGrpSpPr>
        <p:grpSpPr>
          <a:xfrm>
            <a:off x="553750" y="785250"/>
            <a:ext cx="6482100" cy="1586700"/>
            <a:chOff x="2055275" y="1086225"/>
            <a:chExt cx="6482100" cy="1586700"/>
          </a:xfrm>
        </p:grpSpPr>
        <p:sp>
          <p:nvSpPr>
            <p:cNvPr id="312" name="Google Shape;312;p24"/>
            <p:cNvSpPr/>
            <p:nvPr/>
          </p:nvSpPr>
          <p:spPr>
            <a:xfrm>
              <a:off x="2055275" y="1086225"/>
              <a:ext cx="6482100" cy="1586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13" name="Google Shape;313;p24"/>
            <p:cNvSpPr txBox="1"/>
            <p:nvPr/>
          </p:nvSpPr>
          <p:spPr>
            <a:xfrm>
              <a:off x="2229425" y="1227425"/>
              <a:ext cx="61338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latin typeface="Albert Sans Medium"/>
                  <a:ea typeface="Albert Sans Medium"/>
                  <a:cs typeface="Albert Sans Medium"/>
                  <a:sym typeface="Albert Sans Medium"/>
                </a:rPr>
                <a:t>ASL speakers are challenged when it comes to communicating unknown words to one another. There is no </a:t>
              </a:r>
              <a:r>
                <a:rPr lang="en" sz="1900">
                  <a:latin typeface="Albert Sans Medium"/>
                  <a:ea typeface="Albert Sans Medium"/>
                  <a:cs typeface="Albert Sans Medium"/>
                  <a:sym typeface="Albert Sans Medium"/>
                </a:rPr>
                <a:t>intuitive</a:t>
              </a:r>
              <a:r>
                <a:rPr lang="en" sz="1900">
                  <a:latin typeface="Albert Sans Medium"/>
                  <a:ea typeface="Albert Sans Medium"/>
                  <a:cs typeface="Albert Sans Medium"/>
                  <a:sym typeface="Albert Sans Medium"/>
                </a:rPr>
                <a:t> platform that directly translates sign to meaning.</a:t>
              </a:r>
              <a:endParaRPr sz="1900">
                <a:latin typeface="Albert Sans Medium"/>
                <a:ea typeface="Albert Sans Medium"/>
                <a:cs typeface="Albert Sans Medium"/>
                <a:sym typeface="Albert Sans Medium"/>
              </a:endParaRPr>
            </a:p>
          </p:txBody>
        </p:sp>
      </p:grpSp>
      <p:sp>
        <p:nvSpPr>
          <p:cNvPr id="314" name="Google Shape;314;p24"/>
          <p:cNvSpPr/>
          <p:nvPr/>
        </p:nvSpPr>
        <p:spPr>
          <a:xfrm>
            <a:off x="3003250" y="3275475"/>
            <a:ext cx="6027300" cy="1586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15" name="Google Shape;315;p24"/>
          <p:cNvSpPr txBox="1"/>
          <p:nvPr>
            <p:ph idx="1" type="body"/>
          </p:nvPr>
        </p:nvSpPr>
        <p:spPr>
          <a:xfrm>
            <a:off x="6630600" y="2716275"/>
            <a:ext cx="25134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lbert Sans Black"/>
                <a:ea typeface="Albert Sans Black"/>
                <a:cs typeface="Albert Sans Black"/>
                <a:sym typeface="Albert Sans Black"/>
              </a:rPr>
              <a:t>Our</a:t>
            </a:r>
            <a:r>
              <a:rPr lang="en" sz="2500">
                <a:latin typeface="Albert Sans Black"/>
                <a:ea typeface="Albert Sans Black"/>
                <a:cs typeface="Albert Sans Black"/>
                <a:sym typeface="Albert Sans Black"/>
              </a:rPr>
              <a:t> Solution</a:t>
            </a:r>
            <a:r>
              <a:rPr lang="en" sz="2500">
                <a:solidFill>
                  <a:schemeClr val="accent2"/>
                </a:solidFill>
                <a:latin typeface="Albert Sans Black"/>
                <a:ea typeface="Albert Sans Black"/>
                <a:cs typeface="Albert Sans Black"/>
                <a:sym typeface="Albert Sans Black"/>
              </a:rPr>
              <a:t>.</a:t>
            </a:r>
            <a:r>
              <a:rPr lang="en" sz="2500">
                <a:latin typeface="Albert Sans Black"/>
                <a:ea typeface="Albert Sans Black"/>
                <a:cs typeface="Albert Sans Black"/>
                <a:sym typeface="Albert Sans Black"/>
              </a:rPr>
              <a:t> </a:t>
            </a:r>
            <a:endParaRPr sz="2500">
              <a:latin typeface="Albert Sans Black"/>
              <a:ea typeface="Albert Sans Black"/>
              <a:cs typeface="Albert Sans Black"/>
              <a:sym typeface="Albert Sans Black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500">
              <a:latin typeface="Albert Sans SemiBold"/>
              <a:ea typeface="Albert Sans SemiBold"/>
              <a:cs typeface="Albert Sans SemiBold"/>
              <a:sym typeface="Albert Sans SemiBold"/>
            </a:endParaRPr>
          </a:p>
        </p:txBody>
      </p:sp>
      <p:sp>
        <p:nvSpPr>
          <p:cNvPr id="316" name="Google Shape;316;p24"/>
          <p:cNvSpPr txBox="1"/>
          <p:nvPr/>
        </p:nvSpPr>
        <p:spPr>
          <a:xfrm>
            <a:off x="3088450" y="3482600"/>
            <a:ext cx="58569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Albert Sans Medium"/>
                <a:ea typeface="Albert Sans Medium"/>
                <a:cs typeface="Albert Sans Medium"/>
                <a:sym typeface="Albert Sans Medium"/>
              </a:rPr>
              <a:t>Provide a social educational </a:t>
            </a:r>
            <a:r>
              <a:rPr lang="en" sz="1900">
                <a:latin typeface="Albert Sans Medium"/>
                <a:ea typeface="Albert Sans Medium"/>
                <a:cs typeface="Albert Sans Medium"/>
                <a:sym typeface="Albert Sans Medium"/>
              </a:rPr>
              <a:t>platform</a:t>
            </a:r>
            <a:r>
              <a:rPr lang="en" sz="1900">
                <a:latin typeface="Albert Sans Medium"/>
                <a:ea typeface="Albert Sans Medium"/>
                <a:cs typeface="Albert Sans Medium"/>
                <a:sym typeface="Albert Sans Medium"/>
              </a:rPr>
              <a:t> that allows deaf signers to </a:t>
            </a:r>
            <a:r>
              <a:rPr lang="en" sz="1900">
                <a:solidFill>
                  <a:schemeClr val="accent3"/>
                </a:solidFill>
                <a:latin typeface="Albert Sans Medium"/>
                <a:ea typeface="Albert Sans Medium"/>
                <a:cs typeface="Albert Sans Medium"/>
                <a:sym typeface="Albert Sans Medium"/>
              </a:rPr>
              <a:t>define signs through video storytelling </a:t>
            </a:r>
            <a:r>
              <a:rPr lang="en" sz="19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rPr>
              <a:t>and for learners to </a:t>
            </a:r>
            <a:r>
              <a:rPr lang="en" sz="1900">
                <a:solidFill>
                  <a:schemeClr val="accent3"/>
                </a:solidFill>
                <a:latin typeface="Albert Sans Medium"/>
                <a:ea typeface="Albert Sans Medium"/>
                <a:cs typeface="Albert Sans Medium"/>
                <a:sym typeface="Albert Sans Medium"/>
              </a:rPr>
              <a:t>solidify</a:t>
            </a:r>
            <a:r>
              <a:rPr lang="en" sz="1900">
                <a:solidFill>
                  <a:schemeClr val="accent3"/>
                </a:solidFill>
                <a:latin typeface="Albert Sans Medium"/>
                <a:ea typeface="Albert Sans Medium"/>
                <a:cs typeface="Albert Sans Medium"/>
                <a:sym typeface="Albert Sans Medium"/>
              </a:rPr>
              <a:t> their understanding through additional context. </a:t>
            </a:r>
            <a:endParaRPr sz="1900">
              <a:solidFill>
                <a:schemeClr val="accent3"/>
              </a:solidFill>
              <a:latin typeface="Albert Sans Medium"/>
              <a:ea typeface="Albert Sans Medium"/>
              <a:cs typeface="Albert Sans Medium"/>
              <a:sym typeface="Albert Sa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5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Research</a:t>
            </a:r>
            <a:r>
              <a:rPr lang="en">
                <a:solidFill>
                  <a:schemeClr val="dk2"/>
                </a:solidFill>
              </a:rPr>
              <a:t>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6"/>
          <p:cNvSpPr/>
          <p:nvPr/>
        </p:nvSpPr>
        <p:spPr>
          <a:xfrm>
            <a:off x="4870175" y="2090525"/>
            <a:ext cx="3812400" cy="29466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27" name="Google Shape;327;p26"/>
          <p:cNvSpPr/>
          <p:nvPr/>
        </p:nvSpPr>
        <p:spPr>
          <a:xfrm>
            <a:off x="425950" y="2090525"/>
            <a:ext cx="3940200" cy="29892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28" name="Google Shape;328;p26"/>
          <p:cNvSpPr txBox="1"/>
          <p:nvPr>
            <p:ph type="title"/>
          </p:nvPr>
        </p:nvSpPr>
        <p:spPr>
          <a:xfrm>
            <a:off x="1131500" y="286200"/>
            <a:ext cx="755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Urban Dictionary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crowd sourced English language online dictionary for slang words and phrases. 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329" name="Google Shape;329;p26"/>
          <p:cNvSpPr txBox="1"/>
          <p:nvPr/>
        </p:nvSpPr>
        <p:spPr>
          <a:xfrm>
            <a:off x="631775" y="2207675"/>
            <a:ext cx="3297600" cy="2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lbert Sans SemiBold"/>
                <a:ea typeface="Albert Sans SemiBold"/>
                <a:cs typeface="Albert Sans SemiBold"/>
                <a:sym typeface="Albert Sans SemiBold"/>
              </a:rPr>
              <a:t>what works.</a:t>
            </a:r>
            <a:endParaRPr sz="1800"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lbert Sans SemiBold"/>
              <a:buChar char="●"/>
            </a:pPr>
            <a:r>
              <a:rPr lang="en" sz="1500">
                <a:latin typeface="Albert Sans SemiBold"/>
                <a:ea typeface="Albert Sans SemiBold"/>
                <a:cs typeface="Albert Sans SemiBold"/>
                <a:sym typeface="Albert Sans SemiBold"/>
              </a:rPr>
              <a:t>users can create their own word, write their own definition, and see and react to other users definitions</a:t>
            </a:r>
            <a:endParaRPr sz="1500"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lbert Sans SemiBold"/>
              <a:buChar char="●"/>
            </a:pPr>
            <a:r>
              <a:rPr lang="en" sz="1500">
                <a:latin typeface="Albert Sans SemiBold"/>
                <a:ea typeface="Albert Sans SemiBold"/>
                <a:cs typeface="Albert Sans SemiBold"/>
                <a:sym typeface="Albert Sans SemiBold"/>
              </a:rPr>
              <a:t>look up any word and multiple definitions come up from different creators</a:t>
            </a:r>
            <a:endParaRPr sz="1500"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lbert Sans SemiBold"/>
              <a:buChar char="●"/>
            </a:pPr>
            <a:r>
              <a:rPr lang="en" sz="1500">
                <a:latin typeface="Albert Sans SemiBold"/>
                <a:ea typeface="Albert Sans SemiBold"/>
                <a:cs typeface="Albert Sans SemiBold"/>
                <a:sym typeface="Albert Sans SemiBold"/>
              </a:rPr>
              <a:t>both social and educational</a:t>
            </a:r>
            <a:endParaRPr sz="1500"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lbert Sans SemiBold"/>
              <a:buChar char="●"/>
            </a:pPr>
            <a:r>
              <a:rPr lang="en" sz="1500">
                <a:latin typeface="Albert Sans SemiBold"/>
                <a:ea typeface="Albert Sans SemiBold"/>
                <a:cs typeface="Albert Sans SemiBold"/>
                <a:sym typeface="Albert Sans SemiBold"/>
              </a:rPr>
              <a:t>links to users profile and can see all written definitions</a:t>
            </a:r>
            <a:endParaRPr sz="1500">
              <a:latin typeface="Albert Sans SemiBold"/>
              <a:ea typeface="Albert Sans SemiBold"/>
              <a:cs typeface="Albert Sans SemiBold"/>
              <a:sym typeface="Albert Sans SemiBold"/>
            </a:endParaRPr>
          </a:p>
        </p:txBody>
      </p:sp>
      <p:sp>
        <p:nvSpPr>
          <p:cNvPr id="330" name="Google Shape;330;p26"/>
          <p:cNvSpPr txBox="1"/>
          <p:nvPr/>
        </p:nvSpPr>
        <p:spPr>
          <a:xfrm>
            <a:off x="5042375" y="2207675"/>
            <a:ext cx="3468000" cy="15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lbert Sans SemiBold"/>
                <a:ea typeface="Albert Sans SemiBold"/>
                <a:cs typeface="Albert Sans SemiBold"/>
                <a:sym typeface="Albert Sans SemiBold"/>
              </a:rPr>
              <a:t>what doesn’t work.</a:t>
            </a:r>
            <a:endParaRPr sz="1800"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lbert Sans SemiBold"/>
              <a:buChar char="●"/>
            </a:pPr>
            <a:r>
              <a:rPr lang="en" sz="1500">
                <a:latin typeface="Albert Sans SemiBold"/>
                <a:ea typeface="Albert Sans SemiBold"/>
                <a:cs typeface="Albert Sans SemiBold"/>
                <a:sym typeface="Albert Sans SemiBold"/>
              </a:rPr>
              <a:t>some definitions may be inaccurate, not monitored</a:t>
            </a:r>
            <a:endParaRPr sz="1500"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lbert Sans SemiBold"/>
              <a:buChar char="●"/>
            </a:pPr>
            <a:r>
              <a:rPr lang="en" sz="1500">
                <a:latin typeface="Albert Sans SemiBold"/>
                <a:ea typeface="Albert Sans SemiBold"/>
                <a:cs typeface="Albert Sans SemiBold"/>
                <a:sym typeface="Albert Sans SemiBold"/>
              </a:rPr>
              <a:t>no visual technology, just typing</a:t>
            </a:r>
            <a:endParaRPr sz="1500"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lbert Sans SemiBold"/>
              <a:buChar char="●"/>
            </a:pPr>
            <a:r>
              <a:rPr lang="en" sz="1500">
                <a:latin typeface="Albert Sans SemiBold"/>
                <a:ea typeface="Albert Sans SemiBold"/>
                <a:cs typeface="Albert Sans SemiBold"/>
                <a:sym typeface="Albert Sans SemiBold"/>
              </a:rPr>
              <a:t>website, not mobile app</a:t>
            </a:r>
            <a:endParaRPr sz="1500">
              <a:latin typeface="Albert Sans SemiBold"/>
              <a:ea typeface="Albert Sans SemiBold"/>
              <a:cs typeface="Albert Sans SemiBold"/>
              <a:sym typeface="Albert Sans SemiBold"/>
            </a:endParaRPr>
          </a:p>
        </p:txBody>
      </p:sp>
      <p:grpSp>
        <p:nvGrpSpPr>
          <p:cNvPr id="331" name="Google Shape;331;p26"/>
          <p:cNvGrpSpPr/>
          <p:nvPr/>
        </p:nvGrpSpPr>
        <p:grpSpPr>
          <a:xfrm>
            <a:off x="229875" y="238563"/>
            <a:ext cx="658200" cy="667925"/>
            <a:chOff x="4960625" y="265250"/>
            <a:chExt cx="658200" cy="667925"/>
          </a:xfrm>
        </p:grpSpPr>
        <p:sp>
          <p:nvSpPr>
            <p:cNvPr id="332" name="Google Shape;332;p26"/>
            <p:cNvSpPr/>
            <p:nvPr/>
          </p:nvSpPr>
          <p:spPr>
            <a:xfrm>
              <a:off x="4960625" y="297175"/>
              <a:ext cx="658200" cy="636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33" name="Google Shape;333;p26"/>
            <p:cNvSpPr txBox="1"/>
            <p:nvPr/>
          </p:nvSpPr>
          <p:spPr>
            <a:xfrm>
              <a:off x="5122450" y="265250"/>
              <a:ext cx="426000" cy="59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latin typeface="Albert Sans Black"/>
                  <a:ea typeface="Albert Sans Black"/>
                  <a:cs typeface="Albert Sans Black"/>
                  <a:sym typeface="Albert Sans Black"/>
                </a:rPr>
                <a:t>1</a:t>
              </a:r>
              <a:endParaRPr sz="3500">
                <a:latin typeface="Albert Sans Black"/>
                <a:ea typeface="Albert Sans Black"/>
                <a:cs typeface="Albert Sans Black"/>
                <a:sym typeface="Albert Sans Black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7"/>
          <p:cNvSpPr txBox="1"/>
          <p:nvPr/>
        </p:nvSpPr>
        <p:spPr>
          <a:xfrm>
            <a:off x="521800" y="2129825"/>
            <a:ext cx="77952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rPr>
              <a:t>takeaways. </a:t>
            </a:r>
            <a:endParaRPr sz="2000">
              <a:solidFill>
                <a:schemeClr val="dk2"/>
              </a:solidFill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lbert Sans Medium"/>
              <a:buChar char="●"/>
            </a:pPr>
            <a:r>
              <a:rPr lang="en" sz="1800">
                <a:latin typeface="Albert Sans Medium"/>
                <a:ea typeface="Albert Sans Medium"/>
                <a:cs typeface="Albert Sans Medium"/>
                <a:sym typeface="Albert Sans Medium"/>
              </a:rPr>
              <a:t>we will create a social - educational app </a:t>
            </a:r>
            <a:r>
              <a:rPr lang="en" sz="1800">
                <a:latin typeface="Albert Sans Medium"/>
                <a:ea typeface="Albert Sans Medium"/>
                <a:cs typeface="Albert Sans Medium"/>
                <a:sym typeface="Albert Sans Medium"/>
              </a:rPr>
              <a:t>with</a:t>
            </a:r>
            <a:r>
              <a:rPr lang="en" sz="1800">
                <a:latin typeface="Albert Sans Medium"/>
                <a:ea typeface="Albert Sans Medium"/>
                <a:cs typeface="Albert Sans Medium"/>
                <a:sym typeface="Albert Sans Medium"/>
              </a:rPr>
              <a:t> a similar mission as Urban Dictionary, except accessible to ASL speakers by video</a:t>
            </a:r>
            <a:endParaRPr sz="1800">
              <a:latin typeface="Albert Sans Medium"/>
              <a:ea typeface="Albert Sans Medium"/>
              <a:cs typeface="Albert Sans Medium"/>
              <a:sym typeface="Albert Sans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lbert Sans Medium"/>
              <a:buChar char="●"/>
            </a:pPr>
            <a:r>
              <a:rPr lang="en" sz="1800">
                <a:latin typeface="Albert Sans Medium"/>
                <a:ea typeface="Albert Sans Medium"/>
                <a:cs typeface="Albert Sans Medium"/>
                <a:sym typeface="Albert Sans Medium"/>
              </a:rPr>
              <a:t>social aspect builds community, adding profiles and likes/dislikes</a:t>
            </a:r>
            <a:endParaRPr sz="1800">
              <a:latin typeface="Albert Sans Medium"/>
              <a:ea typeface="Albert Sans Medium"/>
              <a:cs typeface="Albert Sans Medium"/>
              <a:sym typeface="Albert Sans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lbert Sans Medium"/>
              <a:buChar char="●"/>
            </a:pPr>
            <a:r>
              <a:rPr lang="en" sz="1800">
                <a:latin typeface="Albert Sans Medium"/>
                <a:ea typeface="Albert Sans Medium"/>
                <a:cs typeface="Albert Sans Medium"/>
                <a:sym typeface="Albert Sans Medium"/>
              </a:rPr>
              <a:t>searching words by categories (greetings, slang, food, etc) </a:t>
            </a:r>
            <a:endParaRPr sz="1800">
              <a:latin typeface="Albert Sans Medium"/>
              <a:ea typeface="Albert Sans Medium"/>
              <a:cs typeface="Albert Sans Medium"/>
              <a:sym typeface="Albert Sans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lbert Sans Medium"/>
              <a:buChar char="●"/>
            </a:pPr>
            <a:r>
              <a:rPr lang="en" sz="1800">
                <a:latin typeface="Albert Sans Medium"/>
                <a:ea typeface="Albert Sans Medium"/>
                <a:cs typeface="Albert Sans Medium"/>
                <a:sym typeface="Albert Sans Medium"/>
              </a:rPr>
              <a:t>ability to add a description (multiple examples of word with sign language and in a sentence)</a:t>
            </a:r>
            <a:endParaRPr sz="1800">
              <a:latin typeface="Albert Sans Medium"/>
              <a:ea typeface="Albert Sans Medium"/>
              <a:cs typeface="Albert Sans Medium"/>
              <a:sym typeface="Albert Sans Medium"/>
            </a:endParaRPr>
          </a:p>
        </p:txBody>
      </p:sp>
      <p:grpSp>
        <p:nvGrpSpPr>
          <p:cNvPr id="339" name="Google Shape;339;p27"/>
          <p:cNvGrpSpPr/>
          <p:nvPr/>
        </p:nvGrpSpPr>
        <p:grpSpPr>
          <a:xfrm>
            <a:off x="229875" y="238563"/>
            <a:ext cx="658200" cy="667925"/>
            <a:chOff x="4960625" y="265250"/>
            <a:chExt cx="658200" cy="667925"/>
          </a:xfrm>
        </p:grpSpPr>
        <p:sp>
          <p:nvSpPr>
            <p:cNvPr id="340" name="Google Shape;340;p27"/>
            <p:cNvSpPr/>
            <p:nvPr/>
          </p:nvSpPr>
          <p:spPr>
            <a:xfrm>
              <a:off x="4960625" y="297175"/>
              <a:ext cx="658200" cy="636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41" name="Google Shape;341;p27"/>
            <p:cNvSpPr txBox="1"/>
            <p:nvPr/>
          </p:nvSpPr>
          <p:spPr>
            <a:xfrm>
              <a:off x="5122450" y="265250"/>
              <a:ext cx="426000" cy="59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latin typeface="Albert Sans Black"/>
                  <a:ea typeface="Albert Sans Black"/>
                  <a:cs typeface="Albert Sans Black"/>
                  <a:sym typeface="Albert Sans Black"/>
                </a:rPr>
                <a:t>1</a:t>
              </a:r>
              <a:endParaRPr sz="3500">
                <a:latin typeface="Albert Sans Black"/>
                <a:ea typeface="Albert Sans Black"/>
                <a:cs typeface="Albert Sans Black"/>
                <a:sym typeface="Albert Sans Black"/>
              </a:endParaRPr>
            </a:p>
          </p:txBody>
        </p:sp>
      </p:grpSp>
      <p:sp>
        <p:nvSpPr>
          <p:cNvPr id="342" name="Google Shape;342;p27"/>
          <p:cNvSpPr txBox="1"/>
          <p:nvPr>
            <p:ph type="title"/>
          </p:nvPr>
        </p:nvSpPr>
        <p:spPr>
          <a:xfrm>
            <a:off x="1131500" y="286200"/>
            <a:ext cx="755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Urban Dictionary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crowd sourced English language online dictionary for slang words and phrases. </a:t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8"/>
          <p:cNvSpPr/>
          <p:nvPr/>
        </p:nvSpPr>
        <p:spPr>
          <a:xfrm>
            <a:off x="4870175" y="2090525"/>
            <a:ext cx="3812400" cy="27687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48" name="Google Shape;348;p28"/>
          <p:cNvSpPr/>
          <p:nvPr/>
        </p:nvSpPr>
        <p:spPr>
          <a:xfrm>
            <a:off x="425950" y="2090525"/>
            <a:ext cx="3812400" cy="2768700"/>
          </a:xfrm>
          <a:prstGeom prst="roundRect">
            <a:avLst>
              <a:gd fmla="val 16667" name="adj"/>
            </a:avLst>
          </a:prstGeom>
          <a:solidFill>
            <a:srgbClr val="E76A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49" name="Google Shape;349;p28"/>
          <p:cNvSpPr txBox="1"/>
          <p:nvPr>
            <p:ph type="title"/>
          </p:nvPr>
        </p:nvSpPr>
        <p:spPr>
          <a:xfrm>
            <a:off x="1131500" y="286200"/>
            <a:ext cx="755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TikTok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76A28"/>
                </a:solidFill>
              </a:rPr>
              <a:t>a </a:t>
            </a:r>
            <a:r>
              <a:rPr lang="en" sz="2000">
                <a:solidFill>
                  <a:srgbClr val="E76A28"/>
                </a:solidFill>
              </a:rPr>
              <a:t>content</a:t>
            </a:r>
            <a:r>
              <a:rPr lang="en" sz="2000">
                <a:solidFill>
                  <a:srgbClr val="E76A28"/>
                </a:solidFill>
              </a:rPr>
              <a:t> creation platform that allows users to create and share (primarily audio-based) videos</a:t>
            </a:r>
            <a:endParaRPr sz="2000">
              <a:solidFill>
                <a:srgbClr val="E76A28"/>
              </a:solidFill>
            </a:endParaRPr>
          </a:p>
        </p:txBody>
      </p:sp>
      <p:sp>
        <p:nvSpPr>
          <p:cNvPr id="350" name="Google Shape;350;p28"/>
          <p:cNvSpPr txBox="1"/>
          <p:nvPr/>
        </p:nvSpPr>
        <p:spPr>
          <a:xfrm>
            <a:off x="631775" y="2207675"/>
            <a:ext cx="3297600" cy="2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lbert Sans SemiBold"/>
                <a:ea typeface="Albert Sans SemiBold"/>
                <a:cs typeface="Albert Sans SemiBold"/>
                <a:sym typeface="Albert Sans SemiBold"/>
              </a:rPr>
              <a:t>what works.</a:t>
            </a:r>
            <a:endParaRPr sz="1800"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lbert Sans SemiBold"/>
              <a:buChar char="●"/>
            </a:pPr>
            <a:r>
              <a:rPr lang="en" sz="1500">
                <a:latin typeface="Albert Sans SemiBold"/>
                <a:ea typeface="Albert Sans SemiBold"/>
                <a:cs typeface="Albert Sans SemiBold"/>
                <a:sym typeface="Albert Sans SemiBold"/>
              </a:rPr>
              <a:t>Auto captioning allows deaf community to interact with videos that have sound</a:t>
            </a:r>
            <a:endParaRPr sz="1500"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lbert Sans SemiBold"/>
              <a:buChar char="●"/>
            </a:pPr>
            <a:r>
              <a:rPr lang="en" sz="1500">
                <a:latin typeface="Albert Sans SemiBold"/>
                <a:ea typeface="Albert Sans SemiBold"/>
                <a:cs typeface="Albert Sans SemiBold"/>
                <a:sym typeface="Albert Sans SemiBold"/>
              </a:rPr>
              <a:t>Creators have the ability to edit captions after TikTok automatically transcribes their videos</a:t>
            </a:r>
            <a:endParaRPr sz="1500">
              <a:latin typeface="Albert Sans SemiBold"/>
              <a:ea typeface="Albert Sans SemiBold"/>
              <a:cs typeface="Albert Sans SemiBold"/>
              <a:sym typeface="Albert Sans SemiBold"/>
            </a:endParaRPr>
          </a:p>
        </p:txBody>
      </p:sp>
      <p:sp>
        <p:nvSpPr>
          <p:cNvPr id="351" name="Google Shape;351;p28"/>
          <p:cNvSpPr txBox="1"/>
          <p:nvPr/>
        </p:nvSpPr>
        <p:spPr>
          <a:xfrm>
            <a:off x="5042375" y="2207675"/>
            <a:ext cx="3468000" cy="2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lbert Sans SemiBold"/>
                <a:ea typeface="Albert Sans SemiBold"/>
                <a:cs typeface="Albert Sans SemiBold"/>
                <a:sym typeface="Albert Sans SemiBold"/>
              </a:rPr>
              <a:t>what doesn’t work.</a:t>
            </a:r>
            <a:endParaRPr sz="1800"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lbert Sans SemiBold"/>
              <a:buChar char="●"/>
            </a:pPr>
            <a:r>
              <a:rPr lang="en" sz="1500">
                <a:latin typeface="Albert Sans SemiBold"/>
                <a:ea typeface="Albert Sans SemiBold"/>
                <a:cs typeface="Albert Sans SemiBold"/>
                <a:sym typeface="Albert Sans SemiBold"/>
              </a:rPr>
              <a:t>Auto-generated captions are not always accurate and can have timing / other formatting issues</a:t>
            </a:r>
            <a:endParaRPr sz="1500"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lbert Sans SemiBold"/>
              <a:buChar char="●"/>
            </a:pPr>
            <a:r>
              <a:rPr lang="en" sz="1500">
                <a:latin typeface="Albert Sans SemiBold"/>
                <a:ea typeface="Albert Sans SemiBold"/>
                <a:cs typeface="Albert Sans SemiBold"/>
                <a:sym typeface="Albert Sans SemiBold"/>
              </a:rPr>
              <a:t>Lacks an easily accessible community for deaf people </a:t>
            </a:r>
            <a:endParaRPr sz="1500"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lbert Sans SemiBold"/>
              <a:buChar char="●"/>
            </a:pPr>
            <a:r>
              <a:rPr lang="en" sz="1500">
                <a:latin typeface="Albert Sans SemiBold"/>
                <a:ea typeface="Albert Sans SemiBold"/>
                <a:cs typeface="Albert Sans SemiBold"/>
                <a:sym typeface="Albert Sans SemiBold"/>
              </a:rPr>
              <a:t>TikTok is “difficult to navigate as a deaf person”</a:t>
            </a:r>
            <a:r>
              <a:rPr baseline="30000" lang="en" sz="1500">
                <a:latin typeface="Albert Sans SemiBold"/>
                <a:ea typeface="Albert Sans SemiBold"/>
                <a:cs typeface="Albert Sans SemiBold"/>
                <a:sym typeface="Albert Sans SemiBold"/>
              </a:rPr>
              <a:t>1</a:t>
            </a:r>
            <a:endParaRPr sz="1500"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Albert Sans SemiBold"/>
              <a:ea typeface="Albert Sans SemiBold"/>
              <a:cs typeface="Albert Sans SemiBold"/>
              <a:sym typeface="Albert Sans SemiBold"/>
            </a:endParaRPr>
          </a:p>
        </p:txBody>
      </p:sp>
      <p:grpSp>
        <p:nvGrpSpPr>
          <p:cNvPr id="352" name="Google Shape;352;p28"/>
          <p:cNvGrpSpPr/>
          <p:nvPr/>
        </p:nvGrpSpPr>
        <p:grpSpPr>
          <a:xfrm>
            <a:off x="197200" y="191225"/>
            <a:ext cx="658200" cy="718563"/>
            <a:chOff x="4960625" y="214613"/>
            <a:chExt cx="658200" cy="718563"/>
          </a:xfrm>
        </p:grpSpPr>
        <p:sp>
          <p:nvSpPr>
            <p:cNvPr id="353" name="Google Shape;353;p28"/>
            <p:cNvSpPr/>
            <p:nvPr/>
          </p:nvSpPr>
          <p:spPr>
            <a:xfrm>
              <a:off x="4960625" y="297175"/>
              <a:ext cx="658200" cy="636000"/>
            </a:xfrm>
            <a:prstGeom prst="ellipse">
              <a:avLst/>
            </a:prstGeom>
            <a:solidFill>
              <a:srgbClr val="E76A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54" name="Google Shape;354;p28"/>
            <p:cNvSpPr txBox="1"/>
            <p:nvPr/>
          </p:nvSpPr>
          <p:spPr>
            <a:xfrm>
              <a:off x="5076725" y="214613"/>
              <a:ext cx="426000" cy="599400"/>
            </a:xfrm>
            <a:prstGeom prst="rect">
              <a:avLst/>
            </a:prstGeom>
            <a:solidFill>
              <a:srgbClr val="E76A28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latin typeface="Albert Sans Black"/>
                  <a:ea typeface="Albert Sans Black"/>
                  <a:cs typeface="Albert Sans Black"/>
                  <a:sym typeface="Albert Sans Black"/>
                </a:rPr>
                <a:t>2</a:t>
              </a:r>
              <a:endParaRPr sz="3500">
                <a:latin typeface="Albert Sans Black"/>
                <a:ea typeface="Albert Sans Black"/>
                <a:cs typeface="Albert Sans Black"/>
                <a:sym typeface="Albert Sans Black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9"/>
          <p:cNvSpPr txBox="1"/>
          <p:nvPr/>
        </p:nvSpPr>
        <p:spPr>
          <a:xfrm>
            <a:off x="521800" y="2129825"/>
            <a:ext cx="77952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76A28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rPr>
              <a:t>takeaways. </a:t>
            </a:r>
            <a:endParaRPr sz="2000">
              <a:solidFill>
                <a:srgbClr val="E76A28"/>
              </a:solidFill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lbert Sans Medium"/>
              <a:buChar char="●"/>
            </a:pPr>
            <a:r>
              <a:rPr lang="en" sz="1800">
                <a:latin typeface="Albert Sans Medium"/>
                <a:ea typeface="Albert Sans Medium"/>
                <a:cs typeface="Albert Sans Medium"/>
                <a:sym typeface="Albert Sans Medium"/>
              </a:rPr>
              <a:t>we want to build a platform that is easier to navigate as a deaf person, as well as one that has a more immediately accessible deaf community</a:t>
            </a:r>
            <a:endParaRPr sz="1800">
              <a:latin typeface="Albert Sans Medium"/>
              <a:ea typeface="Albert Sans Medium"/>
              <a:cs typeface="Albert Sans Medium"/>
              <a:sym typeface="Albert Sans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lbert Sans Medium"/>
              <a:buChar char="●"/>
            </a:pPr>
            <a:r>
              <a:rPr lang="en" sz="1800">
                <a:latin typeface="Albert Sans Medium"/>
                <a:ea typeface="Albert Sans Medium"/>
                <a:cs typeface="Albert Sans Medium"/>
                <a:sym typeface="Albert Sans Medium"/>
              </a:rPr>
              <a:t>we will provide creators with more accessible/intuitive tools to interact with their (primarily) deaf audience</a:t>
            </a:r>
            <a:endParaRPr sz="1800">
              <a:latin typeface="Albert Sans Medium"/>
              <a:ea typeface="Albert Sans Medium"/>
              <a:cs typeface="Albert Sans Medium"/>
              <a:sym typeface="Albert Sans Medium"/>
            </a:endParaRPr>
          </a:p>
        </p:txBody>
      </p:sp>
      <p:sp>
        <p:nvSpPr>
          <p:cNvPr id="360" name="Google Shape;360;p29"/>
          <p:cNvSpPr txBox="1"/>
          <p:nvPr>
            <p:ph type="title"/>
          </p:nvPr>
        </p:nvSpPr>
        <p:spPr>
          <a:xfrm>
            <a:off x="1131500" y="286200"/>
            <a:ext cx="755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TikTok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76A28"/>
                </a:solidFill>
              </a:rPr>
              <a:t>a content creation platform that allows users to create and share (primarily audio-based) videos</a:t>
            </a:r>
            <a:endParaRPr sz="2000">
              <a:solidFill>
                <a:srgbClr val="E76A28"/>
              </a:solidFill>
            </a:endParaRPr>
          </a:p>
        </p:txBody>
      </p:sp>
      <p:grpSp>
        <p:nvGrpSpPr>
          <p:cNvPr id="361" name="Google Shape;361;p29"/>
          <p:cNvGrpSpPr/>
          <p:nvPr/>
        </p:nvGrpSpPr>
        <p:grpSpPr>
          <a:xfrm>
            <a:off x="197200" y="191225"/>
            <a:ext cx="658200" cy="718563"/>
            <a:chOff x="4960625" y="214613"/>
            <a:chExt cx="658200" cy="718563"/>
          </a:xfrm>
        </p:grpSpPr>
        <p:sp>
          <p:nvSpPr>
            <p:cNvPr id="362" name="Google Shape;362;p29"/>
            <p:cNvSpPr/>
            <p:nvPr/>
          </p:nvSpPr>
          <p:spPr>
            <a:xfrm>
              <a:off x="4960625" y="297175"/>
              <a:ext cx="658200" cy="636000"/>
            </a:xfrm>
            <a:prstGeom prst="ellipse">
              <a:avLst/>
            </a:prstGeom>
            <a:solidFill>
              <a:srgbClr val="E76A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63" name="Google Shape;363;p29"/>
            <p:cNvSpPr txBox="1"/>
            <p:nvPr/>
          </p:nvSpPr>
          <p:spPr>
            <a:xfrm>
              <a:off x="5076725" y="214613"/>
              <a:ext cx="426000" cy="599400"/>
            </a:xfrm>
            <a:prstGeom prst="rect">
              <a:avLst/>
            </a:prstGeom>
            <a:solidFill>
              <a:srgbClr val="E76A28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latin typeface="Albert Sans Black"/>
                  <a:ea typeface="Albert Sans Black"/>
                  <a:cs typeface="Albert Sans Black"/>
                  <a:sym typeface="Albert Sans Black"/>
                </a:rPr>
                <a:t>2</a:t>
              </a:r>
              <a:endParaRPr sz="3500">
                <a:latin typeface="Albert Sans Black"/>
                <a:ea typeface="Albert Sans Black"/>
                <a:cs typeface="Albert Sans Black"/>
                <a:sym typeface="Albert Sans Black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0"/>
          <p:cNvSpPr/>
          <p:nvPr/>
        </p:nvSpPr>
        <p:spPr>
          <a:xfrm>
            <a:off x="4870175" y="2090525"/>
            <a:ext cx="3812400" cy="27687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69" name="Google Shape;369;p30"/>
          <p:cNvSpPr/>
          <p:nvPr/>
        </p:nvSpPr>
        <p:spPr>
          <a:xfrm>
            <a:off x="425950" y="2090525"/>
            <a:ext cx="3812400" cy="2768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70" name="Google Shape;370;p30"/>
          <p:cNvSpPr txBox="1"/>
          <p:nvPr>
            <p:ph type="title"/>
          </p:nvPr>
        </p:nvSpPr>
        <p:spPr>
          <a:xfrm>
            <a:off x="1131500" y="286200"/>
            <a:ext cx="7551000" cy="1705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ASL Reverse Dictionary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user searches the meaning of a sign by identifying the handshape, movement, and location of the ASL sign.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371" name="Google Shape;371;p30"/>
          <p:cNvSpPr txBox="1"/>
          <p:nvPr/>
        </p:nvSpPr>
        <p:spPr>
          <a:xfrm>
            <a:off x="631775" y="2207675"/>
            <a:ext cx="3297600" cy="2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lbert Sans SemiBold"/>
                <a:ea typeface="Albert Sans SemiBold"/>
                <a:cs typeface="Albert Sans SemiBold"/>
                <a:sym typeface="Albert Sans SemiBold"/>
              </a:rPr>
              <a:t>what works.</a:t>
            </a:r>
            <a:endParaRPr sz="1500"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lbert Sans SemiBold"/>
              <a:buChar char="●"/>
            </a:pPr>
            <a:r>
              <a:rPr lang="en" sz="1500">
                <a:latin typeface="Albert Sans SemiBold"/>
                <a:ea typeface="Albert Sans SemiBold"/>
                <a:cs typeface="Albert Sans SemiBold"/>
                <a:sym typeface="Albert Sans SemiBold"/>
              </a:rPr>
              <a:t>user can find a definition solely by filtering through 4 out of the 5 </a:t>
            </a:r>
            <a:r>
              <a:rPr lang="en" sz="1500">
                <a:latin typeface="Albert Sans SemiBold"/>
                <a:ea typeface="Albert Sans SemiBold"/>
                <a:cs typeface="Albert Sans SemiBold"/>
                <a:sym typeface="Albert Sans SemiBold"/>
              </a:rPr>
              <a:t>parameters</a:t>
            </a:r>
            <a:r>
              <a:rPr lang="en" sz="1500">
                <a:latin typeface="Albert Sans SemiBold"/>
                <a:ea typeface="Albert Sans SemiBold"/>
                <a:cs typeface="Albert Sans SemiBold"/>
                <a:sym typeface="Albert Sans SemiBold"/>
              </a:rPr>
              <a:t> of ASL (</a:t>
            </a:r>
            <a:r>
              <a:rPr i="1" lang="en" sz="1500">
                <a:latin typeface="Albert Sans SemiBold"/>
                <a:ea typeface="Albert Sans SemiBold"/>
                <a:cs typeface="Albert Sans SemiBold"/>
                <a:sym typeface="Albert Sans SemiBold"/>
              </a:rPr>
              <a:t>handshape, body location, motion, and palm orientation</a:t>
            </a:r>
            <a:r>
              <a:rPr lang="en" sz="1500">
                <a:latin typeface="Albert Sans SemiBold"/>
                <a:ea typeface="Albert Sans SemiBold"/>
                <a:cs typeface="Albert Sans SemiBold"/>
                <a:sym typeface="Albert Sans SemiBold"/>
              </a:rPr>
              <a:t>)</a:t>
            </a:r>
            <a:endParaRPr sz="1500"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lbert Sans SemiBold"/>
              <a:buChar char="●"/>
            </a:pPr>
            <a:r>
              <a:rPr lang="en" sz="1500">
                <a:latin typeface="Albert Sans SemiBold"/>
                <a:ea typeface="Albert Sans SemiBold"/>
                <a:cs typeface="Albert Sans SemiBold"/>
                <a:sym typeface="Albert Sans SemiBold"/>
              </a:rPr>
              <a:t>includes video clip of sign in motion and english meaning</a:t>
            </a:r>
            <a:endParaRPr sz="1500">
              <a:latin typeface="Albert Sans SemiBold"/>
              <a:ea typeface="Albert Sans SemiBold"/>
              <a:cs typeface="Albert Sans SemiBold"/>
              <a:sym typeface="Albert Sans SemiBold"/>
            </a:endParaRPr>
          </a:p>
        </p:txBody>
      </p:sp>
      <p:sp>
        <p:nvSpPr>
          <p:cNvPr id="372" name="Google Shape;372;p30"/>
          <p:cNvSpPr txBox="1"/>
          <p:nvPr/>
        </p:nvSpPr>
        <p:spPr>
          <a:xfrm>
            <a:off x="5042375" y="2207675"/>
            <a:ext cx="3468000" cy="2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lbert Sans SemiBold"/>
                <a:ea typeface="Albert Sans SemiBold"/>
                <a:cs typeface="Albert Sans SemiBold"/>
                <a:sym typeface="Albert Sans SemiBold"/>
              </a:rPr>
              <a:t>what doesn’t work.</a:t>
            </a:r>
            <a:endParaRPr sz="1800"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lbert Sans SemiBold"/>
              <a:buChar char="●"/>
            </a:pPr>
            <a:r>
              <a:rPr lang="en" sz="1500">
                <a:latin typeface="Albert Sans SemiBold"/>
                <a:ea typeface="Albert Sans SemiBold"/>
                <a:cs typeface="Albert Sans SemiBold"/>
                <a:sym typeface="Albert Sans SemiBold"/>
              </a:rPr>
              <a:t>website is not intuitive to use… categorizes the signs in boxes that the user would not be able to understand at first look, without a formal education</a:t>
            </a:r>
            <a:endParaRPr sz="1500">
              <a:latin typeface="Albert Sans SemiBold"/>
              <a:ea typeface="Albert Sans SemiBold"/>
              <a:cs typeface="Albert Sans SemiBold"/>
              <a:sym typeface="Albert San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lbert Sans SemiBold"/>
              <a:buChar char="●"/>
            </a:pPr>
            <a:r>
              <a:rPr lang="en" sz="1500">
                <a:latin typeface="Albert Sans SemiBold"/>
                <a:ea typeface="Albert Sans SemiBold"/>
                <a:cs typeface="Albert Sans SemiBold"/>
                <a:sym typeface="Albert Sans SemiBold"/>
              </a:rPr>
              <a:t>not social, users cannot put in their own words so not consistently updated</a:t>
            </a:r>
            <a:endParaRPr sz="1500">
              <a:latin typeface="Albert Sans SemiBold"/>
              <a:ea typeface="Albert Sans SemiBold"/>
              <a:cs typeface="Albert Sans SemiBold"/>
              <a:sym typeface="Albert Sans SemiBold"/>
            </a:endParaRPr>
          </a:p>
        </p:txBody>
      </p:sp>
      <p:grpSp>
        <p:nvGrpSpPr>
          <p:cNvPr id="373" name="Google Shape;373;p30"/>
          <p:cNvGrpSpPr/>
          <p:nvPr/>
        </p:nvGrpSpPr>
        <p:grpSpPr>
          <a:xfrm>
            <a:off x="229875" y="238563"/>
            <a:ext cx="658200" cy="667925"/>
            <a:chOff x="4960625" y="265250"/>
            <a:chExt cx="658200" cy="667925"/>
          </a:xfrm>
        </p:grpSpPr>
        <p:sp>
          <p:nvSpPr>
            <p:cNvPr id="374" name="Google Shape;374;p30"/>
            <p:cNvSpPr/>
            <p:nvPr/>
          </p:nvSpPr>
          <p:spPr>
            <a:xfrm>
              <a:off x="4960625" y="297175"/>
              <a:ext cx="658200" cy="63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75" name="Google Shape;375;p30"/>
            <p:cNvSpPr txBox="1"/>
            <p:nvPr/>
          </p:nvSpPr>
          <p:spPr>
            <a:xfrm>
              <a:off x="5076725" y="265250"/>
              <a:ext cx="426000" cy="59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latin typeface="Albert Sans Black"/>
                  <a:ea typeface="Albert Sans Black"/>
                  <a:cs typeface="Albert Sans Black"/>
                  <a:sym typeface="Albert Sans Black"/>
                </a:rPr>
                <a:t>3</a:t>
              </a:r>
              <a:endParaRPr sz="3500">
                <a:latin typeface="Albert Sans Black"/>
                <a:ea typeface="Albert Sans Black"/>
                <a:cs typeface="Albert Sans Black"/>
                <a:sym typeface="Albert Sans Black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quiggles Design Portfolio Infographics by Slidesgo">
  <a:themeElements>
    <a:clrScheme name="Simple Light">
      <a:dk1>
        <a:srgbClr val="363634"/>
      </a:dk1>
      <a:lt1>
        <a:srgbClr val="EEEEEE"/>
      </a:lt1>
      <a:dk2>
        <a:srgbClr val="1FB182"/>
      </a:dk2>
      <a:lt2>
        <a:srgbClr val="FF84A9"/>
      </a:lt2>
      <a:accent1>
        <a:srgbClr val="E9BF35"/>
      </a:accent1>
      <a:accent2>
        <a:srgbClr val="5DBBDB"/>
      </a:accent2>
      <a:accent3>
        <a:srgbClr val="FFFFFF"/>
      </a:accent3>
      <a:accent4>
        <a:srgbClr val="C2BCBC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