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Albert Sans Medium"/>
      <p:regular r:id="rId32"/>
      <p:bold r:id="rId33"/>
      <p:italic r:id="rId34"/>
      <p:boldItalic r:id="rId35"/>
    </p:embeddedFont>
    <p:embeddedFont>
      <p:font typeface="Poppins"/>
      <p:regular r:id="rId36"/>
      <p:bold r:id="rId37"/>
      <p:italic r:id="rId38"/>
      <p:boldItalic r:id="rId39"/>
    </p:embeddedFont>
    <p:embeddedFont>
      <p:font typeface="Tilt Warp"/>
      <p:regular r:id="rId40"/>
    </p:embeddedFont>
    <p:embeddedFont>
      <p:font typeface="Bebas Neue"/>
      <p:regular r:id="rId41"/>
    </p:embeddedFont>
    <p:embeddedFont>
      <p:font typeface="Poppins Medium"/>
      <p:regular r:id="rId42"/>
      <p:bold r:id="rId43"/>
      <p:italic r:id="rId44"/>
      <p:boldItalic r:id="rId45"/>
    </p:embeddedFont>
    <p:embeddedFont>
      <p:font typeface="Albert Sans"/>
      <p:regular r:id="rId46"/>
      <p:bold r:id="rId47"/>
      <p:italic r:id="rId48"/>
      <p:boldItalic r:id="rId49"/>
    </p:embeddedFont>
    <p:embeddedFont>
      <p:font typeface="Poppins SemiBold"/>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TiltWarp-regular.fntdata"/><Relationship Id="rId42" Type="http://schemas.openxmlformats.org/officeDocument/2006/relationships/font" Target="fonts/PoppinsMedium-regular.fntdata"/><Relationship Id="rId41" Type="http://schemas.openxmlformats.org/officeDocument/2006/relationships/font" Target="fonts/BebasNeue-regular.fntdata"/><Relationship Id="rId44" Type="http://schemas.openxmlformats.org/officeDocument/2006/relationships/font" Target="fonts/PoppinsMedium-italic.fntdata"/><Relationship Id="rId43" Type="http://schemas.openxmlformats.org/officeDocument/2006/relationships/font" Target="fonts/PoppinsMedium-bold.fntdata"/><Relationship Id="rId46" Type="http://schemas.openxmlformats.org/officeDocument/2006/relationships/font" Target="fonts/AlbertSans-regular.fntdata"/><Relationship Id="rId45" Type="http://schemas.openxmlformats.org/officeDocument/2006/relationships/font" Target="fonts/PoppinsMedium-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AlbertSans-italic.fntdata"/><Relationship Id="rId47" Type="http://schemas.openxmlformats.org/officeDocument/2006/relationships/font" Target="fonts/AlbertSans-bold.fntdata"/><Relationship Id="rId49" Type="http://schemas.openxmlformats.org/officeDocument/2006/relationships/font" Target="fonts/Albert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font" Target="fonts/AlbertSansMedium-bold.fntdata"/><Relationship Id="rId32" Type="http://schemas.openxmlformats.org/officeDocument/2006/relationships/font" Target="fonts/AlbertSansMedium-regular.fntdata"/><Relationship Id="rId35" Type="http://schemas.openxmlformats.org/officeDocument/2006/relationships/font" Target="fonts/AlbertSansMedium-boldItalic.fntdata"/><Relationship Id="rId34" Type="http://schemas.openxmlformats.org/officeDocument/2006/relationships/font" Target="fonts/AlbertSansMedium-italic.fntdata"/><Relationship Id="rId37" Type="http://schemas.openxmlformats.org/officeDocument/2006/relationships/font" Target="fonts/Poppins-bold.fntdata"/><Relationship Id="rId36" Type="http://schemas.openxmlformats.org/officeDocument/2006/relationships/font" Target="fonts/Poppins-regular.fntdata"/><Relationship Id="rId39" Type="http://schemas.openxmlformats.org/officeDocument/2006/relationships/font" Target="fonts/Poppins-boldItalic.fntdata"/><Relationship Id="rId38" Type="http://schemas.openxmlformats.org/officeDocument/2006/relationships/font" Target="fonts/Poppins-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PoppinsSemiBold-bold.fntdata"/><Relationship Id="rId50" Type="http://schemas.openxmlformats.org/officeDocument/2006/relationships/font" Target="fonts/PoppinsSemiBold-regular.fntdata"/><Relationship Id="rId53" Type="http://schemas.openxmlformats.org/officeDocument/2006/relationships/font" Target="fonts/PoppinsSemiBold-boldItalic.fntdata"/><Relationship Id="rId52" Type="http://schemas.openxmlformats.org/officeDocument/2006/relationships/font" Target="fonts/PoppinsSemi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e6eeac981c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e6eeac981c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7d6a26a107_0_9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7d6a26a107_0_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883d12c3d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883d12c3d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 interviewed and transcribed conversation. Dria analyzed conversation and took key notes. Surprised she thought ASL would be her easy class in college.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883d12c3d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883d12c3d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883d12c3d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883d12c3d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Extreme User, born deaf and native ASL speaker!  Jen - Translator, Jen’s family friend. Surprised that he is very fulfilled and does not feel any limitations with speaking ASL.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88a61b3a4d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88a61b3a4d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least 1 empathy map + key insights, observations, and inferences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88a61b3a4d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88a61b3a4d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656a25ef2cd7990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656a25ef2cd7990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ctr">
              <a:spcBef>
                <a:spcPts val="0"/>
              </a:spcBef>
              <a:spcAft>
                <a:spcPts val="0"/>
              </a:spcAft>
              <a:buClr>
                <a:srgbClr val="1D1795"/>
              </a:buClr>
              <a:buSzPts val="1400"/>
              <a:buFont typeface="Albert Sans Medium"/>
              <a:buAutoNum type="arabicPeriod"/>
            </a:pPr>
            <a:r>
              <a:rPr lang="en" sz="1600">
                <a:solidFill>
                  <a:srgbClr val="1D1795"/>
                </a:solidFill>
                <a:latin typeface="Albert Sans Medium"/>
                <a:ea typeface="Albert Sans Medium"/>
                <a:cs typeface="Albert Sans Medium"/>
                <a:sym typeface="Albert Sans Medium"/>
              </a:rPr>
              <a:t>ASL is a </a:t>
            </a:r>
            <a:r>
              <a:rPr b="1" lang="en" sz="1600">
                <a:solidFill>
                  <a:srgbClr val="1D1795"/>
                </a:solidFill>
                <a:latin typeface="Albert Sans"/>
                <a:ea typeface="Albert Sans"/>
                <a:cs typeface="Albert Sans"/>
                <a:sym typeface="Albert Sans"/>
              </a:rPr>
              <a:t>completely different language </a:t>
            </a:r>
            <a:r>
              <a:rPr lang="en" sz="1600">
                <a:solidFill>
                  <a:srgbClr val="1D1795"/>
                </a:solidFill>
                <a:latin typeface="Albert Sans Medium"/>
                <a:ea typeface="Albert Sans Medium"/>
                <a:cs typeface="Albert Sans Medium"/>
                <a:sym typeface="Albert Sans Medium"/>
              </a:rPr>
              <a:t>from English. Thus,</a:t>
            </a:r>
            <a:r>
              <a:rPr b="1" lang="en" sz="1600">
                <a:solidFill>
                  <a:srgbClr val="1D1795"/>
                </a:solidFill>
                <a:latin typeface="Albert Sans"/>
                <a:ea typeface="Albert Sans"/>
                <a:cs typeface="Albert Sans"/>
                <a:sym typeface="Albert Sans"/>
              </a:rPr>
              <a:t> conceptually accurate interpretations</a:t>
            </a:r>
            <a:r>
              <a:rPr lang="en" sz="1600">
                <a:solidFill>
                  <a:srgbClr val="1D1795"/>
                </a:solidFill>
                <a:latin typeface="Albert Sans Medium"/>
                <a:ea typeface="Albert Sans Medium"/>
                <a:cs typeface="Albert Sans Medium"/>
                <a:sym typeface="Albert Sans Medium"/>
              </a:rPr>
              <a:t> (ASL) are not the same as </a:t>
            </a:r>
            <a:r>
              <a:rPr b="1" lang="en" sz="1600">
                <a:solidFill>
                  <a:srgbClr val="1D1795"/>
                </a:solidFill>
                <a:latin typeface="Albert Sans"/>
                <a:ea typeface="Albert Sans"/>
                <a:cs typeface="Albert Sans"/>
                <a:sym typeface="Albert Sans"/>
              </a:rPr>
              <a:t>word for word translations </a:t>
            </a:r>
            <a:r>
              <a:rPr lang="en" sz="1600">
                <a:solidFill>
                  <a:srgbClr val="1D1795"/>
                </a:solidFill>
                <a:latin typeface="Albert Sans Medium"/>
                <a:ea typeface="Albert Sans Medium"/>
                <a:cs typeface="Albert Sans Medium"/>
                <a:sym typeface="Albert Sans Medium"/>
              </a:rPr>
              <a:t>(Signed Exact English or SEE).</a:t>
            </a:r>
            <a:endParaRPr sz="1600">
              <a:solidFill>
                <a:srgbClr val="1D1795"/>
              </a:solidFill>
              <a:latin typeface="Albert Sans Medium"/>
              <a:ea typeface="Albert Sans Medium"/>
              <a:cs typeface="Albert Sans Medium"/>
              <a:sym typeface="Albert Sans Medium"/>
            </a:endParaRPr>
          </a:p>
          <a:p>
            <a:pPr indent="0" lvl="0" marL="457200" rtl="0" algn="ctr">
              <a:spcBef>
                <a:spcPts val="0"/>
              </a:spcBef>
              <a:spcAft>
                <a:spcPts val="0"/>
              </a:spcAft>
              <a:buClr>
                <a:schemeClr val="dk1"/>
              </a:buClr>
              <a:buSzPts val="1100"/>
              <a:buFont typeface="Arial"/>
              <a:buNone/>
            </a:pPr>
            <a:r>
              <a:t/>
            </a:r>
            <a:endParaRPr sz="1600">
              <a:solidFill>
                <a:srgbClr val="1D1795"/>
              </a:solidFill>
              <a:latin typeface="Albert Sans Medium"/>
              <a:ea typeface="Albert Sans Medium"/>
              <a:cs typeface="Albert Sans Medium"/>
              <a:sym typeface="Albert Sans Medium"/>
            </a:endParaRPr>
          </a:p>
          <a:p>
            <a:pPr indent="-317500" lvl="0" marL="457200" rtl="0" algn="ctr">
              <a:spcBef>
                <a:spcPts val="0"/>
              </a:spcBef>
              <a:spcAft>
                <a:spcPts val="0"/>
              </a:spcAft>
              <a:buClr>
                <a:srgbClr val="1D1795"/>
              </a:buClr>
              <a:buSzPts val="1400"/>
              <a:buFont typeface="Albert Sans Medium"/>
              <a:buAutoNum type="arabicPeriod"/>
            </a:pPr>
            <a:r>
              <a:rPr lang="en" sz="1600">
                <a:solidFill>
                  <a:srgbClr val="1D1795"/>
                </a:solidFill>
                <a:latin typeface="Albert Sans Medium"/>
                <a:ea typeface="Albert Sans Medium"/>
                <a:cs typeface="Albert Sans Medium"/>
                <a:sym typeface="Albert Sans Medium"/>
              </a:rPr>
              <a:t>There is a halfway point between ASL and SEE called </a:t>
            </a:r>
            <a:r>
              <a:rPr b="1" lang="en" sz="1600">
                <a:solidFill>
                  <a:srgbClr val="1D1795"/>
                </a:solidFill>
                <a:latin typeface="Albert Sans"/>
                <a:ea typeface="Albert Sans"/>
                <a:cs typeface="Albert Sans"/>
                <a:sym typeface="Albert Sans"/>
              </a:rPr>
              <a:t>PSE (Pidgin Signed English)</a:t>
            </a:r>
            <a:r>
              <a:rPr lang="en" sz="1600">
                <a:solidFill>
                  <a:srgbClr val="1D1795"/>
                </a:solidFill>
                <a:latin typeface="Albert Sans Medium"/>
                <a:ea typeface="Albert Sans Medium"/>
                <a:cs typeface="Albert Sans Medium"/>
                <a:sym typeface="Albert Sans Medium"/>
              </a:rPr>
              <a:t> that follows </a:t>
            </a:r>
            <a:r>
              <a:rPr b="1" lang="en" sz="1600">
                <a:solidFill>
                  <a:srgbClr val="1D1795"/>
                </a:solidFill>
                <a:latin typeface="Albert Sans"/>
                <a:ea typeface="Albert Sans"/>
                <a:cs typeface="Albert Sans"/>
                <a:sym typeface="Albert Sans"/>
              </a:rPr>
              <a:t>English syntax rules</a:t>
            </a:r>
            <a:r>
              <a:rPr lang="en" sz="1600">
                <a:solidFill>
                  <a:srgbClr val="1D1795"/>
                </a:solidFill>
                <a:latin typeface="Albert Sans Medium"/>
                <a:ea typeface="Albert Sans Medium"/>
                <a:cs typeface="Albert Sans Medium"/>
                <a:sym typeface="Albert Sans Medium"/>
              </a:rPr>
              <a:t> but uses </a:t>
            </a:r>
            <a:r>
              <a:rPr b="1" lang="en" sz="1600">
                <a:solidFill>
                  <a:srgbClr val="1D1795"/>
                </a:solidFill>
                <a:latin typeface="Albert Sans"/>
                <a:ea typeface="Albert Sans"/>
                <a:cs typeface="Albert Sans"/>
                <a:sym typeface="Albert Sans"/>
              </a:rPr>
              <a:t>ASL vocabulary</a:t>
            </a:r>
            <a:r>
              <a:rPr lang="en" sz="1600">
                <a:solidFill>
                  <a:srgbClr val="1D1795"/>
                </a:solidFill>
                <a:latin typeface="Albert Sans Medium"/>
                <a:ea typeface="Albert Sans Medium"/>
                <a:cs typeface="Albert Sans Medium"/>
                <a:sym typeface="Albert Sans Medium"/>
              </a:rPr>
              <a:t>.</a:t>
            </a:r>
            <a:endParaRPr sz="1600">
              <a:solidFill>
                <a:srgbClr val="1D1795"/>
              </a:solidFill>
              <a:latin typeface="Albert Sans Medium"/>
              <a:ea typeface="Albert Sans Medium"/>
              <a:cs typeface="Albert Sans Medium"/>
              <a:sym typeface="Albert Sans Medium"/>
            </a:endParaRPr>
          </a:p>
          <a:p>
            <a:pPr indent="0" lvl="0" marL="457200" rtl="0" algn="ctr">
              <a:spcBef>
                <a:spcPts val="0"/>
              </a:spcBef>
              <a:spcAft>
                <a:spcPts val="0"/>
              </a:spcAft>
              <a:buClr>
                <a:schemeClr val="dk1"/>
              </a:buClr>
              <a:buSzPts val="1100"/>
              <a:buFont typeface="Arial"/>
              <a:buNone/>
            </a:pPr>
            <a:r>
              <a:t/>
            </a:r>
            <a:endParaRPr sz="1600">
              <a:solidFill>
                <a:srgbClr val="1D1795"/>
              </a:solidFill>
              <a:latin typeface="Albert Sans Medium"/>
              <a:ea typeface="Albert Sans Medium"/>
              <a:cs typeface="Albert Sans Medium"/>
              <a:sym typeface="Albert Sans Medium"/>
            </a:endParaRPr>
          </a:p>
          <a:p>
            <a:pPr indent="-317500" lvl="0" marL="457200" rtl="0" algn="ctr">
              <a:spcBef>
                <a:spcPts val="0"/>
              </a:spcBef>
              <a:spcAft>
                <a:spcPts val="0"/>
              </a:spcAft>
              <a:buClr>
                <a:srgbClr val="1D1795"/>
              </a:buClr>
              <a:buSzPts val="1400"/>
              <a:buFont typeface="Albert Sans Medium"/>
              <a:buAutoNum type="arabicPeriod"/>
            </a:pPr>
            <a:r>
              <a:rPr lang="en" sz="1600">
                <a:solidFill>
                  <a:srgbClr val="1D1795"/>
                </a:solidFill>
                <a:latin typeface="Albert Sans Medium"/>
                <a:ea typeface="Albert Sans Medium"/>
                <a:cs typeface="Albert Sans Medium"/>
                <a:sym typeface="Albert Sans Medium"/>
              </a:rPr>
              <a:t>Sign languages are </a:t>
            </a:r>
            <a:r>
              <a:rPr b="1" lang="en" sz="1600">
                <a:solidFill>
                  <a:srgbClr val="1D1795"/>
                </a:solidFill>
                <a:latin typeface="Albert Sans"/>
                <a:ea typeface="Albert Sans"/>
                <a:cs typeface="Albert Sans"/>
                <a:sym typeface="Albert Sans"/>
              </a:rPr>
              <a:t>not universal</a:t>
            </a:r>
            <a:r>
              <a:rPr lang="en" sz="1600">
                <a:solidFill>
                  <a:srgbClr val="1D1795"/>
                </a:solidFill>
                <a:latin typeface="Albert Sans Medium"/>
                <a:ea typeface="Albert Sans Medium"/>
                <a:cs typeface="Albert Sans Medium"/>
                <a:sym typeface="Albert Sans Medium"/>
              </a:rPr>
              <a:t>, they are </a:t>
            </a:r>
            <a:r>
              <a:rPr b="1" lang="en" sz="1600">
                <a:solidFill>
                  <a:srgbClr val="1D1795"/>
                </a:solidFill>
                <a:latin typeface="Albert Sans"/>
                <a:ea typeface="Albert Sans"/>
                <a:cs typeface="Albert Sans"/>
                <a:sym typeface="Albert Sans"/>
              </a:rPr>
              <a:t>regional</a:t>
            </a:r>
            <a:r>
              <a:rPr lang="en" sz="1600">
                <a:solidFill>
                  <a:srgbClr val="1D1795"/>
                </a:solidFill>
                <a:latin typeface="Albert Sans Medium"/>
                <a:ea typeface="Albert Sans Medium"/>
                <a:cs typeface="Albert Sans Medium"/>
                <a:sym typeface="Albert Sans Medium"/>
              </a:rPr>
              <a:t>. While the US, England, and Australia are all English-speaking countries, each country has its own sign language. ASL is derived from French Sign Language.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88a61b3a4d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88a61b3a4d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656a25ef2cd7990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656a25ef2cd7990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ctr">
              <a:spcBef>
                <a:spcPts val="0"/>
              </a:spcBef>
              <a:spcAft>
                <a:spcPts val="0"/>
              </a:spcAft>
              <a:buClr>
                <a:srgbClr val="1D1795"/>
              </a:buClr>
              <a:buSzPts val="1400"/>
              <a:buFont typeface="Albert Sans Medium"/>
              <a:buAutoNum type="arabicPeriod"/>
            </a:pPr>
            <a:r>
              <a:rPr lang="en" sz="1600">
                <a:solidFill>
                  <a:srgbClr val="1D1795"/>
                </a:solidFill>
                <a:latin typeface="Albert Sans Medium"/>
                <a:ea typeface="Albert Sans Medium"/>
                <a:cs typeface="Albert Sans Medium"/>
                <a:sym typeface="Albert Sans Medium"/>
              </a:rPr>
              <a:t>While some deaf people identify as </a:t>
            </a:r>
            <a:r>
              <a:rPr b="1" lang="en" sz="1600">
                <a:solidFill>
                  <a:srgbClr val="1D1795"/>
                </a:solidFill>
                <a:latin typeface="Albert Sans"/>
                <a:ea typeface="Albert Sans"/>
                <a:cs typeface="Albert Sans"/>
                <a:sym typeface="Albert Sans"/>
              </a:rPr>
              <a:t>disabled</a:t>
            </a:r>
            <a:r>
              <a:rPr lang="en" sz="1600">
                <a:solidFill>
                  <a:srgbClr val="1D1795"/>
                </a:solidFill>
                <a:latin typeface="Albert Sans Medium"/>
                <a:ea typeface="Albert Sans Medium"/>
                <a:cs typeface="Albert Sans Medium"/>
                <a:sym typeface="Albert Sans Medium"/>
              </a:rPr>
              <a:t>, others </a:t>
            </a:r>
            <a:r>
              <a:rPr b="1" lang="en" sz="1600">
                <a:solidFill>
                  <a:srgbClr val="1D1795"/>
                </a:solidFill>
                <a:latin typeface="Albert Sans"/>
                <a:ea typeface="Albert Sans"/>
                <a:cs typeface="Albert Sans"/>
                <a:sym typeface="Albert Sans"/>
              </a:rPr>
              <a:t>push back against this label </a:t>
            </a:r>
            <a:r>
              <a:rPr lang="en" sz="1600">
                <a:solidFill>
                  <a:srgbClr val="1D1795"/>
                </a:solidFill>
                <a:latin typeface="Albert Sans Medium"/>
                <a:ea typeface="Albert Sans Medium"/>
                <a:cs typeface="Albert Sans Medium"/>
                <a:sym typeface="Albert Sans Medium"/>
              </a:rPr>
              <a:t>as a form of self-empowerment.</a:t>
            </a:r>
            <a:endParaRPr sz="1600">
              <a:solidFill>
                <a:srgbClr val="1D1795"/>
              </a:solidFill>
              <a:latin typeface="Albert Sans Medium"/>
              <a:ea typeface="Albert Sans Medium"/>
              <a:cs typeface="Albert Sans Medium"/>
              <a:sym typeface="Albert Sans Medium"/>
            </a:endParaRPr>
          </a:p>
          <a:p>
            <a:pPr indent="0" lvl="0" marL="457200" rtl="0" algn="ctr">
              <a:spcBef>
                <a:spcPts val="0"/>
              </a:spcBef>
              <a:spcAft>
                <a:spcPts val="0"/>
              </a:spcAft>
              <a:buClr>
                <a:schemeClr val="dk1"/>
              </a:buClr>
              <a:buSzPts val="1100"/>
              <a:buFont typeface="Arial"/>
              <a:buNone/>
            </a:pPr>
            <a:r>
              <a:t/>
            </a:r>
            <a:endParaRPr sz="1600">
              <a:solidFill>
                <a:srgbClr val="1D1795"/>
              </a:solidFill>
              <a:latin typeface="Albert Sans Medium"/>
              <a:ea typeface="Albert Sans Medium"/>
              <a:cs typeface="Albert Sans Medium"/>
              <a:sym typeface="Albert Sans Medium"/>
            </a:endParaRPr>
          </a:p>
          <a:p>
            <a:pPr indent="-317500" lvl="0" marL="457200" rtl="0" algn="ctr">
              <a:spcBef>
                <a:spcPts val="0"/>
              </a:spcBef>
              <a:spcAft>
                <a:spcPts val="0"/>
              </a:spcAft>
              <a:buClr>
                <a:srgbClr val="1D1795"/>
              </a:buClr>
              <a:buSzPts val="1400"/>
              <a:buFont typeface="Albert Sans Medium"/>
              <a:buAutoNum type="arabicPeriod"/>
            </a:pPr>
            <a:r>
              <a:rPr lang="en" sz="1600">
                <a:solidFill>
                  <a:srgbClr val="1D1795"/>
                </a:solidFill>
                <a:latin typeface="Albert Sans Medium"/>
                <a:ea typeface="Albert Sans Medium"/>
                <a:cs typeface="Albert Sans Medium"/>
                <a:sym typeface="Albert Sans Medium"/>
              </a:rPr>
              <a:t>Not all deaf people use </a:t>
            </a:r>
            <a:r>
              <a:rPr b="1" lang="en" sz="1600">
                <a:solidFill>
                  <a:srgbClr val="1D1795"/>
                </a:solidFill>
                <a:latin typeface="Albert Sans"/>
                <a:ea typeface="Albert Sans"/>
                <a:cs typeface="Albert Sans"/>
                <a:sym typeface="Albert Sans"/>
              </a:rPr>
              <a:t>sign language</a:t>
            </a:r>
            <a:r>
              <a:rPr lang="en" sz="1600">
                <a:solidFill>
                  <a:srgbClr val="1D1795"/>
                </a:solidFill>
                <a:latin typeface="Albert Sans Medium"/>
                <a:ea typeface="Albert Sans Medium"/>
                <a:cs typeface="Albert Sans Medium"/>
                <a:sym typeface="Albert Sans Medium"/>
              </a:rPr>
              <a:t>. Some (typically those with assistive technology or late-deafened individuals) use </a:t>
            </a:r>
            <a:r>
              <a:rPr b="1" lang="en" sz="1600">
                <a:solidFill>
                  <a:srgbClr val="1D1795"/>
                </a:solidFill>
                <a:latin typeface="Albert Sans"/>
                <a:ea typeface="Albert Sans"/>
                <a:cs typeface="Albert Sans"/>
                <a:sym typeface="Albert Sans"/>
              </a:rPr>
              <a:t>alternate methods of communication like lip-reading</a:t>
            </a:r>
            <a:r>
              <a:rPr lang="en" sz="1600">
                <a:solidFill>
                  <a:srgbClr val="1D1795"/>
                </a:solidFill>
                <a:latin typeface="Albert Sans Medium"/>
                <a:ea typeface="Albert Sans Medium"/>
                <a:cs typeface="Albert Sans Medium"/>
                <a:sym typeface="Albert Sans Medium"/>
              </a:rPr>
              <a:t>. Some use </a:t>
            </a:r>
            <a:r>
              <a:rPr b="1" lang="en" sz="1600">
                <a:solidFill>
                  <a:srgbClr val="1D1795"/>
                </a:solidFill>
                <a:latin typeface="Albert Sans"/>
                <a:ea typeface="Albert Sans"/>
                <a:cs typeface="Albert Sans"/>
                <a:sym typeface="Albert Sans"/>
              </a:rPr>
              <a:t>both</a:t>
            </a:r>
            <a:r>
              <a:rPr lang="en" sz="1600">
                <a:solidFill>
                  <a:srgbClr val="1D1795"/>
                </a:solidFill>
                <a:latin typeface="Albert Sans Medium"/>
                <a:ea typeface="Albert Sans Medium"/>
                <a:cs typeface="Albert Sans Medium"/>
                <a:sym typeface="Albert Sans Medium"/>
              </a:rPr>
              <a:t>.</a:t>
            </a:r>
            <a:endParaRPr sz="1600">
              <a:solidFill>
                <a:srgbClr val="1D1795"/>
              </a:solidFill>
              <a:latin typeface="Albert Sans Medium"/>
              <a:ea typeface="Albert Sans Medium"/>
              <a:cs typeface="Albert Sans Medium"/>
              <a:sym typeface="Albert Sans Medium"/>
            </a:endParaRPr>
          </a:p>
          <a:p>
            <a:pPr indent="0" lvl="0" marL="457200" rtl="0" algn="ctr">
              <a:spcBef>
                <a:spcPts val="0"/>
              </a:spcBef>
              <a:spcAft>
                <a:spcPts val="0"/>
              </a:spcAft>
              <a:buClr>
                <a:schemeClr val="dk1"/>
              </a:buClr>
              <a:buSzPts val="1100"/>
              <a:buFont typeface="Arial"/>
              <a:buNone/>
            </a:pPr>
            <a:r>
              <a:t/>
            </a:r>
            <a:endParaRPr sz="1600">
              <a:solidFill>
                <a:srgbClr val="1D1795"/>
              </a:solidFill>
              <a:latin typeface="Albert Sans Medium"/>
              <a:ea typeface="Albert Sans Medium"/>
              <a:cs typeface="Albert Sans Medium"/>
              <a:sym typeface="Albert Sans Medium"/>
            </a:endParaRPr>
          </a:p>
          <a:p>
            <a:pPr indent="-317500" lvl="0" marL="457200" rtl="0" algn="ctr">
              <a:spcBef>
                <a:spcPts val="0"/>
              </a:spcBef>
              <a:spcAft>
                <a:spcPts val="0"/>
              </a:spcAft>
              <a:buClr>
                <a:srgbClr val="1D1795"/>
              </a:buClr>
              <a:buSzPts val="1400"/>
              <a:buFont typeface="Albert Sans Medium"/>
              <a:buAutoNum type="arabicPeriod"/>
            </a:pPr>
            <a:r>
              <a:rPr lang="en" sz="1600">
                <a:solidFill>
                  <a:srgbClr val="1D1795"/>
                </a:solidFill>
                <a:latin typeface="Albert Sans Medium"/>
                <a:ea typeface="Albert Sans Medium"/>
                <a:cs typeface="Albert Sans Medium"/>
                <a:sym typeface="Albert Sans Medium"/>
              </a:rPr>
              <a:t>Some deaf people prefer </a:t>
            </a:r>
            <a:r>
              <a:rPr b="1" lang="en" sz="1600">
                <a:solidFill>
                  <a:srgbClr val="1D1795"/>
                </a:solidFill>
                <a:latin typeface="Albert Sans"/>
                <a:ea typeface="Albert Sans"/>
                <a:cs typeface="Albert Sans"/>
                <a:sym typeface="Albert Sans"/>
              </a:rPr>
              <a:t>literal translations</a:t>
            </a:r>
            <a:r>
              <a:rPr lang="en" sz="1600">
                <a:solidFill>
                  <a:srgbClr val="1D1795"/>
                </a:solidFill>
                <a:latin typeface="Albert Sans Medium"/>
                <a:ea typeface="Albert Sans Medium"/>
                <a:cs typeface="Albert Sans Medium"/>
                <a:sym typeface="Albert Sans Medium"/>
              </a:rPr>
              <a:t> for the sake of preserving the original message while others prefer that interpreters focus on interpreting the </a:t>
            </a:r>
            <a:r>
              <a:rPr b="1" lang="en" sz="1600">
                <a:solidFill>
                  <a:srgbClr val="1D1795"/>
                </a:solidFill>
                <a:latin typeface="Albert Sans"/>
                <a:ea typeface="Albert Sans"/>
                <a:cs typeface="Albert Sans"/>
                <a:sym typeface="Albert Sans"/>
              </a:rPr>
              <a:t>meaning behind the message</a:t>
            </a:r>
            <a:r>
              <a:rPr lang="en" sz="1600">
                <a:solidFill>
                  <a:srgbClr val="1D1795"/>
                </a:solidFill>
                <a:latin typeface="Albert Sans Medium"/>
                <a:ea typeface="Albert Sans Medium"/>
                <a:cs typeface="Albert Sans Medium"/>
                <a:sym typeface="Albert Sans Medium"/>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88a61b3a4d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88a61b3a4d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e6eeac981c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e6eeac981c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656a25ef2cd7990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656a25ef2cd7990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1D1795"/>
              </a:buClr>
              <a:buSzPts val="1400"/>
              <a:buFont typeface="Albert Sans Medium"/>
              <a:buAutoNum type="arabicPeriod"/>
            </a:pPr>
            <a:r>
              <a:rPr lang="en" sz="1600">
                <a:solidFill>
                  <a:srgbClr val="1D1795"/>
                </a:solidFill>
                <a:latin typeface="Albert Sans Medium"/>
                <a:ea typeface="Albert Sans Medium"/>
                <a:cs typeface="Albert Sans Medium"/>
                <a:sym typeface="Albert Sans Medium"/>
              </a:rPr>
              <a:t>Advanced ASL students that have a strong desire to continue learning often feel </a:t>
            </a:r>
            <a:r>
              <a:rPr b="1" lang="en" sz="1600">
                <a:solidFill>
                  <a:srgbClr val="1D1795"/>
                </a:solidFill>
                <a:latin typeface="Albert Sans"/>
                <a:ea typeface="Albert Sans"/>
                <a:cs typeface="Albert Sans"/>
                <a:sym typeface="Albert Sans"/>
              </a:rPr>
              <a:t>stranded</a:t>
            </a:r>
            <a:r>
              <a:rPr lang="en" sz="1600">
                <a:solidFill>
                  <a:srgbClr val="1D1795"/>
                </a:solidFill>
                <a:latin typeface="Albert Sans Medium"/>
                <a:ea typeface="Albert Sans Medium"/>
                <a:cs typeface="Albert Sans Medium"/>
                <a:sym typeface="Albert Sans Medium"/>
              </a:rPr>
              <a:t> if they </a:t>
            </a:r>
            <a:r>
              <a:rPr b="1" lang="en" sz="1600">
                <a:solidFill>
                  <a:srgbClr val="1D1795"/>
                </a:solidFill>
                <a:latin typeface="Albert Sans"/>
                <a:ea typeface="Albert Sans"/>
                <a:cs typeface="Albert Sans"/>
                <a:sym typeface="Albert Sans"/>
              </a:rPr>
              <a:t>don’t have a Deaf community</a:t>
            </a:r>
            <a:r>
              <a:rPr lang="en" sz="1600">
                <a:solidFill>
                  <a:srgbClr val="1D1795"/>
                </a:solidFill>
                <a:latin typeface="Albert Sans Medium"/>
                <a:ea typeface="Albert Sans Medium"/>
                <a:cs typeface="Albert Sans Medium"/>
                <a:sym typeface="Albert Sans Medium"/>
              </a:rPr>
              <a:t> to immerse themselves in.</a:t>
            </a:r>
            <a:endParaRPr sz="1600">
              <a:solidFill>
                <a:srgbClr val="1D1795"/>
              </a:solidFill>
              <a:latin typeface="Albert Sans Medium"/>
              <a:ea typeface="Albert Sans Medium"/>
              <a:cs typeface="Albert Sans Medium"/>
              <a:sym typeface="Albert Sans Medium"/>
            </a:endParaRPr>
          </a:p>
          <a:p>
            <a:pPr indent="0" lvl="0" marL="457200" rtl="0" algn="l">
              <a:spcBef>
                <a:spcPts val="0"/>
              </a:spcBef>
              <a:spcAft>
                <a:spcPts val="0"/>
              </a:spcAft>
              <a:buClr>
                <a:schemeClr val="dk1"/>
              </a:buClr>
              <a:buSzPts val="1100"/>
              <a:buFont typeface="Arial"/>
              <a:buNone/>
            </a:pPr>
            <a:r>
              <a:t/>
            </a:r>
            <a:endParaRPr sz="1600">
              <a:solidFill>
                <a:srgbClr val="1D1795"/>
              </a:solidFill>
              <a:latin typeface="Albert Sans Medium"/>
              <a:ea typeface="Albert Sans Medium"/>
              <a:cs typeface="Albert Sans Medium"/>
              <a:sym typeface="Albert Sans Medium"/>
            </a:endParaRPr>
          </a:p>
          <a:p>
            <a:pPr indent="-317500" lvl="0" marL="457200" rtl="0" algn="l">
              <a:spcBef>
                <a:spcPts val="0"/>
              </a:spcBef>
              <a:spcAft>
                <a:spcPts val="0"/>
              </a:spcAft>
              <a:buClr>
                <a:srgbClr val="1D1795"/>
              </a:buClr>
              <a:buSzPts val="1400"/>
              <a:buFont typeface="Albert Sans Medium"/>
              <a:buAutoNum type="arabicPeriod"/>
            </a:pPr>
            <a:r>
              <a:rPr lang="en" sz="1600">
                <a:solidFill>
                  <a:srgbClr val="1D1795"/>
                </a:solidFill>
                <a:latin typeface="Albert Sans Medium"/>
                <a:ea typeface="Albert Sans Medium"/>
                <a:cs typeface="Albert Sans Medium"/>
                <a:sym typeface="Albert Sans Medium"/>
              </a:rPr>
              <a:t>While interpreters are committed to access, </a:t>
            </a:r>
            <a:r>
              <a:rPr b="1" lang="en" sz="1600">
                <a:solidFill>
                  <a:srgbClr val="1D1795"/>
                </a:solidFill>
                <a:latin typeface="Albert Sans"/>
                <a:ea typeface="Albert Sans"/>
                <a:cs typeface="Albert Sans"/>
                <a:sym typeface="Albert Sans"/>
              </a:rPr>
              <a:t>not every client will find them to be the right fit for them</a:t>
            </a:r>
            <a:r>
              <a:rPr lang="en" sz="1600">
                <a:solidFill>
                  <a:srgbClr val="1D1795"/>
                </a:solidFill>
                <a:latin typeface="Albert Sans Medium"/>
                <a:ea typeface="Albert Sans Medium"/>
                <a:cs typeface="Albert Sans Medium"/>
                <a:sym typeface="Albert Sans Medium"/>
              </a:rPr>
              <a:t> (depending on accent, style, etc).</a:t>
            </a:r>
            <a:endParaRPr sz="1600">
              <a:solidFill>
                <a:srgbClr val="1D1795"/>
              </a:solidFill>
              <a:latin typeface="Albert Sans Medium"/>
              <a:ea typeface="Albert Sans Medium"/>
              <a:cs typeface="Albert Sans Medium"/>
              <a:sym typeface="Albert Sans Medium"/>
            </a:endParaRPr>
          </a:p>
          <a:p>
            <a:pPr indent="0" lvl="0" marL="457200" rtl="0" algn="l">
              <a:spcBef>
                <a:spcPts val="0"/>
              </a:spcBef>
              <a:spcAft>
                <a:spcPts val="0"/>
              </a:spcAft>
              <a:buClr>
                <a:schemeClr val="dk1"/>
              </a:buClr>
              <a:buSzPts val="1100"/>
              <a:buFont typeface="Arial"/>
              <a:buNone/>
            </a:pPr>
            <a:r>
              <a:t/>
            </a:r>
            <a:endParaRPr sz="1600">
              <a:solidFill>
                <a:srgbClr val="1D1795"/>
              </a:solidFill>
              <a:latin typeface="Albert Sans Medium"/>
              <a:ea typeface="Albert Sans Medium"/>
              <a:cs typeface="Albert Sans Medium"/>
              <a:sym typeface="Albert Sans Medium"/>
            </a:endParaRPr>
          </a:p>
          <a:p>
            <a:pPr indent="-317500" lvl="0" marL="457200" rtl="0" algn="l">
              <a:spcBef>
                <a:spcPts val="0"/>
              </a:spcBef>
              <a:spcAft>
                <a:spcPts val="0"/>
              </a:spcAft>
              <a:buClr>
                <a:srgbClr val="1D1795"/>
              </a:buClr>
              <a:buSzPts val="1400"/>
              <a:buFont typeface="Albert Sans Medium"/>
              <a:buAutoNum type="arabicPeriod"/>
            </a:pPr>
            <a:r>
              <a:rPr lang="en" sz="1600">
                <a:solidFill>
                  <a:srgbClr val="1D1795"/>
                </a:solidFill>
                <a:latin typeface="Albert Sans Medium"/>
                <a:ea typeface="Albert Sans Medium"/>
                <a:cs typeface="Albert Sans Medium"/>
                <a:sym typeface="Albert Sans Medium"/>
              </a:rPr>
              <a:t>Interpreters often face </a:t>
            </a:r>
            <a:r>
              <a:rPr b="1" lang="en" sz="1600">
                <a:solidFill>
                  <a:srgbClr val="1D1795"/>
                </a:solidFill>
                <a:latin typeface="Albert Sans"/>
                <a:ea typeface="Albert Sans"/>
                <a:cs typeface="Albert Sans"/>
                <a:sym typeface="Albert Sans"/>
              </a:rPr>
              <a:t>ethical challenges</a:t>
            </a:r>
            <a:r>
              <a:rPr lang="en" sz="1600">
                <a:solidFill>
                  <a:srgbClr val="1D1795"/>
                </a:solidFill>
                <a:latin typeface="Albert Sans Medium"/>
                <a:ea typeface="Albert Sans Medium"/>
                <a:cs typeface="Albert Sans Medium"/>
                <a:sym typeface="Albert Sans Medium"/>
              </a:rPr>
              <a:t> when it comes to being a neutral party.</a:t>
            </a:r>
            <a:endParaRPr sz="1600">
              <a:solidFill>
                <a:srgbClr val="1D1795"/>
              </a:solidFill>
              <a:latin typeface="Albert Sans Medium"/>
              <a:ea typeface="Albert Sans Medium"/>
              <a:cs typeface="Albert Sans Medium"/>
              <a:sym typeface="Albert Sans Medium"/>
            </a:endParaRPr>
          </a:p>
          <a:p>
            <a:pPr indent="0" lvl="0" marL="457200" rtl="0" algn="l">
              <a:spcBef>
                <a:spcPts val="0"/>
              </a:spcBef>
              <a:spcAft>
                <a:spcPts val="0"/>
              </a:spcAft>
              <a:buClr>
                <a:schemeClr val="dk1"/>
              </a:buClr>
              <a:buSzPts val="1100"/>
              <a:buFont typeface="Arial"/>
              <a:buNone/>
            </a:pPr>
            <a:r>
              <a:t/>
            </a:r>
            <a:endParaRPr sz="1600">
              <a:solidFill>
                <a:srgbClr val="1D1795"/>
              </a:solidFill>
              <a:latin typeface="Albert Sans Medium"/>
              <a:ea typeface="Albert Sans Medium"/>
              <a:cs typeface="Albert Sans Medium"/>
              <a:sym typeface="Albert Sans Medium"/>
            </a:endParaRPr>
          </a:p>
          <a:p>
            <a:pPr indent="-317500" lvl="0" marL="457200" rtl="0" algn="l">
              <a:spcBef>
                <a:spcPts val="0"/>
              </a:spcBef>
              <a:spcAft>
                <a:spcPts val="0"/>
              </a:spcAft>
              <a:buClr>
                <a:srgbClr val="1D1795"/>
              </a:buClr>
              <a:buSzPts val="1400"/>
              <a:buFont typeface="Albert Sans Medium"/>
              <a:buAutoNum type="arabicPeriod"/>
            </a:pPr>
            <a:r>
              <a:rPr lang="en" sz="1600">
                <a:solidFill>
                  <a:srgbClr val="1D1795"/>
                </a:solidFill>
                <a:latin typeface="Albert Sans Medium"/>
                <a:ea typeface="Albert Sans Medium"/>
                <a:cs typeface="Albert Sans Medium"/>
                <a:sym typeface="Albert Sans Medium"/>
              </a:rPr>
              <a:t>The barrier between the hearing and deaf community is a linguistic one, </a:t>
            </a:r>
            <a:r>
              <a:rPr b="1" lang="en" sz="1600">
                <a:solidFill>
                  <a:srgbClr val="1D1795"/>
                </a:solidFill>
                <a:latin typeface="Albert Sans"/>
                <a:ea typeface="Albert Sans"/>
                <a:cs typeface="Albert Sans"/>
                <a:sym typeface="Albert Sans"/>
              </a:rPr>
              <a:t>rooted in the lack of a shared language</a:t>
            </a:r>
            <a:r>
              <a:rPr lang="en" sz="1600">
                <a:solidFill>
                  <a:srgbClr val="1D1795"/>
                </a:solidFill>
                <a:latin typeface="Albert Sans Medium"/>
                <a:ea typeface="Albert Sans Medium"/>
                <a:cs typeface="Albert Sans Medium"/>
                <a:sym typeface="Albert Sans Medium"/>
              </a:rPr>
              <a:t>.</a:t>
            </a:r>
            <a:endParaRPr sz="1600">
              <a:solidFill>
                <a:srgbClr val="1D1795"/>
              </a:solidFill>
              <a:latin typeface="Albert Sans Medium"/>
              <a:ea typeface="Albert Sans Medium"/>
              <a:cs typeface="Albert Sans Medium"/>
              <a:sym typeface="Albert Sans Medium"/>
            </a:endParaRPr>
          </a:p>
          <a:p>
            <a:pPr indent="0" lvl="0" marL="457200" rtl="0" algn="l">
              <a:spcBef>
                <a:spcPts val="0"/>
              </a:spcBef>
              <a:spcAft>
                <a:spcPts val="0"/>
              </a:spcAft>
              <a:buClr>
                <a:schemeClr val="dk1"/>
              </a:buClr>
              <a:buSzPts val="1100"/>
              <a:buFont typeface="Arial"/>
              <a:buNone/>
            </a:pPr>
            <a:r>
              <a:t/>
            </a:r>
            <a:endParaRPr sz="1600">
              <a:solidFill>
                <a:srgbClr val="1D1795"/>
              </a:solidFill>
              <a:latin typeface="Albert Sans Medium"/>
              <a:ea typeface="Albert Sans Medium"/>
              <a:cs typeface="Albert Sans Medium"/>
              <a:sym typeface="Albert Sans Medium"/>
            </a:endParaRPr>
          </a:p>
          <a:p>
            <a:pPr indent="-317500" lvl="0" marL="457200" rtl="0" algn="l">
              <a:spcBef>
                <a:spcPts val="0"/>
              </a:spcBef>
              <a:spcAft>
                <a:spcPts val="0"/>
              </a:spcAft>
              <a:buClr>
                <a:srgbClr val="1D1795"/>
              </a:buClr>
              <a:buSzPts val="1400"/>
              <a:buFont typeface="Albert Sans Medium"/>
              <a:buAutoNum type="arabicPeriod"/>
            </a:pPr>
            <a:r>
              <a:rPr lang="en" sz="1600">
                <a:solidFill>
                  <a:srgbClr val="1D1795"/>
                </a:solidFill>
                <a:latin typeface="Albert Sans Medium"/>
                <a:ea typeface="Albert Sans Medium"/>
                <a:cs typeface="Albert Sans Medium"/>
                <a:sym typeface="Albert Sans Medium"/>
              </a:rPr>
              <a:t>Some people find the distinction between </a:t>
            </a:r>
            <a:r>
              <a:rPr b="1" lang="en" sz="1600">
                <a:solidFill>
                  <a:srgbClr val="1D1795"/>
                </a:solidFill>
                <a:latin typeface="Albert Sans"/>
                <a:ea typeface="Albert Sans"/>
                <a:cs typeface="Albert Sans"/>
                <a:sym typeface="Albert Sans"/>
              </a:rPr>
              <a:t>deaf</a:t>
            </a:r>
            <a:r>
              <a:rPr lang="en" sz="1600">
                <a:solidFill>
                  <a:srgbClr val="1D1795"/>
                </a:solidFill>
                <a:latin typeface="Albert Sans Medium"/>
                <a:ea typeface="Albert Sans Medium"/>
                <a:cs typeface="Albert Sans Medium"/>
                <a:sym typeface="Albert Sans Medium"/>
              </a:rPr>
              <a:t> and </a:t>
            </a:r>
            <a:r>
              <a:rPr b="1" lang="en" sz="1600">
                <a:solidFill>
                  <a:srgbClr val="1D1795"/>
                </a:solidFill>
                <a:latin typeface="Albert Sans"/>
                <a:ea typeface="Albert Sans"/>
                <a:cs typeface="Albert Sans"/>
                <a:sym typeface="Albert Sans"/>
              </a:rPr>
              <a:t>Deaf </a:t>
            </a:r>
            <a:r>
              <a:rPr lang="en" sz="1600">
                <a:solidFill>
                  <a:srgbClr val="1D1795"/>
                </a:solidFill>
                <a:latin typeface="Albert Sans Medium"/>
                <a:ea typeface="Albert Sans Medium"/>
                <a:cs typeface="Albert Sans Medium"/>
                <a:sym typeface="Albert Sans Medium"/>
              </a:rPr>
              <a:t>to foster a </a:t>
            </a:r>
            <a:r>
              <a:rPr b="1" lang="en" sz="1600">
                <a:solidFill>
                  <a:srgbClr val="1D1795"/>
                </a:solidFill>
                <a:latin typeface="Albert Sans"/>
                <a:ea typeface="Albert Sans"/>
                <a:cs typeface="Albert Sans"/>
                <a:sym typeface="Albert Sans"/>
              </a:rPr>
              <a:t>stronger sense of identify</a:t>
            </a:r>
            <a:r>
              <a:rPr lang="en" sz="1600">
                <a:solidFill>
                  <a:srgbClr val="1D1795"/>
                </a:solidFill>
                <a:latin typeface="Albert Sans Medium"/>
                <a:ea typeface="Albert Sans Medium"/>
                <a:cs typeface="Albert Sans Medium"/>
                <a:sym typeface="Albert Sans Medium"/>
              </a:rPr>
              <a:t>, while others find it to be </a:t>
            </a:r>
            <a:r>
              <a:rPr b="1" lang="en" sz="1600">
                <a:solidFill>
                  <a:srgbClr val="1D1795"/>
                </a:solidFill>
                <a:latin typeface="Albert Sans"/>
                <a:ea typeface="Albert Sans"/>
                <a:cs typeface="Albert Sans"/>
                <a:sym typeface="Albert Sans"/>
              </a:rPr>
              <a:t>divisive and invalidating</a:t>
            </a:r>
            <a:r>
              <a:rPr lang="en" sz="1600">
                <a:solidFill>
                  <a:srgbClr val="1D1795"/>
                </a:solidFill>
                <a:latin typeface="Albert Sans Medium"/>
                <a:ea typeface="Albert Sans Medium"/>
                <a:cs typeface="Albert Sans Medium"/>
                <a:sym typeface="Albert Sans Medium"/>
              </a:rPr>
              <a:t>. </a:t>
            </a:r>
            <a:endParaRPr sz="1600">
              <a:solidFill>
                <a:srgbClr val="1D1795"/>
              </a:solidFill>
              <a:latin typeface="Albert Sans Medium"/>
              <a:ea typeface="Albert Sans Medium"/>
              <a:cs typeface="Albert Sans Medium"/>
              <a:sym typeface="Albert Sans Medium"/>
            </a:endParaRPr>
          </a:p>
          <a:p>
            <a:pPr indent="-317500" lvl="1" marL="914400" rtl="0" algn="l">
              <a:spcBef>
                <a:spcPts val="0"/>
              </a:spcBef>
              <a:spcAft>
                <a:spcPts val="0"/>
              </a:spcAft>
              <a:buClr>
                <a:srgbClr val="1D1795"/>
              </a:buClr>
              <a:buSzPts val="1400"/>
              <a:buFont typeface="Albert Sans Medium"/>
              <a:buAutoNum type="alphaLcPeriod"/>
            </a:pPr>
            <a:r>
              <a:rPr lang="en" sz="1400">
                <a:solidFill>
                  <a:srgbClr val="1D1795"/>
                </a:solidFill>
                <a:latin typeface="Albert Sans Medium"/>
                <a:ea typeface="Albert Sans Medium"/>
                <a:cs typeface="Albert Sans Medium"/>
                <a:sym typeface="Albert Sans Medium"/>
              </a:rPr>
              <a:t>“Lowercase d” deaf refers to the medical condition of hearing loss, while “capital D” Deaf refers to those who identify as not only physically deaf, but also take pride in being culturally Deaf.</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883d12c3d3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883d12c3d3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Empathy Map</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883d12c3d3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883d12c3d3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Empathy Map</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7d6a26a107_0_8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7d6a26a107_0_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Empathy Map</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883d12c3d3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2883d12c3d3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Empathy Map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88a61b3a4d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288a61b3a4d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learnings + what’s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7d6a26a107_0_1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7d6a26a107_0_1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4c492d895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24c492d895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learnings + what’s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7d6a26a107_0_6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7d6a26a107_0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Introducing team members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e6eeac981c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e6eeac981c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domain: language preservation and American Sign Language. Raises questions about access and effective interpretation. Chose this domain because Jennifer’s first language is ASL.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7d6a26a107_0_1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7d6a26a107_0_1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883d12c3d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883d12c3d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Participants: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Q: Why were they chosen/why are they appropriate?</a:t>
            </a:r>
            <a:endParaRPr>
              <a:solidFill>
                <a:schemeClr val="dk1"/>
              </a:solidFill>
            </a:endParaRPr>
          </a:p>
          <a:p>
            <a:pPr indent="0" lvl="0" marL="0" rtl="0" algn="l">
              <a:spcBef>
                <a:spcPts val="0"/>
              </a:spcBef>
              <a:spcAft>
                <a:spcPts val="0"/>
              </a:spcAft>
              <a:buNone/>
            </a:pPr>
            <a:r>
              <a:rPr lang="en">
                <a:solidFill>
                  <a:schemeClr val="dk1"/>
                </a:solidFill>
              </a:rPr>
              <a:t>A: they were an ASL user and had some kind of connection with the deaf community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Q: How were they recruited/compensated?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My acquaintances or acquaintances of family friends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883d12c3d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883d12c3d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Q: Where were the interviews conducted?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Melanie, Juanita, and Trin’s interviews were on campus while Kin Lin’s interview was through FaceTime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Q: Who was your “extreme user”? In what axis are they extreme? </a:t>
            </a:r>
            <a:endParaRPr>
              <a:solidFill>
                <a:schemeClr val="dk1"/>
              </a:solidFill>
            </a:endParaRPr>
          </a:p>
          <a:p>
            <a:pPr indent="0" lvl="0" marL="0" rtl="0" algn="l">
              <a:spcBef>
                <a:spcPts val="0"/>
              </a:spcBef>
              <a:spcAft>
                <a:spcPts val="0"/>
              </a:spcAft>
              <a:buNone/>
            </a:pPr>
            <a:r>
              <a:rPr lang="en"/>
              <a:t>A: Kin Lin is our extreme user as a deaf individual and a native signer who uses ASL as his primary language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883d12c3d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883d12c3d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Q: What did you ask? Team member roles for each interview, any equipment or software used.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Jennifer conducted the interviews and used otter.ai to transcribe the interviews.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 Dria analyzed the interviews and organized the content, prioritizing interesting quotes for the empathy maps.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 Arjun analyzed the interviews and populated the empathy maps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88a61b3a4d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88a61b3a4d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 Id="rId6"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9468" l="0" r="0" t="9460"/>
          <a:stretch/>
        </p:blipFill>
        <p:spPr>
          <a:xfrm>
            <a:off x="0" y="0"/>
            <a:ext cx="9144003" cy="5143501"/>
          </a:xfrm>
          <a:prstGeom prst="rect">
            <a:avLst/>
          </a:prstGeom>
          <a:noFill/>
          <a:ln>
            <a:noFill/>
          </a:ln>
        </p:spPr>
      </p:pic>
      <p:sp>
        <p:nvSpPr>
          <p:cNvPr id="10" name="Google Shape;10;p2"/>
          <p:cNvSpPr txBox="1"/>
          <p:nvPr>
            <p:ph type="ctrTitle"/>
          </p:nvPr>
        </p:nvSpPr>
        <p:spPr>
          <a:xfrm>
            <a:off x="1324700" y="1287150"/>
            <a:ext cx="4645200" cy="20496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SzPts val="5200"/>
              <a:buNone/>
              <a:defRPr sz="4500">
                <a:latin typeface="Tilt Warp"/>
                <a:ea typeface="Tilt Warp"/>
                <a:cs typeface="Tilt Warp"/>
                <a:sym typeface="Tilt Warp"/>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324700" y="3412950"/>
            <a:ext cx="4645200" cy="4434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600">
                <a:latin typeface="Albert Sans Medium"/>
                <a:ea typeface="Albert Sans Medium"/>
                <a:cs typeface="Albert Sans Medium"/>
                <a:sym typeface="Albert Sans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 name="Google Shape;12;p2"/>
          <p:cNvSpPr/>
          <p:nvPr/>
        </p:nvSpPr>
        <p:spPr>
          <a:xfrm>
            <a:off x="435438" y="376375"/>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a:blip r:embed="rId3">
            <a:alphaModFix amt="50000"/>
          </a:blip>
          <a:stretch>
            <a:fillRect/>
          </a:stretch>
        </p:blipFill>
        <p:spPr>
          <a:xfrm>
            <a:off x="4226376" y="-272175"/>
            <a:ext cx="1035250" cy="103578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2"/>
        </a:solidFill>
      </p:bgPr>
    </p:bg>
    <p:spTree>
      <p:nvGrpSpPr>
        <p:cNvPr id="55" name="Shape 55"/>
        <p:cNvGrpSpPr/>
        <p:nvPr/>
      </p:nvGrpSpPr>
      <p:grpSpPr>
        <a:xfrm>
          <a:off x="0" y="0"/>
          <a:ext cx="0" cy="0"/>
          <a:chOff x="0" y="0"/>
          <a:chExt cx="0" cy="0"/>
        </a:xfrm>
      </p:grpSpPr>
      <p:pic>
        <p:nvPicPr>
          <p:cNvPr id="56" name="Google Shape;56;p11"/>
          <p:cNvPicPr preferRelativeResize="0"/>
          <p:nvPr/>
        </p:nvPicPr>
        <p:blipFill rotWithShape="1">
          <a:blip r:embed="rId2">
            <a:alphaModFix/>
          </a:blip>
          <a:srcRect b="9468" l="0" r="0" t="9460"/>
          <a:stretch/>
        </p:blipFill>
        <p:spPr>
          <a:xfrm rot="10800000">
            <a:off x="0" y="0"/>
            <a:ext cx="9144003" cy="5143501"/>
          </a:xfrm>
          <a:prstGeom prst="rect">
            <a:avLst/>
          </a:prstGeom>
          <a:noFill/>
          <a:ln>
            <a:noFill/>
          </a:ln>
        </p:spPr>
      </p:pic>
      <p:sp>
        <p:nvSpPr>
          <p:cNvPr id="57" name="Google Shape;57;p11"/>
          <p:cNvSpPr txBox="1"/>
          <p:nvPr>
            <p:ph hasCustomPrompt="1" type="title"/>
          </p:nvPr>
        </p:nvSpPr>
        <p:spPr>
          <a:xfrm>
            <a:off x="1324700" y="1426938"/>
            <a:ext cx="4797000" cy="16560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 name="Google Shape;58;p11"/>
          <p:cNvSpPr txBox="1"/>
          <p:nvPr>
            <p:ph idx="1" type="subTitle"/>
          </p:nvPr>
        </p:nvSpPr>
        <p:spPr>
          <a:xfrm>
            <a:off x="1324700" y="3006863"/>
            <a:ext cx="4797000" cy="453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59" name="Google Shape;59;p11"/>
          <p:cNvSpPr/>
          <p:nvPr/>
        </p:nvSpPr>
        <p:spPr>
          <a:xfrm>
            <a:off x="489218" y="3484675"/>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 name="Google Shape;60;p11"/>
          <p:cNvPicPr preferRelativeResize="0"/>
          <p:nvPr/>
        </p:nvPicPr>
        <p:blipFill>
          <a:blip r:embed="rId3">
            <a:alphaModFix amt="50000"/>
          </a:blip>
          <a:stretch>
            <a:fillRect/>
          </a:stretch>
        </p:blipFill>
        <p:spPr>
          <a:xfrm>
            <a:off x="-320150" y="982550"/>
            <a:ext cx="1035250" cy="10357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chemeClr val="accent2"/>
        </a:solidFill>
      </p:bgPr>
    </p:bg>
    <p:spTree>
      <p:nvGrpSpPr>
        <p:cNvPr id="62" name="Shape 62"/>
        <p:cNvGrpSpPr/>
        <p:nvPr/>
      </p:nvGrpSpPr>
      <p:grpSpPr>
        <a:xfrm>
          <a:off x="0" y="0"/>
          <a:ext cx="0" cy="0"/>
          <a:chOff x="0" y="0"/>
          <a:chExt cx="0" cy="0"/>
        </a:xfrm>
      </p:grpSpPr>
      <p:pic>
        <p:nvPicPr>
          <p:cNvPr id="63" name="Google Shape;63;p13"/>
          <p:cNvPicPr preferRelativeResize="0"/>
          <p:nvPr/>
        </p:nvPicPr>
        <p:blipFill rotWithShape="1">
          <a:blip r:embed="rId2">
            <a:alphaModFix/>
          </a:blip>
          <a:srcRect b="9468" l="0" r="0" t="9460"/>
          <a:stretch/>
        </p:blipFill>
        <p:spPr>
          <a:xfrm rot="10800000">
            <a:off x="0" y="0"/>
            <a:ext cx="9144003" cy="5143501"/>
          </a:xfrm>
          <a:prstGeom prst="rect">
            <a:avLst/>
          </a:prstGeom>
          <a:noFill/>
          <a:ln>
            <a:noFill/>
          </a:ln>
        </p:spPr>
      </p:pic>
      <p:sp>
        <p:nvSpPr>
          <p:cNvPr id="64" name="Google Shape;64;p13"/>
          <p:cNvSpPr txBox="1"/>
          <p:nvPr>
            <p:ph hasCustomPrompt="1" type="title"/>
          </p:nvPr>
        </p:nvSpPr>
        <p:spPr>
          <a:xfrm>
            <a:off x="715100" y="1543000"/>
            <a:ext cx="534600" cy="4242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1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p:nvPr>
            <p:ph idx="1" type="subTitle"/>
          </p:nvPr>
        </p:nvSpPr>
        <p:spPr>
          <a:xfrm>
            <a:off x="1402100" y="1543000"/>
            <a:ext cx="3687000" cy="4242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66" name="Google Shape;66;p13"/>
          <p:cNvSpPr txBox="1"/>
          <p:nvPr>
            <p:ph idx="2"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67" name="Google Shape;67;p13"/>
          <p:cNvSpPr txBox="1"/>
          <p:nvPr>
            <p:ph hasCustomPrompt="1" idx="3" type="title"/>
          </p:nvPr>
        </p:nvSpPr>
        <p:spPr>
          <a:xfrm>
            <a:off x="715100" y="1967200"/>
            <a:ext cx="534600" cy="4242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1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p:nvPr>
            <p:ph idx="4" type="subTitle"/>
          </p:nvPr>
        </p:nvSpPr>
        <p:spPr>
          <a:xfrm>
            <a:off x="1402100" y="1967200"/>
            <a:ext cx="3687000" cy="4242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69" name="Google Shape;69;p13"/>
          <p:cNvSpPr txBox="1"/>
          <p:nvPr>
            <p:ph hasCustomPrompt="1" idx="5" type="title"/>
          </p:nvPr>
        </p:nvSpPr>
        <p:spPr>
          <a:xfrm>
            <a:off x="715100" y="2391400"/>
            <a:ext cx="534600" cy="4242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1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p:nvPr>
            <p:ph idx="6" type="subTitle"/>
          </p:nvPr>
        </p:nvSpPr>
        <p:spPr>
          <a:xfrm>
            <a:off x="1402100" y="2391400"/>
            <a:ext cx="3687000" cy="4242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1" name="Google Shape;71;p13"/>
          <p:cNvSpPr txBox="1"/>
          <p:nvPr>
            <p:ph hasCustomPrompt="1" idx="7" type="title"/>
          </p:nvPr>
        </p:nvSpPr>
        <p:spPr>
          <a:xfrm>
            <a:off x="715100" y="2815600"/>
            <a:ext cx="534600" cy="4242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1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p:nvPr>
            <p:ph idx="8" type="subTitle"/>
          </p:nvPr>
        </p:nvSpPr>
        <p:spPr>
          <a:xfrm>
            <a:off x="1402100" y="2815600"/>
            <a:ext cx="3687000" cy="4242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3" name="Google Shape;73;p13"/>
          <p:cNvSpPr txBox="1"/>
          <p:nvPr>
            <p:ph hasCustomPrompt="1" idx="9" type="title"/>
          </p:nvPr>
        </p:nvSpPr>
        <p:spPr>
          <a:xfrm>
            <a:off x="715100" y="3239800"/>
            <a:ext cx="534600" cy="4242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1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p:nvPr>
            <p:ph idx="13" type="subTitle"/>
          </p:nvPr>
        </p:nvSpPr>
        <p:spPr>
          <a:xfrm>
            <a:off x="1402100" y="3239800"/>
            <a:ext cx="3687000" cy="4242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5" name="Google Shape;75;p13"/>
          <p:cNvSpPr txBox="1"/>
          <p:nvPr>
            <p:ph hasCustomPrompt="1" idx="14" type="title"/>
          </p:nvPr>
        </p:nvSpPr>
        <p:spPr>
          <a:xfrm>
            <a:off x="715100" y="3664000"/>
            <a:ext cx="534600" cy="4242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1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p:nvPr>
            <p:ph idx="15" type="subTitle"/>
          </p:nvPr>
        </p:nvSpPr>
        <p:spPr>
          <a:xfrm>
            <a:off x="1402100" y="3664000"/>
            <a:ext cx="3687000" cy="4242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7" name="Google Shape;77;p13"/>
          <p:cNvSpPr/>
          <p:nvPr/>
        </p:nvSpPr>
        <p:spPr>
          <a:xfrm>
            <a:off x="0" y="534988"/>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 name="Google Shape;78;p13"/>
          <p:cNvPicPr preferRelativeResize="0"/>
          <p:nvPr/>
        </p:nvPicPr>
        <p:blipFill>
          <a:blip r:embed="rId3">
            <a:alphaModFix amt="66000"/>
          </a:blip>
          <a:stretch>
            <a:fillRect/>
          </a:stretch>
        </p:blipFill>
        <p:spPr>
          <a:xfrm>
            <a:off x="4607377" y="-500782"/>
            <a:ext cx="1035250" cy="1035781"/>
          </a:xfrm>
          <a:prstGeom prst="rect">
            <a:avLst/>
          </a:prstGeom>
          <a:noFill/>
          <a:ln>
            <a:noFill/>
          </a:ln>
        </p:spPr>
      </p:pic>
      <p:sp>
        <p:nvSpPr>
          <p:cNvPr id="79" name="Google Shape;79;p13"/>
          <p:cNvSpPr/>
          <p:nvPr/>
        </p:nvSpPr>
        <p:spPr>
          <a:xfrm>
            <a:off x="2320425" y="4536943"/>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13"/>
          <p:cNvPicPr preferRelativeResize="0"/>
          <p:nvPr/>
        </p:nvPicPr>
        <p:blipFill>
          <a:blip r:embed="rId4">
            <a:alphaModFix/>
          </a:blip>
          <a:stretch>
            <a:fillRect/>
          </a:stretch>
        </p:blipFill>
        <p:spPr>
          <a:xfrm flipH="1" rot="10800000">
            <a:off x="-841197" y="3345992"/>
            <a:ext cx="1568919" cy="156891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accent2"/>
        </a:solidFill>
      </p:bgPr>
    </p:bg>
    <p:spTree>
      <p:nvGrpSpPr>
        <p:cNvPr id="81" name="Shape 81"/>
        <p:cNvGrpSpPr/>
        <p:nvPr/>
      </p:nvGrpSpPr>
      <p:grpSpPr>
        <a:xfrm>
          <a:off x="0" y="0"/>
          <a:ext cx="0" cy="0"/>
          <a:chOff x="0" y="0"/>
          <a:chExt cx="0" cy="0"/>
        </a:xfrm>
      </p:grpSpPr>
      <p:pic>
        <p:nvPicPr>
          <p:cNvPr id="82" name="Google Shape;82;p14"/>
          <p:cNvPicPr preferRelativeResize="0"/>
          <p:nvPr/>
        </p:nvPicPr>
        <p:blipFill rotWithShape="1">
          <a:blip r:embed="rId2">
            <a:alphaModFix/>
          </a:blip>
          <a:srcRect b="9468" l="0" r="0" t="9460"/>
          <a:stretch/>
        </p:blipFill>
        <p:spPr>
          <a:xfrm rot="10800000">
            <a:off x="0" y="0"/>
            <a:ext cx="9144003" cy="5143501"/>
          </a:xfrm>
          <a:prstGeom prst="rect">
            <a:avLst/>
          </a:prstGeom>
          <a:noFill/>
          <a:ln>
            <a:noFill/>
          </a:ln>
        </p:spPr>
      </p:pic>
      <p:sp>
        <p:nvSpPr>
          <p:cNvPr id="83" name="Google Shape;83;p14"/>
          <p:cNvSpPr txBox="1"/>
          <p:nvPr>
            <p:ph idx="1" type="subTitle"/>
          </p:nvPr>
        </p:nvSpPr>
        <p:spPr>
          <a:xfrm>
            <a:off x="1324700" y="3524475"/>
            <a:ext cx="3672600" cy="424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4" name="Google Shape;84;p14"/>
          <p:cNvSpPr txBox="1"/>
          <p:nvPr>
            <p:ph idx="2" type="subTitle"/>
          </p:nvPr>
        </p:nvSpPr>
        <p:spPr>
          <a:xfrm>
            <a:off x="1324700" y="1194825"/>
            <a:ext cx="3672600" cy="2177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None/>
              <a:defRPr sz="26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pic>
        <p:nvPicPr>
          <p:cNvPr id="85" name="Google Shape;85;p14"/>
          <p:cNvPicPr preferRelativeResize="0"/>
          <p:nvPr/>
        </p:nvPicPr>
        <p:blipFill>
          <a:blip r:embed="rId3">
            <a:alphaModFix amt="50000"/>
          </a:blip>
          <a:stretch>
            <a:fillRect/>
          </a:stretch>
        </p:blipFill>
        <p:spPr>
          <a:xfrm>
            <a:off x="4129998" y="4523825"/>
            <a:ext cx="730748" cy="731126"/>
          </a:xfrm>
          <a:prstGeom prst="rect">
            <a:avLst/>
          </a:prstGeom>
          <a:noFill/>
          <a:ln>
            <a:noFill/>
          </a:ln>
        </p:spPr>
      </p:pic>
      <p:sp>
        <p:nvSpPr>
          <p:cNvPr id="86" name="Google Shape;86;p14"/>
          <p:cNvSpPr/>
          <p:nvPr/>
        </p:nvSpPr>
        <p:spPr>
          <a:xfrm>
            <a:off x="6297068" y="4608500"/>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489788" y="275280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2497643" y="463450"/>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4"/>
          <p:cNvPicPr preferRelativeResize="0"/>
          <p:nvPr/>
        </p:nvPicPr>
        <p:blipFill>
          <a:blip r:embed="rId4">
            <a:alphaModFix amt="66000"/>
          </a:blip>
          <a:stretch>
            <a:fillRect/>
          </a:stretch>
        </p:blipFill>
        <p:spPr>
          <a:xfrm>
            <a:off x="-176323" y="364268"/>
            <a:ext cx="1035250" cy="103578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bg>
      <p:bgPr>
        <a:solidFill>
          <a:schemeClr val="accent2"/>
        </a:solidFill>
      </p:bgPr>
    </p:bg>
    <p:spTree>
      <p:nvGrpSpPr>
        <p:cNvPr id="90" name="Shape 90"/>
        <p:cNvGrpSpPr/>
        <p:nvPr/>
      </p:nvGrpSpPr>
      <p:grpSpPr>
        <a:xfrm>
          <a:off x="0" y="0"/>
          <a:ext cx="0" cy="0"/>
          <a:chOff x="0" y="0"/>
          <a:chExt cx="0" cy="0"/>
        </a:xfrm>
      </p:grpSpPr>
      <p:pic>
        <p:nvPicPr>
          <p:cNvPr id="91" name="Google Shape;91;p15"/>
          <p:cNvPicPr preferRelativeResize="0"/>
          <p:nvPr/>
        </p:nvPicPr>
        <p:blipFill rotWithShape="1">
          <a:blip r:embed="rId2">
            <a:alphaModFix/>
          </a:blip>
          <a:srcRect b="9468" l="0" r="0" t="9460"/>
          <a:stretch/>
        </p:blipFill>
        <p:spPr>
          <a:xfrm>
            <a:off x="0" y="0"/>
            <a:ext cx="9144003" cy="5143501"/>
          </a:xfrm>
          <a:prstGeom prst="rect">
            <a:avLst/>
          </a:prstGeom>
          <a:noFill/>
          <a:ln>
            <a:noFill/>
          </a:ln>
        </p:spPr>
      </p:pic>
      <p:sp>
        <p:nvSpPr>
          <p:cNvPr id="92" name="Google Shape;92;p15"/>
          <p:cNvSpPr txBox="1"/>
          <p:nvPr>
            <p:ph type="title"/>
          </p:nvPr>
        </p:nvSpPr>
        <p:spPr>
          <a:xfrm>
            <a:off x="1324700" y="1257325"/>
            <a:ext cx="3482400" cy="14694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3000"/>
              <a:buFont typeface="Tilt Warp"/>
              <a:buNone/>
              <a:defRPr sz="85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93" name="Google Shape;93;p15"/>
          <p:cNvSpPr txBox="1"/>
          <p:nvPr>
            <p:ph idx="1" type="body"/>
          </p:nvPr>
        </p:nvSpPr>
        <p:spPr>
          <a:xfrm>
            <a:off x="1324700" y="2726725"/>
            <a:ext cx="3482400" cy="1007100"/>
          </a:xfrm>
          <a:prstGeom prst="rect">
            <a:avLst/>
          </a:prstGeom>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1"/>
              </a:buClr>
              <a:buSzPts val="1400"/>
              <a:buFont typeface="Albert Sans Medium"/>
              <a:buChar char="●"/>
              <a:defRPr sz="1600">
                <a:solidFill>
                  <a:schemeClr val="dk1"/>
                </a:solidFill>
                <a:latin typeface="Albert Sans Medium"/>
                <a:ea typeface="Albert Sans Medium"/>
                <a:cs typeface="Albert Sans Medium"/>
                <a:sym typeface="Albert Sans Medium"/>
              </a:defRPr>
            </a:lvl1pPr>
            <a:lvl2pPr indent="-317500" lvl="1" marL="9144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2pPr>
            <a:lvl3pPr indent="-317500" lvl="2" marL="13716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3pPr>
            <a:lvl4pPr indent="-317500" lvl="3" marL="18288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4pPr>
            <a:lvl5pPr indent="-317500" lvl="4" marL="22860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5pPr>
            <a:lvl6pPr indent="-317500" lvl="5" marL="27432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6pPr>
            <a:lvl7pPr indent="-317500" lvl="6" marL="32004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7pPr>
            <a:lvl8pPr indent="-317500" lvl="7" marL="36576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8pPr>
            <a:lvl9pPr indent="-317500" lvl="8" marL="41148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9pPr>
          </a:lstStyle>
          <a:p/>
        </p:txBody>
      </p:sp>
      <p:pic>
        <p:nvPicPr>
          <p:cNvPr id="94" name="Google Shape;94;p15"/>
          <p:cNvPicPr preferRelativeResize="0"/>
          <p:nvPr/>
        </p:nvPicPr>
        <p:blipFill>
          <a:blip r:embed="rId3">
            <a:alphaModFix amt="50000"/>
          </a:blip>
          <a:stretch>
            <a:fillRect/>
          </a:stretch>
        </p:blipFill>
        <p:spPr>
          <a:xfrm>
            <a:off x="-320154" y="982545"/>
            <a:ext cx="1035250" cy="1035817"/>
          </a:xfrm>
          <a:prstGeom prst="rect">
            <a:avLst/>
          </a:prstGeom>
          <a:noFill/>
          <a:ln>
            <a:noFill/>
          </a:ln>
        </p:spPr>
      </p:pic>
      <p:sp>
        <p:nvSpPr>
          <p:cNvPr id="95" name="Google Shape;95;p15"/>
          <p:cNvSpPr/>
          <p:nvPr/>
        </p:nvSpPr>
        <p:spPr>
          <a:xfrm>
            <a:off x="489218" y="3484675"/>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
    <p:bg>
      <p:bgPr>
        <a:solidFill>
          <a:schemeClr val="accent2"/>
        </a:solidFill>
      </p:bgPr>
    </p:bg>
    <p:spTree>
      <p:nvGrpSpPr>
        <p:cNvPr id="96" name="Shape 96"/>
        <p:cNvGrpSpPr/>
        <p:nvPr/>
      </p:nvGrpSpPr>
      <p:grpSpPr>
        <a:xfrm>
          <a:off x="0" y="0"/>
          <a:ext cx="0" cy="0"/>
          <a:chOff x="0" y="0"/>
          <a:chExt cx="0" cy="0"/>
        </a:xfrm>
      </p:grpSpPr>
      <p:pic>
        <p:nvPicPr>
          <p:cNvPr id="97" name="Google Shape;97;p16"/>
          <p:cNvPicPr preferRelativeResize="0"/>
          <p:nvPr/>
        </p:nvPicPr>
        <p:blipFill rotWithShape="1">
          <a:blip r:embed="rId2">
            <a:alphaModFix/>
          </a:blip>
          <a:srcRect b="9468" l="0" r="0" t="9460"/>
          <a:stretch/>
        </p:blipFill>
        <p:spPr>
          <a:xfrm rot="10800000">
            <a:off x="0" y="0"/>
            <a:ext cx="9144003" cy="5143501"/>
          </a:xfrm>
          <a:prstGeom prst="rect">
            <a:avLst/>
          </a:prstGeom>
          <a:noFill/>
          <a:ln>
            <a:noFill/>
          </a:ln>
        </p:spPr>
      </p:pic>
      <p:sp>
        <p:nvSpPr>
          <p:cNvPr id="98" name="Google Shape;98;p16"/>
          <p:cNvSpPr txBox="1"/>
          <p:nvPr>
            <p:ph type="title"/>
          </p:nvPr>
        </p:nvSpPr>
        <p:spPr>
          <a:xfrm>
            <a:off x="715100" y="1783050"/>
            <a:ext cx="3856800" cy="6402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99" name="Google Shape;99;p16"/>
          <p:cNvSpPr txBox="1"/>
          <p:nvPr>
            <p:ph idx="1" type="body"/>
          </p:nvPr>
        </p:nvSpPr>
        <p:spPr>
          <a:xfrm>
            <a:off x="715100" y="2423250"/>
            <a:ext cx="3856800" cy="937200"/>
          </a:xfrm>
          <a:prstGeom prst="rect">
            <a:avLst/>
          </a:prstGeom>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1pPr>
            <a:lvl2pPr indent="-317500" lvl="1" marL="9144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2pPr>
            <a:lvl3pPr indent="-317500" lvl="2" marL="13716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3pPr>
            <a:lvl4pPr indent="-317500" lvl="3" marL="18288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4pPr>
            <a:lvl5pPr indent="-317500" lvl="4" marL="22860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5pPr>
            <a:lvl6pPr indent="-317500" lvl="5" marL="27432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6pPr>
            <a:lvl7pPr indent="-317500" lvl="6" marL="32004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7pPr>
            <a:lvl8pPr indent="-317500" lvl="7" marL="36576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8pPr>
            <a:lvl9pPr indent="-317500" lvl="8" marL="41148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9pPr>
          </a:lstStyle>
          <a:p/>
        </p:txBody>
      </p:sp>
      <p:pic>
        <p:nvPicPr>
          <p:cNvPr id="100" name="Google Shape;100;p16"/>
          <p:cNvPicPr preferRelativeResize="0"/>
          <p:nvPr/>
        </p:nvPicPr>
        <p:blipFill>
          <a:blip r:embed="rId3">
            <a:alphaModFix/>
          </a:blip>
          <a:stretch>
            <a:fillRect/>
          </a:stretch>
        </p:blipFill>
        <p:spPr>
          <a:xfrm flipH="1">
            <a:off x="7721336" y="-152410"/>
            <a:ext cx="1568919" cy="1568919"/>
          </a:xfrm>
          <a:prstGeom prst="rect">
            <a:avLst/>
          </a:prstGeom>
          <a:noFill/>
          <a:ln>
            <a:noFill/>
          </a:ln>
        </p:spPr>
      </p:pic>
      <p:sp>
        <p:nvSpPr>
          <p:cNvPr id="101" name="Google Shape;101;p16"/>
          <p:cNvSpPr/>
          <p:nvPr/>
        </p:nvSpPr>
        <p:spPr>
          <a:xfrm>
            <a:off x="8316238" y="44958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380963" y="109830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
    <p:bg>
      <p:bgPr>
        <a:solidFill>
          <a:schemeClr val="accent2"/>
        </a:solidFill>
      </p:bgPr>
    </p:bg>
    <p:spTree>
      <p:nvGrpSpPr>
        <p:cNvPr id="103" name="Shape 103"/>
        <p:cNvGrpSpPr/>
        <p:nvPr/>
      </p:nvGrpSpPr>
      <p:grpSpPr>
        <a:xfrm>
          <a:off x="0" y="0"/>
          <a:ext cx="0" cy="0"/>
          <a:chOff x="0" y="0"/>
          <a:chExt cx="0" cy="0"/>
        </a:xfrm>
      </p:grpSpPr>
      <p:pic>
        <p:nvPicPr>
          <p:cNvPr id="104" name="Google Shape;104;p17"/>
          <p:cNvPicPr preferRelativeResize="0"/>
          <p:nvPr/>
        </p:nvPicPr>
        <p:blipFill rotWithShape="1">
          <a:blip r:embed="rId2">
            <a:alphaModFix/>
          </a:blip>
          <a:srcRect b="9468" l="0" r="0" t="9460"/>
          <a:stretch/>
        </p:blipFill>
        <p:spPr>
          <a:xfrm>
            <a:off x="0" y="0"/>
            <a:ext cx="9144003" cy="5143501"/>
          </a:xfrm>
          <a:prstGeom prst="rect">
            <a:avLst/>
          </a:prstGeom>
          <a:noFill/>
          <a:ln>
            <a:noFill/>
          </a:ln>
        </p:spPr>
      </p:pic>
      <p:sp>
        <p:nvSpPr>
          <p:cNvPr id="105" name="Google Shape;105;p17"/>
          <p:cNvSpPr txBox="1"/>
          <p:nvPr>
            <p:ph type="title"/>
          </p:nvPr>
        </p:nvSpPr>
        <p:spPr>
          <a:xfrm>
            <a:off x="4358369" y="1783050"/>
            <a:ext cx="3856800" cy="6402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106" name="Google Shape;106;p17"/>
          <p:cNvSpPr txBox="1"/>
          <p:nvPr>
            <p:ph idx="1" type="body"/>
          </p:nvPr>
        </p:nvSpPr>
        <p:spPr>
          <a:xfrm>
            <a:off x="4358369" y="2423250"/>
            <a:ext cx="3856800" cy="937200"/>
          </a:xfrm>
          <a:prstGeom prst="rect">
            <a:avLst/>
          </a:prstGeom>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1pPr>
            <a:lvl2pPr indent="-317500" lvl="1" marL="9144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2pPr>
            <a:lvl3pPr indent="-317500" lvl="2" marL="13716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3pPr>
            <a:lvl4pPr indent="-317500" lvl="3" marL="18288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4pPr>
            <a:lvl5pPr indent="-317500" lvl="4" marL="22860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5pPr>
            <a:lvl6pPr indent="-317500" lvl="5" marL="27432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6pPr>
            <a:lvl7pPr indent="-317500" lvl="6" marL="32004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7pPr>
            <a:lvl8pPr indent="-317500" lvl="7" marL="36576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8pPr>
            <a:lvl9pPr indent="-317500" lvl="8" marL="41148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9pPr>
          </a:lstStyle>
          <a:p/>
        </p:txBody>
      </p:sp>
      <p:sp>
        <p:nvSpPr>
          <p:cNvPr id="107" name="Google Shape;107;p17"/>
          <p:cNvSpPr/>
          <p:nvPr/>
        </p:nvSpPr>
        <p:spPr>
          <a:xfrm>
            <a:off x="8316238" y="343050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a:off x="1604075" y="470435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17"/>
          <p:cNvPicPr preferRelativeResize="0"/>
          <p:nvPr/>
        </p:nvPicPr>
        <p:blipFill>
          <a:blip r:embed="rId3">
            <a:alphaModFix amt="50000"/>
          </a:blip>
          <a:stretch>
            <a:fillRect/>
          </a:stretch>
        </p:blipFill>
        <p:spPr>
          <a:xfrm>
            <a:off x="-232404" y="3519195"/>
            <a:ext cx="730748" cy="731090"/>
          </a:xfrm>
          <a:prstGeom prst="rect">
            <a:avLst/>
          </a:prstGeom>
          <a:noFill/>
          <a:ln>
            <a:noFill/>
          </a:ln>
        </p:spPr>
      </p:pic>
      <p:pic>
        <p:nvPicPr>
          <p:cNvPr id="110" name="Google Shape;110;p17"/>
          <p:cNvPicPr preferRelativeResize="0"/>
          <p:nvPr/>
        </p:nvPicPr>
        <p:blipFill>
          <a:blip r:embed="rId4">
            <a:alphaModFix amt="79000"/>
          </a:blip>
          <a:stretch>
            <a:fillRect/>
          </a:stretch>
        </p:blipFill>
        <p:spPr>
          <a:xfrm flipH="1">
            <a:off x="7575081" y="-173637"/>
            <a:ext cx="1568919" cy="1568919"/>
          </a:xfrm>
          <a:prstGeom prst="rect">
            <a:avLst/>
          </a:prstGeom>
          <a:noFill/>
          <a:ln>
            <a:noFill/>
          </a:ln>
        </p:spPr>
      </p:pic>
      <p:sp>
        <p:nvSpPr>
          <p:cNvPr id="111" name="Google Shape;111;p17"/>
          <p:cNvSpPr/>
          <p:nvPr/>
        </p:nvSpPr>
        <p:spPr>
          <a:xfrm>
            <a:off x="273038" y="1344825"/>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_1">
    <p:bg>
      <p:bgPr>
        <a:solidFill>
          <a:schemeClr val="accent2"/>
        </a:solidFill>
      </p:bgPr>
    </p:bg>
    <p:spTree>
      <p:nvGrpSpPr>
        <p:cNvPr id="112" name="Shape 112"/>
        <p:cNvGrpSpPr/>
        <p:nvPr/>
      </p:nvGrpSpPr>
      <p:grpSpPr>
        <a:xfrm>
          <a:off x="0" y="0"/>
          <a:ext cx="0" cy="0"/>
          <a:chOff x="0" y="0"/>
          <a:chExt cx="0" cy="0"/>
        </a:xfrm>
      </p:grpSpPr>
      <p:pic>
        <p:nvPicPr>
          <p:cNvPr id="113" name="Google Shape;113;p18"/>
          <p:cNvPicPr preferRelativeResize="0"/>
          <p:nvPr/>
        </p:nvPicPr>
        <p:blipFill rotWithShape="1">
          <a:blip r:embed="rId2">
            <a:alphaModFix/>
          </a:blip>
          <a:srcRect b="0" l="0" r="0" t="18929"/>
          <a:stretch/>
        </p:blipFill>
        <p:spPr>
          <a:xfrm rot="10800000">
            <a:off x="0" y="0"/>
            <a:ext cx="9144003" cy="5143501"/>
          </a:xfrm>
          <a:prstGeom prst="rect">
            <a:avLst/>
          </a:prstGeom>
          <a:noFill/>
          <a:ln>
            <a:noFill/>
          </a:ln>
        </p:spPr>
      </p:pic>
      <p:sp>
        <p:nvSpPr>
          <p:cNvPr id="114" name="Google Shape;114;p18"/>
          <p:cNvSpPr txBox="1"/>
          <p:nvPr>
            <p:ph type="title"/>
          </p:nvPr>
        </p:nvSpPr>
        <p:spPr>
          <a:xfrm>
            <a:off x="1372900" y="1783050"/>
            <a:ext cx="3856800" cy="6402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115" name="Google Shape;115;p18"/>
          <p:cNvSpPr txBox="1"/>
          <p:nvPr>
            <p:ph idx="1" type="body"/>
          </p:nvPr>
        </p:nvSpPr>
        <p:spPr>
          <a:xfrm>
            <a:off x="1372900" y="2423250"/>
            <a:ext cx="3856800" cy="937200"/>
          </a:xfrm>
          <a:prstGeom prst="rect">
            <a:avLst/>
          </a:prstGeom>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1pPr>
            <a:lvl2pPr indent="-317500" lvl="1" marL="9144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2pPr>
            <a:lvl3pPr indent="-317500" lvl="2" marL="13716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3pPr>
            <a:lvl4pPr indent="-317500" lvl="3" marL="18288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4pPr>
            <a:lvl5pPr indent="-317500" lvl="4" marL="22860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5pPr>
            <a:lvl6pPr indent="-317500" lvl="5" marL="27432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6pPr>
            <a:lvl7pPr indent="-317500" lvl="6" marL="32004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7pPr>
            <a:lvl8pPr indent="-317500" lvl="7" marL="36576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8pPr>
            <a:lvl9pPr indent="-317500" lvl="8" marL="41148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9pPr>
          </a:lstStyle>
          <a:p/>
        </p:txBody>
      </p:sp>
      <p:sp>
        <p:nvSpPr>
          <p:cNvPr id="116" name="Google Shape;116;p18"/>
          <p:cNvSpPr/>
          <p:nvPr/>
        </p:nvSpPr>
        <p:spPr>
          <a:xfrm>
            <a:off x="450038" y="36859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18"/>
          <p:cNvPicPr preferRelativeResize="0"/>
          <p:nvPr/>
        </p:nvPicPr>
        <p:blipFill>
          <a:blip r:embed="rId3">
            <a:alphaModFix amt="66000"/>
          </a:blip>
          <a:stretch>
            <a:fillRect/>
          </a:stretch>
        </p:blipFill>
        <p:spPr>
          <a:xfrm>
            <a:off x="8784176" y="1623154"/>
            <a:ext cx="730748" cy="73112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chemeClr val="accent2"/>
        </a:solidFill>
      </p:bgPr>
    </p:bg>
    <p:spTree>
      <p:nvGrpSpPr>
        <p:cNvPr id="118" name="Shape 118"/>
        <p:cNvGrpSpPr/>
        <p:nvPr/>
      </p:nvGrpSpPr>
      <p:grpSpPr>
        <a:xfrm>
          <a:off x="0" y="0"/>
          <a:ext cx="0" cy="0"/>
          <a:chOff x="0" y="0"/>
          <a:chExt cx="0" cy="0"/>
        </a:xfrm>
      </p:grpSpPr>
      <p:pic>
        <p:nvPicPr>
          <p:cNvPr id="119" name="Google Shape;119;p19"/>
          <p:cNvPicPr preferRelativeResize="0"/>
          <p:nvPr/>
        </p:nvPicPr>
        <p:blipFill rotWithShape="1">
          <a:blip r:embed="rId2">
            <a:alphaModFix/>
          </a:blip>
          <a:srcRect b="9468" l="0" r="0" t="9460"/>
          <a:stretch/>
        </p:blipFill>
        <p:spPr>
          <a:xfrm rot="10800000">
            <a:off x="0" y="0"/>
            <a:ext cx="9144003" cy="5143501"/>
          </a:xfrm>
          <a:prstGeom prst="rect">
            <a:avLst/>
          </a:prstGeom>
          <a:noFill/>
          <a:ln>
            <a:noFill/>
          </a:ln>
        </p:spPr>
      </p:pic>
      <p:sp>
        <p:nvSpPr>
          <p:cNvPr id="120" name="Google Shape;120;p19"/>
          <p:cNvSpPr txBox="1"/>
          <p:nvPr>
            <p:ph idx="1" type="subTitle"/>
          </p:nvPr>
        </p:nvSpPr>
        <p:spPr>
          <a:xfrm>
            <a:off x="4281450" y="1819000"/>
            <a:ext cx="3857100" cy="920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1" name="Google Shape;121;p19"/>
          <p:cNvSpPr txBox="1"/>
          <p:nvPr>
            <p:ph idx="2" type="subTitle"/>
          </p:nvPr>
        </p:nvSpPr>
        <p:spPr>
          <a:xfrm>
            <a:off x="4281450" y="3239800"/>
            <a:ext cx="3857100" cy="920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2" name="Google Shape;122;p19"/>
          <p:cNvSpPr txBox="1"/>
          <p:nvPr>
            <p:ph type="title"/>
          </p:nvPr>
        </p:nvSpPr>
        <p:spPr>
          <a:xfrm>
            <a:off x="4281450" y="535000"/>
            <a:ext cx="38571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123" name="Google Shape;123;p19"/>
          <p:cNvSpPr txBox="1"/>
          <p:nvPr>
            <p:ph idx="3" type="subTitle"/>
          </p:nvPr>
        </p:nvSpPr>
        <p:spPr>
          <a:xfrm>
            <a:off x="4281448" y="1471000"/>
            <a:ext cx="38571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4" name="Google Shape;124;p19"/>
          <p:cNvSpPr txBox="1"/>
          <p:nvPr>
            <p:ph idx="4" type="subTitle"/>
          </p:nvPr>
        </p:nvSpPr>
        <p:spPr>
          <a:xfrm>
            <a:off x="4281448" y="2891800"/>
            <a:ext cx="38571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pic>
        <p:nvPicPr>
          <p:cNvPr id="125" name="Google Shape;125;p19"/>
          <p:cNvPicPr preferRelativeResize="0"/>
          <p:nvPr/>
        </p:nvPicPr>
        <p:blipFill>
          <a:blip r:embed="rId3">
            <a:alphaModFix amt="66000"/>
          </a:blip>
          <a:stretch>
            <a:fillRect/>
          </a:stretch>
        </p:blipFill>
        <p:spPr>
          <a:xfrm>
            <a:off x="4938600" y="4600603"/>
            <a:ext cx="1035250" cy="1035745"/>
          </a:xfrm>
          <a:prstGeom prst="rect">
            <a:avLst/>
          </a:prstGeom>
          <a:noFill/>
          <a:ln>
            <a:noFill/>
          </a:ln>
        </p:spPr>
      </p:pic>
      <p:pic>
        <p:nvPicPr>
          <p:cNvPr id="126" name="Google Shape;126;p19"/>
          <p:cNvPicPr preferRelativeResize="0"/>
          <p:nvPr/>
        </p:nvPicPr>
        <p:blipFill>
          <a:blip r:embed="rId4">
            <a:alphaModFix amt="50000"/>
          </a:blip>
          <a:stretch>
            <a:fillRect/>
          </a:stretch>
        </p:blipFill>
        <p:spPr>
          <a:xfrm>
            <a:off x="-352425" y="1606025"/>
            <a:ext cx="730748" cy="731141"/>
          </a:xfrm>
          <a:prstGeom prst="rect">
            <a:avLst/>
          </a:prstGeom>
          <a:noFill/>
          <a:ln>
            <a:noFill/>
          </a:ln>
        </p:spPr>
      </p:pic>
      <p:sp>
        <p:nvSpPr>
          <p:cNvPr id="127" name="Google Shape;127;p19"/>
          <p:cNvSpPr/>
          <p:nvPr/>
        </p:nvSpPr>
        <p:spPr>
          <a:xfrm>
            <a:off x="8918688" y="420150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bg>
      <p:bgPr>
        <a:solidFill>
          <a:schemeClr val="accent2"/>
        </a:solidFill>
      </p:bgPr>
    </p:bg>
    <p:spTree>
      <p:nvGrpSpPr>
        <p:cNvPr id="128" name="Shape 128"/>
        <p:cNvGrpSpPr/>
        <p:nvPr/>
      </p:nvGrpSpPr>
      <p:grpSpPr>
        <a:xfrm>
          <a:off x="0" y="0"/>
          <a:ext cx="0" cy="0"/>
          <a:chOff x="0" y="0"/>
          <a:chExt cx="0" cy="0"/>
        </a:xfrm>
      </p:grpSpPr>
      <p:pic>
        <p:nvPicPr>
          <p:cNvPr id="129" name="Google Shape;129;p20"/>
          <p:cNvPicPr preferRelativeResize="0"/>
          <p:nvPr/>
        </p:nvPicPr>
        <p:blipFill rotWithShape="1">
          <a:blip r:embed="rId2">
            <a:alphaModFix/>
          </a:blip>
          <a:srcRect b="18929" l="0" r="0" t="0"/>
          <a:stretch/>
        </p:blipFill>
        <p:spPr>
          <a:xfrm rot="10800000">
            <a:off x="0" y="0"/>
            <a:ext cx="9144003" cy="5143501"/>
          </a:xfrm>
          <a:prstGeom prst="rect">
            <a:avLst/>
          </a:prstGeom>
          <a:noFill/>
          <a:ln>
            <a:noFill/>
          </a:ln>
        </p:spPr>
      </p:pic>
      <p:sp>
        <p:nvSpPr>
          <p:cNvPr id="130" name="Google Shape;130;p20"/>
          <p:cNvSpPr txBox="1"/>
          <p:nvPr>
            <p:ph idx="1" type="subTitle"/>
          </p:nvPr>
        </p:nvSpPr>
        <p:spPr>
          <a:xfrm>
            <a:off x="715100" y="2462650"/>
            <a:ext cx="2473500" cy="901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1" name="Google Shape;131;p20"/>
          <p:cNvSpPr txBox="1"/>
          <p:nvPr>
            <p:ph idx="2" type="subTitle"/>
          </p:nvPr>
        </p:nvSpPr>
        <p:spPr>
          <a:xfrm>
            <a:off x="715100" y="2114650"/>
            <a:ext cx="24735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2" name="Google Shape;132;p20"/>
          <p:cNvSpPr txBox="1"/>
          <p:nvPr>
            <p:ph idx="3" type="subTitle"/>
          </p:nvPr>
        </p:nvSpPr>
        <p:spPr>
          <a:xfrm>
            <a:off x="3335262" y="2462650"/>
            <a:ext cx="2473500" cy="901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3" name="Google Shape;133;p20"/>
          <p:cNvSpPr txBox="1"/>
          <p:nvPr>
            <p:ph idx="4" type="subTitle"/>
          </p:nvPr>
        </p:nvSpPr>
        <p:spPr>
          <a:xfrm>
            <a:off x="3335258" y="2114650"/>
            <a:ext cx="24735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4" name="Google Shape;134;p20"/>
          <p:cNvSpPr txBox="1"/>
          <p:nvPr>
            <p:ph idx="5" type="subTitle"/>
          </p:nvPr>
        </p:nvSpPr>
        <p:spPr>
          <a:xfrm>
            <a:off x="5955424" y="2462650"/>
            <a:ext cx="2473500" cy="901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5" name="Google Shape;135;p20"/>
          <p:cNvSpPr txBox="1"/>
          <p:nvPr>
            <p:ph idx="6" type="subTitle"/>
          </p:nvPr>
        </p:nvSpPr>
        <p:spPr>
          <a:xfrm>
            <a:off x="5955416" y="2114650"/>
            <a:ext cx="24735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6" name="Google Shape;136;p20"/>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pic>
        <p:nvPicPr>
          <p:cNvPr id="137" name="Google Shape;137;p20"/>
          <p:cNvPicPr preferRelativeResize="0"/>
          <p:nvPr/>
        </p:nvPicPr>
        <p:blipFill>
          <a:blip r:embed="rId3">
            <a:alphaModFix amt="79000"/>
          </a:blip>
          <a:stretch>
            <a:fillRect/>
          </a:stretch>
        </p:blipFill>
        <p:spPr>
          <a:xfrm flipH="1">
            <a:off x="7575081" y="-173637"/>
            <a:ext cx="1568919" cy="1568919"/>
          </a:xfrm>
          <a:prstGeom prst="rect">
            <a:avLst/>
          </a:prstGeom>
          <a:noFill/>
          <a:ln>
            <a:noFill/>
          </a:ln>
        </p:spPr>
      </p:pic>
      <p:pic>
        <p:nvPicPr>
          <p:cNvPr id="138" name="Google Shape;138;p20"/>
          <p:cNvPicPr preferRelativeResize="0"/>
          <p:nvPr/>
        </p:nvPicPr>
        <p:blipFill>
          <a:blip r:embed="rId4">
            <a:alphaModFix amt="66000"/>
          </a:blip>
          <a:stretch>
            <a:fillRect/>
          </a:stretch>
        </p:blipFill>
        <p:spPr>
          <a:xfrm>
            <a:off x="-228599" y="3309842"/>
            <a:ext cx="730748" cy="731121"/>
          </a:xfrm>
          <a:prstGeom prst="rect">
            <a:avLst/>
          </a:prstGeom>
          <a:noFill/>
          <a:ln>
            <a:noFill/>
          </a:ln>
        </p:spPr>
      </p:pic>
      <p:sp>
        <p:nvSpPr>
          <p:cNvPr id="139" name="Google Shape;139;p20"/>
          <p:cNvSpPr/>
          <p:nvPr/>
        </p:nvSpPr>
        <p:spPr>
          <a:xfrm>
            <a:off x="502138" y="1485175"/>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4"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b="9468" l="0" r="0" t="9460"/>
          <a:stretch/>
        </p:blipFill>
        <p:spPr>
          <a:xfrm>
            <a:off x="0" y="0"/>
            <a:ext cx="9144003" cy="5143501"/>
          </a:xfrm>
          <a:prstGeom prst="rect">
            <a:avLst/>
          </a:prstGeom>
          <a:noFill/>
          <a:ln>
            <a:noFill/>
          </a:ln>
        </p:spPr>
      </p:pic>
      <p:sp>
        <p:nvSpPr>
          <p:cNvPr id="16" name="Google Shape;16;p3"/>
          <p:cNvSpPr txBox="1"/>
          <p:nvPr>
            <p:ph type="title"/>
          </p:nvPr>
        </p:nvSpPr>
        <p:spPr>
          <a:xfrm>
            <a:off x="4572000" y="2212650"/>
            <a:ext cx="3856800" cy="15600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hasCustomPrompt="1" idx="2" type="title"/>
          </p:nvPr>
        </p:nvSpPr>
        <p:spPr>
          <a:xfrm>
            <a:off x="4572000" y="1370850"/>
            <a:ext cx="3856800" cy="8418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bg>
      <p:bgPr>
        <a:solidFill>
          <a:schemeClr val="accent2"/>
        </a:solidFill>
      </p:bgPr>
    </p:bg>
    <p:spTree>
      <p:nvGrpSpPr>
        <p:cNvPr id="140" name="Shape 140"/>
        <p:cNvGrpSpPr/>
        <p:nvPr/>
      </p:nvGrpSpPr>
      <p:grpSpPr>
        <a:xfrm>
          <a:off x="0" y="0"/>
          <a:ext cx="0" cy="0"/>
          <a:chOff x="0" y="0"/>
          <a:chExt cx="0" cy="0"/>
        </a:xfrm>
      </p:grpSpPr>
      <p:pic>
        <p:nvPicPr>
          <p:cNvPr id="141" name="Google Shape;141;p21"/>
          <p:cNvPicPr preferRelativeResize="0"/>
          <p:nvPr/>
        </p:nvPicPr>
        <p:blipFill rotWithShape="1">
          <a:blip r:embed="rId2">
            <a:alphaModFix/>
          </a:blip>
          <a:srcRect b="18929" l="0" r="0" t="0"/>
          <a:stretch/>
        </p:blipFill>
        <p:spPr>
          <a:xfrm>
            <a:off x="0" y="0"/>
            <a:ext cx="9144003" cy="5143501"/>
          </a:xfrm>
          <a:prstGeom prst="rect">
            <a:avLst/>
          </a:prstGeom>
          <a:noFill/>
          <a:ln>
            <a:noFill/>
          </a:ln>
        </p:spPr>
      </p:pic>
      <p:sp>
        <p:nvSpPr>
          <p:cNvPr id="142" name="Google Shape;142;p21"/>
          <p:cNvSpPr txBox="1"/>
          <p:nvPr>
            <p:ph idx="1" type="subTitle"/>
          </p:nvPr>
        </p:nvSpPr>
        <p:spPr>
          <a:xfrm>
            <a:off x="1600725" y="1911100"/>
            <a:ext cx="3856800" cy="38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3" name="Google Shape;143;p21"/>
          <p:cNvSpPr txBox="1"/>
          <p:nvPr>
            <p:ph idx="2" type="subTitle"/>
          </p:nvPr>
        </p:nvSpPr>
        <p:spPr>
          <a:xfrm>
            <a:off x="1600718" y="1563100"/>
            <a:ext cx="38568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44" name="Google Shape;144;p21"/>
          <p:cNvSpPr txBox="1"/>
          <p:nvPr>
            <p:ph idx="3" type="subTitle"/>
          </p:nvPr>
        </p:nvSpPr>
        <p:spPr>
          <a:xfrm>
            <a:off x="1600725" y="2797000"/>
            <a:ext cx="3856800" cy="38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5" name="Google Shape;145;p21"/>
          <p:cNvSpPr txBox="1"/>
          <p:nvPr>
            <p:ph idx="4" type="subTitle"/>
          </p:nvPr>
        </p:nvSpPr>
        <p:spPr>
          <a:xfrm>
            <a:off x="1600731" y="2449000"/>
            <a:ext cx="38568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46" name="Google Shape;146;p21"/>
          <p:cNvSpPr txBox="1"/>
          <p:nvPr>
            <p:ph idx="5" type="subTitle"/>
          </p:nvPr>
        </p:nvSpPr>
        <p:spPr>
          <a:xfrm>
            <a:off x="1600725" y="3682900"/>
            <a:ext cx="3856800" cy="38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7" name="Google Shape;147;p21"/>
          <p:cNvSpPr txBox="1"/>
          <p:nvPr>
            <p:ph idx="6" type="subTitle"/>
          </p:nvPr>
        </p:nvSpPr>
        <p:spPr>
          <a:xfrm>
            <a:off x="1600705" y="3334900"/>
            <a:ext cx="38568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48" name="Google Shape;148;p21"/>
          <p:cNvSpPr txBox="1"/>
          <p:nvPr>
            <p:ph type="title"/>
          </p:nvPr>
        </p:nvSpPr>
        <p:spPr>
          <a:xfrm>
            <a:off x="715100" y="535000"/>
            <a:ext cx="47424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149" name="Google Shape;149;p21"/>
          <p:cNvSpPr/>
          <p:nvPr/>
        </p:nvSpPr>
        <p:spPr>
          <a:xfrm>
            <a:off x="296350" y="422338"/>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p21"/>
          <p:cNvPicPr preferRelativeResize="0"/>
          <p:nvPr/>
        </p:nvPicPr>
        <p:blipFill>
          <a:blip r:embed="rId3">
            <a:alphaModFix amt="66000"/>
          </a:blip>
          <a:stretch>
            <a:fillRect/>
          </a:stretch>
        </p:blipFill>
        <p:spPr>
          <a:xfrm>
            <a:off x="3536752" y="-500782"/>
            <a:ext cx="1035250" cy="1035781"/>
          </a:xfrm>
          <a:prstGeom prst="rect">
            <a:avLst/>
          </a:prstGeom>
          <a:noFill/>
          <a:ln>
            <a:noFill/>
          </a:ln>
        </p:spPr>
      </p:pic>
      <p:sp>
        <p:nvSpPr>
          <p:cNvPr id="151" name="Google Shape;151;p21"/>
          <p:cNvSpPr/>
          <p:nvPr/>
        </p:nvSpPr>
        <p:spPr>
          <a:xfrm>
            <a:off x="2320425" y="4536943"/>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21"/>
          <p:cNvPicPr preferRelativeResize="0"/>
          <p:nvPr/>
        </p:nvPicPr>
        <p:blipFill>
          <a:blip r:embed="rId4">
            <a:alphaModFix/>
          </a:blip>
          <a:stretch>
            <a:fillRect/>
          </a:stretch>
        </p:blipFill>
        <p:spPr>
          <a:xfrm flipH="1" rot="10800000">
            <a:off x="-841197" y="3345992"/>
            <a:ext cx="1568919" cy="156891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bg>
      <p:bgPr>
        <a:solidFill>
          <a:schemeClr val="accent2"/>
        </a:solidFill>
      </p:bgPr>
    </p:bg>
    <p:spTree>
      <p:nvGrpSpPr>
        <p:cNvPr id="153" name="Shape 153"/>
        <p:cNvGrpSpPr/>
        <p:nvPr/>
      </p:nvGrpSpPr>
      <p:grpSpPr>
        <a:xfrm>
          <a:off x="0" y="0"/>
          <a:ext cx="0" cy="0"/>
          <a:chOff x="0" y="0"/>
          <a:chExt cx="0" cy="0"/>
        </a:xfrm>
      </p:grpSpPr>
      <p:pic>
        <p:nvPicPr>
          <p:cNvPr id="154" name="Google Shape;154;p22"/>
          <p:cNvPicPr preferRelativeResize="0"/>
          <p:nvPr/>
        </p:nvPicPr>
        <p:blipFill rotWithShape="1">
          <a:blip r:embed="rId2">
            <a:alphaModFix/>
          </a:blip>
          <a:srcRect b="18929" l="0" r="0" t="0"/>
          <a:stretch/>
        </p:blipFill>
        <p:spPr>
          <a:xfrm>
            <a:off x="0" y="0"/>
            <a:ext cx="9144003" cy="5143501"/>
          </a:xfrm>
          <a:prstGeom prst="rect">
            <a:avLst/>
          </a:prstGeom>
          <a:noFill/>
          <a:ln>
            <a:noFill/>
          </a:ln>
        </p:spPr>
      </p:pic>
      <p:sp>
        <p:nvSpPr>
          <p:cNvPr id="155" name="Google Shape;155;p22"/>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156" name="Google Shape;156;p22"/>
          <p:cNvSpPr txBox="1"/>
          <p:nvPr>
            <p:ph idx="1" type="subTitle"/>
          </p:nvPr>
        </p:nvSpPr>
        <p:spPr>
          <a:xfrm>
            <a:off x="4724399" y="1819000"/>
            <a:ext cx="3168900" cy="682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7" name="Google Shape;157;p22"/>
          <p:cNvSpPr txBox="1"/>
          <p:nvPr>
            <p:ph idx="2" type="subTitle"/>
          </p:nvPr>
        </p:nvSpPr>
        <p:spPr>
          <a:xfrm>
            <a:off x="4724399" y="3239800"/>
            <a:ext cx="3168900" cy="682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8" name="Google Shape;158;p22"/>
          <p:cNvSpPr txBox="1"/>
          <p:nvPr>
            <p:ph idx="3" type="subTitle"/>
          </p:nvPr>
        </p:nvSpPr>
        <p:spPr>
          <a:xfrm>
            <a:off x="4724392" y="1471000"/>
            <a:ext cx="31689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59" name="Google Shape;159;p22"/>
          <p:cNvSpPr txBox="1"/>
          <p:nvPr>
            <p:ph idx="4" type="subTitle"/>
          </p:nvPr>
        </p:nvSpPr>
        <p:spPr>
          <a:xfrm>
            <a:off x="4724392" y="2891800"/>
            <a:ext cx="31689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60" name="Google Shape;160;p22"/>
          <p:cNvSpPr txBox="1"/>
          <p:nvPr>
            <p:ph idx="5" type="subTitle"/>
          </p:nvPr>
        </p:nvSpPr>
        <p:spPr>
          <a:xfrm>
            <a:off x="1250701" y="1819000"/>
            <a:ext cx="3168900" cy="682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1" name="Google Shape;161;p22"/>
          <p:cNvSpPr txBox="1"/>
          <p:nvPr>
            <p:ph idx="6" type="subTitle"/>
          </p:nvPr>
        </p:nvSpPr>
        <p:spPr>
          <a:xfrm>
            <a:off x="1250701" y="3239800"/>
            <a:ext cx="3168900" cy="682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2" name="Google Shape;162;p22"/>
          <p:cNvSpPr txBox="1"/>
          <p:nvPr>
            <p:ph idx="7" type="subTitle"/>
          </p:nvPr>
        </p:nvSpPr>
        <p:spPr>
          <a:xfrm>
            <a:off x="1250705" y="1471000"/>
            <a:ext cx="31689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63" name="Google Shape;163;p22"/>
          <p:cNvSpPr txBox="1"/>
          <p:nvPr>
            <p:ph idx="8" type="subTitle"/>
          </p:nvPr>
        </p:nvSpPr>
        <p:spPr>
          <a:xfrm>
            <a:off x="1250705" y="2891800"/>
            <a:ext cx="31689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64" name="Google Shape;164;p22"/>
          <p:cNvSpPr/>
          <p:nvPr/>
        </p:nvSpPr>
        <p:spPr>
          <a:xfrm>
            <a:off x="572000" y="36997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22"/>
          <p:cNvPicPr preferRelativeResize="0"/>
          <p:nvPr/>
        </p:nvPicPr>
        <p:blipFill>
          <a:blip r:embed="rId3">
            <a:alphaModFix amt="66000"/>
          </a:blip>
          <a:stretch>
            <a:fillRect/>
          </a:stretch>
        </p:blipFill>
        <p:spPr>
          <a:xfrm>
            <a:off x="5560101" y="4608504"/>
            <a:ext cx="730748" cy="731121"/>
          </a:xfrm>
          <a:prstGeom prst="rect">
            <a:avLst/>
          </a:prstGeom>
          <a:noFill/>
          <a:ln>
            <a:noFill/>
          </a:ln>
        </p:spPr>
      </p:pic>
      <p:pic>
        <p:nvPicPr>
          <p:cNvPr id="166" name="Google Shape;166;p22"/>
          <p:cNvPicPr preferRelativeResize="0"/>
          <p:nvPr/>
        </p:nvPicPr>
        <p:blipFill>
          <a:blip r:embed="rId4">
            <a:alphaModFix amt="50000"/>
          </a:blip>
          <a:stretch>
            <a:fillRect/>
          </a:stretch>
        </p:blipFill>
        <p:spPr>
          <a:xfrm>
            <a:off x="8429001" y="2490763"/>
            <a:ext cx="1035250" cy="1035781"/>
          </a:xfrm>
          <a:prstGeom prst="rect">
            <a:avLst/>
          </a:prstGeom>
          <a:noFill/>
          <a:ln>
            <a:noFill/>
          </a:ln>
        </p:spPr>
      </p:pic>
      <p:pic>
        <p:nvPicPr>
          <p:cNvPr id="167" name="Google Shape;167;p22"/>
          <p:cNvPicPr preferRelativeResize="0"/>
          <p:nvPr/>
        </p:nvPicPr>
        <p:blipFill>
          <a:blip r:embed="rId5">
            <a:alphaModFix amt="50000"/>
          </a:blip>
          <a:stretch>
            <a:fillRect/>
          </a:stretch>
        </p:blipFill>
        <p:spPr>
          <a:xfrm>
            <a:off x="-568862" y="1372875"/>
            <a:ext cx="1283965" cy="128459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bg>
      <p:bgPr>
        <a:solidFill>
          <a:schemeClr val="accent2"/>
        </a:solidFill>
      </p:bgPr>
    </p:bg>
    <p:spTree>
      <p:nvGrpSpPr>
        <p:cNvPr id="168" name="Shape 168"/>
        <p:cNvGrpSpPr/>
        <p:nvPr/>
      </p:nvGrpSpPr>
      <p:grpSpPr>
        <a:xfrm>
          <a:off x="0" y="0"/>
          <a:ext cx="0" cy="0"/>
          <a:chOff x="0" y="0"/>
          <a:chExt cx="0" cy="0"/>
        </a:xfrm>
      </p:grpSpPr>
      <p:pic>
        <p:nvPicPr>
          <p:cNvPr id="169" name="Google Shape;169;p23"/>
          <p:cNvPicPr preferRelativeResize="0"/>
          <p:nvPr/>
        </p:nvPicPr>
        <p:blipFill rotWithShape="1">
          <a:blip r:embed="rId2">
            <a:alphaModFix/>
          </a:blip>
          <a:srcRect b="18929" l="0" r="0" t="0"/>
          <a:stretch/>
        </p:blipFill>
        <p:spPr>
          <a:xfrm rot="10800000">
            <a:off x="0" y="0"/>
            <a:ext cx="9144003" cy="5143501"/>
          </a:xfrm>
          <a:prstGeom prst="rect">
            <a:avLst/>
          </a:prstGeom>
          <a:noFill/>
          <a:ln>
            <a:noFill/>
          </a:ln>
        </p:spPr>
      </p:pic>
      <p:sp>
        <p:nvSpPr>
          <p:cNvPr id="170" name="Google Shape;170;p23"/>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171" name="Google Shape;171;p23"/>
          <p:cNvSpPr txBox="1"/>
          <p:nvPr>
            <p:ph idx="1" type="subTitle"/>
          </p:nvPr>
        </p:nvSpPr>
        <p:spPr>
          <a:xfrm>
            <a:off x="3335271" y="1819000"/>
            <a:ext cx="2473500" cy="682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 name="Google Shape;172;p23"/>
          <p:cNvSpPr txBox="1"/>
          <p:nvPr>
            <p:ph idx="2" type="subTitle"/>
          </p:nvPr>
        </p:nvSpPr>
        <p:spPr>
          <a:xfrm>
            <a:off x="3335271" y="3239802"/>
            <a:ext cx="2473500" cy="682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3" name="Google Shape;173;p23"/>
          <p:cNvSpPr txBox="1"/>
          <p:nvPr>
            <p:ph idx="3" type="subTitle"/>
          </p:nvPr>
        </p:nvSpPr>
        <p:spPr>
          <a:xfrm>
            <a:off x="3335261" y="1471000"/>
            <a:ext cx="24735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4" name="Google Shape;174;p23"/>
          <p:cNvSpPr txBox="1"/>
          <p:nvPr>
            <p:ph idx="4" type="subTitle"/>
          </p:nvPr>
        </p:nvSpPr>
        <p:spPr>
          <a:xfrm>
            <a:off x="3335261" y="2891788"/>
            <a:ext cx="24735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5" name="Google Shape;175;p23"/>
          <p:cNvSpPr txBox="1"/>
          <p:nvPr>
            <p:ph idx="5" type="subTitle"/>
          </p:nvPr>
        </p:nvSpPr>
        <p:spPr>
          <a:xfrm>
            <a:off x="715100" y="1819000"/>
            <a:ext cx="2473500" cy="682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6" name="Google Shape;176;p23"/>
          <p:cNvSpPr txBox="1"/>
          <p:nvPr>
            <p:ph idx="6" type="subTitle"/>
          </p:nvPr>
        </p:nvSpPr>
        <p:spPr>
          <a:xfrm>
            <a:off x="715100" y="3239802"/>
            <a:ext cx="2473500" cy="682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7" name="Google Shape;177;p23"/>
          <p:cNvSpPr txBox="1"/>
          <p:nvPr>
            <p:ph idx="7" type="subTitle"/>
          </p:nvPr>
        </p:nvSpPr>
        <p:spPr>
          <a:xfrm>
            <a:off x="715100" y="1471000"/>
            <a:ext cx="24735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8" name="Google Shape;178;p23"/>
          <p:cNvSpPr txBox="1"/>
          <p:nvPr>
            <p:ph idx="8" type="subTitle"/>
          </p:nvPr>
        </p:nvSpPr>
        <p:spPr>
          <a:xfrm>
            <a:off x="715100" y="2891788"/>
            <a:ext cx="24735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9" name="Google Shape;179;p23"/>
          <p:cNvSpPr txBox="1"/>
          <p:nvPr>
            <p:ph idx="9" type="subTitle"/>
          </p:nvPr>
        </p:nvSpPr>
        <p:spPr>
          <a:xfrm>
            <a:off x="5955446" y="1819000"/>
            <a:ext cx="2473500" cy="682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 name="Google Shape;180;p23"/>
          <p:cNvSpPr txBox="1"/>
          <p:nvPr>
            <p:ph idx="13" type="subTitle"/>
          </p:nvPr>
        </p:nvSpPr>
        <p:spPr>
          <a:xfrm>
            <a:off x="5955446" y="3239802"/>
            <a:ext cx="2473500" cy="682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 name="Google Shape;181;p23"/>
          <p:cNvSpPr txBox="1"/>
          <p:nvPr>
            <p:ph idx="14" type="subTitle"/>
          </p:nvPr>
        </p:nvSpPr>
        <p:spPr>
          <a:xfrm>
            <a:off x="5955433" y="1471000"/>
            <a:ext cx="24735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82" name="Google Shape;182;p23"/>
          <p:cNvSpPr txBox="1"/>
          <p:nvPr>
            <p:ph idx="15" type="subTitle"/>
          </p:nvPr>
        </p:nvSpPr>
        <p:spPr>
          <a:xfrm>
            <a:off x="5955433" y="2891788"/>
            <a:ext cx="2473500" cy="424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1600">
                <a:solidFill>
                  <a:schemeClr val="dk1"/>
                </a:solidFill>
                <a:latin typeface="Tilt Warp"/>
                <a:ea typeface="Tilt Warp"/>
                <a:cs typeface="Tilt Warp"/>
                <a:sym typeface="Tilt Warp"/>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83" name="Google Shape;183;p23"/>
          <p:cNvSpPr/>
          <p:nvPr/>
        </p:nvSpPr>
        <p:spPr>
          <a:xfrm>
            <a:off x="8316238" y="4382275"/>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4" name="Google Shape;184;p23"/>
          <p:cNvPicPr preferRelativeResize="0"/>
          <p:nvPr/>
        </p:nvPicPr>
        <p:blipFill>
          <a:blip r:embed="rId3">
            <a:alphaModFix amt="50000"/>
          </a:blip>
          <a:stretch>
            <a:fillRect/>
          </a:stretch>
        </p:blipFill>
        <p:spPr>
          <a:xfrm>
            <a:off x="-910298" y="2183428"/>
            <a:ext cx="1283976" cy="128463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solidFill>
          <a:schemeClr val="accent2"/>
        </a:solidFill>
      </p:bgPr>
    </p:bg>
    <p:spTree>
      <p:nvGrpSpPr>
        <p:cNvPr id="185" name="Shape 185"/>
        <p:cNvGrpSpPr/>
        <p:nvPr/>
      </p:nvGrpSpPr>
      <p:grpSpPr>
        <a:xfrm>
          <a:off x="0" y="0"/>
          <a:ext cx="0" cy="0"/>
          <a:chOff x="0" y="0"/>
          <a:chExt cx="0" cy="0"/>
        </a:xfrm>
      </p:grpSpPr>
      <p:pic>
        <p:nvPicPr>
          <p:cNvPr id="186" name="Google Shape;186;p24"/>
          <p:cNvPicPr preferRelativeResize="0"/>
          <p:nvPr/>
        </p:nvPicPr>
        <p:blipFill rotWithShape="1">
          <a:blip r:embed="rId2">
            <a:alphaModFix/>
          </a:blip>
          <a:srcRect b="18929" l="0" r="0" t="0"/>
          <a:stretch/>
        </p:blipFill>
        <p:spPr>
          <a:xfrm rot="10800000">
            <a:off x="0" y="0"/>
            <a:ext cx="9144003" cy="5143501"/>
          </a:xfrm>
          <a:prstGeom prst="rect">
            <a:avLst/>
          </a:prstGeom>
          <a:noFill/>
          <a:ln>
            <a:noFill/>
          </a:ln>
        </p:spPr>
      </p:pic>
      <p:sp>
        <p:nvSpPr>
          <p:cNvPr id="187" name="Google Shape;187;p24"/>
          <p:cNvSpPr txBox="1"/>
          <p:nvPr>
            <p:ph hasCustomPrompt="1" type="title"/>
          </p:nvPr>
        </p:nvSpPr>
        <p:spPr>
          <a:xfrm>
            <a:off x="4572000" y="535000"/>
            <a:ext cx="3856800" cy="8772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188" name="Google Shape;188;p24"/>
          <p:cNvSpPr txBox="1"/>
          <p:nvPr>
            <p:ph idx="1" type="subTitle"/>
          </p:nvPr>
        </p:nvSpPr>
        <p:spPr>
          <a:xfrm>
            <a:off x="4572000" y="1336100"/>
            <a:ext cx="3856800" cy="412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9" name="Google Shape;189;p24"/>
          <p:cNvSpPr txBox="1"/>
          <p:nvPr>
            <p:ph hasCustomPrompt="1" idx="2" type="title"/>
          </p:nvPr>
        </p:nvSpPr>
        <p:spPr>
          <a:xfrm>
            <a:off x="4572000" y="3318700"/>
            <a:ext cx="3856800" cy="8772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190" name="Google Shape;190;p24"/>
          <p:cNvSpPr txBox="1"/>
          <p:nvPr>
            <p:ph idx="3" type="subTitle"/>
          </p:nvPr>
        </p:nvSpPr>
        <p:spPr>
          <a:xfrm>
            <a:off x="4572000" y="4119800"/>
            <a:ext cx="3856800" cy="412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1" name="Google Shape;191;p24"/>
          <p:cNvSpPr txBox="1"/>
          <p:nvPr>
            <p:ph hasCustomPrompt="1" idx="4" type="title"/>
          </p:nvPr>
        </p:nvSpPr>
        <p:spPr>
          <a:xfrm>
            <a:off x="4572000" y="1926850"/>
            <a:ext cx="3856800" cy="8772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192" name="Google Shape;192;p24"/>
          <p:cNvSpPr txBox="1"/>
          <p:nvPr>
            <p:ph idx="5" type="subTitle"/>
          </p:nvPr>
        </p:nvSpPr>
        <p:spPr>
          <a:xfrm>
            <a:off x="4572000" y="2727950"/>
            <a:ext cx="3856800" cy="412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3" name="Google Shape;193;p24"/>
          <p:cNvSpPr/>
          <p:nvPr/>
        </p:nvSpPr>
        <p:spPr>
          <a:xfrm>
            <a:off x="8357350" y="17486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4" name="Google Shape;194;p24"/>
          <p:cNvPicPr preferRelativeResize="0"/>
          <p:nvPr/>
        </p:nvPicPr>
        <p:blipFill>
          <a:blip r:embed="rId3">
            <a:alphaModFix amt="66000"/>
          </a:blip>
          <a:stretch>
            <a:fillRect/>
          </a:stretch>
        </p:blipFill>
        <p:spPr>
          <a:xfrm>
            <a:off x="3536750" y="4600603"/>
            <a:ext cx="1035250" cy="1035745"/>
          </a:xfrm>
          <a:prstGeom prst="rect">
            <a:avLst/>
          </a:prstGeom>
          <a:noFill/>
          <a:ln>
            <a:noFill/>
          </a:ln>
        </p:spPr>
      </p:pic>
      <p:pic>
        <p:nvPicPr>
          <p:cNvPr id="195" name="Google Shape;195;p24"/>
          <p:cNvPicPr preferRelativeResize="0"/>
          <p:nvPr/>
        </p:nvPicPr>
        <p:blipFill>
          <a:blip r:embed="rId4">
            <a:alphaModFix amt="50000"/>
          </a:blip>
          <a:stretch>
            <a:fillRect/>
          </a:stretch>
        </p:blipFill>
        <p:spPr>
          <a:xfrm>
            <a:off x="-352425" y="1606025"/>
            <a:ext cx="730748" cy="731141"/>
          </a:xfrm>
          <a:prstGeom prst="rect">
            <a:avLst/>
          </a:prstGeom>
          <a:noFill/>
          <a:ln>
            <a:noFill/>
          </a:ln>
        </p:spPr>
      </p:pic>
      <p:sp>
        <p:nvSpPr>
          <p:cNvPr id="196" name="Google Shape;196;p24"/>
          <p:cNvSpPr/>
          <p:nvPr/>
        </p:nvSpPr>
        <p:spPr>
          <a:xfrm>
            <a:off x="8918688" y="430700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7" name="Google Shape;197;p24"/>
          <p:cNvPicPr preferRelativeResize="0"/>
          <p:nvPr/>
        </p:nvPicPr>
        <p:blipFill>
          <a:blip r:embed="rId5">
            <a:alphaModFix/>
          </a:blip>
          <a:stretch>
            <a:fillRect/>
          </a:stretch>
        </p:blipFill>
        <p:spPr>
          <a:xfrm flipH="1">
            <a:off x="8303915" y="-152408"/>
            <a:ext cx="1568919" cy="156891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bg>
      <p:bgPr>
        <a:solidFill>
          <a:schemeClr val="accent2"/>
        </a:solidFill>
      </p:bgPr>
    </p:bg>
    <p:spTree>
      <p:nvGrpSpPr>
        <p:cNvPr id="198" name="Shape 198"/>
        <p:cNvGrpSpPr/>
        <p:nvPr/>
      </p:nvGrpSpPr>
      <p:grpSpPr>
        <a:xfrm>
          <a:off x="0" y="0"/>
          <a:ext cx="0" cy="0"/>
          <a:chOff x="0" y="0"/>
          <a:chExt cx="0" cy="0"/>
        </a:xfrm>
      </p:grpSpPr>
      <p:pic>
        <p:nvPicPr>
          <p:cNvPr id="199" name="Google Shape;199;p25"/>
          <p:cNvPicPr preferRelativeResize="0"/>
          <p:nvPr/>
        </p:nvPicPr>
        <p:blipFill rotWithShape="1">
          <a:blip r:embed="rId2">
            <a:alphaModFix/>
          </a:blip>
          <a:srcRect b="18929" l="0" r="0" t="0"/>
          <a:stretch/>
        </p:blipFill>
        <p:spPr>
          <a:xfrm rot="10800000">
            <a:off x="0" y="0"/>
            <a:ext cx="9144003" cy="5143501"/>
          </a:xfrm>
          <a:prstGeom prst="rect">
            <a:avLst/>
          </a:prstGeom>
          <a:noFill/>
          <a:ln>
            <a:noFill/>
          </a:ln>
        </p:spPr>
      </p:pic>
      <p:sp>
        <p:nvSpPr>
          <p:cNvPr id="200" name="Google Shape;200;p25"/>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pic>
        <p:nvPicPr>
          <p:cNvPr id="201" name="Google Shape;201;p25"/>
          <p:cNvPicPr preferRelativeResize="0"/>
          <p:nvPr/>
        </p:nvPicPr>
        <p:blipFill>
          <a:blip r:embed="rId3">
            <a:alphaModFix amt="50000"/>
          </a:blip>
          <a:stretch>
            <a:fillRect/>
          </a:stretch>
        </p:blipFill>
        <p:spPr>
          <a:xfrm>
            <a:off x="1258325" y="4608495"/>
            <a:ext cx="730748" cy="731090"/>
          </a:xfrm>
          <a:prstGeom prst="rect">
            <a:avLst/>
          </a:prstGeom>
          <a:noFill/>
          <a:ln>
            <a:noFill/>
          </a:ln>
        </p:spPr>
      </p:pic>
      <p:pic>
        <p:nvPicPr>
          <p:cNvPr id="202" name="Google Shape;202;p25"/>
          <p:cNvPicPr preferRelativeResize="0"/>
          <p:nvPr/>
        </p:nvPicPr>
        <p:blipFill>
          <a:blip r:embed="rId4">
            <a:alphaModFix amt="66000"/>
          </a:blip>
          <a:stretch>
            <a:fillRect/>
          </a:stretch>
        </p:blipFill>
        <p:spPr>
          <a:xfrm>
            <a:off x="6568050" y="-749578"/>
            <a:ext cx="1283976" cy="1284634"/>
          </a:xfrm>
          <a:prstGeom prst="rect">
            <a:avLst/>
          </a:prstGeom>
          <a:noFill/>
          <a:ln>
            <a:noFill/>
          </a:ln>
        </p:spPr>
      </p:pic>
      <p:sp>
        <p:nvSpPr>
          <p:cNvPr id="203" name="Google Shape;203;p25"/>
          <p:cNvSpPr/>
          <p:nvPr/>
        </p:nvSpPr>
        <p:spPr>
          <a:xfrm>
            <a:off x="8316238" y="859488"/>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a:off x="495800" y="4145743"/>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1">
    <p:bg>
      <p:bgPr>
        <a:solidFill>
          <a:schemeClr val="accent2"/>
        </a:solidFill>
      </p:bgPr>
    </p:bg>
    <p:spTree>
      <p:nvGrpSpPr>
        <p:cNvPr id="205" name="Shape 205"/>
        <p:cNvGrpSpPr/>
        <p:nvPr/>
      </p:nvGrpSpPr>
      <p:grpSpPr>
        <a:xfrm>
          <a:off x="0" y="0"/>
          <a:ext cx="0" cy="0"/>
          <a:chOff x="0" y="0"/>
          <a:chExt cx="0" cy="0"/>
        </a:xfrm>
      </p:grpSpPr>
      <p:pic>
        <p:nvPicPr>
          <p:cNvPr id="206" name="Google Shape;206;p26"/>
          <p:cNvPicPr preferRelativeResize="0"/>
          <p:nvPr/>
        </p:nvPicPr>
        <p:blipFill rotWithShape="1">
          <a:blip r:embed="rId2">
            <a:alphaModFix/>
          </a:blip>
          <a:srcRect b="-753" l="0" r="0" t="19683"/>
          <a:stretch/>
        </p:blipFill>
        <p:spPr>
          <a:xfrm>
            <a:off x="0" y="0"/>
            <a:ext cx="9144003" cy="5143501"/>
          </a:xfrm>
          <a:prstGeom prst="rect">
            <a:avLst/>
          </a:prstGeom>
          <a:noFill/>
          <a:ln>
            <a:noFill/>
          </a:ln>
        </p:spPr>
      </p:pic>
      <p:sp>
        <p:nvSpPr>
          <p:cNvPr id="207" name="Google Shape;207;p26"/>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pic>
        <p:nvPicPr>
          <p:cNvPr id="208" name="Google Shape;208;p26"/>
          <p:cNvPicPr preferRelativeResize="0"/>
          <p:nvPr/>
        </p:nvPicPr>
        <p:blipFill>
          <a:blip r:embed="rId3">
            <a:alphaModFix/>
          </a:blip>
          <a:stretch>
            <a:fillRect/>
          </a:stretch>
        </p:blipFill>
        <p:spPr>
          <a:xfrm flipH="1" rot="10800000">
            <a:off x="-756285" y="3721290"/>
            <a:ext cx="1568919" cy="1568919"/>
          </a:xfrm>
          <a:prstGeom prst="rect">
            <a:avLst/>
          </a:prstGeom>
          <a:noFill/>
          <a:ln>
            <a:noFill/>
          </a:ln>
        </p:spPr>
      </p:pic>
      <p:pic>
        <p:nvPicPr>
          <p:cNvPr id="209" name="Google Shape;209;p26"/>
          <p:cNvPicPr preferRelativeResize="0"/>
          <p:nvPr/>
        </p:nvPicPr>
        <p:blipFill>
          <a:blip r:embed="rId4">
            <a:alphaModFix/>
          </a:blip>
          <a:stretch>
            <a:fillRect/>
          </a:stretch>
        </p:blipFill>
        <p:spPr>
          <a:xfrm flipH="1">
            <a:off x="8331365" y="-146710"/>
            <a:ext cx="1568919" cy="156891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1_1">
    <p:bg>
      <p:bgPr>
        <a:solidFill>
          <a:schemeClr val="accent2"/>
        </a:solidFill>
      </p:bgPr>
    </p:bg>
    <p:spTree>
      <p:nvGrpSpPr>
        <p:cNvPr id="210" name="Shape 210"/>
        <p:cNvGrpSpPr/>
        <p:nvPr/>
      </p:nvGrpSpPr>
      <p:grpSpPr>
        <a:xfrm>
          <a:off x="0" y="0"/>
          <a:ext cx="0" cy="0"/>
          <a:chOff x="0" y="0"/>
          <a:chExt cx="0" cy="0"/>
        </a:xfrm>
      </p:grpSpPr>
      <p:pic>
        <p:nvPicPr>
          <p:cNvPr id="211" name="Google Shape;211;p27"/>
          <p:cNvPicPr preferRelativeResize="0"/>
          <p:nvPr/>
        </p:nvPicPr>
        <p:blipFill rotWithShape="1">
          <a:blip r:embed="rId2">
            <a:alphaModFix/>
          </a:blip>
          <a:srcRect b="-753" l="0" r="0" t="19683"/>
          <a:stretch/>
        </p:blipFill>
        <p:spPr>
          <a:xfrm rot="10800000">
            <a:off x="0" y="0"/>
            <a:ext cx="9144003" cy="5143501"/>
          </a:xfrm>
          <a:prstGeom prst="rect">
            <a:avLst/>
          </a:prstGeom>
          <a:noFill/>
          <a:ln>
            <a:noFill/>
          </a:ln>
        </p:spPr>
      </p:pic>
      <p:sp>
        <p:nvSpPr>
          <p:cNvPr id="212" name="Google Shape;212;p27"/>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pic>
        <p:nvPicPr>
          <p:cNvPr id="213" name="Google Shape;213;p27"/>
          <p:cNvPicPr preferRelativeResize="0"/>
          <p:nvPr/>
        </p:nvPicPr>
        <p:blipFill>
          <a:blip r:embed="rId3">
            <a:alphaModFix/>
          </a:blip>
          <a:stretch>
            <a:fillRect/>
          </a:stretch>
        </p:blipFill>
        <p:spPr>
          <a:xfrm rot="10800000">
            <a:off x="8331368" y="3726988"/>
            <a:ext cx="1568919" cy="1568919"/>
          </a:xfrm>
          <a:prstGeom prst="rect">
            <a:avLst/>
          </a:prstGeom>
          <a:noFill/>
          <a:ln>
            <a:noFill/>
          </a:ln>
        </p:spPr>
      </p:pic>
      <p:sp>
        <p:nvSpPr>
          <p:cNvPr id="214" name="Google Shape;214;p27"/>
          <p:cNvSpPr/>
          <p:nvPr/>
        </p:nvSpPr>
        <p:spPr>
          <a:xfrm>
            <a:off x="8316238" y="7424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5" name="Google Shape;215;p27"/>
          <p:cNvPicPr preferRelativeResize="0"/>
          <p:nvPr/>
        </p:nvPicPr>
        <p:blipFill>
          <a:blip r:embed="rId4">
            <a:alphaModFix amt="66000"/>
          </a:blip>
          <a:stretch>
            <a:fillRect/>
          </a:stretch>
        </p:blipFill>
        <p:spPr>
          <a:xfrm>
            <a:off x="7077226" y="-196108"/>
            <a:ext cx="730748" cy="73112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solidFill>
          <a:schemeClr val="accent2"/>
        </a:solidFill>
      </p:bgPr>
    </p:bg>
    <p:spTree>
      <p:nvGrpSpPr>
        <p:cNvPr id="216" name="Shape 216"/>
        <p:cNvGrpSpPr/>
        <p:nvPr/>
      </p:nvGrpSpPr>
      <p:grpSpPr>
        <a:xfrm>
          <a:off x="0" y="0"/>
          <a:ext cx="0" cy="0"/>
          <a:chOff x="0" y="0"/>
          <a:chExt cx="0" cy="0"/>
        </a:xfrm>
      </p:grpSpPr>
      <p:pic>
        <p:nvPicPr>
          <p:cNvPr id="217" name="Google Shape;217;p28"/>
          <p:cNvPicPr preferRelativeResize="0"/>
          <p:nvPr/>
        </p:nvPicPr>
        <p:blipFill rotWithShape="1">
          <a:blip r:embed="rId2">
            <a:alphaModFix/>
          </a:blip>
          <a:srcRect b="-753" l="0" r="0" t="19683"/>
          <a:stretch/>
        </p:blipFill>
        <p:spPr>
          <a:xfrm rot="10800000">
            <a:off x="0" y="0"/>
            <a:ext cx="9144003" cy="5143501"/>
          </a:xfrm>
          <a:prstGeom prst="rect">
            <a:avLst/>
          </a:prstGeom>
          <a:noFill/>
          <a:ln>
            <a:noFill/>
          </a:ln>
        </p:spPr>
      </p:pic>
      <p:sp>
        <p:nvSpPr>
          <p:cNvPr id="218" name="Google Shape;218;p28"/>
          <p:cNvSpPr txBox="1"/>
          <p:nvPr>
            <p:ph type="ctrTitle"/>
          </p:nvPr>
        </p:nvSpPr>
        <p:spPr>
          <a:xfrm>
            <a:off x="4572000" y="535000"/>
            <a:ext cx="2971500" cy="876900"/>
          </a:xfrm>
          <a:prstGeom prst="rect">
            <a:avLst/>
          </a:prstGeom>
        </p:spPr>
        <p:txBody>
          <a:bodyPr anchorCtr="0" anchor="b" bIns="91425" lIns="91425" spcFirstLastPara="1" rIns="91425" wrap="square" tIns="91425">
            <a:noAutofit/>
          </a:bodyPr>
          <a:lstStyle>
            <a:lvl1pPr lvl="0" rtl="0">
              <a:spcBef>
                <a:spcPts val="0"/>
              </a:spcBef>
              <a:spcAft>
                <a:spcPts val="0"/>
              </a:spcAft>
              <a:buSzPts val="5200"/>
              <a:buNone/>
              <a:defRPr sz="5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9" name="Google Shape;219;p28"/>
          <p:cNvSpPr txBox="1"/>
          <p:nvPr>
            <p:ph idx="1" type="subTitle"/>
          </p:nvPr>
        </p:nvSpPr>
        <p:spPr>
          <a:xfrm>
            <a:off x="4572000" y="1335700"/>
            <a:ext cx="2971500" cy="1399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20" name="Google Shape;220;p28"/>
          <p:cNvSpPr txBox="1"/>
          <p:nvPr/>
        </p:nvSpPr>
        <p:spPr>
          <a:xfrm>
            <a:off x="4572000" y="3489575"/>
            <a:ext cx="2971500" cy="61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000">
                <a:solidFill>
                  <a:schemeClr val="dk1"/>
                </a:solidFill>
                <a:latin typeface="Albert Sans Medium"/>
                <a:ea typeface="Albert Sans Medium"/>
                <a:cs typeface="Albert Sans Medium"/>
                <a:sym typeface="Albert Sans Medium"/>
              </a:rPr>
              <a:t>CREDITS: This presentation template was created by </a:t>
            </a:r>
            <a:r>
              <a:rPr b="1" lang="en" sz="1000">
                <a:solidFill>
                  <a:schemeClr val="dk1"/>
                </a:solidFill>
                <a:uFill>
                  <a:noFill/>
                </a:uFill>
                <a:latin typeface="Albert Sans"/>
                <a:ea typeface="Albert Sans"/>
                <a:cs typeface="Albert Sans"/>
                <a:sym typeface="Albert Sans"/>
                <a:hlinkClick r:id="rId3">
                  <a:extLst>
                    <a:ext uri="{A12FA001-AC4F-418D-AE19-62706E023703}">
                      <ahyp:hlinkClr val="tx"/>
                    </a:ext>
                  </a:extLst>
                </a:hlinkClick>
              </a:rPr>
              <a:t>Slidesgo</a:t>
            </a:r>
            <a:r>
              <a:rPr lang="en" sz="1000">
                <a:solidFill>
                  <a:schemeClr val="dk1"/>
                </a:solidFill>
                <a:latin typeface="Albert Sans Medium"/>
                <a:ea typeface="Albert Sans Medium"/>
                <a:cs typeface="Albert Sans Medium"/>
                <a:sym typeface="Albert Sans Medium"/>
              </a:rPr>
              <a:t>, and includes icons by </a:t>
            </a:r>
            <a:r>
              <a:rPr b="1" lang="en" sz="1000">
                <a:solidFill>
                  <a:schemeClr val="dk1"/>
                </a:solidFill>
                <a:uFill>
                  <a:noFill/>
                </a:uFill>
                <a:latin typeface="Albert Sans"/>
                <a:ea typeface="Albert Sans"/>
                <a:cs typeface="Albert Sans"/>
                <a:sym typeface="Albert Sans"/>
                <a:hlinkClick r:id="rId4">
                  <a:extLst>
                    <a:ext uri="{A12FA001-AC4F-418D-AE19-62706E023703}">
                      <ahyp:hlinkClr val="tx"/>
                    </a:ext>
                  </a:extLst>
                </a:hlinkClick>
              </a:rPr>
              <a:t>Flaticon</a:t>
            </a:r>
            <a:r>
              <a:rPr lang="en" sz="1000">
                <a:solidFill>
                  <a:schemeClr val="dk1"/>
                </a:solidFill>
                <a:latin typeface="Albert Sans Medium"/>
                <a:ea typeface="Albert Sans Medium"/>
                <a:cs typeface="Albert Sans Medium"/>
                <a:sym typeface="Albert Sans Medium"/>
              </a:rPr>
              <a:t> and infographics &amp; images by </a:t>
            </a:r>
            <a:r>
              <a:rPr b="1" lang="en" sz="1000">
                <a:solidFill>
                  <a:schemeClr val="dk1"/>
                </a:solidFill>
                <a:uFill>
                  <a:noFill/>
                </a:uFill>
                <a:latin typeface="Albert Sans"/>
                <a:ea typeface="Albert Sans"/>
                <a:cs typeface="Albert Sans"/>
                <a:sym typeface="Albert Sans"/>
                <a:hlinkClick r:id="rId5">
                  <a:extLst>
                    <a:ext uri="{A12FA001-AC4F-418D-AE19-62706E023703}">
                      <ahyp:hlinkClr val="tx"/>
                    </a:ext>
                  </a:extLst>
                </a:hlinkClick>
              </a:rPr>
              <a:t>Freepik</a:t>
            </a:r>
            <a:endParaRPr b="1" sz="1000">
              <a:solidFill>
                <a:schemeClr val="dk1"/>
              </a:solidFill>
              <a:latin typeface="Albert Sans"/>
              <a:ea typeface="Albert Sans"/>
              <a:cs typeface="Albert Sans"/>
              <a:sym typeface="Albert Sans"/>
            </a:endParaRPr>
          </a:p>
        </p:txBody>
      </p:sp>
      <p:sp>
        <p:nvSpPr>
          <p:cNvPr id="221" name="Google Shape;221;p28"/>
          <p:cNvSpPr/>
          <p:nvPr/>
        </p:nvSpPr>
        <p:spPr>
          <a:xfrm>
            <a:off x="1960968" y="463450"/>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8"/>
          <p:cNvSpPr/>
          <p:nvPr/>
        </p:nvSpPr>
        <p:spPr>
          <a:xfrm>
            <a:off x="3606755" y="4536950"/>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3" name="Google Shape;223;p28"/>
          <p:cNvPicPr preferRelativeResize="0"/>
          <p:nvPr/>
        </p:nvPicPr>
        <p:blipFill>
          <a:blip r:embed="rId6">
            <a:alphaModFix/>
          </a:blip>
          <a:stretch>
            <a:fillRect/>
          </a:stretch>
        </p:blipFill>
        <p:spPr>
          <a:xfrm>
            <a:off x="7210509" y="4058817"/>
            <a:ext cx="1568919" cy="156891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chemeClr val="accent2"/>
        </a:solidFill>
      </p:bgPr>
    </p:bg>
    <p:spTree>
      <p:nvGrpSpPr>
        <p:cNvPr id="224" name="Shape 224"/>
        <p:cNvGrpSpPr/>
        <p:nvPr/>
      </p:nvGrpSpPr>
      <p:grpSpPr>
        <a:xfrm>
          <a:off x="0" y="0"/>
          <a:ext cx="0" cy="0"/>
          <a:chOff x="0" y="0"/>
          <a:chExt cx="0" cy="0"/>
        </a:xfrm>
      </p:grpSpPr>
      <p:pic>
        <p:nvPicPr>
          <p:cNvPr id="225" name="Google Shape;225;p29"/>
          <p:cNvPicPr preferRelativeResize="0"/>
          <p:nvPr/>
        </p:nvPicPr>
        <p:blipFill rotWithShape="1">
          <a:blip r:embed="rId2">
            <a:alphaModFix/>
          </a:blip>
          <a:srcRect b="9468" l="0" r="0" t="9460"/>
          <a:stretch/>
        </p:blipFill>
        <p:spPr>
          <a:xfrm rot="10800000">
            <a:off x="0" y="0"/>
            <a:ext cx="9144003" cy="5143501"/>
          </a:xfrm>
          <a:prstGeom prst="rect">
            <a:avLst/>
          </a:prstGeom>
          <a:noFill/>
          <a:ln>
            <a:noFill/>
          </a:ln>
        </p:spPr>
      </p:pic>
      <p:pic>
        <p:nvPicPr>
          <p:cNvPr id="226" name="Google Shape;226;p29"/>
          <p:cNvPicPr preferRelativeResize="0"/>
          <p:nvPr/>
        </p:nvPicPr>
        <p:blipFill>
          <a:blip r:embed="rId3">
            <a:alphaModFix amt="66000"/>
          </a:blip>
          <a:stretch>
            <a:fillRect/>
          </a:stretch>
        </p:blipFill>
        <p:spPr>
          <a:xfrm>
            <a:off x="6346900" y="4263600"/>
            <a:ext cx="730748" cy="731110"/>
          </a:xfrm>
          <a:prstGeom prst="rect">
            <a:avLst/>
          </a:prstGeom>
          <a:noFill/>
          <a:ln>
            <a:noFill/>
          </a:ln>
        </p:spPr>
      </p:pic>
      <p:pic>
        <p:nvPicPr>
          <p:cNvPr id="227" name="Google Shape;227;p29"/>
          <p:cNvPicPr preferRelativeResize="0"/>
          <p:nvPr/>
        </p:nvPicPr>
        <p:blipFill>
          <a:blip r:embed="rId4">
            <a:alphaModFix/>
          </a:blip>
          <a:stretch>
            <a:fillRect/>
          </a:stretch>
        </p:blipFill>
        <p:spPr>
          <a:xfrm flipH="1">
            <a:off x="7575090" y="-8"/>
            <a:ext cx="1568919" cy="1568919"/>
          </a:xfrm>
          <a:prstGeom prst="rect">
            <a:avLst/>
          </a:prstGeom>
          <a:noFill/>
          <a:ln>
            <a:noFill/>
          </a:ln>
        </p:spPr>
      </p:pic>
      <p:sp>
        <p:nvSpPr>
          <p:cNvPr id="228" name="Google Shape;228;p29"/>
          <p:cNvSpPr/>
          <p:nvPr/>
        </p:nvSpPr>
        <p:spPr>
          <a:xfrm>
            <a:off x="6934550" y="8543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9"/>
          <p:cNvSpPr/>
          <p:nvPr/>
        </p:nvSpPr>
        <p:spPr>
          <a:xfrm>
            <a:off x="2451450" y="43036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9"/>
          <p:cNvSpPr/>
          <p:nvPr/>
        </p:nvSpPr>
        <p:spPr>
          <a:xfrm>
            <a:off x="8316238" y="37465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9"/>
          <p:cNvSpPr/>
          <p:nvPr/>
        </p:nvSpPr>
        <p:spPr>
          <a:xfrm>
            <a:off x="457188" y="140380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29"/>
          <p:cNvPicPr preferRelativeResize="0"/>
          <p:nvPr/>
        </p:nvPicPr>
        <p:blipFill>
          <a:blip r:embed="rId5">
            <a:alphaModFix amt="50000"/>
          </a:blip>
          <a:stretch>
            <a:fillRect/>
          </a:stretch>
        </p:blipFill>
        <p:spPr>
          <a:xfrm>
            <a:off x="1717088" y="-749600"/>
            <a:ext cx="1283965" cy="1284598"/>
          </a:xfrm>
          <a:prstGeom prst="rect">
            <a:avLst/>
          </a:prstGeom>
          <a:noFill/>
          <a:ln>
            <a:noFill/>
          </a:ln>
        </p:spPr>
      </p:pic>
      <p:pic>
        <p:nvPicPr>
          <p:cNvPr id="233" name="Google Shape;233;p29"/>
          <p:cNvPicPr preferRelativeResize="0"/>
          <p:nvPr/>
        </p:nvPicPr>
        <p:blipFill>
          <a:blip r:embed="rId6">
            <a:alphaModFix/>
          </a:blip>
          <a:stretch>
            <a:fillRect/>
          </a:stretch>
        </p:blipFill>
        <p:spPr>
          <a:xfrm flipH="1" rot="10800000">
            <a:off x="148178" y="3898142"/>
            <a:ext cx="1568919" cy="156891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solidFill>
          <a:schemeClr val="accent2"/>
        </a:solidFill>
      </p:bgPr>
    </p:bg>
    <p:spTree>
      <p:nvGrpSpPr>
        <p:cNvPr id="234" name="Shape 234"/>
        <p:cNvGrpSpPr/>
        <p:nvPr/>
      </p:nvGrpSpPr>
      <p:grpSpPr>
        <a:xfrm>
          <a:off x="0" y="0"/>
          <a:ext cx="0" cy="0"/>
          <a:chOff x="0" y="0"/>
          <a:chExt cx="0" cy="0"/>
        </a:xfrm>
      </p:grpSpPr>
      <p:pic>
        <p:nvPicPr>
          <p:cNvPr id="235" name="Google Shape;235;p30"/>
          <p:cNvPicPr preferRelativeResize="0"/>
          <p:nvPr/>
        </p:nvPicPr>
        <p:blipFill rotWithShape="1">
          <a:blip r:embed="rId2">
            <a:alphaModFix/>
          </a:blip>
          <a:srcRect b="9468" l="0" r="0" t="9460"/>
          <a:stretch/>
        </p:blipFill>
        <p:spPr>
          <a:xfrm>
            <a:off x="0" y="0"/>
            <a:ext cx="9144003" cy="5143501"/>
          </a:xfrm>
          <a:prstGeom prst="rect">
            <a:avLst/>
          </a:prstGeom>
          <a:noFill/>
          <a:ln>
            <a:noFill/>
          </a:ln>
        </p:spPr>
      </p:pic>
      <p:pic>
        <p:nvPicPr>
          <p:cNvPr id="236" name="Google Shape;236;p30"/>
          <p:cNvPicPr preferRelativeResize="0"/>
          <p:nvPr/>
        </p:nvPicPr>
        <p:blipFill>
          <a:blip r:embed="rId3">
            <a:alphaModFix amt="50000"/>
          </a:blip>
          <a:stretch>
            <a:fillRect/>
          </a:stretch>
        </p:blipFill>
        <p:spPr>
          <a:xfrm>
            <a:off x="1799675" y="4230675"/>
            <a:ext cx="1059926" cy="1060449"/>
          </a:xfrm>
          <a:prstGeom prst="rect">
            <a:avLst/>
          </a:prstGeom>
          <a:noFill/>
          <a:ln>
            <a:noFill/>
          </a:ln>
        </p:spPr>
      </p:pic>
      <p:pic>
        <p:nvPicPr>
          <p:cNvPr id="237" name="Google Shape;237;p30"/>
          <p:cNvPicPr preferRelativeResize="0"/>
          <p:nvPr/>
        </p:nvPicPr>
        <p:blipFill>
          <a:blip r:embed="rId4">
            <a:alphaModFix amt="79000"/>
          </a:blip>
          <a:stretch>
            <a:fillRect/>
          </a:stretch>
        </p:blipFill>
        <p:spPr>
          <a:xfrm rot="10800000">
            <a:off x="7857277" y="3199940"/>
            <a:ext cx="1568919" cy="1568919"/>
          </a:xfrm>
          <a:prstGeom prst="rect">
            <a:avLst/>
          </a:prstGeom>
          <a:noFill/>
          <a:ln>
            <a:noFill/>
          </a:ln>
        </p:spPr>
      </p:pic>
      <p:sp>
        <p:nvSpPr>
          <p:cNvPr id="238" name="Google Shape;238;p30"/>
          <p:cNvSpPr/>
          <p:nvPr/>
        </p:nvSpPr>
        <p:spPr>
          <a:xfrm>
            <a:off x="651588" y="36859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0"/>
          <p:cNvSpPr/>
          <p:nvPr/>
        </p:nvSpPr>
        <p:spPr>
          <a:xfrm>
            <a:off x="8082975" y="7603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0" name="Google Shape;240;p30"/>
          <p:cNvPicPr preferRelativeResize="0"/>
          <p:nvPr/>
        </p:nvPicPr>
        <p:blipFill>
          <a:blip r:embed="rId5">
            <a:alphaModFix/>
          </a:blip>
          <a:stretch>
            <a:fillRect/>
          </a:stretch>
        </p:blipFill>
        <p:spPr>
          <a:xfrm>
            <a:off x="-282197" y="374640"/>
            <a:ext cx="1568924" cy="1568919"/>
          </a:xfrm>
          <a:prstGeom prst="rect">
            <a:avLst/>
          </a:prstGeom>
          <a:noFill/>
          <a:ln>
            <a:noFill/>
          </a:ln>
        </p:spPr>
      </p:pic>
      <p:sp>
        <p:nvSpPr>
          <p:cNvPr id="241" name="Google Shape;241;p30"/>
          <p:cNvSpPr/>
          <p:nvPr/>
        </p:nvSpPr>
        <p:spPr>
          <a:xfrm>
            <a:off x="5543000" y="44654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0"/>
          <p:cNvSpPr/>
          <p:nvPr/>
        </p:nvSpPr>
        <p:spPr>
          <a:xfrm>
            <a:off x="4056138" y="47150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3" name="Google Shape;243;p30"/>
          <p:cNvPicPr preferRelativeResize="0"/>
          <p:nvPr/>
        </p:nvPicPr>
        <p:blipFill>
          <a:blip r:embed="rId6">
            <a:alphaModFix amt="50000"/>
          </a:blip>
          <a:stretch>
            <a:fillRect/>
          </a:stretch>
        </p:blipFill>
        <p:spPr>
          <a:xfrm>
            <a:off x="5246675" y="-749587"/>
            <a:ext cx="1283965" cy="1284598"/>
          </a:xfrm>
          <a:prstGeom prst="rect">
            <a:avLst/>
          </a:prstGeom>
          <a:noFill/>
          <a:ln>
            <a:noFill/>
          </a:ln>
        </p:spPr>
      </p:pic>
      <p:pic>
        <p:nvPicPr>
          <p:cNvPr id="244" name="Google Shape;244;p30"/>
          <p:cNvPicPr preferRelativeResize="0"/>
          <p:nvPr/>
        </p:nvPicPr>
        <p:blipFill>
          <a:blip r:embed="rId7">
            <a:alphaModFix amt="66000"/>
          </a:blip>
          <a:stretch>
            <a:fillRect/>
          </a:stretch>
        </p:blipFill>
        <p:spPr>
          <a:xfrm>
            <a:off x="8784176" y="1623154"/>
            <a:ext cx="730748" cy="73112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2"/>
        </a:solidFill>
      </p:bgPr>
    </p:bg>
    <p:spTree>
      <p:nvGrpSpPr>
        <p:cNvPr id="18"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b="9468" l="0" r="0" t="9460"/>
          <a:stretch/>
        </p:blipFill>
        <p:spPr>
          <a:xfrm>
            <a:off x="0" y="0"/>
            <a:ext cx="9144003" cy="5143501"/>
          </a:xfrm>
          <a:prstGeom prst="rect">
            <a:avLst/>
          </a:prstGeom>
          <a:noFill/>
          <a:ln>
            <a:noFill/>
          </a:ln>
        </p:spPr>
      </p:pic>
      <p:sp>
        <p:nvSpPr>
          <p:cNvPr id="20" name="Google Shape;20;p4"/>
          <p:cNvSpPr txBox="1"/>
          <p:nvPr>
            <p:ph type="title"/>
          </p:nvPr>
        </p:nvSpPr>
        <p:spPr>
          <a:xfrm>
            <a:off x="1345350" y="1149900"/>
            <a:ext cx="2631300" cy="2843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21" name="Google Shape;21;p4"/>
          <p:cNvSpPr txBox="1"/>
          <p:nvPr>
            <p:ph idx="1" type="body"/>
          </p:nvPr>
        </p:nvSpPr>
        <p:spPr>
          <a:xfrm>
            <a:off x="4281450" y="1149900"/>
            <a:ext cx="3517200" cy="2843700"/>
          </a:xfrm>
          <a:prstGeom prst="rect">
            <a:avLst/>
          </a:prstGeom>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1pPr>
            <a:lvl2pPr indent="-317500" lvl="1" marL="9144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2pPr>
            <a:lvl3pPr indent="-317500" lvl="2" marL="13716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3pPr>
            <a:lvl4pPr indent="-317500" lvl="3" marL="18288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4pPr>
            <a:lvl5pPr indent="-317500" lvl="4" marL="22860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5pPr>
            <a:lvl6pPr indent="-317500" lvl="5" marL="27432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6pPr>
            <a:lvl7pPr indent="-317500" lvl="6" marL="32004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7pPr>
            <a:lvl8pPr indent="-317500" lvl="7" marL="36576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8pPr>
            <a:lvl9pPr indent="-317500" lvl="8" marL="41148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9pPr>
          </a:lstStyle>
          <a:p/>
        </p:txBody>
      </p:sp>
      <p:pic>
        <p:nvPicPr>
          <p:cNvPr id="22" name="Google Shape;22;p4"/>
          <p:cNvPicPr preferRelativeResize="0"/>
          <p:nvPr/>
        </p:nvPicPr>
        <p:blipFill>
          <a:blip r:embed="rId3">
            <a:alphaModFix amt="50000"/>
          </a:blip>
          <a:stretch>
            <a:fillRect/>
          </a:stretch>
        </p:blipFill>
        <p:spPr>
          <a:xfrm>
            <a:off x="5246675" y="-749587"/>
            <a:ext cx="1283965" cy="1284598"/>
          </a:xfrm>
          <a:prstGeom prst="rect">
            <a:avLst/>
          </a:prstGeom>
          <a:noFill/>
          <a:ln>
            <a:noFill/>
          </a:ln>
        </p:spPr>
      </p:pic>
      <p:pic>
        <p:nvPicPr>
          <p:cNvPr id="23" name="Google Shape;23;p4"/>
          <p:cNvPicPr preferRelativeResize="0"/>
          <p:nvPr/>
        </p:nvPicPr>
        <p:blipFill>
          <a:blip r:embed="rId4">
            <a:alphaModFix amt="66000"/>
          </a:blip>
          <a:stretch>
            <a:fillRect/>
          </a:stretch>
        </p:blipFill>
        <p:spPr>
          <a:xfrm>
            <a:off x="8784176" y="1623154"/>
            <a:ext cx="730748" cy="7311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2"/>
        </a:solidFill>
      </p:bgPr>
    </p:bg>
    <p:spTree>
      <p:nvGrpSpPr>
        <p:cNvPr id="24"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b="9468" l="0" r="0" t="9460"/>
          <a:stretch/>
        </p:blipFill>
        <p:spPr>
          <a:xfrm rot="10800000">
            <a:off x="0" y="0"/>
            <a:ext cx="9144003" cy="5143501"/>
          </a:xfrm>
          <a:prstGeom prst="rect">
            <a:avLst/>
          </a:prstGeom>
          <a:noFill/>
          <a:ln>
            <a:noFill/>
          </a:ln>
        </p:spPr>
      </p:pic>
      <p:sp>
        <p:nvSpPr>
          <p:cNvPr id="26" name="Google Shape;26;p5"/>
          <p:cNvSpPr txBox="1"/>
          <p:nvPr>
            <p:ph idx="1" type="subTitle"/>
          </p:nvPr>
        </p:nvSpPr>
        <p:spPr>
          <a:xfrm>
            <a:off x="986750" y="1783900"/>
            <a:ext cx="3313500" cy="1911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 name="Google Shape;27;p5"/>
          <p:cNvSpPr txBox="1"/>
          <p:nvPr>
            <p:ph idx="2" type="subTitle"/>
          </p:nvPr>
        </p:nvSpPr>
        <p:spPr>
          <a:xfrm>
            <a:off x="4843550" y="1783900"/>
            <a:ext cx="3313500" cy="1911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 name="Google Shape;28;p5"/>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29" name="Google Shape;29;p5"/>
          <p:cNvSpPr/>
          <p:nvPr/>
        </p:nvSpPr>
        <p:spPr>
          <a:xfrm>
            <a:off x="8316238" y="37465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457188" y="148000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2"/>
        </a:solidFill>
      </p:bgPr>
    </p:bg>
    <p:spTree>
      <p:nvGrpSpPr>
        <p:cNvPr id="3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b="18929" l="0" r="0" t="0"/>
          <a:stretch/>
        </p:blipFill>
        <p:spPr>
          <a:xfrm>
            <a:off x="0" y="0"/>
            <a:ext cx="9144003" cy="5143501"/>
          </a:xfrm>
          <a:prstGeom prst="rect">
            <a:avLst/>
          </a:prstGeom>
          <a:noFill/>
          <a:ln>
            <a:noFill/>
          </a:ln>
        </p:spPr>
      </p:pic>
      <p:sp>
        <p:nvSpPr>
          <p:cNvPr id="33" name="Google Shape;33;p6"/>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34" name="Google Shape;34;p6"/>
          <p:cNvSpPr/>
          <p:nvPr/>
        </p:nvSpPr>
        <p:spPr>
          <a:xfrm>
            <a:off x="8316250" y="4223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p:nvPr/>
        </p:nvSpPr>
        <p:spPr>
          <a:xfrm>
            <a:off x="643538" y="453695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 name="Google Shape;36;p6"/>
          <p:cNvPicPr preferRelativeResize="0"/>
          <p:nvPr/>
        </p:nvPicPr>
        <p:blipFill>
          <a:blip r:embed="rId3">
            <a:alphaModFix amt="50000"/>
          </a:blip>
          <a:stretch>
            <a:fillRect/>
          </a:stretch>
        </p:blipFill>
        <p:spPr>
          <a:xfrm>
            <a:off x="-316315" y="3443687"/>
            <a:ext cx="730748" cy="7311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2"/>
        </a:solidFill>
      </p:bgPr>
    </p:bg>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9468" l="0" r="0" t="9460"/>
          <a:stretch/>
        </p:blipFill>
        <p:spPr>
          <a:xfrm rot="10800000">
            <a:off x="0" y="0"/>
            <a:ext cx="9144003" cy="5143501"/>
          </a:xfrm>
          <a:prstGeom prst="rect">
            <a:avLst/>
          </a:prstGeom>
          <a:noFill/>
          <a:ln>
            <a:noFill/>
          </a:ln>
        </p:spPr>
      </p:pic>
      <p:sp>
        <p:nvSpPr>
          <p:cNvPr id="39" name="Google Shape;39;p7"/>
          <p:cNvSpPr txBox="1"/>
          <p:nvPr>
            <p:ph type="title"/>
          </p:nvPr>
        </p:nvSpPr>
        <p:spPr>
          <a:xfrm>
            <a:off x="715100" y="535000"/>
            <a:ext cx="3236700" cy="1554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40" name="Google Shape;40;p7"/>
          <p:cNvSpPr txBox="1"/>
          <p:nvPr>
            <p:ph idx="1" type="body"/>
          </p:nvPr>
        </p:nvSpPr>
        <p:spPr>
          <a:xfrm>
            <a:off x="715100" y="2089300"/>
            <a:ext cx="3236700" cy="1177800"/>
          </a:xfrm>
          <a:prstGeom prst="rect">
            <a:avLst/>
          </a:prstGeom>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1pPr>
            <a:lvl2pPr indent="-317500" lvl="1" marL="9144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2pPr>
            <a:lvl3pPr indent="-317500" lvl="2" marL="13716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3pPr>
            <a:lvl4pPr indent="-317500" lvl="3" marL="18288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4pPr>
            <a:lvl5pPr indent="-317500" lvl="4" marL="22860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5pPr>
            <a:lvl6pPr indent="-317500" lvl="5" marL="27432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6pPr>
            <a:lvl7pPr indent="-317500" lvl="6" marL="32004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7pPr>
            <a:lvl8pPr indent="-317500" lvl="7" marL="36576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8pPr>
            <a:lvl9pPr indent="-317500" lvl="8" marL="41148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9pPr>
          </a:lstStyle>
          <a:p/>
        </p:txBody>
      </p:sp>
      <p:sp>
        <p:nvSpPr>
          <p:cNvPr id="41" name="Google Shape;41;p7"/>
          <p:cNvSpPr/>
          <p:nvPr>
            <p:ph idx="2" type="pic"/>
          </p:nvPr>
        </p:nvSpPr>
        <p:spPr>
          <a:xfrm>
            <a:off x="4572125" y="535000"/>
            <a:ext cx="3856800" cy="4073400"/>
          </a:xfrm>
          <a:prstGeom prst="roundRect">
            <a:avLst>
              <a:gd fmla="val 7735" name="adj"/>
            </a:avLst>
          </a:prstGeom>
          <a:noFill/>
          <a:ln>
            <a:noFill/>
          </a:ln>
        </p:spPr>
      </p:sp>
      <p:sp>
        <p:nvSpPr>
          <p:cNvPr id="42" name="Google Shape;42;p7"/>
          <p:cNvSpPr/>
          <p:nvPr/>
        </p:nvSpPr>
        <p:spPr>
          <a:xfrm>
            <a:off x="8716125" y="20258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7"/>
          <p:cNvSpPr/>
          <p:nvPr/>
        </p:nvSpPr>
        <p:spPr>
          <a:xfrm>
            <a:off x="1362300" y="4536943"/>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 name="Google Shape;44;p7"/>
          <p:cNvPicPr preferRelativeResize="0"/>
          <p:nvPr/>
        </p:nvPicPr>
        <p:blipFill>
          <a:blip r:embed="rId3">
            <a:alphaModFix amt="50000"/>
          </a:blip>
          <a:stretch>
            <a:fillRect/>
          </a:stretch>
        </p:blipFill>
        <p:spPr>
          <a:xfrm>
            <a:off x="-320154" y="3415245"/>
            <a:ext cx="1035250" cy="103581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45" name="Shape 45"/>
        <p:cNvGrpSpPr/>
        <p:nvPr/>
      </p:nvGrpSpPr>
      <p:grpSpPr>
        <a:xfrm>
          <a:off x="0" y="0"/>
          <a:ext cx="0" cy="0"/>
          <a:chOff x="0" y="0"/>
          <a:chExt cx="0" cy="0"/>
        </a:xfrm>
      </p:grpSpPr>
      <p:pic>
        <p:nvPicPr>
          <p:cNvPr id="46" name="Google Shape;46;p8"/>
          <p:cNvPicPr preferRelativeResize="0"/>
          <p:nvPr/>
        </p:nvPicPr>
        <p:blipFill rotWithShape="1">
          <a:blip r:embed="rId2">
            <a:alphaModFix/>
          </a:blip>
          <a:srcRect b="9468" l="0" r="0" t="9460"/>
          <a:stretch/>
        </p:blipFill>
        <p:spPr>
          <a:xfrm rot="10800000">
            <a:off x="0" y="0"/>
            <a:ext cx="9144003" cy="5143501"/>
          </a:xfrm>
          <a:prstGeom prst="rect">
            <a:avLst/>
          </a:prstGeom>
          <a:noFill/>
          <a:ln>
            <a:noFill/>
          </a:ln>
        </p:spPr>
      </p:pic>
      <p:sp>
        <p:nvSpPr>
          <p:cNvPr id="47" name="Google Shape;47;p8"/>
          <p:cNvSpPr txBox="1"/>
          <p:nvPr>
            <p:ph type="title"/>
          </p:nvPr>
        </p:nvSpPr>
        <p:spPr>
          <a:xfrm>
            <a:off x="4572000" y="1535550"/>
            <a:ext cx="2906400" cy="20724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2"/>
        </a:solidFill>
      </p:bgPr>
    </p:bg>
    <p:spTree>
      <p:nvGrpSpPr>
        <p:cNvPr id="48" name="Shape 48"/>
        <p:cNvGrpSpPr/>
        <p:nvPr/>
      </p:nvGrpSpPr>
      <p:grpSpPr>
        <a:xfrm>
          <a:off x="0" y="0"/>
          <a:ext cx="0" cy="0"/>
          <a:chOff x="0" y="0"/>
          <a:chExt cx="0" cy="0"/>
        </a:xfrm>
      </p:grpSpPr>
      <p:pic>
        <p:nvPicPr>
          <p:cNvPr id="49" name="Google Shape;49;p9"/>
          <p:cNvPicPr preferRelativeResize="0"/>
          <p:nvPr/>
        </p:nvPicPr>
        <p:blipFill rotWithShape="1">
          <a:blip r:embed="rId2">
            <a:alphaModFix/>
          </a:blip>
          <a:srcRect b="9468" l="0" r="0" t="9460"/>
          <a:stretch/>
        </p:blipFill>
        <p:spPr>
          <a:xfrm rot="10800000">
            <a:off x="0" y="0"/>
            <a:ext cx="9144003" cy="5143501"/>
          </a:xfrm>
          <a:prstGeom prst="rect">
            <a:avLst/>
          </a:prstGeom>
          <a:noFill/>
          <a:ln>
            <a:noFill/>
          </a:ln>
        </p:spPr>
      </p:pic>
      <p:sp>
        <p:nvSpPr>
          <p:cNvPr id="50" name="Google Shape;50;p9"/>
          <p:cNvSpPr txBox="1"/>
          <p:nvPr>
            <p:ph type="title"/>
          </p:nvPr>
        </p:nvSpPr>
        <p:spPr>
          <a:xfrm>
            <a:off x="720000" y="367423"/>
            <a:ext cx="77040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1" name="Google Shape;51;p9"/>
          <p:cNvSpPr txBox="1"/>
          <p:nvPr>
            <p:ph idx="1" type="subTitle"/>
          </p:nvPr>
        </p:nvSpPr>
        <p:spPr>
          <a:xfrm>
            <a:off x="2241550" y="1348750"/>
            <a:ext cx="4661100" cy="168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p:nvPr>
            <p:ph idx="2" type="pic"/>
          </p:nvPr>
        </p:nvSpPr>
        <p:spPr>
          <a:xfrm>
            <a:off x="0" y="0"/>
            <a:ext cx="9144000" cy="5143500"/>
          </a:xfrm>
          <a:prstGeom prst="rect">
            <a:avLst/>
          </a:prstGeom>
          <a:noFill/>
          <a:ln>
            <a:noFill/>
          </a:ln>
        </p:spPr>
      </p:sp>
      <p:sp>
        <p:nvSpPr>
          <p:cNvPr id="54" name="Google Shape;54;p10"/>
          <p:cNvSpPr txBox="1"/>
          <p:nvPr>
            <p:ph type="title"/>
          </p:nvPr>
        </p:nvSpPr>
        <p:spPr>
          <a:xfrm>
            <a:off x="715100" y="3968300"/>
            <a:ext cx="7713900" cy="6402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535000"/>
            <a:ext cx="7713900" cy="64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1pPr>
            <a:lvl2pPr lvl="1"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2pPr>
            <a:lvl3pPr lvl="2"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3pPr>
            <a:lvl4pPr lvl="3"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4pPr>
            <a:lvl5pPr lvl="4"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5pPr>
            <a:lvl6pPr lvl="5"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6pPr>
            <a:lvl7pPr lvl="6"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7pPr>
            <a:lvl8pPr lvl="7"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8pPr>
            <a:lvl9pPr lvl="8" rtl="0">
              <a:spcBef>
                <a:spcPts val="0"/>
              </a:spcBef>
              <a:spcAft>
                <a:spcPts val="0"/>
              </a:spcAft>
              <a:buClr>
                <a:schemeClr val="dk1"/>
              </a:buClr>
              <a:buSzPts val="3000"/>
              <a:buFont typeface="Tilt Warp"/>
              <a:buNone/>
              <a:defRPr sz="3000">
                <a:solidFill>
                  <a:schemeClr val="dk1"/>
                </a:solidFill>
                <a:latin typeface="Tilt Warp"/>
                <a:ea typeface="Tilt Warp"/>
                <a:cs typeface="Tilt Warp"/>
                <a:sym typeface="Tilt Warp"/>
              </a:defRPr>
            </a:lvl9pPr>
          </a:lstStyle>
          <a:p/>
        </p:txBody>
      </p:sp>
      <p:sp>
        <p:nvSpPr>
          <p:cNvPr id="7" name="Google Shape;7;p1"/>
          <p:cNvSpPr txBox="1"/>
          <p:nvPr>
            <p:ph idx="1" type="body"/>
          </p:nvPr>
        </p:nvSpPr>
        <p:spPr>
          <a:xfrm>
            <a:off x="715100" y="1175200"/>
            <a:ext cx="7713900" cy="34332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1pPr>
            <a:lvl2pPr indent="-317500" lvl="1" marL="9144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2pPr>
            <a:lvl3pPr indent="-317500" lvl="2" marL="13716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3pPr>
            <a:lvl4pPr indent="-317500" lvl="3" marL="18288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4pPr>
            <a:lvl5pPr indent="-317500" lvl="4" marL="22860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5pPr>
            <a:lvl6pPr indent="-317500" lvl="5" marL="27432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6pPr>
            <a:lvl7pPr indent="-317500" lvl="6" marL="32004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7pPr>
            <a:lvl8pPr indent="-317500" lvl="7" marL="36576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8pPr>
            <a:lvl9pPr indent="-317500" lvl="8" marL="41148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0.png"/><Relationship Id="rId6"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12.jpg"/><Relationship Id="rId6" Type="http://schemas.openxmlformats.org/officeDocument/2006/relationships/image" Target="../media/image14.jp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16.jp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48" name="Shape 248"/>
        <p:cNvGrpSpPr/>
        <p:nvPr/>
      </p:nvGrpSpPr>
      <p:grpSpPr>
        <a:xfrm>
          <a:off x="0" y="0"/>
          <a:ext cx="0" cy="0"/>
          <a:chOff x="0" y="0"/>
          <a:chExt cx="0" cy="0"/>
        </a:xfrm>
      </p:grpSpPr>
      <p:pic>
        <p:nvPicPr>
          <p:cNvPr id="249" name="Google Shape;249;p31"/>
          <p:cNvPicPr preferRelativeResize="0"/>
          <p:nvPr/>
        </p:nvPicPr>
        <p:blipFill>
          <a:blip r:embed="rId3">
            <a:alphaModFix/>
          </a:blip>
          <a:stretch>
            <a:fillRect/>
          </a:stretch>
        </p:blipFill>
        <p:spPr>
          <a:xfrm>
            <a:off x="5504967" y="3574580"/>
            <a:ext cx="1568924" cy="1568919"/>
          </a:xfrm>
          <a:prstGeom prst="rect">
            <a:avLst/>
          </a:prstGeom>
          <a:noFill/>
          <a:ln>
            <a:noFill/>
          </a:ln>
        </p:spPr>
      </p:pic>
      <p:sp>
        <p:nvSpPr>
          <p:cNvPr id="250" name="Google Shape;250;p31"/>
          <p:cNvSpPr txBox="1"/>
          <p:nvPr>
            <p:ph type="ctrTitle"/>
          </p:nvPr>
        </p:nvSpPr>
        <p:spPr>
          <a:xfrm>
            <a:off x="869600" y="1483375"/>
            <a:ext cx="6204300" cy="149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Preserving Language:    </a:t>
            </a:r>
            <a:r>
              <a:rPr lang="en">
                <a:solidFill>
                  <a:schemeClr val="accent1"/>
                </a:solidFill>
              </a:rPr>
              <a:t>Challenges with ASL</a:t>
            </a:r>
            <a:endParaRPr>
              <a:solidFill>
                <a:schemeClr val="accent1"/>
              </a:solidFill>
            </a:endParaRPr>
          </a:p>
        </p:txBody>
      </p:sp>
      <p:sp>
        <p:nvSpPr>
          <p:cNvPr id="251" name="Google Shape;251;p31"/>
          <p:cNvSpPr txBox="1"/>
          <p:nvPr>
            <p:ph idx="1" type="subTitle"/>
          </p:nvPr>
        </p:nvSpPr>
        <p:spPr>
          <a:xfrm>
            <a:off x="1080475" y="2976763"/>
            <a:ext cx="4645200" cy="4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Tilt Warp"/>
                <a:ea typeface="Tilt Warp"/>
                <a:cs typeface="Tilt Warp"/>
                <a:sym typeface="Tilt Warp"/>
              </a:rPr>
              <a:t>By: Jen, Arjun, &amp; Dria</a:t>
            </a:r>
            <a:endParaRPr sz="2100">
              <a:latin typeface="Tilt Warp"/>
              <a:ea typeface="Tilt Warp"/>
              <a:cs typeface="Tilt Warp"/>
              <a:sym typeface="Tilt Warp"/>
            </a:endParaRPr>
          </a:p>
        </p:txBody>
      </p:sp>
      <p:pic>
        <p:nvPicPr>
          <p:cNvPr id="252" name="Google Shape;252;p31"/>
          <p:cNvPicPr preferRelativeResize="0"/>
          <p:nvPr/>
        </p:nvPicPr>
        <p:blipFill>
          <a:blip r:embed="rId4">
            <a:alphaModFix/>
          </a:blip>
          <a:stretch>
            <a:fillRect/>
          </a:stretch>
        </p:blipFill>
        <p:spPr>
          <a:xfrm>
            <a:off x="304788" y="304788"/>
            <a:ext cx="1568924" cy="1568919"/>
          </a:xfrm>
          <a:prstGeom prst="rect">
            <a:avLst/>
          </a:prstGeom>
          <a:noFill/>
          <a:ln>
            <a:noFill/>
          </a:ln>
        </p:spPr>
      </p:pic>
      <p:sp>
        <p:nvSpPr>
          <p:cNvPr id="253" name="Google Shape;253;p31"/>
          <p:cNvSpPr/>
          <p:nvPr/>
        </p:nvSpPr>
        <p:spPr>
          <a:xfrm>
            <a:off x="-1625700" y="2268163"/>
            <a:ext cx="3774850" cy="2580575"/>
          </a:xfrm>
          <a:custGeom>
            <a:rect b="b" l="l" r="r" t="t"/>
            <a:pathLst>
              <a:path extrusionOk="0" h="103223" w="150994">
                <a:moveTo>
                  <a:pt x="23504" y="0"/>
                </a:moveTo>
                <a:lnTo>
                  <a:pt x="1" y="34277"/>
                </a:lnTo>
                <a:lnTo>
                  <a:pt x="8314" y="49990"/>
                </a:lnTo>
                <a:cubicBezTo>
                  <a:pt x="54645" y="93912"/>
                  <a:pt x="113477" y="100345"/>
                  <a:pt x="124128" y="101233"/>
                </a:cubicBezTo>
                <a:cubicBezTo>
                  <a:pt x="131107" y="103139"/>
                  <a:pt x="133102" y="103223"/>
                  <a:pt x="133102" y="103223"/>
                </a:cubicBezTo>
                <a:cubicBezTo>
                  <a:pt x="133102" y="103223"/>
                  <a:pt x="133048" y="101662"/>
                  <a:pt x="132800" y="100518"/>
                </a:cubicBezTo>
                <a:cubicBezTo>
                  <a:pt x="132800" y="100518"/>
                  <a:pt x="147294" y="99879"/>
                  <a:pt x="147444" y="98905"/>
                </a:cubicBezTo>
                <a:cubicBezTo>
                  <a:pt x="147754" y="96870"/>
                  <a:pt x="138113" y="96444"/>
                  <a:pt x="138113" y="96444"/>
                </a:cubicBezTo>
                <a:lnTo>
                  <a:pt x="138113" y="96444"/>
                </a:lnTo>
                <a:cubicBezTo>
                  <a:pt x="138113" y="96444"/>
                  <a:pt x="139037" y="96471"/>
                  <a:pt x="140385" y="96471"/>
                </a:cubicBezTo>
                <a:cubicBezTo>
                  <a:pt x="143985" y="96471"/>
                  <a:pt x="150612" y="96278"/>
                  <a:pt x="150773" y="94860"/>
                </a:cubicBezTo>
                <a:cubicBezTo>
                  <a:pt x="150994" y="92908"/>
                  <a:pt x="139317" y="92198"/>
                  <a:pt x="139317" y="92198"/>
                </a:cubicBezTo>
                <a:cubicBezTo>
                  <a:pt x="139317" y="92198"/>
                  <a:pt x="149548" y="92129"/>
                  <a:pt x="149499" y="90563"/>
                </a:cubicBezTo>
                <a:cubicBezTo>
                  <a:pt x="149450" y="88999"/>
                  <a:pt x="139843" y="87498"/>
                  <a:pt x="139843" y="87498"/>
                </a:cubicBezTo>
                <a:cubicBezTo>
                  <a:pt x="139843" y="87498"/>
                  <a:pt x="148154" y="87447"/>
                  <a:pt x="148137" y="86047"/>
                </a:cubicBezTo>
                <a:cubicBezTo>
                  <a:pt x="148105" y="83485"/>
                  <a:pt x="73925" y="72257"/>
                  <a:pt x="235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p:nvPr/>
        </p:nvSpPr>
        <p:spPr>
          <a:xfrm>
            <a:off x="6366068" y="1202275"/>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1"/>
          <p:cNvSpPr/>
          <p:nvPr/>
        </p:nvSpPr>
        <p:spPr>
          <a:xfrm>
            <a:off x="8203588" y="438320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1"/>
          <p:cNvSpPr/>
          <p:nvPr/>
        </p:nvSpPr>
        <p:spPr>
          <a:xfrm>
            <a:off x="3498850" y="4287493"/>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7" name="Google Shape;257;p31"/>
          <p:cNvPicPr preferRelativeResize="0"/>
          <p:nvPr/>
        </p:nvPicPr>
        <p:blipFill>
          <a:blip r:embed="rId5">
            <a:alphaModFix amt="50000"/>
          </a:blip>
          <a:stretch>
            <a:fillRect/>
          </a:stretch>
        </p:blipFill>
        <p:spPr>
          <a:xfrm>
            <a:off x="349723" y="3336750"/>
            <a:ext cx="730748" cy="731126"/>
          </a:xfrm>
          <a:prstGeom prst="rect">
            <a:avLst/>
          </a:prstGeom>
          <a:noFill/>
          <a:ln>
            <a:noFill/>
          </a:ln>
        </p:spPr>
      </p:pic>
      <p:sp>
        <p:nvSpPr>
          <p:cNvPr id="258" name="Google Shape;258;p31"/>
          <p:cNvSpPr/>
          <p:nvPr/>
        </p:nvSpPr>
        <p:spPr>
          <a:xfrm>
            <a:off x="7449538" y="1378400"/>
            <a:ext cx="3961075" cy="1493400"/>
          </a:xfrm>
          <a:custGeom>
            <a:rect b="b" l="l" r="r" t="t"/>
            <a:pathLst>
              <a:path extrusionOk="0" h="59736" w="158443">
                <a:moveTo>
                  <a:pt x="158442" y="1"/>
                </a:moveTo>
                <a:lnTo>
                  <a:pt x="158441" y="4"/>
                </a:lnTo>
                <a:lnTo>
                  <a:pt x="158441" y="4"/>
                </a:lnTo>
                <a:cubicBezTo>
                  <a:pt x="158442" y="4"/>
                  <a:pt x="158442" y="4"/>
                  <a:pt x="158442" y="3"/>
                </a:cubicBezTo>
                <a:lnTo>
                  <a:pt x="158442" y="1"/>
                </a:lnTo>
                <a:close/>
                <a:moveTo>
                  <a:pt x="158441" y="4"/>
                </a:moveTo>
                <a:lnTo>
                  <a:pt x="158441" y="4"/>
                </a:lnTo>
                <a:cubicBezTo>
                  <a:pt x="127294" y="17080"/>
                  <a:pt x="97120" y="22086"/>
                  <a:pt x="72040" y="22086"/>
                </a:cubicBezTo>
                <a:cubicBezTo>
                  <a:pt x="36503" y="22086"/>
                  <a:pt x="11194" y="12036"/>
                  <a:pt x="7839" y="12036"/>
                </a:cubicBezTo>
                <a:cubicBezTo>
                  <a:pt x="7642" y="12036"/>
                  <a:pt x="7521" y="12070"/>
                  <a:pt x="7477" y="12143"/>
                </a:cubicBezTo>
                <a:cubicBezTo>
                  <a:pt x="6762" y="13348"/>
                  <a:pt x="13934" y="17547"/>
                  <a:pt x="13934" y="17547"/>
                </a:cubicBezTo>
                <a:cubicBezTo>
                  <a:pt x="13934" y="17547"/>
                  <a:pt x="7527" y="15070"/>
                  <a:pt x="4993" y="15070"/>
                </a:cubicBezTo>
                <a:cubicBezTo>
                  <a:pt x="4512" y="15070"/>
                  <a:pt x="4171" y="15159"/>
                  <a:pt x="4039" y="15371"/>
                </a:cubicBezTo>
                <a:cubicBezTo>
                  <a:pt x="3214" y="16702"/>
                  <a:pt x="12037" y="21882"/>
                  <a:pt x="12037" y="21882"/>
                </a:cubicBezTo>
                <a:cubicBezTo>
                  <a:pt x="12037" y="21882"/>
                  <a:pt x="4418" y="18076"/>
                  <a:pt x="1693" y="18076"/>
                </a:cubicBezTo>
                <a:cubicBezTo>
                  <a:pt x="1224" y="18076"/>
                  <a:pt x="900" y="18189"/>
                  <a:pt x="785" y="18453"/>
                </a:cubicBezTo>
                <a:cubicBezTo>
                  <a:pt x="0" y="20252"/>
                  <a:pt x="10953" y="26163"/>
                  <a:pt x="10953" y="26163"/>
                </a:cubicBezTo>
                <a:cubicBezTo>
                  <a:pt x="10953" y="26163"/>
                  <a:pt x="5157" y="23145"/>
                  <a:pt x="2687" y="23145"/>
                </a:cubicBezTo>
                <a:cubicBezTo>
                  <a:pt x="2155" y="23145"/>
                  <a:pt x="1778" y="23285"/>
                  <a:pt x="1645" y="23624"/>
                </a:cubicBezTo>
                <a:cubicBezTo>
                  <a:pt x="1285" y="24541"/>
                  <a:pt x="6598" y="28488"/>
                  <a:pt x="12701" y="31935"/>
                </a:cubicBezTo>
                <a:lnTo>
                  <a:pt x="12701" y="34778"/>
                </a:lnTo>
                <a:cubicBezTo>
                  <a:pt x="12701" y="34778"/>
                  <a:pt x="13672" y="35462"/>
                  <a:pt x="20669" y="37305"/>
                </a:cubicBezTo>
                <a:cubicBezTo>
                  <a:pt x="27793" y="40668"/>
                  <a:pt x="58212" y="59735"/>
                  <a:pt x="99231" y="59735"/>
                </a:cubicBezTo>
                <a:cubicBezTo>
                  <a:pt x="113858" y="59735"/>
                  <a:pt x="129834" y="57310"/>
                  <a:pt x="146581" y="50885"/>
                </a:cubicBezTo>
                <a:lnTo>
                  <a:pt x="158441" y="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 name="Google Shape;259;p31"/>
          <p:cNvPicPr preferRelativeResize="0"/>
          <p:nvPr/>
        </p:nvPicPr>
        <p:blipFill>
          <a:blip r:embed="rId6">
            <a:alphaModFix amt="50000"/>
          </a:blip>
          <a:stretch>
            <a:fillRect/>
          </a:stretch>
        </p:blipFill>
        <p:spPr>
          <a:xfrm>
            <a:off x="8505100" y="982350"/>
            <a:ext cx="1283965" cy="12845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0"/>
          <p:cNvSpPr/>
          <p:nvPr/>
        </p:nvSpPr>
        <p:spPr>
          <a:xfrm>
            <a:off x="4161550" y="760300"/>
            <a:ext cx="4311600" cy="3339600"/>
          </a:xfrm>
          <a:prstGeom prst="wedgeRoundRectCallout">
            <a:avLst>
              <a:gd fmla="val -20833" name="adj1"/>
              <a:gd fmla="val 62500" name="adj2"/>
              <a:gd fmla="val 0" name="adj3"/>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402" name="Google Shape;402;p40"/>
          <p:cNvSpPr/>
          <p:nvPr/>
        </p:nvSpPr>
        <p:spPr>
          <a:xfrm>
            <a:off x="416925" y="3858900"/>
            <a:ext cx="3453900" cy="1284600"/>
          </a:xfrm>
          <a:prstGeom prst="round2SameRect">
            <a:avLst>
              <a:gd fmla="val 16667" name="adj1"/>
              <a:gd fmla="val 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403" name="Google Shape;403;p40"/>
          <p:cNvSpPr txBox="1"/>
          <p:nvPr>
            <p:ph idx="2" type="subTitle"/>
          </p:nvPr>
        </p:nvSpPr>
        <p:spPr>
          <a:xfrm>
            <a:off x="4388800" y="1073500"/>
            <a:ext cx="3857100" cy="273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5"/>
                </a:solidFill>
                <a:latin typeface="Poppins SemiBold"/>
                <a:ea typeface="Poppins SemiBold"/>
                <a:cs typeface="Poppins SemiBold"/>
                <a:sym typeface="Poppins SemiBold"/>
              </a:rPr>
              <a:t>“She looked at me and she signed she was deaf, and I signed back to her. And her jaw dropped.</a:t>
            </a:r>
            <a:endParaRPr sz="1800">
              <a:solidFill>
                <a:schemeClr val="accent5"/>
              </a:solidFill>
              <a:latin typeface="Poppins SemiBold"/>
              <a:ea typeface="Poppins SemiBold"/>
              <a:cs typeface="Poppins SemiBold"/>
              <a:sym typeface="Poppins SemiBold"/>
            </a:endParaRPr>
          </a:p>
          <a:p>
            <a:pPr indent="0" lvl="0" marL="0" rtl="0" algn="l">
              <a:spcBef>
                <a:spcPts val="0"/>
              </a:spcBef>
              <a:spcAft>
                <a:spcPts val="0"/>
              </a:spcAft>
              <a:buNone/>
            </a:pPr>
            <a:r>
              <a:t/>
            </a:r>
            <a:endParaRPr sz="1800">
              <a:solidFill>
                <a:schemeClr val="accent5"/>
              </a:solidFill>
              <a:latin typeface="Poppins SemiBold"/>
              <a:ea typeface="Poppins SemiBold"/>
              <a:cs typeface="Poppins SemiBold"/>
              <a:sym typeface="Poppins SemiBold"/>
            </a:endParaRPr>
          </a:p>
          <a:p>
            <a:pPr indent="0" lvl="0" marL="0" rtl="0" algn="l">
              <a:spcBef>
                <a:spcPts val="0"/>
              </a:spcBef>
              <a:spcAft>
                <a:spcPts val="0"/>
              </a:spcAft>
              <a:buNone/>
            </a:pPr>
            <a:r>
              <a:rPr lang="en" sz="1800">
                <a:solidFill>
                  <a:schemeClr val="accent5"/>
                </a:solidFill>
                <a:latin typeface="Poppins SemiBold"/>
                <a:ea typeface="Poppins SemiBold"/>
                <a:cs typeface="Poppins SemiBold"/>
                <a:sym typeface="Poppins SemiBold"/>
              </a:rPr>
              <a:t>I just made a part of </a:t>
            </a:r>
            <a:r>
              <a:rPr lang="en" sz="1800">
                <a:solidFill>
                  <a:schemeClr val="accent5"/>
                </a:solidFill>
                <a:latin typeface="Poppins SemiBold"/>
                <a:ea typeface="Poppins SemiBold"/>
                <a:cs typeface="Poppins SemiBold"/>
                <a:sym typeface="Poppins SemiBold"/>
              </a:rPr>
              <a:t>everyday</a:t>
            </a:r>
            <a:r>
              <a:rPr lang="en" sz="1800">
                <a:solidFill>
                  <a:schemeClr val="accent5"/>
                </a:solidFill>
                <a:latin typeface="Poppins SemiBold"/>
                <a:ea typeface="Poppins SemiBold"/>
                <a:cs typeface="Poppins SemiBold"/>
                <a:sym typeface="Poppins SemiBold"/>
              </a:rPr>
              <a:t> life a little bit </a:t>
            </a:r>
            <a:r>
              <a:rPr b="1" i="1" lang="en" sz="1800">
                <a:solidFill>
                  <a:schemeClr val="accent5"/>
                </a:solidFill>
                <a:latin typeface="Poppins"/>
                <a:ea typeface="Poppins"/>
                <a:cs typeface="Poppins"/>
                <a:sym typeface="Poppins"/>
              </a:rPr>
              <a:t>easier and more accessible</a:t>
            </a:r>
            <a:r>
              <a:rPr lang="en" sz="1800">
                <a:solidFill>
                  <a:schemeClr val="accent5"/>
                </a:solidFill>
                <a:latin typeface="Poppins SemiBold"/>
                <a:ea typeface="Poppins SemiBold"/>
                <a:cs typeface="Poppins SemiBold"/>
                <a:sym typeface="Poppins SemiBold"/>
              </a:rPr>
              <a:t> for them.”</a:t>
            </a:r>
            <a:endParaRPr sz="1800">
              <a:solidFill>
                <a:schemeClr val="accent5"/>
              </a:solidFill>
              <a:latin typeface="Poppins SemiBold"/>
              <a:ea typeface="Poppins SemiBold"/>
              <a:cs typeface="Poppins SemiBold"/>
              <a:sym typeface="Poppins SemiBold"/>
            </a:endParaRPr>
          </a:p>
        </p:txBody>
      </p:sp>
      <p:sp>
        <p:nvSpPr>
          <p:cNvPr id="404" name="Google Shape;404;p40"/>
          <p:cNvSpPr/>
          <p:nvPr/>
        </p:nvSpPr>
        <p:spPr>
          <a:xfrm>
            <a:off x="3087925" y="35270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0"/>
          <p:cNvSpPr/>
          <p:nvPr/>
        </p:nvSpPr>
        <p:spPr>
          <a:xfrm>
            <a:off x="8068750" y="11752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6" name="Google Shape;406;p40"/>
          <p:cNvPicPr preferRelativeResize="0"/>
          <p:nvPr/>
        </p:nvPicPr>
        <p:blipFill>
          <a:blip r:embed="rId3">
            <a:alphaModFix amt="79000"/>
          </a:blip>
          <a:stretch>
            <a:fillRect/>
          </a:stretch>
        </p:blipFill>
        <p:spPr>
          <a:xfrm>
            <a:off x="1732411" y="885913"/>
            <a:ext cx="1568919" cy="1568919"/>
          </a:xfrm>
          <a:prstGeom prst="rect">
            <a:avLst/>
          </a:prstGeom>
          <a:noFill/>
          <a:ln>
            <a:noFill/>
          </a:ln>
        </p:spPr>
      </p:pic>
      <p:sp>
        <p:nvSpPr>
          <p:cNvPr id="407" name="Google Shape;407;p40"/>
          <p:cNvSpPr txBox="1"/>
          <p:nvPr/>
        </p:nvSpPr>
        <p:spPr>
          <a:xfrm>
            <a:off x="557325" y="3858900"/>
            <a:ext cx="3119700" cy="13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accent1"/>
                </a:solidFill>
                <a:latin typeface="Tilt Warp"/>
                <a:ea typeface="Tilt Warp"/>
                <a:cs typeface="Tilt Warp"/>
                <a:sym typeface="Tilt Warp"/>
              </a:rPr>
              <a:t>Melanie Lu</a:t>
            </a:r>
            <a:endParaRPr sz="2500">
              <a:solidFill>
                <a:schemeClr val="accent1"/>
              </a:solidFill>
              <a:latin typeface="Tilt Warp"/>
              <a:ea typeface="Tilt Warp"/>
              <a:cs typeface="Tilt Warp"/>
              <a:sym typeface="Tilt Warp"/>
            </a:endParaRPr>
          </a:p>
          <a:p>
            <a:pPr indent="0" lvl="0" marL="0" rtl="0" algn="l">
              <a:spcBef>
                <a:spcPts val="0"/>
              </a:spcBef>
              <a:spcAft>
                <a:spcPts val="0"/>
              </a:spcAft>
              <a:buNone/>
            </a:pPr>
            <a:r>
              <a:rPr lang="en" sz="2000">
                <a:solidFill>
                  <a:schemeClr val="accent1"/>
                </a:solidFill>
                <a:latin typeface="Poppins Medium"/>
                <a:ea typeface="Poppins Medium"/>
                <a:cs typeface="Poppins Medium"/>
                <a:sym typeface="Poppins Medium"/>
              </a:rPr>
              <a:t>ASL Student</a:t>
            </a:r>
            <a:endParaRPr sz="2000">
              <a:solidFill>
                <a:schemeClr val="accent1"/>
              </a:solidFill>
              <a:latin typeface="Poppins Medium"/>
              <a:ea typeface="Poppins Medium"/>
              <a:cs typeface="Poppins Medium"/>
              <a:sym typeface="Poppins Medium"/>
            </a:endParaRPr>
          </a:p>
          <a:p>
            <a:pPr indent="0" lvl="0" marL="0" rtl="0" algn="l">
              <a:spcBef>
                <a:spcPts val="0"/>
              </a:spcBef>
              <a:spcAft>
                <a:spcPts val="0"/>
              </a:spcAft>
              <a:buNone/>
            </a:pPr>
            <a:r>
              <a:rPr lang="en" sz="2000">
                <a:solidFill>
                  <a:schemeClr val="accent1"/>
                </a:solidFill>
                <a:latin typeface="Poppins Medium"/>
                <a:ea typeface="Poppins Medium"/>
                <a:cs typeface="Poppins Medium"/>
                <a:sym typeface="Poppins Medium"/>
              </a:rPr>
              <a:t>6 years of experience</a:t>
            </a:r>
            <a:endParaRPr sz="2000">
              <a:solidFill>
                <a:schemeClr val="accent1"/>
              </a:solidFill>
              <a:latin typeface="Poppins Medium"/>
              <a:ea typeface="Poppins Medium"/>
              <a:cs typeface="Poppins Medium"/>
              <a:sym typeface="Poppins Medium"/>
            </a:endParaRPr>
          </a:p>
        </p:txBody>
      </p:sp>
      <p:pic>
        <p:nvPicPr>
          <p:cNvPr id="408" name="Google Shape;408;p40"/>
          <p:cNvPicPr preferRelativeResize="0"/>
          <p:nvPr/>
        </p:nvPicPr>
        <p:blipFill rotWithShape="1">
          <a:blip r:embed="rId4">
            <a:alphaModFix/>
          </a:blip>
          <a:srcRect b="24104" l="19976" r="22186" t="31182"/>
          <a:stretch/>
        </p:blipFill>
        <p:spPr>
          <a:xfrm>
            <a:off x="557325" y="310704"/>
            <a:ext cx="3119700" cy="32163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1"/>
          <p:cNvSpPr/>
          <p:nvPr/>
        </p:nvSpPr>
        <p:spPr>
          <a:xfrm>
            <a:off x="4211225" y="808700"/>
            <a:ext cx="4650300" cy="28614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414" name="Google Shape;414;p41"/>
          <p:cNvSpPr/>
          <p:nvPr/>
        </p:nvSpPr>
        <p:spPr>
          <a:xfrm>
            <a:off x="416925" y="3858900"/>
            <a:ext cx="3453900" cy="1284600"/>
          </a:xfrm>
          <a:prstGeom prst="round2SameRect">
            <a:avLst>
              <a:gd fmla="val 16667" name="adj1"/>
              <a:gd fmla="val 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415" name="Google Shape;415;p41"/>
          <p:cNvSpPr txBox="1"/>
          <p:nvPr>
            <p:ph idx="2" type="subTitle"/>
          </p:nvPr>
        </p:nvSpPr>
        <p:spPr>
          <a:xfrm>
            <a:off x="4126700" y="1074350"/>
            <a:ext cx="4373100" cy="2330100"/>
          </a:xfrm>
          <a:prstGeom prst="rect">
            <a:avLst/>
          </a:prstGeom>
        </p:spPr>
        <p:txBody>
          <a:bodyPr anchorCtr="0" anchor="t" bIns="91425" lIns="91425" spcFirstLastPara="1" rIns="91425" wrap="square" tIns="91425">
            <a:noAutofit/>
          </a:bodyPr>
          <a:lstStyle/>
          <a:p>
            <a:pPr indent="0" lvl="0" marL="457200" rtl="0" algn="ctr">
              <a:lnSpc>
                <a:spcPct val="200000"/>
              </a:lnSpc>
              <a:spcBef>
                <a:spcPts val="0"/>
              </a:spcBef>
              <a:spcAft>
                <a:spcPts val="0"/>
              </a:spcAft>
              <a:buNone/>
            </a:pPr>
            <a:r>
              <a:rPr lang="en" sz="1600">
                <a:solidFill>
                  <a:schemeClr val="accent5"/>
                </a:solidFill>
                <a:latin typeface="Poppins SemiBold"/>
                <a:ea typeface="Poppins SemiBold"/>
                <a:cs typeface="Poppins SemiBold"/>
                <a:sym typeface="Poppins SemiBold"/>
              </a:rPr>
              <a:t>“If your heart’s not in it, don’t do it. Turn around and walk out the door.“</a:t>
            </a:r>
            <a:endParaRPr sz="1600">
              <a:solidFill>
                <a:schemeClr val="accent5"/>
              </a:solidFill>
              <a:latin typeface="Poppins SemiBold"/>
              <a:ea typeface="Poppins SemiBold"/>
              <a:cs typeface="Poppins SemiBold"/>
              <a:sym typeface="Poppins SemiBold"/>
            </a:endParaRPr>
          </a:p>
          <a:p>
            <a:pPr indent="0" lvl="0" marL="457200" rtl="0" algn="ctr">
              <a:lnSpc>
                <a:spcPct val="200000"/>
              </a:lnSpc>
              <a:spcBef>
                <a:spcPts val="0"/>
              </a:spcBef>
              <a:spcAft>
                <a:spcPts val="0"/>
              </a:spcAft>
              <a:buNone/>
            </a:pPr>
            <a:r>
              <a:t/>
            </a:r>
            <a:endParaRPr sz="800">
              <a:solidFill>
                <a:schemeClr val="accent5"/>
              </a:solidFill>
              <a:latin typeface="Poppins SemiBold"/>
              <a:ea typeface="Poppins SemiBold"/>
              <a:cs typeface="Poppins SemiBold"/>
              <a:sym typeface="Poppins SemiBold"/>
            </a:endParaRPr>
          </a:p>
          <a:p>
            <a:pPr indent="0" lvl="0" marL="457200" rtl="0" algn="ctr">
              <a:lnSpc>
                <a:spcPct val="200000"/>
              </a:lnSpc>
              <a:spcBef>
                <a:spcPts val="0"/>
              </a:spcBef>
              <a:spcAft>
                <a:spcPts val="0"/>
              </a:spcAft>
              <a:buNone/>
            </a:pPr>
            <a:r>
              <a:rPr lang="en" sz="1600">
                <a:solidFill>
                  <a:schemeClr val="accent5"/>
                </a:solidFill>
                <a:latin typeface="Poppins SemiBold"/>
                <a:ea typeface="Poppins SemiBold"/>
                <a:cs typeface="Poppins SemiBold"/>
                <a:sym typeface="Poppins SemiBold"/>
              </a:rPr>
              <a:t>“</a:t>
            </a:r>
            <a:r>
              <a:rPr b="1" i="1" lang="en" sz="1900">
                <a:solidFill>
                  <a:schemeClr val="accent5"/>
                </a:solidFill>
                <a:latin typeface="Poppins"/>
                <a:ea typeface="Poppins"/>
                <a:cs typeface="Poppins"/>
                <a:sym typeface="Poppins"/>
              </a:rPr>
              <a:t>In this profession, you are literally someone’s voice.</a:t>
            </a:r>
            <a:r>
              <a:rPr lang="en" sz="1600">
                <a:solidFill>
                  <a:schemeClr val="accent5"/>
                </a:solidFill>
                <a:latin typeface="Poppins SemiBold"/>
                <a:ea typeface="Poppins SemiBold"/>
                <a:cs typeface="Poppins SemiBold"/>
                <a:sym typeface="Poppins SemiBold"/>
              </a:rPr>
              <a:t>”</a:t>
            </a:r>
            <a:endParaRPr sz="3000">
              <a:solidFill>
                <a:schemeClr val="accent5"/>
              </a:solidFill>
              <a:latin typeface="Poppins SemiBold"/>
              <a:ea typeface="Poppins SemiBold"/>
              <a:cs typeface="Poppins SemiBold"/>
              <a:sym typeface="Poppins SemiBold"/>
            </a:endParaRPr>
          </a:p>
        </p:txBody>
      </p:sp>
      <p:sp>
        <p:nvSpPr>
          <p:cNvPr id="416" name="Google Shape;416;p41"/>
          <p:cNvSpPr/>
          <p:nvPr/>
        </p:nvSpPr>
        <p:spPr>
          <a:xfrm>
            <a:off x="3087925" y="35270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7" name="Google Shape;417;p41"/>
          <p:cNvPicPr preferRelativeResize="0"/>
          <p:nvPr/>
        </p:nvPicPr>
        <p:blipFill>
          <a:blip r:embed="rId3">
            <a:alphaModFix amt="79000"/>
          </a:blip>
          <a:stretch>
            <a:fillRect/>
          </a:stretch>
        </p:blipFill>
        <p:spPr>
          <a:xfrm>
            <a:off x="1732411" y="885913"/>
            <a:ext cx="1568919" cy="1568919"/>
          </a:xfrm>
          <a:prstGeom prst="rect">
            <a:avLst/>
          </a:prstGeom>
          <a:noFill/>
          <a:ln>
            <a:noFill/>
          </a:ln>
        </p:spPr>
      </p:pic>
      <p:sp>
        <p:nvSpPr>
          <p:cNvPr id="418" name="Google Shape;418;p41"/>
          <p:cNvSpPr txBox="1"/>
          <p:nvPr/>
        </p:nvSpPr>
        <p:spPr>
          <a:xfrm>
            <a:off x="557325" y="3858900"/>
            <a:ext cx="3119700" cy="13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6B65"/>
                </a:solidFill>
                <a:latin typeface="Tilt Warp"/>
                <a:ea typeface="Tilt Warp"/>
                <a:cs typeface="Tilt Warp"/>
                <a:sym typeface="Tilt Warp"/>
              </a:rPr>
              <a:t>Juanita Nickerson</a:t>
            </a:r>
            <a:endParaRPr sz="2500">
              <a:solidFill>
                <a:srgbClr val="FF6B65"/>
              </a:solidFill>
              <a:latin typeface="Tilt Warp"/>
              <a:ea typeface="Tilt Warp"/>
              <a:cs typeface="Tilt Warp"/>
              <a:sym typeface="Tilt Warp"/>
            </a:endParaRPr>
          </a:p>
          <a:p>
            <a:pPr indent="0" lvl="0" marL="0" rtl="0" algn="l">
              <a:spcBef>
                <a:spcPts val="0"/>
              </a:spcBef>
              <a:spcAft>
                <a:spcPts val="0"/>
              </a:spcAft>
              <a:buNone/>
            </a:pPr>
            <a:r>
              <a:rPr lang="en" sz="2000">
                <a:solidFill>
                  <a:srgbClr val="FF6B65"/>
                </a:solidFill>
                <a:latin typeface="Poppins Medium"/>
                <a:ea typeface="Poppins Medium"/>
                <a:cs typeface="Poppins Medium"/>
                <a:sym typeface="Poppins Medium"/>
              </a:rPr>
              <a:t>ASL Interpreter</a:t>
            </a:r>
            <a:endParaRPr sz="2000">
              <a:solidFill>
                <a:srgbClr val="FF6B65"/>
              </a:solidFill>
              <a:latin typeface="Poppins Medium"/>
              <a:ea typeface="Poppins Medium"/>
              <a:cs typeface="Poppins Medium"/>
              <a:sym typeface="Poppins Medium"/>
            </a:endParaRPr>
          </a:p>
          <a:p>
            <a:pPr indent="0" lvl="0" marL="0" rtl="0" algn="l">
              <a:spcBef>
                <a:spcPts val="0"/>
              </a:spcBef>
              <a:spcAft>
                <a:spcPts val="0"/>
              </a:spcAft>
              <a:buNone/>
            </a:pPr>
            <a:r>
              <a:rPr lang="en" sz="2000">
                <a:solidFill>
                  <a:srgbClr val="FF6B65"/>
                </a:solidFill>
                <a:latin typeface="Poppins Medium"/>
                <a:ea typeface="Poppins Medium"/>
                <a:cs typeface="Poppins Medium"/>
                <a:sym typeface="Poppins Medium"/>
              </a:rPr>
              <a:t>25 years of experience</a:t>
            </a:r>
            <a:endParaRPr sz="2000">
              <a:solidFill>
                <a:srgbClr val="FF6B65"/>
              </a:solidFill>
              <a:latin typeface="Poppins Medium"/>
              <a:ea typeface="Poppins Medium"/>
              <a:cs typeface="Poppins Medium"/>
              <a:sym typeface="Poppins Medium"/>
            </a:endParaRPr>
          </a:p>
          <a:p>
            <a:pPr indent="0" lvl="0" marL="0" rtl="0" algn="l">
              <a:spcBef>
                <a:spcPts val="0"/>
              </a:spcBef>
              <a:spcAft>
                <a:spcPts val="0"/>
              </a:spcAft>
              <a:buNone/>
            </a:pPr>
            <a:r>
              <a:t/>
            </a:r>
            <a:endParaRPr sz="2500">
              <a:solidFill>
                <a:schemeClr val="accent1"/>
              </a:solidFill>
              <a:latin typeface="Tilt Warp"/>
              <a:ea typeface="Tilt Warp"/>
              <a:cs typeface="Tilt Warp"/>
              <a:sym typeface="Tilt Warp"/>
            </a:endParaRPr>
          </a:p>
        </p:txBody>
      </p:sp>
      <p:sp>
        <p:nvSpPr>
          <p:cNvPr id="419" name="Google Shape;419;p41"/>
          <p:cNvSpPr txBox="1"/>
          <p:nvPr/>
        </p:nvSpPr>
        <p:spPr>
          <a:xfrm>
            <a:off x="4659225" y="198775"/>
            <a:ext cx="4373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solidFill>
                <a:srgbClr val="FF6B65"/>
              </a:solidFill>
              <a:latin typeface="Poppins SemiBold"/>
              <a:ea typeface="Poppins SemiBold"/>
              <a:cs typeface="Poppins SemiBold"/>
              <a:sym typeface="Poppins SemiBold"/>
            </a:endParaRPr>
          </a:p>
        </p:txBody>
      </p:sp>
      <p:pic>
        <p:nvPicPr>
          <p:cNvPr id="420" name="Google Shape;420;p41"/>
          <p:cNvPicPr preferRelativeResize="0"/>
          <p:nvPr/>
        </p:nvPicPr>
        <p:blipFill rotWithShape="1">
          <a:blip r:embed="rId4">
            <a:alphaModFix/>
          </a:blip>
          <a:srcRect b="22967" l="52276" r="0" t="28020"/>
          <a:stretch/>
        </p:blipFill>
        <p:spPr>
          <a:xfrm>
            <a:off x="584032" y="328998"/>
            <a:ext cx="3119700" cy="3198000"/>
          </a:xfrm>
          <a:prstGeom prst="ellipse">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2"/>
          <p:cNvSpPr/>
          <p:nvPr/>
        </p:nvSpPr>
        <p:spPr>
          <a:xfrm>
            <a:off x="4319900" y="493000"/>
            <a:ext cx="4326300" cy="3336000"/>
          </a:xfrm>
          <a:prstGeom prst="wedgeRoundRectCallout">
            <a:avLst>
              <a:gd fmla="val -20833" name="adj1"/>
              <a:gd fmla="val 62500" name="adj2"/>
              <a:gd fmla="val 0" name="adj3"/>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426" name="Google Shape;426;p42"/>
          <p:cNvSpPr/>
          <p:nvPr/>
        </p:nvSpPr>
        <p:spPr>
          <a:xfrm>
            <a:off x="416925" y="3858900"/>
            <a:ext cx="3453900" cy="1284600"/>
          </a:xfrm>
          <a:prstGeom prst="round2SameRect">
            <a:avLst>
              <a:gd fmla="val 16667" name="adj1"/>
              <a:gd fmla="val 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427" name="Google Shape;427;p42"/>
          <p:cNvSpPr txBox="1"/>
          <p:nvPr>
            <p:ph idx="2" type="subTitle"/>
          </p:nvPr>
        </p:nvSpPr>
        <p:spPr>
          <a:xfrm>
            <a:off x="4628200" y="871100"/>
            <a:ext cx="3824700" cy="22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5"/>
                </a:solidFill>
                <a:latin typeface="Poppins SemiBold"/>
                <a:ea typeface="Poppins SemiBold"/>
                <a:cs typeface="Poppins SemiBold"/>
                <a:sym typeface="Poppins SemiBold"/>
              </a:rPr>
              <a:t>“</a:t>
            </a:r>
            <a:r>
              <a:rPr lang="en" sz="1600">
                <a:solidFill>
                  <a:schemeClr val="accent5"/>
                </a:solidFill>
                <a:latin typeface="Poppins SemiBold"/>
                <a:ea typeface="Poppins SemiBold"/>
                <a:cs typeface="Poppins SemiBold"/>
                <a:sym typeface="Poppins SemiBold"/>
              </a:rPr>
              <a:t>Sign Language isn’t just signed English. It’s an adult language.”</a:t>
            </a:r>
            <a:endParaRPr sz="1600">
              <a:solidFill>
                <a:schemeClr val="accent5"/>
              </a:solidFill>
              <a:latin typeface="Poppins SemiBold"/>
              <a:ea typeface="Poppins SemiBold"/>
              <a:cs typeface="Poppins SemiBold"/>
              <a:sym typeface="Poppins SemiBold"/>
            </a:endParaRPr>
          </a:p>
          <a:p>
            <a:pPr indent="0" lvl="0" marL="0" rtl="0" algn="l">
              <a:spcBef>
                <a:spcPts val="0"/>
              </a:spcBef>
              <a:spcAft>
                <a:spcPts val="0"/>
              </a:spcAft>
              <a:buNone/>
            </a:pPr>
            <a:r>
              <a:t/>
            </a:r>
            <a:endParaRPr sz="1800">
              <a:solidFill>
                <a:schemeClr val="accent5"/>
              </a:solidFill>
              <a:latin typeface="Poppins SemiBold"/>
              <a:ea typeface="Poppins SemiBold"/>
              <a:cs typeface="Poppins SemiBold"/>
              <a:sym typeface="Poppins SemiBold"/>
            </a:endParaRPr>
          </a:p>
          <a:p>
            <a:pPr indent="0" lvl="0" marL="0" rtl="0" algn="l">
              <a:spcBef>
                <a:spcPts val="0"/>
              </a:spcBef>
              <a:spcAft>
                <a:spcPts val="0"/>
              </a:spcAft>
              <a:buNone/>
            </a:pPr>
            <a:r>
              <a:rPr b="1" i="1" lang="en" sz="1800">
                <a:solidFill>
                  <a:schemeClr val="accent5"/>
                </a:solidFill>
                <a:latin typeface="Poppins"/>
                <a:ea typeface="Poppins"/>
                <a:cs typeface="Poppins"/>
                <a:sym typeface="Poppins"/>
              </a:rPr>
              <a:t>“Deafness has a whole culture around it. </a:t>
            </a:r>
            <a:endParaRPr b="1" i="1" sz="1800">
              <a:solidFill>
                <a:schemeClr val="accent5"/>
              </a:solidFill>
              <a:latin typeface="Poppins"/>
              <a:ea typeface="Poppins"/>
              <a:cs typeface="Poppins"/>
              <a:sym typeface="Poppins"/>
            </a:endParaRPr>
          </a:p>
          <a:p>
            <a:pPr indent="0" lvl="0" marL="0" rtl="0" algn="l">
              <a:spcBef>
                <a:spcPts val="0"/>
              </a:spcBef>
              <a:spcAft>
                <a:spcPts val="0"/>
              </a:spcAft>
              <a:buNone/>
            </a:pPr>
            <a:r>
              <a:rPr b="1" i="1" lang="en" sz="1800">
                <a:solidFill>
                  <a:schemeClr val="accent5"/>
                </a:solidFill>
                <a:latin typeface="Poppins"/>
                <a:ea typeface="Poppins"/>
                <a:cs typeface="Poppins"/>
                <a:sym typeface="Poppins"/>
              </a:rPr>
              <a:t>It’s not just a lack of hearing, it’s also respect and learning from one another.”</a:t>
            </a:r>
            <a:endParaRPr b="1" i="1" sz="1800">
              <a:solidFill>
                <a:schemeClr val="accent5"/>
              </a:solidFill>
              <a:latin typeface="Poppins"/>
              <a:ea typeface="Poppins"/>
              <a:cs typeface="Poppins"/>
              <a:sym typeface="Poppins"/>
            </a:endParaRPr>
          </a:p>
        </p:txBody>
      </p:sp>
      <p:sp>
        <p:nvSpPr>
          <p:cNvPr id="428" name="Google Shape;428;p42"/>
          <p:cNvSpPr/>
          <p:nvPr/>
        </p:nvSpPr>
        <p:spPr>
          <a:xfrm>
            <a:off x="3087925" y="35270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9" name="Google Shape;429;p42"/>
          <p:cNvPicPr preferRelativeResize="0"/>
          <p:nvPr/>
        </p:nvPicPr>
        <p:blipFill>
          <a:blip r:embed="rId3">
            <a:alphaModFix amt="79000"/>
          </a:blip>
          <a:stretch>
            <a:fillRect/>
          </a:stretch>
        </p:blipFill>
        <p:spPr>
          <a:xfrm>
            <a:off x="1732411" y="885913"/>
            <a:ext cx="1568919" cy="1568919"/>
          </a:xfrm>
          <a:prstGeom prst="rect">
            <a:avLst/>
          </a:prstGeom>
          <a:noFill/>
          <a:ln>
            <a:noFill/>
          </a:ln>
        </p:spPr>
      </p:pic>
      <p:sp>
        <p:nvSpPr>
          <p:cNvPr id="430" name="Google Shape;430;p42"/>
          <p:cNvSpPr txBox="1"/>
          <p:nvPr/>
        </p:nvSpPr>
        <p:spPr>
          <a:xfrm>
            <a:off x="557325" y="3858900"/>
            <a:ext cx="3119700" cy="13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674EA7"/>
                </a:solidFill>
                <a:latin typeface="Tilt Warp"/>
                <a:ea typeface="Tilt Warp"/>
                <a:cs typeface="Tilt Warp"/>
                <a:sym typeface="Tilt Warp"/>
              </a:rPr>
              <a:t>Trin Nobles</a:t>
            </a:r>
            <a:endParaRPr sz="2500">
              <a:solidFill>
                <a:srgbClr val="674EA7"/>
              </a:solidFill>
              <a:latin typeface="Tilt Warp"/>
              <a:ea typeface="Tilt Warp"/>
              <a:cs typeface="Tilt Warp"/>
              <a:sym typeface="Tilt Warp"/>
            </a:endParaRPr>
          </a:p>
          <a:p>
            <a:pPr indent="0" lvl="0" marL="0" rtl="0" algn="l">
              <a:spcBef>
                <a:spcPts val="0"/>
              </a:spcBef>
              <a:spcAft>
                <a:spcPts val="0"/>
              </a:spcAft>
              <a:buNone/>
            </a:pPr>
            <a:r>
              <a:rPr lang="en" sz="2000">
                <a:solidFill>
                  <a:srgbClr val="674EA7"/>
                </a:solidFill>
                <a:latin typeface="Poppins Medium"/>
                <a:ea typeface="Poppins Medium"/>
                <a:cs typeface="Poppins Medium"/>
                <a:sym typeface="Poppins Medium"/>
              </a:rPr>
              <a:t>ASL Student </a:t>
            </a:r>
            <a:endParaRPr sz="2000">
              <a:solidFill>
                <a:srgbClr val="674EA7"/>
              </a:solidFill>
              <a:latin typeface="Poppins Medium"/>
              <a:ea typeface="Poppins Medium"/>
              <a:cs typeface="Poppins Medium"/>
              <a:sym typeface="Poppins Medium"/>
            </a:endParaRPr>
          </a:p>
          <a:p>
            <a:pPr indent="0" lvl="0" marL="0" rtl="0" algn="l">
              <a:spcBef>
                <a:spcPts val="0"/>
              </a:spcBef>
              <a:spcAft>
                <a:spcPts val="0"/>
              </a:spcAft>
              <a:buNone/>
            </a:pPr>
            <a:r>
              <a:rPr lang="en" sz="2000">
                <a:solidFill>
                  <a:srgbClr val="674EA7"/>
                </a:solidFill>
                <a:latin typeface="Poppins Medium"/>
                <a:ea typeface="Poppins Medium"/>
                <a:cs typeface="Poppins Medium"/>
                <a:sym typeface="Poppins Medium"/>
              </a:rPr>
              <a:t>3 years of experience</a:t>
            </a:r>
            <a:endParaRPr sz="2000">
              <a:solidFill>
                <a:srgbClr val="674EA7"/>
              </a:solidFill>
              <a:latin typeface="Poppins Medium"/>
              <a:ea typeface="Poppins Medium"/>
              <a:cs typeface="Poppins Medium"/>
              <a:sym typeface="Poppins Medium"/>
            </a:endParaRPr>
          </a:p>
          <a:p>
            <a:pPr indent="0" lvl="0" marL="0" rtl="0" algn="l">
              <a:spcBef>
                <a:spcPts val="0"/>
              </a:spcBef>
              <a:spcAft>
                <a:spcPts val="0"/>
              </a:spcAft>
              <a:buNone/>
            </a:pPr>
            <a:r>
              <a:t/>
            </a:r>
            <a:endParaRPr sz="2500">
              <a:solidFill>
                <a:schemeClr val="accent1"/>
              </a:solidFill>
              <a:latin typeface="Tilt Warp"/>
              <a:ea typeface="Tilt Warp"/>
              <a:cs typeface="Tilt Warp"/>
              <a:sym typeface="Tilt Warp"/>
            </a:endParaRPr>
          </a:p>
        </p:txBody>
      </p:sp>
      <p:pic>
        <p:nvPicPr>
          <p:cNvPr id="431" name="Google Shape;431;p42"/>
          <p:cNvPicPr preferRelativeResize="0"/>
          <p:nvPr/>
        </p:nvPicPr>
        <p:blipFill rotWithShape="1">
          <a:blip r:embed="rId4">
            <a:alphaModFix/>
          </a:blip>
          <a:srcRect b="21779" l="1559" r="1559" t="9923"/>
          <a:stretch/>
        </p:blipFill>
        <p:spPr>
          <a:xfrm>
            <a:off x="525975" y="334100"/>
            <a:ext cx="3235800" cy="33360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3"/>
          <p:cNvSpPr/>
          <p:nvPr/>
        </p:nvSpPr>
        <p:spPr>
          <a:xfrm>
            <a:off x="4319900" y="760300"/>
            <a:ext cx="4205400" cy="3098700"/>
          </a:xfrm>
          <a:prstGeom prst="wedgeRoundRectCallout">
            <a:avLst>
              <a:gd fmla="val -20833" name="adj1"/>
              <a:gd fmla="val 62500" name="adj2"/>
              <a:gd fmla="val 0" name="adj3"/>
            </a:avLst>
          </a:prstGeom>
          <a:solidFill>
            <a:srgbClr val="E050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437" name="Google Shape;437;p43"/>
          <p:cNvSpPr/>
          <p:nvPr/>
        </p:nvSpPr>
        <p:spPr>
          <a:xfrm>
            <a:off x="416925" y="3858900"/>
            <a:ext cx="3453900" cy="1284600"/>
          </a:xfrm>
          <a:prstGeom prst="round2SameRect">
            <a:avLst>
              <a:gd fmla="val 16667" name="adj1"/>
              <a:gd fmla="val 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438" name="Google Shape;438;p43"/>
          <p:cNvSpPr txBox="1"/>
          <p:nvPr>
            <p:ph idx="2" type="subTitle"/>
          </p:nvPr>
        </p:nvSpPr>
        <p:spPr>
          <a:xfrm>
            <a:off x="4615675" y="1032550"/>
            <a:ext cx="3583800" cy="21090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500">
                <a:solidFill>
                  <a:schemeClr val="accent4"/>
                </a:solidFill>
                <a:latin typeface="Poppins SemiBold"/>
                <a:ea typeface="Poppins SemiBold"/>
                <a:cs typeface="Poppins SemiBold"/>
                <a:sym typeface="Poppins SemiBold"/>
              </a:rPr>
              <a:t>“People have misconceptions about deaf people like thinking that deaf people can’t drive. We have eyes, we can see the road.</a:t>
            </a:r>
            <a:endParaRPr sz="1500">
              <a:solidFill>
                <a:schemeClr val="accent4"/>
              </a:solidFill>
              <a:latin typeface="Poppins SemiBold"/>
              <a:ea typeface="Poppins SemiBold"/>
              <a:cs typeface="Poppins SemiBold"/>
              <a:sym typeface="Poppins SemiBold"/>
            </a:endParaRPr>
          </a:p>
          <a:p>
            <a:pPr indent="0" lvl="0" marL="0" rtl="0" algn="ctr">
              <a:lnSpc>
                <a:spcPct val="150000"/>
              </a:lnSpc>
              <a:spcBef>
                <a:spcPts val="0"/>
              </a:spcBef>
              <a:spcAft>
                <a:spcPts val="0"/>
              </a:spcAft>
              <a:buNone/>
            </a:pPr>
            <a:r>
              <a:t/>
            </a:r>
            <a:endParaRPr sz="1500">
              <a:solidFill>
                <a:schemeClr val="accent4"/>
              </a:solidFill>
              <a:latin typeface="Poppins SemiBold"/>
              <a:ea typeface="Poppins SemiBold"/>
              <a:cs typeface="Poppins SemiBold"/>
              <a:sym typeface="Poppins SemiBold"/>
            </a:endParaRPr>
          </a:p>
          <a:p>
            <a:pPr indent="0" lvl="0" marL="0" rtl="0" algn="ctr">
              <a:lnSpc>
                <a:spcPct val="150000"/>
              </a:lnSpc>
              <a:spcBef>
                <a:spcPts val="0"/>
              </a:spcBef>
              <a:spcAft>
                <a:spcPts val="0"/>
              </a:spcAft>
              <a:buNone/>
            </a:pPr>
            <a:r>
              <a:rPr b="1" i="1" lang="en" sz="1700">
                <a:solidFill>
                  <a:schemeClr val="accent4"/>
                </a:solidFill>
                <a:latin typeface="Poppins"/>
                <a:ea typeface="Poppins"/>
                <a:cs typeface="Poppins"/>
                <a:sym typeface="Poppins"/>
              </a:rPr>
              <a:t>I don’t let hearing people tell me that I can’t do anything.</a:t>
            </a:r>
            <a:r>
              <a:rPr lang="en" sz="1500">
                <a:solidFill>
                  <a:schemeClr val="accent4"/>
                </a:solidFill>
                <a:latin typeface="Poppins SemiBold"/>
                <a:ea typeface="Poppins SemiBold"/>
                <a:cs typeface="Poppins SemiBold"/>
                <a:sym typeface="Poppins SemiBold"/>
              </a:rPr>
              <a:t>”</a:t>
            </a:r>
            <a:endParaRPr sz="1500">
              <a:solidFill>
                <a:schemeClr val="accent4"/>
              </a:solidFill>
              <a:latin typeface="Poppins SemiBold"/>
              <a:ea typeface="Poppins SemiBold"/>
              <a:cs typeface="Poppins SemiBold"/>
              <a:sym typeface="Poppins SemiBold"/>
            </a:endParaRPr>
          </a:p>
          <a:p>
            <a:pPr indent="0" lvl="0" marL="0" rtl="0" algn="ctr">
              <a:lnSpc>
                <a:spcPct val="150000"/>
              </a:lnSpc>
              <a:spcBef>
                <a:spcPts val="0"/>
              </a:spcBef>
              <a:spcAft>
                <a:spcPts val="0"/>
              </a:spcAft>
              <a:buNone/>
            </a:pPr>
            <a:r>
              <a:t/>
            </a:r>
            <a:endParaRPr sz="2500">
              <a:solidFill>
                <a:schemeClr val="accent5"/>
              </a:solidFill>
              <a:latin typeface="Poppins SemiBold"/>
              <a:ea typeface="Poppins SemiBold"/>
              <a:cs typeface="Poppins SemiBold"/>
              <a:sym typeface="Poppins SemiBold"/>
            </a:endParaRPr>
          </a:p>
        </p:txBody>
      </p:sp>
      <p:sp>
        <p:nvSpPr>
          <p:cNvPr id="439" name="Google Shape;439;p43"/>
          <p:cNvSpPr/>
          <p:nvPr/>
        </p:nvSpPr>
        <p:spPr>
          <a:xfrm>
            <a:off x="3087925" y="35270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3"/>
          <p:cNvSpPr txBox="1"/>
          <p:nvPr/>
        </p:nvSpPr>
        <p:spPr>
          <a:xfrm>
            <a:off x="557325" y="3858900"/>
            <a:ext cx="3119700" cy="13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E050A4"/>
                </a:solidFill>
                <a:latin typeface="Tilt Warp"/>
                <a:ea typeface="Tilt Warp"/>
                <a:cs typeface="Tilt Warp"/>
                <a:sym typeface="Tilt Warp"/>
              </a:rPr>
              <a:t>Kin Lin</a:t>
            </a:r>
            <a:endParaRPr sz="2500">
              <a:solidFill>
                <a:srgbClr val="E050A4"/>
              </a:solidFill>
              <a:latin typeface="Tilt Warp"/>
              <a:ea typeface="Tilt Warp"/>
              <a:cs typeface="Tilt Warp"/>
              <a:sym typeface="Tilt Warp"/>
            </a:endParaRPr>
          </a:p>
          <a:p>
            <a:pPr indent="0" lvl="0" marL="0" rtl="0" algn="l">
              <a:spcBef>
                <a:spcPts val="0"/>
              </a:spcBef>
              <a:spcAft>
                <a:spcPts val="0"/>
              </a:spcAft>
              <a:buNone/>
            </a:pPr>
            <a:r>
              <a:rPr lang="en" sz="2000">
                <a:solidFill>
                  <a:srgbClr val="E050A4"/>
                </a:solidFill>
                <a:latin typeface="Poppins Medium"/>
                <a:ea typeface="Poppins Medium"/>
                <a:cs typeface="Poppins Medium"/>
                <a:sym typeface="Poppins Medium"/>
              </a:rPr>
              <a:t>Born deaf</a:t>
            </a:r>
            <a:endParaRPr sz="2000">
              <a:solidFill>
                <a:srgbClr val="E050A4"/>
              </a:solidFill>
              <a:latin typeface="Poppins Medium"/>
              <a:ea typeface="Poppins Medium"/>
              <a:cs typeface="Poppins Medium"/>
              <a:sym typeface="Poppins Medium"/>
            </a:endParaRPr>
          </a:p>
          <a:p>
            <a:pPr indent="0" lvl="0" marL="0" rtl="0" algn="l">
              <a:spcBef>
                <a:spcPts val="0"/>
              </a:spcBef>
              <a:spcAft>
                <a:spcPts val="0"/>
              </a:spcAft>
              <a:buNone/>
            </a:pPr>
            <a:r>
              <a:rPr lang="en" sz="2000">
                <a:solidFill>
                  <a:srgbClr val="E050A4"/>
                </a:solidFill>
                <a:latin typeface="Poppins Medium"/>
                <a:ea typeface="Poppins Medium"/>
                <a:cs typeface="Poppins Medium"/>
                <a:sym typeface="Poppins Medium"/>
              </a:rPr>
              <a:t>Native ASL speaker</a:t>
            </a:r>
            <a:endParaRPr sz="2000">
              <a:solidFill>
                <a:srgbClr val="E050A4"/>
              </a:solidFill>
              <a:latin typeface="Poppins Medium"/>
              <a:ea typeface="Poppins Medium"/>
              <a:cs typeface="Poppins Medium"/>
              <a:sym typeface="Poppins Medium"/>
            </a:endParaRPr>
          </a:p>
          <a:p>
            <a:pPr indent="0" lvl="0" marL="0" rtl="0" algn="l">
              <a:spcBef>
                <a:spcPts val="0"/>
              </a:spcBef>
              <a:spcAft>
                <a:spcPts val="0"/>
              </a:spcAft>
              <a:buNone/>
            </a:pPr>
            <a:r>
              <a:t/>
            </a:r>
            <a:endParaRPr sz="2500">
              <a:solidFill>
                <a:schemeClr val="accent1"/>
              </a:solidFill>
              <a:latin typeface="Tilt Warp"/>
              <a:ea typeface="Tilt Warp"/>
              <a:cs typeface="Tilt Warp"/>
              <a:sym typeface="Tilt Warp"/>
            </a:endParaRPr>
          </a:p>
        </p:txBody>
      </p:sp>
      <p:pic>
        <p:nvPicPr>
          <p:cNvPr id="441" name="Google Shape;441;p43"/>
          <p:cNvPicPr preferRelativeResize="0"/>
          <p:nvPr/>
        </p:nvPicPr>
        <p:blipFill rotWithShape="1">
          <a:blip r:embed="rId3">
            <a:alphaModFix/>
          </a:blip>
          <a:srcRect b="0" l="0" r="9551" t="30065"/>
          <a:stretch/>
        </p:blipFill>
        <p:spPr>
          <a:xfrm>
            <a:off x="652125" y="506592"/>
            <a:ext cx="2930100" cy="3020400"/>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44"/>
          <p:cNvPicPr preferRelativeResize="0"/>
          <p:nvPr/>
        </p:nvPicPr>
        <p:blipFill>
          <a:blip r:embed="rId3">
            <a:alphaModFix amt="50000"/>
          </a:blip>
          <a:stretch>
            <a:fillRect/>
          </a:stretch>
        </p:blipFill>
        <p:spPr>
          <a:xfrm>
            <a:off x="1867925" y="3507700"/>
            <a:ext cx="1283965" cy="1284598"/>
          </a:xfrm>
          <a:prstGeom prst="rect">
            <a:avLst/>
          </a:prstGeom>
          <a:noFill/>
          <a:ln>
            <a:noFill/>
          </a:ln>
        </p:spPr>
      </p:pic>
      <p:sp>
        <p:nvSpPr>
          <p:cNvPr id="447" name="Google Shape;447;p44"/>
          <p:cNvSpPr txBox="1"/>
          <p:nvPr>
            <p:ph type="title"/>
          </p:nvPr>
        </p:nvSpPr>
        <p:spPr>
          <a:xfrm>
            <a:off x="1662552" y="1259450"/>
            <a:ext cx="5719500" cy="207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700"/>
              <a:t>Analysis</a:t>
            </a:r>
            <a:endParaRPr sz="6700"/>
          </a:p>
        </p:txBody>
      </p:sp>
      <p:pic>
        <p:nvPicPr>
          <p:cNvPr id="448" name="Google Shape;448;p44"/>
          <p:cNvPicPr preferRelativeResize="0"/>
          <p:nvPr/>
        </p:nvPicPr>
        <p:blipFill>
          <a:blip r:embed="rId4">
            <a:alphaModFix amt="50000"/>
          </a:blip>
          <a:stretch>
            <a:fillRect/>
          </a:stretch>
        </p:blipFill>
        <p:spPr>
          <a:xfrm>
            <a:off x="-150352" y="1319450"/>
            <a:ext cx="730748" cy="731126"/>
          </a:xfrm>
          <a:prstGeom prst="rect">
            <a:avLst/>
          </a:prstGeom>
          <a:noFill/>
          <a:ln>
            <a:noFill/>
          </a:ln>
        </p:spPr>
      </p:pic>
      <p:sp>
        <p:nvSpPr>
          <p:cNvPr id="449" name="Google Shape;449;p44"/>
          <p:cNvSpPr/>
          <p:nvPr/>
        </p:nvSpPr>
        <p:spPr>
          <a:xfrm>
            <a:off x="2214943" y="463450"/>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4"/>
          <p:cNvSpPr/>
          <p:nvPr/>
        </p:nvSpPr>
        <p:spPr>
          <a:xfrm>
            <a:off x="715088" y="44958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4"/>
          <p:cNvSpPr/>
          <p:nvPr/>
        </p:nvSpPr>
        <p:spPr>
          <a:xfrm>
            <a:off x="5102043" y="3984750"/>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2" name="Google Shape;452;p44"/>
          <p:cNvPicPr preferRelativeResize="0"/>
          <p:nvPr/>
        </p:nvPicPr>
        <p:blipFill>
          <a:blip r:embed="rId5">
            <a:alphaModFix amt="66000"/>
          </a:blip>
          <a:stretch>
            <a:fillRect/>
          </a:stretch>
        </p:blipFill>
        <p:spPr>
          <a:xfrm>
            <a:off x="8258514" y="1289981"/>
            <a:ext cx="1035250" cy="1035781"/>
          </a:xfrm>
          <a:prstGeom prst="rect">
            <a:avLst/>
          </a:prstGeom>
          <a:noFill/>
          <a:ln>
            <a:noFill/>
          </a:ln>
        </p:spPr>
      </p:pic>
      <p:sp>
        <p:nvSpPr>
          <p:cNvPr id="453" name="Google Shape;453;p44"/>
          <p:cNvSpPr/>
          <p:nvPr/>
        </p:nvSpPr>
        <p:spPr>
          <a:xfrm>
            <a:off x="6338050" y="1064675"/>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4" name="Google Shape;454;p44"/>
          <p:cNvPicPr preferRelativeResize="0"/>
          <p:nvPr/>
        </p:nvPicPr>
        <p:blipFill>
          <a:blip r:embed="rId6">
            <a:alphaModFix/>
          </a:blip>
          <a:stretch>
            <a:fillRect/>
          </a:stretch>
        </p:blipFill>
        <p:spPr>
          <a:xfrm>
            <a:off x="6781671" y="3607942"/>
            <a:ext cx="1568919" cy="15689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5"/>
          <p:cNvSpPr txBox="1"/>
          <p:nvPr>
            <p:ph type="title"/>
          </p:nvPr>
        </p:nvSpPr>
        <p:spPr>
          <a:xfrm>
            <a:off x="720000" y="367423"/>
            <a:ext cx="7704000" cy="8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Surprises</a:t>
            </a:r>
            <a:endParaRPr/>
          </a:p>
        </p:txBody>
      </p:sp>
      <p:sp>
        <p:nvSpPr>
          <p:cNvPr id="460" name="Google Shape;460;p45"/>
          <p:cNvSpPr txBox="1"/>
          <p:nvPr>
            <p:ph idx="1" type="subTitle"/>
          </p:nvPr>
        </p:nvSpPr>
        <p:spPr>
          <a:xfrm>
            <a:off x="758400" y="1509025"/>
            <a:ext cx="7627200" cy="3216300"/>
          </a:xfrm>
          <a:prstGeom prst="rect">
            <a:avLst/>
          </a:prstGeom>
        </p:spPr>
        <p:txBody>
          <a:bodyPr anchorCtr="0" anchor="ctr" bIns="91425" lIns="91425" spcFirstLastPara="1" rIns="91425" wrap="square" tIns="91425">
            <a:noAutofit/>
          </a:bodyPr>
          <a:lstStyle/>
          <a:p>
            <a:pPr indent="-317500" lvl="0" marL="457200" rtl="0" algn="ctr">
              <a:spcBef>
                <a:spcPts val="0"/>
              </a:spcBef>
              <a:spcAft>
                <a:spcPts val="0"/>
              </a:spcAft>
              <a:buSzPts val="1400"/>
              <a:buAutoNum type="arabicPeriod"/>
            </a:pPr>
            <a:r>
              <a:rPr lang="en"/>
              <a:t>ASL is a </a:t>
            </a:r>
            <a:r>
              <a:rPr b="1" lang="en">
                <a:latin typeface="Albert Sans"/>
                <a:ea typeface="Albert Sans"/>
                <a:cs typeface="Albert Sans"/>
                <a:sym typeface="Albert Sans"/>
              </a:rPr>
              <a:t>completely different language </a:t>
            </a:r>
            <a:r>
              <a:rPr lang="en"/>
              <a:t>from English. </a:t>
            </a:r>
            <a:r>
              <a:rPr lang="en"/>
              <a:t>Thus,</a:t>
            </a:r>
            <a:r>
              <a:rPr b="1" lang="en">
                <a:latin typeface="Albert Sans"/>
                <a:ea typeface="Albert Sans"/>
                <a:cs typeface="Albert Sans"/>
                <a:sym typeface="Albert Sans"/>
              </a:rPr>
              <a:t> c</a:t>
            </a:r>
            <a:r>
              <a:rPr b="1" lang="en">
                <a:latin typeface="Albert Sans"/>
                <a:ea typeface="Albert Sans"/>
                <a:cs typeface="Albert Sans"/>
                <a:sym typeface="Albert Sans"/>
              </a:rPr>
              <a:t>onceptually accurate interpretations</a:t>
            </a:r>
            <a:r>
              <a:rPr lang="en"/>
              <a:t> (ASL) are not the same as </a:t>
            </a:r>
            <a:r>
              <a:rPr b="1" lang="en">
                <a:latin typeface="Albert Sans"/>
                <a:ea typeface="Albert Sans"/>
                <a:cs typeface="Albert Sans"/>
                <a:sym typeface="Albert Sans"/>
              </a:rPr>
              <a:t>word for word translations </a:t>
            </a:r>
            <a:r>
              <a:rPr lang="en"/>
              <a:t>(Signed Exact English or SEE)</a:t>
            </a:r>
            <a:r>
              <a:rPr lang="en"/>
              <a:t>.</a:t>
            </a:r>
            <a:endParaRPr/>
          </a:p>
          <a:p>
            <a:pPr indent="0" lvl="0" marL="457200" rtl="0" algn="ctr">
              <a:spcBef>
                <a:spcPts val="0"/>
              </a:spcBef>
              <a:spcAft>
                <a:spcPts val="0"/>
              </a:spcAft>
              <a:buNone/>
            </a:pPr>
            <a:r>
              <a:t/>
            </a:r>
            <a:endParaRPr/>
          </a:p>
          <a:p>
            <a:pPr indent="-317500" lvl="0" marL="457200" rtl="0" algn="ctr">
              <a:spcBef>
                <a:spcPts val="0"/>
              </a:spcBef>
              <a:spcAft>
                <a:spcPts val="0"/>
              </a:spcAft>
              <a:buSzPts val="1400"/>
              <a:buAutoNum type="arabicPeriod"/>
            </a:pPr>
            <a:r>
              <a:rPr lang="en"/>
              <a:t>There is a halfway point between ASL and SEE called </a:t>
            </a:r>
            <a:r>
              <a:rPr b="1" lang="en">
                <a:latin typeface="Albert Sans"/>
                <a:ea typeface="Albert Sans"/>
                <a:cs typeface="Albert Sans"/>
                <a:sym typeface="Albert Sans"/>
              </a:rPr>
              <a:t>PSE (Pidgin Signed English)</a:t>
            </a:r>
            <a:r>
              <a:rPr lang="en"/>
              <a:t> that follows </a:t>
            </a:r>
            <a:r>
              <a:rPr b="1" lang="en">
                <a:latin typeface="Albert Sans"/>
                <a:ea typeface="Albert Sans"/>
                <a:cs typeface="Albert Sans"/>
                <a:sym typeface="Albert Sans"/>
              </a:rPr>
              <a:t>English syntax rules</a:t>
            </a:r>
            <a:r>
              <a:rPr lang="en"/>
              <a:t> but uses </a:t>
            </a:r>
            <a:r>
              <a:rPr b="1" lang="en">
                <a:latin typeface="Albert Sans"/>
                <a:ea typeface="Albert Sans"/>
                <a:cs typeface="Albert Sans"/>
                <a:sym typeface="Albert Sans"/>
              </a:rPr>
              <a:t>ASL vocabulary</a:t>
            </a:r>
            <a:r>
              <a:rPr lang="en"/>
              <a:t>.</a:t>
            </a:r>
            <a:endParaRPr/>
          </a:p>
          <a:p>
            <a:pPr indent="0" lvl="0" marL="457200" rtl="0" algn="ctr">
              <a:spcBef>
                <a:spcPts val="0"/>
              </a:spcBef>
              <a:spcAft>
                <a:spcPts val="0"/>
              </a:spcAft>
              <a:buNone/>
            </a:pPr>
            <a:r>
              <a:t/>
            </a:r>
            <a:endParaRPr/>
          </a:p>
          <a:p>
            <a:pPr indent="-317500" lvl="0" marL="457200" rtl="0" algn="ctr">
              <a:spcBef>
                <a:spcPts val="0"/>
              </a:spcBef>
              <a:spcAft>
                <a:spcPts val="0"/>
              </a:spcAft>
              <a:buSzPts val="1400"/>
              <a:buAutoNum type="arabicPeriod"/>
            </a:pPr>
            <a:r>
              <a:rPr lang="en"/>
              <a:t>Sign languages are </a:t>
            </a:r>
            <a:r>
              <a:rPr b="1" lang="en">
                <a:latin typeface="Albert Sans"/>
                <a:ea typeface="Albert Sans"/>
                <a:cs typeface="Albert Sans"/>
                <a:sym typeface="Albert Sans"/>
              </a:rPr>
              <a:t>not </a:t>
            </a:r>
            <a:r>
              <a:rPr b="1" lang="en">
                <a:latin typeface="Albert Sans"/>
                <a:ea typeface="Albert Sans"/>
                <a:cs typeface="Albert Sans"/>
                <a:sym typeface="Albert Sans"/>
              </a:rPr>
              <a:t>universal</a:t>
            </a:r>
            <a:r>
              <a:rPr lang="en"/>
              <a:t>, they are </a:t>
            </a:r>
            <a:r>
              <a:rPr b="1" lang="en">
                <a:latin typeface="Albert Sans"/>
                <a:ea typeface="Albert Sans"/>
                <a:cs typeface="Albert Sans"/>
                <a:sym typeface="Albert Sans"/>
              </a:rPr>
              <a:t>regional</a:t>
            </a:r>
            <a:r>
              <a:rPr lang="en"/>
              <a:t>. </a:t>
            </a:r>
            <a:r>
              <a:rPr lang="en"/>
              <a:t>While the US, England, and Australia are all English-speaking countries, each country has its own sign language. ASL is </a:t>
            </a:r>
            <a:r>
              <a:rPr lang="en"/>
              <a:t>derived</a:t>
            </a:r>
            <a:r>
              <a:rPr lang="en"/>
              <a:t> from French Sign Language.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46"/>
          <p:cNvPicPr preferRelativeResize="0"/>
          <p:nvPr/>
        </p:nvPicPr>
        <p:blipFill>
          <a:blip r:embed="rId3">
            <a:alphaModFix/>
          </a:blip>
          <a:stretch>
            <a:fillRect/>
          </a:stretch>
        </p:blipFill>
        <p:spPr>
          <a:xfrm>
            <a:off x="0" y="566488"/>
            <a:ext cx="9144001" cy="40105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7"/>
          <p:cNvSpPr txBox="1"/>
          <p:nvPr>
            <p:ph type="title"/>
          </p:nvPr>
        </p:nvSpPr>
        <p:spPr>
          <a:xfrm>
            <a:off x="720000" y="367423"/>
            <a:ext cx="7704000" cy="8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Contradictions</a:t>
            </a:r>
            <a:endParaRPr/>
          </a:p>
        </p:txBody>
      </p:sp>
      <p:sp>
        <p:nvSpPr>
          <p:cNvPr id="471" name="Google Shape;471;p47"/>
          <p:cNvSpPr txBox="1"/>
          <p:nvPr>
            <p:ph idx="1" type="subTitle"/>
          </p:nvPr>
        </p:nvSpPr>
        <p:spPr>
          <a:xfrm>
            <a:off x="910525" y="1348750"/>
            <a:ext cx="7342200" cy="2725200"/>
          </a:xfrm>
          <a:prstGeom prst="rect">
            <a:avLst/>
          </a:prstGeom>
        </p:spPr>
        <p:txBody>
          <a:bodyPr anchorCtr="0" anchor="ctr" bIns="91425" lIns="91425" spcFirstLastPara="1" rIns="91425" wrap="square" tIns="91425">
            <a:noAutofit/>
          </a:bodyPr>
          <a:lstStyle/>
          <a:p>
            <a:pPr indent="-317500" lvl="0" marL="457200" rtl="0" algn="ctr">
              <a:spcBef>
                <a:spcPts val="0"/>
              </a:spcBef>
              <a:spcAft>
                <a:spcPts val="0"/>
              </a:spcAft>
              <a:buSzPts val="1400"/>
              <a:buAutoNum type="arabicPeriod"/>
            </a:pPr>
            <a:r>
              <a:rPr lang="en"/>
              <a:t>While some deaf people identify as </a:t>
            </a:r>
            <a:r>
              <a:rPr b="1" lang="en">
                <a:latin typeface="Albert Sans"/>
                <a:ea typeface="Albert Sans"/>
                <a:cs typeface="Albert Sans"/>
                <a:sym typeface="Albert Sans"/>
              </a:rPr>
              <a:t>disabled</a:t>
            </a:r>
            <a:r>
              <a:rPr lang="en"/>
              <a:t>, others </a:t>
            </a:r>
            <a:r>
              <a:rPr b="1" lang="en">
                <a:latin typeface="Albert Sans"/>
                <a:ea typeface="Albert Sans"/>
                <a:cs typeface="Albert Sans"/>
                <a:sym typeface="Albert Sans"/>
              </a:rPr>
              <a:t>push back against this label </a:t>
            </a:r>
            <a:r>
              <a:rPr lang="en"/>
              <a:t>as a form of self-empowerment</a:t>
            </a:r>
            <a:r>
              <a:rPr lang="en"/>
              <a:t>.</a:t>
            </a:r>
            <a:endParaRPr/>
          </a:p>
          <a:p>
            <a:pPr indent="0" lvl="0" marL="457200" rtl="0" algn="ctr">
              <a:spcBef>
                <a:spcPts val="0"/>
              </a:spcBef>
              <a:spcAft>
                <a:spcPts val="0"/>
              </a:spcAft>
              <a:buNone/>
            </a:pPr>
            <a:r>
              <a:t/>
            </a:r>
            <a:endParaRPr/>
          </a:p>
          <a:p>
            <a:pPr indent="-317500" lvl="0" marL="457200" rtl="0" algn="ctr">
              <a:spcBef>
                <a:spcPts val="0"/>
              </a:spcBef>
              <a:spcAft>
                <a:spcPts val="0"/>
              </a:spcAft>
              <a:buSzPts val="1400"/>
              <a:buAutoNum type="arabicPeriod"/>
            </a:pPr>
            <a:r>
              <a:rPr lang="en"/>
              <a:t>Not all deaf people use </a:t>
            </a:r>
            <a:r>
              <a:rPr b="1" lang="en">
                <a:latin typeface="Albert Sans"/>
                <a:ea typeface="Albert Sans"/>
                <a:cs typeface="Albert Sans"/>
                <a:sym typeface="Albert Sans"/>
              </a:rPr>
              <a:t>sign language</a:t>
            </a:r>
            <a:r>
              <a:rPr lang="en"/>
              <a:t>. Some (typically those with assistive technology or late-deafened individuals) use </a:t>
            </a:r>
            <a:r>
              <a:rPr b="1" lang="en">
                <a:latin typeface="Albert Sans"/>
                <a:ea typeface="Albert Sans"/>
                <a:cs typeface="Albert Sans"/>
                <a:sym typeface="Albert Sans"/>
              </a:rPr>
              <a:t>alternate methods of communication like lip-reading</a:t>
            </a:r>
            <a:r>
              <a:rPr lang="en"/>
              <a:t>. Some use </a:t>
            </a:r>
            <a:r>
              <a:rPr b="1" lang="en">
                <a:latin typeface="Albert Sans"/>
                <a:ea typeface="Albert Sans"/>
                <a:cs typeface="Albert Sans"/>
                <a:sym typeface="Albert Sans"/>
              </a:rPr>
              <a:t>both</a:t>
            </a:r>
            <a:r>
              <a:rPr lang="en"/>
              <a:t>.</a:t>
            </a:r>
            <a:endParaRPr/>
          </a:p>
          <a:p>
            <a:pPr indent="0" lvl="0" marL="457200" rtl="0" algn="ctr">
              <a:spcBef>
                <a:spcPts val="0"/>
              </a:spcBef>
              <a:spcAft>
                <a:spcPts val="0"/>
              </a:spcAft>
              <a:buNone/>
            </a:pPr>
            <a:r>
              <a:t/>
            </a:r>
            <a:endParaRPr/>
          </a:p>
          <a:p>
            <a:pPr indent="-317500" lvl="0" marL="457200" rtl="0" algn="ctr">
              <a:spcBef>
                <a:spcPts val="0"/>
              </a:spcBef>
              <a:spcAft>
                <a:spcPts val="0"/>
              </a:spcAft>
              <a:buSzPts val="1400"/>
              <a:buAutoNum type="arabicPeriod"/>
            </a:pPr>
            <a:r>
              <a:rPr lang="en"/>
              <a:t>Some deaf people prefer </a:t>
            </a:r>
            <a:r>
              <a:rPr b="1" lang="en">
                <a:latin typeface="Albert Sans"/>
                <a:ea typeface="Albert Sans"/>
                <a:cs typeface="Albert Sans"/>
                <a:sym typeface="Albert Sans"/>
              </a:rPr>
              <a:t>literal translations</a:t>
            </a:r>
            <a:r>
              <a:rPr lang="en"/>
              <a:t> for the sake of preserving the original message while others prefer that interpreters focus on interpreting the </a:t>
            </a:r>
            <a:r>
              <a:rPr b="1" lang="en">
                <a:latin typeface="Albert Sans"/>
                <a:ea typeface="Albert Sans"/>
                <a:cs typeface="Albert Sans"/>
                <a:sym typeface="Albert Sans"/>
              </a:rPr>
              <a:t>meaning behind the message</a:t>
            </a:r>
            <a:r>
              <a:rPr lang="en"/>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p48"/>
          <p:cNvPicPr preferRelativeResize="0"/>
          <p:nvPr/>
        </p:nvPicPr>
        <p:blipFill>
          <a:blip r:embed="rId3">
            <a:alphaModFix/>
          </a:blip>
          <a:stretch>
            <a:fillRect/>
          </a:stretch>
        </p:blipFill>
        <p:spPr>
          <a:xfrm>
            <a:off x="1524000" y="0"/>
            <a:ext cx="6095994"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9"/>
          <p:cNvSpPr txBox="1"/>
          <p:nvPr>
            <p:ph type="title"/>
          </p:nvPr>
        </p:nvSpPr>
        <p:spPr>
          <a:xfrm>
            <a:off x="82650" y="200400"/>
            <a:ext cx="1370700" cy="474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700"/>
              <a:t>T</a:t>
            </a:r>
            <a:endParaRPr sz="3700"/>
          </a:p>
          <a:p>
            <a:pPr indent="0" lvl="0" marL="0" rtl="0" algn="ctr">
              <a:spcBef>
                <a:spcPts val="0"/>
              </a:spcBef>
              <a:spcAft>
                <a:spcPts val="0"/>
              </a:spcAft>
              <a:buNone/>
            </a:pPr>
            <a:r>
              <a:rPr lang="en" sz="3700"/>
              <a:t>E</a:t>
            </a:r>
            <a:endParaRPr sz="3700"/>
          </a:p>
          <a:p>
            <a:pPr indent="0" lvl="0" marL="0" rtl="0" algn="ctr">
              <a:spcBef>
                <a:spcPts val="0"/>
              </a:spcBef>
              <a:spcAft>
                <a:spcPts val="0"/>
              </a:spcAft>
              <a:buNone/>
            </a:pPr>
            <a:r>
              <a:rPr lang="en" sz="3700"/>
              <a:t>N</a:t>
            </a:r>
            <a:endParaRPr sz="3700"/>
          </a:p>
          <a:p>
            <a:pPr indent="0" lvl="0" marL="0" rtl="0" algn="ctr">
              <a:spcBef>
                <a:spcPts val="0"/>
              </a:spcBef>
              <a:spcAft>
                <a:spcPts val="0"/>
              </a:spcAft>
              <a:buNone/>
            </a:pPr>
            <a:r>
              <a:rPr lang="en" sz="3700"/>
              <a:t>S</a:t>
            </a:r>
            <a:endParaRPr sz="3700"/>
          </a:p>
          <a:p>
            <a:pPr indent="0" lvl="0" marL="0" rtl="0" algn="ctr">
              <a:spcBef>
                <a:spcPts val="0"/>
              </a:spcBef>
              <a:spcAft>
                <a:spcPts val="0"/>
              </a:spcAft>
              <a:buNone/>
            </a:pPr>
            <a:r>
              <a:rPr lang="en" sz="3700"/>
              <a:t>I</a:t>
            </a:r>
            <a:endParaRPr sz="3700"/>
          </a:p>
          <a:p>
            <a:pPr indent="0" lvl="0" marL="0" rtl="0" algn="ctr">
              <a:spcBef>
                <a:spcPts val="0"/>
              </a:spcBef>
              <a:spcAft>
                <a:spcPts val="0"/>
              </a:spcAft>
              <a:buNone/>
            </a:pPr>
            <a:r>
              <a:rPr lang="en" sz="3700"/>
              <a:t>O</a:t>
            </a:r>
            <a:endParaRPr sz="3700"/>
          </a:p>
          <a:p>
            <a:pPr indent="0" lvl="0" marL="0" rtl="0" algn="ctr">
              <a:spcBef>
                <a:spcPts val="0"/>
              </a:spcBef>
              <a:spcAft>
                <a:spcPts val="0"/>
              </a:spcAft>
              <a:buNone/>
            </a:pPr>
            <a:r>
              <a:rPr lang="en" sz="3700"/>
              <a:t>N</a:t>
            </a:r>
            <a:endParaRPr sz="3700"/>
          </a:p>
          <a:p>
            <a:pPr indent="0" lvl="0" marL="0" rtl="0" algn="ctr">
              <a:spcBef>
                <a:spcPts val="0"/>
              </a:spcBef>
              <a:spcAft>
                <a:spcPts val="0"/>
              </a:spcAft>
              <a:buNone/>
            </a:pPr>
            <a:r>
              <a:rPr lang="en" sz="3700"/>
              <a:t>S</a:t>
            </a:r>
            <a:endParaRPr sz="3700"/>
          </a:p>
        </p:txBody>
      </p:sp>
      <p:sp>
        <p:nvSpPr>
          <p:cNvPr id="482" name="Google Shape;482;p49"/>
          <p:cNvSpPr txBox="1"/>
          <p:nvPr>
            <p:ph idx="1" type="subTitle"/>
          </p:nvPr>
        </p:nvSpPr>
        <p:spPr>
          <a:xfrm>
            <a:off x="1453350" y="367800"/>
            <a:ext cx="7287900" cy="43971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AutoNum type="arabicPeriod"/>
            </a:pPr>
            <a:r>
              <a:rPr lang="en"/>
              <a:t>Advanced ASL students that have a strong desire to continue learning often feel </a:t>
            </a:r>
            <a:r>
              <a:rPr b="1" lang="en">
                <a:latin typeface="Albert Sans"/>
                <a:ea typeface="Albert Sans"/>
                <a:cs typeface="Albert Sans"/>
                <a:sym typeface="Albert Sans"/>
              </a:rPr>
              <a:t>stranded</a:t>
            </a:r>
            <a:r>
              <a:rPr lang="en"/>
              <a:t> if they </a:t>
            </a:r>
            <a:r>
              <a:rPr b="1" lang="en">
                <a:latin typeface="Albert Sans"/>
                <a:ea typeface="Albert Sans"/>
                <a:cs typeface="Albert Sans"/>
                <a:sym typeface="Albert Sans"/>
              </a:rPr>
              <a:t>don’t have a Deaf community</a:t>
            </a:r>
            <a:r>
              <a:rPr lang="en"/>
              <a:t> to immerse themselves in.</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While interpreters are committed to access, </a:t>
            </a:r>
            <a:r>
              <a:rPr b="1" lang="en">
                <a:latin typeface="Albert Sans"/>
                <a:ea typeface="Albert Sans"/>
                <a:cs typeface="Albert Sans"/>
                <a:sym typeface="Albert Sans"/>
              </a:rPr>
              <a:t>not every client will find them to be the right fit for them</a:t>
            </a:r>
            <a:r>
              <a:rPr lang="en"/>
              <a:t> (depending on accent, style, etc).</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Interpreters often face </a:t>
            </a:r>
            <a:r>
              <a:rPr b="1" lang="en">
                <a:latin typeface="Albert Sans"/>
                <a:ea typeface="Albert Sans"/>
                <a:cs typeface="Albert Sans"/>
                <a:sym typeface="Albert Sans"/>
              </a:rPr>
              <a:t>ethical challenges</a:t>
            </a:r>
            <a:r>
              <a:rPr lang="en"/>
              <a:t> when it comes to being a neutral party.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The barrier between the hearing and deaf community is a </a:t>
            </a:r>
            <a:r>
              <a:rPr lang="en"/>
              <a:t>linguistic</a:t>
            </a:r>
            <a:r>
              <a:rPr lang="en"/>
              <a:t> one, </a:t>
            </a:r>
            <a:r>
              <a:rPr b="1" lang="en">
                <a:latin typeface="Albert Sans"/>
                <a:ea typeface="Albert Sans"/>
                <a:cs typeface="Albert Sans"/>
                <a:sym typeface="Albert Sans"/>
              </a:rPr>
              <a:t>rooted in the lack of a shared language</a:t>
            </a:r>
            <a:r>
              <a:rPr lang="en"/>
              <a:t>.</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Some people find the distinction between</a:t>
            </a:r>
            <a:r>
              <a:rPr lang="en"/>
              <a:t> </a:t>
            </a:r>
            <a:r>
              <a:rPr b="1" lang="en">
                <a:latin typeface="Albert Sans"/>
                <a:ea typeface="Albert Sans"/>
                <a:cs typeface="Albert Sans"/>
                <a:sym typeface="Albert Sans"/>
              </a:rPr>
              <a:t>deaf</a:t>
            </a:r>
            <a:r>
              <a:rPr lang="en"/>
              <a:t> and </a:t>
            </a:r>
            <a:r>
              <a:rPr b="1" lang="en">
                <a:latin typeface="Albert Sans"/>
                <a:ea typeface="Albert Sans"/>
                <a:cs typeface="Albert Sans"/>
                <a:sym typeface="Albert Sans"/>
              </a:rPr>
              <a:t>Deaf </a:t>
            </a:r>
            <a:r>
              <a:rPr lang="en"/>
              <a:t>to foster a </a:t>
            </a:r>
            <a:r>
              <a:rPr b="1" lang="en">
                <a:latin typeface="Albert Sans"/>
                <a:ea typeface="Albert Sans"/>
                <a:cs typeface="Albert Sans"/>
                <a:sym typeface="Albert Sans"/>
              </a:rPr>
              <a:t>stronger sense of identify</a:t>
            </a:r>
            <a:r>
              <a:rPr lang="en"/>
              <a:t>, while others find it to be </a:t>
            </a:r>
            <a:r>
              <a:rPr b="1" lang="en">
                <a:latin typeface="Albert Sans"/>
                <a:ea typeface="Albert Sans"/>
                <a:cs typeface="Albert Sans"/>
                <a:sym typeface="Albert Sans"/>
              </a:rPr>
              <a:t>divisive and invalidating</a:t>
            </a:r>
            <a:r>
              <a:rPr lang="en"/>
              <a:t>. </a:t>
            </a:r>
            <a:endParaRPr/>
          </a:p>
          <a:p>
            <a:pPr indent="-317500" lvl="1" marL="914400" rtl="0" algn="l">
              <a:spcBef>
                <a:spcPts val="0"/>
              </a:spcBef>
              <a:spcAft>
                <a:spcPts val="0"/>
              </a:spcAft>
              <a:buSzPts val="1400"/>
              <a:buAutoNum type="alphaLcPeriod"/>
            </a:pPr>
            <a:r>
              <a:rPr lang="en"/>
              <a:t>“Lowercase d” deaf refers to the medical condition of hearing loss, while “capital D” Deaf refers to those who identify as not only physically deaf, but also take pride in being culturally Deaf.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2"/>
          <p:cNvSpPr txBox="1"/>
          <p:nvPr>
            <p:ph idx="2" type="title"/>
          </p:nvPr>
        </p:nvSpPr>
        <p:spPr>
          <a:xfrm>
            <a:off x="715100" y="535000"/>
            <a:ext cx="77139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265" name="Google Shape;265;p32"/>
          <p:cNvSpPr txBox="1"/>
          <p:nvPr>
            <p:ph type="title"/>
          </p:nvPr>
        </p:nvSpPr>
        <p:spPr>
          <a:xfrm>
            <a:off x="715100" y="1474200"/>
            <a:ext cx="534600" cy="42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01</a:t>
            </a:r>
            <a:endParaRPr sz="2000"/>
          </a:p>
        </p:txBody>
      </p:sp>
      <p:sp>
        <p:nvSpPr>
          <p:cNvPr id="266" name="Google Shape;266;p32"/>
          <p:cNvSpPr txBox="1"/>
          <p:nvPr>
            <p:ph idx="1" type="subTitle"/>
          </p:nvPr>
        </p:nvSpPr>
        <p:spPr>
          <a:xfrm>
            <a:off x="1402100" y="1474200"/>
            <a:ext cx="3687000" cy="42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Introduction </a:t>
            </a:r>
            <a:endParaRPr sz="2000"/>
          </a:p>
        </p:txBody>
      </p:sp>
      <p:sp>
        <p:nvSpPr>
          <p:cNvPr id="267" name="Google Shape;267;p32"/>
          <p:cNvSpPr txBox="1"/>
          <p:nvPr>
            <p:ph idx="3" type="title"/>
          </p:nvPr>
        </p:nvSpPr>
        <p:spPr>
          <a:xfrm>
            <a:off x="715100" y="1967200"/>
            <a:ext cx="534600" cy="42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02</a:t>
            </a:r>
            <a:endParaRPr sz="2000"/>
          </a:p>
        </p:txBody>
      </p:sp>
      <p:sp>
        <p:nvSpPr>
          <p:cNvPr id="268" name="Google Shape;268;p32"/>
          <p:cNvSpPr txBox="1"/>
          <p:nvPr>
            <p:ph idx="4" type="subTitle"/>
          </p:nvPr>
        </p:nvSpPr>
        <p:spPr>
          <a:xfrm>
            <a:off x="1402100" y="1967200"/>
            <a:ext cx="3687000" cy="42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Needfinding </a:t>
            </a:r>
            <a:r>
              <a:rPr lang="en" sz="2000"/>
              <a:t>Methodology</a:t>
            </a:r>
            <a:endParaRPr sz="2000"/>
          </a:p>
        </p:txBody>
      </p:sp>
      <p:sp>
        <p:nvSpPr>
          <p:cNvPr id="269" name="Google Shape;269;p32"/>
          <p:cNvSpPr txBox="1"/>
          <p:nvPr>
            <p:ph idx="5" type="title"/>
          </p:nvPr>
        </p:nvSpPr>
        <p:spPr>
          <a:xfrm>
            <a:off x="715100" y="2460188"/>
            <a:ext cx="534600" cy="42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03</a:t>
            </a:r>
            <a:endParaRPr sz="2000"/>
          </a:p>
        </p:txBody>
      </p:sp>
      <p:sp>
        <p:nvSpPr>
          <p:cNvPr id="270" name="Google Shape;270;p32"/>
          <p:cNvSpPr txBox="1"/>
          <p:nvPr>
            <p:ph idx="6" type="subTitle"/>
          </p:nvPr>
        </p:nvSpPr>
        <p:spPr>
          <a:xfrm>
            <a:off x="1402100" y="2460188"/>
            <a:ext cx="3687000" cy="42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Interview </a:t>
            </a:r>
            <a:r>
              <a:rPr lang="en" sz="2000"/>
              <a:t>Results</a:t>
            </a:r>
            <a:endParaRPr sz="2000"/>
          </a:p>
        </p:txBody>
      </p:sp>
      <p:sp>
        <p:nvSpPr>
          <p:cNvPr id="271" name="Google Shape;271;p32"/>
          <p:cNvSpPr txBox="1"/>
          <p:nvPr>
            <p:ph idx="7" type="title"/>
          </p:nvPr>
        </p:nvSpPr>
        <p:spPr>
          <a:xfrm>
            <a:off x="715100" y="2953163"/>
            <a:ext cx="534600" cy="42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04</a:t>
            </a:r>
            <a:endParaRPr sz="2000"/>
          </a:p>
        </p:txBody>
      </p:sp>
      <p:sp>
        <p:nvSpPr>
          <p:cNvPr id="272" name="Google Shape;272;p32"/>
          <p:cNvSpPr txBox="1"/>
          <p:nvPr>
            <p:ph idx="8" type="subTitle"/>
          </p:nvPr>
        </p:nvSpPr>
        <p:spPr>
          <a:xfrm>
            <a:off x="1402100" y="2953163"/>
            <a:ext cx="3687000" cy="42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Analysis</a:t>
            </a:r>
            <a:endParaRPr sz="2000"/>
          </a:p>
        </p:txBody>
      </p:sp>
      <p:sp>
        <p:nvSpPr>
          <p:cNvPr id="273" name="Google Shape;273;p32"/>
          <p:cNvSpPr txBox="1"/>
          <p:nvPr>
            <p:ph idx="9" type="title"/>
          </p:nvPr>
        </p:nvSpPr>
        <p:spPr>
          <a:xfrm>
            <a:off x="715100" y="3446150"/>
            <a:ext cx="534600" cy="42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05</a:t>
            </a:r>
            <a:endParaRPr sz="2000"/>
          </a:p>
        </p:txBody>
      </p:sp>
      <p:sp>
        <p:nvSpPr>
          <p:cNvPr id="274" name="Google Shape;274;p32"/>
          <p:cNvSpPr txBox="1"/>
          <p:nvPr>
            <p:ph idx="13" type="subTitle"/>
          </p:nvPr>
        </p:nvSpPr>
        <p:spPr>
          <a:xfrm>
            <a:off x="1402100" y="3446150"/>
            <a:ext cx="3687000" cy="42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Summary</a:t>
            </a:r>
            <a:endParaRPr sz="2000"/>
          </a:p>
        </p:txBody>
      </p:sp>
      <p:sp>
        <p:nvSpPr>
          <p:cNvPr id="275" name="Google Shape;275;p32"/>
          <p:cNvSpPr/>
          <p:nvPr/>
        </p:nvSpPr>
        <p:spPr>
          <a:xfrm>
            <a:off x="8203588" y="40825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6" name="Google Shape;276;p32"/>
          <p:cNvPicPr preferRelativeResize="0"/>
          <p:nvPr/>
        </p:nvPicPr>
        <p:blipFill>
          <a:blip r:embed="rId3">
            <a:alphaModFix/>
          </a:blip>
          <a:stretch>
            <a:fillRect/>
          </a:stretch>
        </p:blipFill>
        <p:spPr>
          <a:xfrm flipH="1">
            <a:off x="7270286" y="304788"/>
            <a:ext cx="1568919" cy="1568919"/>
          </a:xfrm>
          <a:prstGeom prst="rect">
            <a:avLst/>
          </a:prstGeom>
          <a:noFill/>
          <a:ln>
            <a:noFill/>
          </a:ln>
        </p:spPr>
      </p:pic>
      <p:pic>
        <p:nvPicPr>
          <p:cNvPr id="277" name="Google Shape;277;p32"/>
          <p:cNvPicPr preferRelativeResize="0"/>
          <p:nvPr/>
        </p:nvPicPr>
        <p:blipFill>
          <a:blip r:embed="rId4">
            <a:alphaModFix amt="50000"/>
          </a:blip>
          <a:stretch>
            <a:fillRect/>
          </a:stretch>
        </p:blipFill>
        <p:spPr>
          <a:xfrm>
            <a:off x="6943610" y="2121012"/>
            <a:ext cx="730748" cy="731126"/>
          </a:xfrm>
          <a:prstGeom prst="rect">
            <a:avLst/>
          </a:prstGeom>
          <a:noFill/>
          <a:ln>
            <a:noFill/>
          </a:ln>
        </p:spPr>
      </p:pic>
      <p:pic>
        <p:nvPicPr>
          <p:cNvPr id="278" name="Google Shape;278;p32"/>
          <p:cNvPicPr preferRelativeResize="0"/>
          <p:nvPr/>
        </p:nvPicPr>
        <p:blipFill>
          <a:blip r:embed="rId5">
            <a:alphaModFix amt="50000"/>
          </a:blip>
          <a:stretch>
            <a:fillRect/>
          </a:stretch>
        </p:blipFill>
        <p:spPr>
          <a:xfrm>
            <a:off x="5384075" y="4082550"/>
            <a:ext cx="1283965" cy="1284598"/>
          </a:xfrm>
          <a:prstGeom prst="rect">
            <a:avLst/>
          </a:prstGeom>
          <a:noFill/>
          <a:ln>
            <a:noFill/>
          </a:ln>
        </p:spPr>
      </p:pic>
      <p:sp>
        <p:nvSpPr>
          <p:cNvPr id="279" name="Google Shape;279;p32"/>
          <p:cNvSpPr/>
          <p:nvPr/>
        </p:nvSpPr>
        <p:spPr>
          <a:xfrm>
            <a:off x="5089075" y="188575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id="487" name="Google Shape;487;p50"/>
          <p:cNvPicPr preferRelativeResize="0"/>
          <p:nvPr/>
        </p:nvPicPr>
        <p:blipFill>
          <a:blip r:embed="rId3">
            <a:alphaModFix/>
          </a:blip>
          <a:stretch>
            <a:fillRect/>
          </a:stretch>
        </p:blipFill>
        <p:spPr>
          <a:xfrm>
            <a:off x="1373663" y="0"/>
            <a:ext cx="6396683"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91" name="Shape 491"/>
        <p:cNvGrpSpPr/>
        <p:nvPr/>
      </p:nvGrpSpPr>
      <p:grpSpPr>
        <a:xfrm>
          <a:off x="0" y="0"/>
          <a:ext cx="0" cy="0"/>
          <a:chOff x="0" y="0"/>
          <a:chExt cx="0" cy="0"/>
        </a:xfrm>
      </p:grpSpPr>
      <p:pic>
        <p:nvPicPr>
          <p:cNvPr id="492" name="Google Shape;492;p51"/>
          <p:cNvPicPr preferRelativeResize="0"/>
          <p:nvPr/>
        </p:nvPicPr>
        <p:blipFill>
          <a:blip r:embed="rId3">
            <a:alphaModFix amt="50000"/>
          </a:blip>
          <a:stretch>
            <a:fillRect/>
          </a:stretch>
        </p:blipFill>
        <p:spPr>
          <a:xfrm>
            <a:off x="1799675" y="4230675"/>
            <a:ext cx="1059926" cy="1060449"/>
          </a:xfrm>
          <a:prstGeom prst="rect">
            <a:avLst/>
          </a:prstGeom>
          <a:noFill/>
          <a:ln>
            <a:noFill/>
          </a:ln>
        </p:spPr>
      </p:pic>
      <p:pic>
        <p:nvPicPr>
          <p:cNvPr id="493" name="Google Shape;493;p51"/>
          <p:cNvPicPr preferRelativeResize="0"/>
          <p:nvPr/>
        </p:nvPicPr>
        <p:blipFill>
          <a:blip r:embed="rId4">
            <a:alphaModFix amt="79000"/>
          </a:blip>
          <a:stretch>
            <a:fillRect/>
          </a:stretch>
        </p:blipFill>
        <p:spPr>
          <a:xfrm rot="10800000">
            <a:off x="7857277" y="3199940"/>
            <a:ext cx="1568919" cy="1568919"/>
          </a:xfrm>
          <a:prstGeom prst="rect">
            <a:avLst/>
          </a:prstGeom>
          <a:noFill/>
          <a:ln>
            <a:noFill/>
          </a:ln>
        </p:spPr>
      </p:pic>
      <p:sp>
        <p:nvSpPr>
          <p:cNvPr id="494" name="Google Shape;494;p51"/>
          <p:cNvSpPr/>
          <p:nvPr/>
        </p:nvSpPr>
        <p:spPr>
          <a:xfrm>
            <a:off x="651588" y="36859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1"/>
          <p:cNvSpPr/>
          <p:nvPr/>
        </p:nvSpPr>
        <p:spPr>
          <a:xfrm>
            <a:off x="8082975" y="7603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1"/>
          <p:cNvSpPr/>
          <p:nvPr/>
        </p:nvSpPr>
        <p:spPr>
          <a:xfrm>
            <a:off x="5543000" y="44654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7" name="Google Shape;497;p51"/>
          <p:cNvPicPr preferRelativeResize="0"/>
          <p:nvPr/>
        </p:nvPicPr>
        <p:blipFill rotWithShape="1">
          <a:blip r:embed="rId5">
            <a:alphaModFix/>
          </a:blip>
          <a:srcRect b="0" l="1044" r="11197" t="0"/>
          <a:stretch/>
        </p:blipFill>
        <p:spPr>
          <a:xfrm>
            <a:off x="0" y="0"/>
            <a:ext cx="9144003"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2"/>
          <p:cNvSpPr txBox="1"/>
          <p:nvPr>
            <p:ph type="title"/>
          </p:nvPr>
        </p:nvSpPr>
        <p:spPr>
          <a:xfrm>
            <a:off x="651598" y="625150"/>
            <a:ext cx="3756300" cy="28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Insight:</a:t>
            </a:r>
            <a:endParaRPr>
              <a:solidFill>
                <a:schemeClr val="accent1"/>
              </a:solidFill>
            </a:endParaRPr>
          </a:p>
        </p:txBody>
      </p:sp>
      <p:pic>
        <p:nvPicPr>
          <p:cNvPr id="503" name="Google Shape;503;p52"/>
          <p:cNvPicPr preferRelativeResize="0"/>
          <p:nvPr/>
        </p:nvPicPr>
        <p:blipFill>
          <a:blip r:embed="rId3">
            <a:alphaModFix amt="50000"/>
          </a:blip>
          <a:stretch>
            <a:fillRect/>
          </a:stretch>
        </p:blipFill>
        <p:spPr>
          <a:xfrm>
            <a:off x="1799675" y="4230675"/>
            <a:ext cx="1059926" cy="1060449"/>
          </a:xfrm>
          <a:prstGeom prst="rect">
            <a:avLst/>
          </a:prstGeom>
          <a:noFill/>
          <a:ln>
            <a:noFill/>
          </a:ln>
        </p:spPr>
      </p:pic>
      <p:pic>
        <p:nvPicPr>
          <p:cNvPr id="504" name="Google Shape;504;p52"/>
          <p:cNvPicPr preferRelativeResize="0"/>
          <p:nvPr/>
        </p:nvPicPr>
        <p:blipFill>
          <a:blip r:embed="rId4">
            <a:alphaModFix amt="79000"/>
          </a:blip>
          <a:stretch>
            <a:fillRect/>
          </a:stretch>
        </p:blipFill>
        <p:spPr>
          <a:xfrm rot="10800000">
            <a:off x="7857277" y="3199940"/>
            <a:ext cx="1568919" cy="1568919"/>
          </a:xfrm>
          <a:prstGeom prst="rect">
            <a:avLst/>
          </a:prstGeom>
          <a:noFill/>
          <a:ln>
            <a:noFill/>
          </a:ln>
        </p:spPr>
      </p:pic>
      <p:sp>
        <p:nvSpPr>
          <p:cNvPr id="505" name="Google Shape;505;p52"/>
          <p:cNvSpPr/>
          <p:nvPr/>
        </p:nvSpPr>
        <p:spPr>
          <a:xfrm>
            <a:off x="651588" y="36859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2"/>
          <p:cNvSpPr/>
          <p:nvPr/>
        </p:nvSpPr>
        <p:spPr>
          <a:xfrm>
            <a:off x="8082975" y="7603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2"/>
          <p:cNvSpPr/>
          <p:nvPr/>
        </p:nvSpPr>
        <p:spPr>
          <a:xfrm>
            <a:off x="5543000" y="44654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2"/>
          <p:cNvSpPr txBox="1"/>
          <p:nvPr>
            <p:ph type="title"/>
          </p:nvPr>
        </p:nvSpPr>
        <p:spPr>
          <a:xfrm>
            <a:off x="4895061" y="625150"/>
            <a:ext cx="3756300" cy="28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Need:</a:t>
            </a:r>
            <a:endParaRPr>
              <a:solidFill>
                <a:schemeClr val="accent1"/>
              </a:solidFill>
            </a:endParaRPr>
          </a:p>
        </p:txBody>
      </p:sp>
      <p:sp>
        <p:nvSpPr>
          <p:cNvPr id="509" name="Google Shape;509;p52"/>
          <p:cNvSpPr/>
          <p:nvPr/>
        </p:nvSpPr>
        <p:spPr>
          <a:xfrm>
            <a:off x="4895050" y="1223300"/>
            <a:ext cx="3652800" cy="3242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1700">
                <a:latin typeface="Albert Sans Medium"/>
                <a:ea typeface="Albert Sans Medium"/>
                <a:cs typeface="Albert Sans Medium"/>
                <a:sym typeface="Albert Sans Medium"/>
              </a:rPr>
              <a:t>ASL students need</a:t>
            </a:r>
            <a:r>
              <a:rPr b="1" lang="en" sz="1700">
                <a:latin typeface="Albert Sans"/>
                <a:ea typeface="Albert Sans"/>
                <a:cs typeface="Albert Sans"/>
                <a:sym typeface="Albert Sans"/>
              </a:rPr>
              <a:t> post-course completion support</a:t>
            </a:r>
            <a:r>
              <a:rPr lang="en" sz="1700">
                <a:latin typeface="Albert Sans Medium"/>
                <a:ea typeface="Albert Sans Medium"/>
                <a:cs typeface="Albert Sans Medium"/>
                <a:sym typeface="Albert Sans Medium"/>
              </a:rPr>
              <a:t> in finding an immersive environment where they can </a:t>
            </a:r>
            <a:r>
              <a:rPr b="1" lang="en" sz="1700">
                <a:latin typeface="Albert Sans"/>
                <a:ea typeface="Albert Sans"/>
                <a:cs typeface="Albert Sans"/>
                <a:sym typeface="Albert Sans"/>
              </a:rPr>
              <a:t>consistently practice ASL</a:t>
            </a:r>
            <a:r>
              <a:rPr lang="en" sz="1700">
                <a:latin typeface="Albert Sans Medium"/>
                <a:ea typeface="Albert Sans Medium"/>
                <a:cs typeface="Albert Sans Medium"/>
                <a:sym typeface="Albert Sans Medium"/>
              </a:rPr>
              <a:t> and </a:t>
            </a:r>
            <a:r>
              <a:rPr b="1" lang="en" sz="1700">
                <a:latin typeface="Albert Sans"/>
                <a:ea typeface="Albert Sans"/>
                <a:cs typeface="Albert Sans"/>
                <a:sym typeface="Albert Sans"/>
              </a:rPr>
              <a:t>develop their relationship with the Deaf community</a:t>
            </a:r>
            <a:r>
              <a:rPr lang="en" sz="1700">
                <a:latin typeface="Albert Sans Medium"/>
                <a:ea typeface="Albert Sans Medium"/>
                <a:cs typeface="Albert Sans Medium"/>
                <a:sym typeface="Albert Sans Medium"/>
              </a:rPr>
              <a:t>.</a:t>
            </a:r>
            <a:endParaRPr sz="1700">
              <a:latin typeface="Albert Sans Medium"/>
              <a:ea typeface="Albert Sans Medium"/>
              <a:cs typeface="Albert Sans Medium"/>
              <a:sym typeface="Albert Sans Medium"/>
            </a:endParaRPr>
          </a:p>
        </p:txBody>
      </p:sp>
      <p:sp>
        <p:nvSpPr>
          <p:cNvPr id="510" name="Google Shape;510;p52"/>
          <p:cNvSpPr/>
          <p:nvPr/>
        </p:nvSpPr>
        <p:spPr>
          <a:xfrm>
            <a:off x="651600" y="1223300"/>
            <a:ext cx="3652800" cy="324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a:latin typeface="Albert Sans Medium"/>
                <a:ea typeface="Albert Sans Medium"/>
                <a:cs typeface="Albert Sans Medium"/>
                <a:sym typeface="Albert Sans Medium"/>
              </a:rPr>
              <a:t>ASL students feel like they’ve </a:t>
            </a:r>
            <a:r>
              <a:rPr b="1" lang="en">
                <a:latin typeface="Albert Sans"/>
                <a:ea typeface="Albert Sans"/>
                <a:cs typeface="Albert Sans"/>
                <a:sym typeface="Albert Sans"/>
              </a:rPr>
              <a:t>hit a wall </a:t>
            </a:r>
            <a:r>
              <a:rPr lang="en">
                <a:latin typeface="Albert Sans Medium"/>
                <a:ea typeface="Albert Sans Medium"/>
                <a:cs typeface="Albert Sans Medium"/>
                <a:sym typeface="Albert Sans Medium"/>
              </a:rPr>
              <a:t>when they reach the end of their ASL courses. </a:t>
            </a:r>
            <a:endParaRPr>
              <a:latin typeface="Albert Sans Medium"/>
              <a:ea typeface="Albert Sans Medium"/>
              <a:cs typeface="Albert Sans Medium"/>
              <a:sym typeface="Albert Sans Medium"/>
            </a:endParaRPr>
          </a:p>
          <a:p>
            <a:pPr indent="0" lvl="0" marL="0" rtl="0" algn="ctr">
              <a:lnSpc>
                <a:spcPct val="150000"/>
              </a:lnSpc>
              <a:spcBef>
                <a:spcPts val="0"/>
              </a:spcBef>
              <a:spcAft>
                <a:spcPts val="0"/>
              </a:spcAft>
              <a:buNone/>
            </a:pPr>
            <a:r>
              <a:t/>
            </a:r>
            <a:endParaRPr sz="700">
              <a:latin typeface="Albert Sans Medium"/>
              <a:ea typeface="Albert Sans Medium"/>
              <a:cs typeface="Albert Sans Medium"/>
              <a:sym typeface="Albert Sans Medium"/>
            </a:endParaRPr>
          </a:p>
          <a:p>
            <a:pPr indent="0" lvl="0" marL="0" rtl="0" algn="ctr">
              <a:lnSpc>
                <a:spcPct val="150000"/>
              </a:lnSpc>
              <a:spcBef>
                <a:spcPts val="0"/>
              </a:spcBef>
              <a:spcAft>
                <a:spcPts val="0"/>
              </a:spcAft>
              <a:buNone/>
            </a:pPr>
            <a:r>
              <a:rPr lang="en">
                <a:latin typeface="Albert Sans Medium"/>
                <a:ea typeface="Albert Sans Medium"/>
                <a:cs typeface="Albert Sans Medium"/>
                <a:sym typeface="Albert Sans Medium"/>
              </a:rPr>
              <a:t>Without a space for continued practice and feedback, they are </a:t>
            </a:r>
            <a:r>
              <a:rPr b="1" lang="en">
                <a:latin typeface="Albert Sans"/>
                <a:ea typeface="Albert Sans"/>
                <a:cs typeface="Albert Sans"/>
                <a:sym typeface="Albert Sans"/>
              </a:rPr>
              <a:t>unable to put their newfound knowledge to use</a:t>
            </a:r>
            <a:r>
              <a:rPr lang="en">
                <a:latin typeface="Albert Sans Medium"/>
                <a:ea typeface="Albert Sans Medium"/>
                <a:cs typeface="Albert Sans Medium"/>
                <a:sym typeface="Albert Sans Medium"/>
              </a:rPr>
              <a:t> or </a:t>
            </a:r>
            <a:r>
              <a:rPr b="1" lang="en">
                <a:latin typeface="Albert Sans"/>
                <a:ea typeface="Albert Sans"/>
                <a:cs typeface="Albert Sans"/>
                <a:sym typeface="Albert Sans"/>
              </a:rPr>
              <a:t>develop a higher level of fluency</a:t>
            </a:r>
            <a:r>
              <a:rPr lang="en">
                <a:latin typeface="Albert Sans Medium"/>
                <a:ea typeface="Albert Sans Medium"/>
                <a:cs typeface="Albert Sans Medium"/>
                <a:sym typeface="Albert Sans Medium"/>
              </a:rPr>
              <a:t>.</a:t>
            </a:r>
            <a:endParaRPr>
              <a:latin typeface="Albert Sans Medium"/>
              <a:ea typeface="Albert Sans Medium"/>
              <a:cs typeface="Albert Sans Medium"/>
              <a:sym typeface="Albert Sans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53"/>
          <p:cNvPicPr preferRelativeResize="0"/>
          <p:nvPr/>
        </p:nvPicPr>
        <p:blipFill>
          <a:blip r:embed="rId3">
            <a:alphaModFix amt="50000"/>
          </a:blip>
          <a:stretch>
            <a:fillRect/>
          </a:stretch>
        </p:blipFill>
        <p:spPr>
          <a:xfrm>
            <a:off x="1799675" y="4230675"/>
            <a:ext cx="1059926" cy="1060449"/>
          </a:xfrm>
          <a:prstGeom prst="rect">
            <a:avLst/>
          </a:prstGeom>
          <a:noFill/>
          <a:ln>
            <a:noFill/>
          </a:ln>
        </p:spPr>
      </p:pic>
      <p:pic>
        <p:nvPicPr>
          <p:cNvPr id="516" name="Google Shape;516;p53"/>
          <p:cNvPicPr preferRelativeResize="0"/>
          <p:nvPr/>
        </p:nvPicPr>
        <p:blipFill>
          <a:blip r:embed="rId4">
            <a:alphaModFix amt="79000"/>
          </a:blip>
          <a:stretch>
            <a:fillRect/>
          </a:stretch>
        </p:blipFill>
        <p:spPr>
          <a:xfrm rot="10800000">
            <a:off x="7857277" y="3199940"/>
            <a:ext cx="1568919" cy="1568919"/>
          </a:xfrm>
          <a:prstGeom prst="rect">
            <a:avLst/>
          </a:prstGeom>
          <a:noFill/>
          <a:ln>
            <a:noFill/>
          </a:ln>
        </p:spPr>
      </p:pic>
      <p:sp>
        <p:nvSpPr>
          <p:cNvPr id="517" name="Google Shape;517;p53"/>
          <p:cNvSpPr/>
          <p:nvPr/>
        </p:nvSpPr>
        <p:spPr>
          <a:xfrm>
            <a:off x="651588" y="36859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3"/>
          <p:cNvSpPr/>
          <p:nvPr/>
        </p:nvSpPr>
        <p:spPr>
          <a:xfrm>
            <a:off x="8082975" y="7603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3"/>
          <p:cNvSpPr/>
          <p:nvPr/>
        </p:nvSpPr>
        <p:spPr>
          <a:xfrm>
            <a:off x="5543000" y="44654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0" name="Google Shape;520;p53"/>
          <p:cNvPicPr preferRelativeResize="0"/>
          <p:nvPr/>
        </p:nvPicPr>
        <p:blipFill rotWithShape="1">
          <a:blip r:embed="rId5">
            <a:alphaModFix/>
          </a:blip>
          <a:srcRect b="0" l="0" r="1409" t="0"/>
          <a:stretch/>
        </p:blipFill>
        <p:spPr>
          <a:xfrm>
            <a:off x="-47288" y="0"/>
            <a:ext cx="9238574" cy="5143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4"/>
          <p:cNvSpPr txBox="1"/>
          <p:nvPr>
            <p:ph type="title"/>
          </p:nvPr>
        </p:nvSpPr>
        <p:spPr>
          <a:xfrm>
            <a:off x="651598" y="625150"/>
            <a:ext cx="3756300" cy="28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Insight:</a:t>
            </a:r>
            <a:endParaRPr>
              <a:solidFill>
                <a:schemeClr val="accent1"/>
              </a:solidFill>
            </a:endParaRPr>
          </a:p>
        </p:txBody>
      </p:sp>
      <p:pic>
        <p:nvPicPr>
          <p:cNvPr id="526" name="Google Shape;526;p54"/>
          <p:cNvPicPr preferRelativeResize="0"/>
          <p:nvPr/>
        </p:nvPicPr>
        <p:blipFill>
          <a:blip r:embed="rId3">
            <a:alphaModFix amt="50000"/>
          </a:blip>
          <a:stretch>
            <a:fillRect/>
          </a:stretch>
        </p:blipFill>
        <p:spPr>
          <a:xfrm>
            <a:off x="1799675" y="4230675"/>
            <a:ext cx="1059926" cy="1060449"/>
          </a:xfrm>
          <a:prstGeom prst="rect">
            <a:avLst/>
          </a:prstGeom>
          <a:noFill/>
          <a:ln>
            <a:noFill/>
          </a:ln>
        </p:spPr>
      </p:pic>
      <p:pic>
        <p:nvPicPr>
          <p:cNvPr id="527" name="Google Shape;527;p54"/>
          <p:cNvPicPr preferRelativeResize="0"/>
          <p:nvPr/>
        </p:nvPicPr>
        <p:blipFill>
          <a:blip r:embed="rId4">
            <a:alphaModFix amt="79000"/>
          </a:blip>
          <a:stretch>
            <a:fillRect/>
          </a:stretch>
        </p:blipFill>
        <p:spPr>
          <a:xfrm rot="10800000">
            <a:off x="7857277" y="3199940"/>
            <a:ext cx="1568919" cy="1568919"/>
          </a:xfrm>
          <a:prstGeom prst="rect">
            <a:avLst/>
          </a:prstGeom>
          <a:noFill/>
          <a:ln>
            <a:noFill/>
          </a:ln>
        </p:spPr>
      </p:pic>
      <p:sp>
        <p:nvSpPr>
          <p:cNvPr id="528" name="Google Shape;528;p54"/>
          <p:cNvSpPr/>
          <p:nvPr/>
        </p:nvSpPr>
        <p:spPr>
          <a:xfrm>
            <a:off x="651588" y="36859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4"/>
          <p:cNvSpPr/>
          <p:nvPr/>
        </p:nvSpPr>
        <p:spPr>
          <a:xfrm>
            <a:off x="8082975" y="7603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4"/>
          <p:cNvSpPr/>
          <p:nvPr/>
        </p:nvSpPr>
        <p:spPr>
          <a:xfrm>
            <a:off x="5543000" y="44654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4"/>
          <p:cNvSpPr txBox="1"/>
          <p:nvPr>
            <p:ph type="title"/>
          </p:nvPr>
        </p:nvSpPr>
        <p:spPr>
          <a:xfrm>
            <a:off x="4895061" y="625150"/>
            <a:ext cx="3756300" cy="28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Need</a:t>
            </a:r>
            <a:r>
              <a:rPr lang="en">
                <a:solidFill>
                  <a:schemeClr val="accent1"/>
                </a:solidFill>
              </a:rPr>
              <a:t>:</a:t>
            </a:r>
            <a:endParaRPr>
              <a:solidFill>
                <a:schemeClr val="accent1"/>
              </a:solidFill>
            </a:endParaRPr>
          </a:p>
        </p:txBody>
      </p:sp>
      <p:sp>
        <p:nvSpPr>
          <p:cNvPr id="532" name="Google Shape;532;p54"/>
          <p:cNvSpPr/>
          <p:nvPr/>
        </p:nvSpPr>
        <p:spPr>
          <a:xfrm>
            <a:off x="4895050" y="1223300"/>
            <a:ext cx="3652800" cy="3242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533" name="Google Shape;533;p54"/>
          <p:cNvSpPr/>
          <p:nvPr/>
        </p:nvSpPr>
        <p:spPr>
          <a:xfrm>
            <a:off x="651600" y="1223300"/>
            <a:ext cx="3652800" cy="324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latin typeface="Albert Sans Medium"/>
                <a:ea typeface="Albert Sans Medium"/>
                <a:cs typeface="Albert Sans Medium"/>
                <a:sym typeface="Albert Sans Medium"/>
              </a:rPr>
              <a:t>The many </a:t>
            </a:r>
            <a:r>
              <a:rPr b="1" lang="en" sz="2300">
                <a:latin typeface="Albert Sans"/>
                <a:ea typeface="Albert Sans"/>
                <a:cs typeface="Albert Sans"/>
                <a:sym typeface="Albert Sans"/>
              </a:rPr>
              <a:t>misconceptions about ASL and deafness</a:t>
            </a:r>
            <a:r>
              <a:rPr lang="en" sz="2300">
                <a:latin typeface="Albert Sans Medium"/>
                <a:ea typeface="Albert Sans Medium"/>
                <a:cs typeface="Albert Sans Medium"/>
                <a:sym typeface="Albert Sans Medium"/>
              </a:rPr>
              <a:t> have a negative impact on Deaf people on an individual and societal level.</a:t>
            </a:r>
            <a:endParaRPr sz="2300">
              <a:latin typeface="Albert Sans Medium"/>
              <a:ea typeface="Albert Sans Medium"/>
              <a:cs typeface="Albert Sans Medium"/>
              <a:sym typeface="Albert Sans Medium"/>
            </a:endParaRPr>
          </a:p>
        </p:txBody>
      </p:sp>
      <p:sp>
        <p:nvSpPr>
          <p:cNvPr id="534" name="Google Shape;534;p54"/>
          <p:cNvSpPr/>
          <p:nvPr/>
        </p:nvSpPr>
        <p:spPr>
          <a:xfrm>
            <a:off x="4895050" y="1223300"/>
            <a:ext cx="3652800" cy="32421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latin typeface="Albert Sans Medium"/>
                <a:ea typeface="Albert Sans Medium"/>
                <a:cs typeface="Albert Sans Medium"/>
                <a:sym typeface="Albert Sans Medium"/>
              </a:rPr>
              <a:t>We need to </a:t>
            </a:r>
            <a:r>
              <a:rPr b="1" lang="en" sz="2300">
                <a:latin typeface="Albert Sans"/>
                <a:ea typeface="Albert Sans"/>
                <a:cs typeface="Albert Sans"/>
                <a:sym typeface="Albert Sans"/>
              </a:rPr>
              <a:t>foster connections</a:t>
            </a:r>
            <a:r>
              <a:rPr lang="en" sz="2300">
                <a:latin typeface="Albert Sans Medium"/>
                <a:ea typeface="Albert Sans Medium"/>
                <a:cs typeface="Albert Sans Medium"/>
                <a:sym typeface="Albert Sans Medium"/>
              </a:rPr>
              <a:t> between non-verbal and verbal speakers, promoting mutual understanding each other and access to everyday opportunities.  </a:t>
            </a:r>
            <a:endParaRPr sz="2300">
              <a:latin typeface="Albert Sans Medium"/>
              <a:ea typeface="Albert Sans Medium"/>
              <a:cs typeface="Albert Sans Medium"/>
              <a:sym typeface="Albert Sans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5"/>
          <p:cNvSpPr txBox="1"/>
          <p:nvPr>
            <p:ph type="title"/>
          </p:nvPr>
        </p:nvSpPr>
        <p:spPr>
          <a:xfrm>
            <a:off x="1712252" y="1535550"/>
            <a:ext cx="5719500" cy="207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Summary</a:t>
            </a:r>
            <a:endParaRPr/>
          </a:p>
        </p:txBody>
      </p:sp>
      <p:pic>
        <p:nvPicPr>
          <p:cNvPr id="540" name="Google Shape;540;p55"/>
          <p:cNvPicPr preferRelativeResize="0"/>
          <p:nvPr/>
        </p:nvPicPr>
        <p:blipFill>
          <a:blip r:embed="rId3">
            <a:alphaModFix amt="50000"/>
          </a:blip>
          <a:stretch>
            <a:fillRect/>
          </a:stretch>
        </p:blipFill>
        <p:spPr>
          <a:xfrm>
            <a:off x="-150352" y="1319450"/>
            <a:ext cx="730748" cy="731126"/>
          </a:xfrm>
          <a:prstGeom prst="rect">
            <a:avLst/>
          </a:prstGeom>
          <a:noFill/>
          <a:ln>
            <a:noFill/>
          </a:ln>
        </p:spPr>
      </p:pic>
      <p:pic>
        <p:nvPicPr>
          <p:cNvPr id="541" name="Google Shape;541;p55"/>
          <p:cNvPicPr preferRelativeResize="0"/>
          <p:nvPr/>
        </p:nvPicPr>
        <p:blipFill>
          <a:blip r:embed="rId4">
            <a:alphaModFix/>
          </a:blip>
          <a:stretch>
            <a:fillRect/>
          </a:stretch>
        </p:blipFill>
        <p:spPr>
          <a:xfrm>
            <a:off x="3560367" y="-8"/>
            <a:ext cx="1568924" cy="1568919"/>
          </a:xfrm>
          <a:prstGeom prst="rect">
            <a:avLst/>
          </a:prstGeom>
          <a:noFill/>
          <a:ln>
            <a:noFill/>
          </a:ln>
        </p:spPr>
      </p:pic>
      <p:sp>
        <p:nvSpPr>
          <p:cNvPr id="542" name="Google Shape;542;p55"/>
          <p:cNvSpPr/>
          <p:nvPr/>
        </p:nvSpPr>
        <p:spPr>
          <a:xfrm>
            <a:off x="2214943" y="463450"/>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5"/>
          <p:cNvSpPr/>
          <p:nvPr/>
        </p:nvSpPr>
        <p:spPr>
          <a:xfrm>
            <a:off x="715088" y="44958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5"/>
          <p:cNvSpPr/>
          <p:nvPr/>
        </p:nvSpPr>
        <p:spPr>
          <a:xfrm>
            <a:off x="5102043" y="3984750"/>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5"/>
          <p:cNvSpPr/>
          <p:nvPr/>
        </p:nvSpPr>
        <p:spPr>
          <a:xfrm>
            <a:off x="6338050" y="1064675"/>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6" name="Google Shape;546;p55"/>
          <p:cNvPicPr preferRelativeResize="0"/>
          <p:nvPr/>
        </p:nvPicPr>
        <p:blipFill>
          <a:blip r:embed="rId5">
            <a:alphaModFix/>
          </a:blip>
          <a:stretch>
            <a:fillRect/>
          </a:stretch>
        </p:blipFill>
        <p:spPr>
          <a:xfrm>
            <a:off x="6781671" y="3607942"/>
            <a:ext cx="1568919" cy="156891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6"/>
          <p:cNvSpPr/>
          <p:nvPr/>
        </p:nvSpPr>
        <p:spPr>
          <a:xfrm rot="10800000">
            <a:off x="-50" y="-300"/>
            <a:ext cx="3938700" cy="1619100"/>
          </a:xfrm>
          <a:prstGeom prst="round2SameRect">
            <a:avLst>
              <a:gd fmla="val 16667" name="adj1"/>
              <a:gd fmla="val 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552" name="Google Shape;552;p56"/>
          <p:cNvSpPr/>
          <p:nvPr/>
        </p:nvSpPr>
        <p:spPr>
          <a:xfrm>
            <a:off x="8047863" y="39067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6"/>
          <p:cNvSpPr/>
          <p:nvPr/>
        </p:nvSpPr>
        <p:spPr>
          <a:xfrm>
            <a:off x="6765550" y="11752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4" name="Google Shape;554;p56"/>
          <p:cNvPicPr preferRelativeResize="0"/>
          <p:nvPr/>
        </p:nvPicPr>
        <p:blipFill>
          <a:blip r:embed="rId3">
            <a:alphaModFix amt="50000"/>
          </a:blip>
          <a:stretch>
            <a:fillRect/>
          </a:stretch>
        </p:blipFill>
        <p:spPr>
          <a:xfrm>
            <a:off x="6010971" y="4289720"/>
            <a:ext cx="1035250" cy="1035817"/>
          </a:xfrm>
          <a:prstGeom prst="rect">
            <a:avLst/>
          </a:prstGeom>
          <a:noFill/>
          <a:ln>
            <a:noFill/>
          </a:ln>
        </p:spPr>
      </p:pic>
      <p:sp>
        <p:nvSpPr>
          <p:cNvPr id="555" name="Google Shape;555;p56"/>
          <p:cNvSpPr/>
          <p:nvPr/>
        </p:nvSpPr>
        <p:spPr>
          <a:xfrm>
            <a:off x="1687700" y="44654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6" name="Google Shape;556;p56"/>
          <p:cNvPicPr preferRelativeResize="0"/>
          <p:nvPr/>
        </p:nvPicPr>
        <p:blipFill>
          <a:blip r:embed="rId4">
            <a:alphaModFix amt="50000"/>
          </a:blip>
          <a:stretch>
            <a:fillRect/>
          </a:stretch>
        </p:blipFill>
        <p:spPr>
          <a:xfrm>
            <a:off x="4997950" y="-580262"/>
            <a:ext cx="1283965" cy="1284598"/>
          </a:xfrm>
          <a:prstGeom prst="rect">
            <a:avLst/>
          </a:prstGeom>
          <a:noFill/>
          <a:ln>
            <a:noFill/>
          </a:ln>
        </p:spPr>
      </p:pic>
      <p:sp>
        <p:nvSpPr>
          <p:cNvPr id="557" name="Google Shape;557;p56"/>
          <p:cNvSpPr txBox="1"/>
          <p:nvPr/>
        </p:nvSpPr>
        <p:spPr>
          <a:xfrm>
            <a:off x="153550" y="139650"/>
            <a:ext cx="36315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accent1"/>
                </a:solidFill>
                <a:latin typeface="Tilt Warp"/>
                <a:ea typeface="Tilt Warp"/>
                <a:cs typeface="Tilt Warp"/>
                <a:sym typeface="Tilt Warp"/>
              </a:rPr>
              <a:t>What we learned after interviewing 4 ASL users…</a:t>
            </a:r>
            <a:endParaRPr sz="2500">
              <a:solidFill>
                <a:schemeClr val="accent1"/>
              </a:solidFill>
              <a:latin typeface="Tilt Warp"/>
              <a:ea typeface="Tilt Warp"/>
              <a:cs typeface="Tilt Warp"/>
              <a:sym typeface="Tilt Warp"/>
            </a:endParaRPr>
          </a:p>
        </p:txBody>
      </p:sp>
      <p:sp>
        <p:nvSpPr>
          <p:cNvPr id="558" name="Google Shape;558;p56"/>
          <p:cNvSpPr txBox="1"/>
          <p:nvPr/>
        </p:nvSpPr>
        <p:spPr>
          <a:xfrm>
            <a:off x="1019700" y="1822288"/>
            <a:ext cx="7104600" cy="24474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accent4"/>
              </a:buClr>
              <a:buSzPts val="2100"/>
              <a:buFont typeface="Tilt Warp"/>
              <a:buAutoNum type="arabicPeriod"/>
            </a:pPr>
            <a:r>
              <a:rPr lang="en" sz="2100">
                <a:solidFill>
                  <a:schemeClr val="accent4"/>
                </a:solidFill>
                <a:latin typeface="Tilt Warp"/>
                <a:ea typeface="Tilt Warp"/>
                <a:cs typeface="Tilt Warp"/>
                <a:sym typeface="Tilt Warp"/>
              </a:rPr>
              <a:t>Deafness is more than a disability, </a:t>
            </a:r>
            <a:r>
              <a:rPr lang="en" sz="2100">
                <a:solidFill>
                  <a:schemeClr val="accent1"/>
                </a:solidFill>
                <a:latin typeface="Tilt Warp"/>
                <a:ea typeface="Tilt Warp"/>
                <a:cs typeface="Tilt Warp"/>
                <a:sym typeface="Tilt Warp"/>
              </a:rPr>
              <a:t>it’s a cultural and</a:t>
            </a:r>
            <a:r>
              <a:rPr lang="en" sz="2100">
                <a:solidFill>
                  <a:schemeClr val="accent4"/>
                </a:solidFill>
                <a:latin typeface="Tilt Warp"/>
                <a:ea typeface="Tilt Warp"/>
                <a:cs typeface="Tilt Warp"/>
                <a:sym typeface="Tilt Warp"/>
              </a:rPr>
              <a:t> </a:t>
            </a:r>
            <a:r>
              <a:rPr lang="en" sz="2100">
                <a:solidFill>
                  <a:schemeClr val="accent1"/>
                </a:solidFill>
                <a:latin typeface="Tilt Warp"/>
                <a:ea typeface="Tilt Warp"/>
                <a:cs typeface="Tilt Warp"/>
                <a:sym typeface="Tilt Warp"/>
              </a:rPr>
              <a:t>linguistic identity. </a:t>
            </a:r>
            <a:endParaRPr sz="2100">
              <a:solidFill>
                <a:schemeClr val="accent1"/>
              </a:solidFill>
              <a:latin typeface="Tilt Warp"/>
              <a:ea typeface="Tilt Warp"/>
              <a:cs typeface="Tilt Warp"/>
              <a:sym typeface="Tilt Warp"/>
            </a:endParaRPr>
          </a:p>
          <a:p>
            <a:pPr indent="-361950" lvl="0" marL="457200" rtl="0" algn="l">
              <a:spcBef>
                <a:spcPts val="0"/>
              </a:spcBef>
              <a:spcAft>
                <a:spcPts val="0"/>
              </a:spcAft>
              <a:buClr>
                <a:schemeClr val="accent4"/>
              </a:buClr>
              <a:buSzPts val="2100"/>
              <a:buFont typeface="Tilt Warp"/>
              <a:buAutoNum type="arabicPeriod"/>
            </a:pPr>
            <a:r>
              <a:rPr lang="en" sz="2100">
                <a:solidFill>
                  <a:schemeClr val="accent6"/>
                </a:solidFill>
                <a:latin typeface="Tilt Warp"/>
                <a:ea typeface="Tilt Warp"/>
                <a:cs typeface="Tilt Warp"/>
                <a:sym typeface="Tilt Warp"/>
              </a:rPr>
              <a:t>ASL is a nuanced language </a:t>
            </a:r>
            <a:r>
              <a:rPr lang="en" sz="2100">
                <a:solidFill>
                  <a:schemeClr val="accent1"/>
                </a:solidFill>
                <a:latin typeface="Tilt Warp"/>
                <a:ea typeface="Tilt Warp"/>
                <a:cs typeface="Tilt Warp"/>
                <a:sym typeface="Tilt Warp"/>
              </a:rPr>
              <a:t>independent from English</a:t>
            </a:r>
            <a:r>
              <a:rPr lang="en" sz="2100">
                <a:solidFill>
                  <a:schemeClr val="accent6"/>
                </a:solidFill>
                <a:latin typeface="Tilt Warp"/>
                <a:ea typeface="Tilt Warp"/>
                <a:cs typeface="Tilt Warp"/>
                <a:sym typeface="Tilt Warp"/>
              </a:rPr>
              <a:t>. The meaning of a sign can change depending on </a:t>
            </a:r>
            <a:r>
              <a:rPr lang="en" sz="2100">
                <a:solidFill>
                  <a:schemeClr val="accent1"/>
                </a:solidFill>
                <a:latin typeface="Tilt Warp"/>
                <a:ea typeface="Tilt Warp"/>
                <a:cs typeface="Tilt Warp"/>
                <a:sym typeface="Tilt Warp"/>
              </a:rPr>
              <a:t>facial expression and speed. </a:t>
            </a:r>
            <a:endParaRPr sz="2100">
              <a:solidFill>
                <a:srgbClr val="FF6B65"/>
              </a:solidFill>
              <a:latin typeface="Tilt Warp"/>
              <a:ea typeface="Tilt Warp"/>
              <a:cs typeface="Tilt Warp"/>
              <a:sym typeface="Tilt Warp"/>
            </a:endParaRPr>
          </a:p>
          <a:p>
            <a:pPr indent="-361950" lvl="0" marL="457200" rtl="0" algn="l">
              <a:spcBef>
                <a:spcPts val="0"/>
              </a:spcBef>
              <a:spcAft>
                <a:spcPts val="0"/>
              </a:spcAft>
              <a:buClr>
                <a:schemeClr val="accent4"/>
              </a:buClr>
              <a:buSzPts val="2100"/>
              <a:buFont typeface="Tilt Warp"/>
              <a:buAutoNum type="arabicPeriod"/>
            </a:pPr>
            <a:r>
              <a:rPr lang="en" sz="2100">
                <a:solidFill>
                  <a:schemeClr val="accent4"/>
                </a:solidFill>
                <a:latin typeface="Tilt Warp"/>
                <a:ea typeface="Tilt Warp"/>
                <a:cs typeface="Tilt Warp"/>
                <a:sym typeface="Tilt Warp"/>
              </a:rPr>
              <a:t>It takes a lot of </a:t>
            </a:r>
            <a:r>
              <a:rPr lang="en" sz="2100">
                <a:solidFill>
                  <a:schemeClr val="accent1"/>
                </a:solidFill>
                <a:latin typeface="Tilt Warp"/>
                <a:ea typeface="Tilt Warp"/>
                <a:cs typeface="Tilt Warp"/>
                <a:sym typeface="Tilt Warp"/>
              </a:rPr>
              <a:t>empathy and commitment</a:t>
            </a:r>
            <a:r>
              <a:rPr lang="en" sz="2100">
                <a:solidFill>
                  <a:schemeClr val="accent4"/>
                </a:solidFill>
                <a:latin typeface="Tilt Warp"/>
                <a:ea typeface="Tilt Warp"/>
                <a:cs typeface="Tilt Warp"/>
                <a:sym typeface="Tilt Warp"/>
              </a:rPr>
              <a:t> to learn ASL, both for verbal and non verbal speakers.</a:t>
            </a:r>
            <a:endParaRPr sz="2100">
              <a:solidFill>
                <a:schemeClr val="accent4"/>
              </a:solidFill>
              <a:latin typeface="Tilt Warp"/>
              <a:ea typeface="Tilt Warp"/>
              <a:cs typeface="Tilt Warp"/>
              <a:sym typeface="Tilt Warp"/>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7"/>
          <p:cNvSpPr txBox="1"/>
          <p:nvPr>
            <p:ph type="title"/>
          </p:nvPr>
        </p:nvSpPr>
        <p:spPr>
          <a:xfrm>
            <a:off x="1662902" y="111000"/>
            <a:ext cx="5719500" cy="207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What’s Next?</a:t>
            </a:r>
            <a:endParaRPr/>
          </a:p>
        </p:txBody>
      </p:sp>
      <p:sp>
        <p:nvSpPr>
          <p:cNvPr id="564" name="Google Shape;564;p57"/>
          <p:cNvSpPr/>
          <p:nvPr/>
        </p:nvSpPr>
        <p:spPr>
          <a:xfrm>
            <a:off x="2214943" y="463450"/>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7"/>
          <p:cNvSpPr/>
          <p:nvPr/>
        </p:nvSpPr>
        <p:spPr>
          <a:xfrm>
            <a:off x="715088" y="44958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7"/>
          <p:cNvSpPr txBox="1"/>
          <p:nvPr/>
        </p:nvSpPr>
        <p:spPr>
          <a:xfrm>
            <a:off x="515400" y="1794425"/>
            <a:ext cx="8113200" cy="2308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Clr>
                <a:schemeClr val="accent5"/>
              </a:buClr>
              <a:buSzPts val="2300"/>
              <a:buFont typeface="Tilt Warp"/>
              <a:buAutoNum type="arabicPeriod"/>
            </a:pPr>
            <a:r>
              <a:rPr lang="en" sz="2300">
                <a:solidFill>
                  <a:schemeClr val="accent5"/>
                </a:solidFill>
                <a:latin typeface="Tilt Warp"/>
                <a:ea typeface="Tilt Warp"/>
                <a:cs typeface="Tilt Warp"/>
                <a:sym typeface="Tilt Warp"/>
              </a:rPr>
              <a:t>Narrow down problem domain, focusing either on fostering community or enhancing language learning </a:t>
            </a:r>
            <a:endParaRPr sz="2300">
              <a:solidFill>
                <a:schemeClr val="accent5"/>
              </a:solidFill>
              <a:latin typeface="Tilt Warp"/>
              <a:ea typeface="Tilt Warp"/>
              <a:cs typeface="Tilt Warp"/>
              <a:sym typeface="Tilt Warp"/>
            </a:endParaRPr>
          </a:p>
          <a:p>
            <a:pPr indent="0" lvl="0" marL="457200" rtl="0" algn="l">
              <a:spcBef>
                <a:spcPts val="0"/>
              </a:spcBef>
              <a:spcAft>
                <a:spcPts val="0"/>
              </a:spcAft>
              <a:buNone/>
            </a:pPr>
            <a:r>
              <a:t/>
            </a:r>
            <a:endParaRPr sz="2300">
              <a:solidFill>
                <a:schemeClr val="accent5"/>
              </a:solidFill>
              <a:latin typeface="Tilt Warp"/>
              <a:ea typeface="Tilt Warp"/>
              <a:cs typeface="Tilt Warp"/>
              <a:sym typeface="Tilt Warp"/>
            </a:endParaRPr>
          </a:p>
          <a:p>
            <a:pPr indent="-374650" lvl="0" marL="457200" rtl="0" algn="l">
              <a:spcBef>
                <a:spcPts val="0"/>
              </a:spcBef>
              <a:spcAft>
                <a:spcPts val="0"/>
              </a:spcAft>
              <a:buClr>
                <a:schemeClr val="accent5"/>
              </a:buClr>
              <a:buSzPts val="2300"/>
              <a:buFont typeface="Tilt Warp"/>
              <a:buAutoNum type="arabicPeriod"/>
            </a:pPr>
            <a:r>
              <a:rPr lang="en" sz="2300">
                <a:solidFill>
                  <a:schemeClr val="accent5"/>
                </a:solidFill>
                <a:latin typeface="Tilt Warp"/>
                <a:ea typeface="Tilt Warp"/>
                <a:cs typeface="Tilt Warp"/>
                <a:sym typeface="Tilt Warp"/>
              </a:rPr>
              <a:t>Create HMW statements and experience prototyping</a:t>
            </a:r>
            <a:endParaRPr sz="2300">
              <a:solidFill>
                <a:schemeClr val="accent5"/>
              </a:solidFill>
              <a:latin typeface="Tilt Warp"/>
              <a:ea typeface="Tilt Warp"/>
              <a:cs typeface="Tilt Warp"/>
              <a:sym typeface="Tilt Warp"/>
            </a:endParaRPr>
          </a:p>
          <a:p>
            <a:pPr indent="0" lvl="0" marL="457200" rtl="0" algn="l">
              <a:spcBef>
                <a:spcPts val="0"/>
              </a:spcBef>
              <a:spcAft>
                <a:spcPts val="0"/>
              </a:spcAft>
              <a:buNone/>
            </a:pPr>
            <a:r>
              <a:t/>
            </a:r>
            <a:endParaRPr sz="2300">
              <a:solidFill>
                <a:schemeClr val="accent5"/>
              </a:solidFill>
              <a:latin typeface="Tilt Warp"/>
              <a:ea typeface="Tilt Warp"/>
              <a:cs typeface="Tilt Warp"/>
              <a:sym typeface="Tilt Warp"/>
            </a:endParaRPr>
          </a:p>
          <a:p>
            <a:pPr indent="-374650" lvl="0" marL="457200" rtl="0" algn="l">
              <a:spcBef>
                <a:spcPts val="0"/>
              </a:spcBef>
              <a:spcAft>
                <a:spcPts val="0"/>
              </a:spcAft>
              <a:buClr>
                <a:schemeClr val="accent5"/>
              </a:buClr>
              <a:buSzPts val="2300"/>
              <a:buFont typeface="Tilt Warp"/>
              <a:buAutoNum type="arabicPeriod"/>
            </a:pPr>
            <a:r>
              <a:rPr lang="en" sz="2300">
                <a:solidFill>
                  <a:schemeClr val="accent5"/>
                </a:solidFill>
                <a:latin typeface="Tilt Warp"/>
                <a:ea typeface="Tilt Warp"/>
                <a:cs typeface="Tilt Warp"/>
                <a:sym typeface="Tilt Warp"/>
              </a:rPr>
              <a:t>Interview more participants within our refined scope</a:t>
            </a:r>
            <a:endParaRPr sz="2300">
              <a:solidFill>
                <a:schemeClr val="accent5"/>
              </a:solidFill>
              <a:latin typeface="Tilt Warp"/>
              <a:ea typeface="Tilt Warp"/>
              <a:cs typeface="Tilt Warp"/>
              <a:sym typeface="Tilt Warp"/>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3"/>
          <p:cNvSpPr/>
          <p:nvPr/>
        </p:nvSpPr>
        <p:spPr>
          <a:xfrm rot="10800000">
            <a:off x="75" y="25"/>
            <a:ext cx="2745600" cy="844800"/>
          </a:xfrm>
          <a:prstGeom prst="round2SameRect">
            <a:avLst>
              <a:gd fmla="val 16667" name="adj1"/>
              <a:gd fmla="val 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285" name="Google Shape;285;p33"/>
          <p:cNvSpPr txBox="1"/>
          <p:nvPr>
            <p:ph type="title"/>
          </p:nvPr>
        </p:nvSpPr>
        <p:spPr>
          <a:xfrm>
            <a:off x="600550" y="106025"/>
            <a:ext cx="2898900" cy="94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Our Team</a:t>
            </a:r>
            <a:endParaRPr sz="2300"/>
          </a:p>
        </p:txBody>
      </p:sp>
      <p:pic>
        <p:nvPicPr>
          <p:cNvPr id="286" name="Google Shape;286;p33"/>
          <p:cNvPicPr preferRelativeResize="0"/>
          <p:nvPr/>
        </p:nvPicPr>
        <p:blipFill>
          <a:blip r:embed="rId3">
            <a:alphaModFix amt="66000"/>
          </a:blip>
          <a:stretch>
            <a:fillRect/>
          </a:stretch>
        </p:blipFill>
        <p:spPr>
          <a:xfrm>
            <a:off x="8276489" y="4568268"/>
            <a:ext cx="1035250" cy="1035781"/>
          </a:xfrm>
          <a:prstGeom prst="rect">
            <a:avLst/>
          </a:prstGeom>
          <a:noFill/>
          <a:ln>
            <a:noFill/>
          </a:ln>
        </p:spPr>
      </p:pic>
      <p:pic>
        <p:nvPicPr>
          <p:cNvPr id="287" name="Google Shape;287;p33"/>
          <p:cNvPicPr preferRelativeResize="0"/>
          <p:nvPr/>
        </p:nvPicPr>
        <p:blipFill>
          <a:blip r:embed="rId4">
            <a:alphaModFix amt="50000"/>
          </a:blip>
          <a:stretch>
            <a:fillRect/>
          </a:stretch>
        </p:blipFill>
        <p:spPr>
          <a:xfrm>
            <a:off x="7339650" y="909825"/>
            <a:ext cx="730748" cy="731105"/>
          </a:xfrm>
          <a:prstGeom prst="rect">
            <a:avLst/>
          </a:prstGeom>
          <a:noFill/>
          <a:ln>
            <a:noFill/>
          </a:ln>
        </p:spPr>
      </p:pic>
      <p:sp>
        <p:nvSpPr>
          <p:cNvPr id="288" name="Google Shape;288;p33"/>
          <p:cNvSpPr/>
          <p:nvPr/>
        </p:nvSpPr>
        <p:spPr>
          <a:xfrm>
            <a:off x="5100363" y="748025"/>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3"/>
          <p:cNvSpPr/>
          <p:nvPr/>
        </p:nvSpPr>
        <p:spPr>
          <a:xfrm>
            <a:off x="3727400" y="401565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3"/>
          <p:cNvSpPr/>
          <p:nvPr/>
        </p:nvSpPr>
        <p:spPr>
          <a:xfrm>
            <a:off x="5621938" y="4745775"/>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1" name="Google Shape;291;p33"/>
          <p:cNvPicPr preferRelativeResize="0"/>
          <p:nvPr/>
        </p:nvPicPr>
        <p:blipFill rotWithShape="1">
          <a:blip r:embed="rId5">
            <a:alphaModFix/>
          </a:blip>
          <a:srcRect b="8154" l="0" r="0" t="16059"/>
          <a:stretch/>
        </p:blipFill>
        <p:spPr>
          <a:xfrm>
            <a:off x="1087550" y="1323150"/>
            <a:ext cx="2053200" cy="2074800"/>
          </a:xfrm>
          <a:prstGeom prst="ellipse">
            <a:avLst/>
          </a:prstGeom>
          <a:noFill/>
          <a:ln>
            <a:noFill/>
          </a:ln>
        </p:spPr>
      </p:pic>
      <p:sp>
        <p:nvSpPr>
          <p:cNvPr id="292" name="Google Shape;292;p33"/>
          <p:cNvSpPr txBox="1"/>
          <p:nvPr/>
        </p:nvSpPr>
        <p:spPr>
          <a:xfrm>
            <a:off x="1163750" y="3609150"/>
            <a:ext cx="1900800" cy="136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Poppins"/>
                <a:ea typeface="Poppins"/>
                <a:cs typeface="Poppins"/>
                <a:sym typeface="Poppins"/>
              </a:rPr>
              <a:t>Dria Lee</a:t>
            </a:r>
            <a:endParaRPr b="1" sz="1700">
              <a:latin typeface="Poppins"/>
              <a:ea typeface="Poppins"/>
              <a:cs typeface="Poppins"/>
              <a:sym typeface="Poppins"/>
            </a:endParaRPr>
          </a:p>
          <a:p>
            <a:pPr indent="0" lvl="0" marL="0" rtl="0" algn="ctr">
              <a:spcBef>
                <a:spcPts val="0"/>
              </a:spcBef>
              <a:spcAft>
                <a:spcPts val="0"/>
              </a:spcAft>
              <a:buNone/>
            </a:pPr>
            <a:r>
              <a:rPr lang="en" sz="1500">
                <a:latin typeface="Poppins"/>
                <a:ea typeface="Poppins"/>
                <a:cs typeface="Poppins"/>
                <a:sym typeface="Poppins"/>
              </a:rPr>
              <a:t>Senior</a:t>
            </a:r>
            <a:endParaRPr sz="1500">
              <a:latin typeface="Poppins"/>
              <a:ea typeface="Poppins"/>
              <a:cs typeface="Poppins"/>
              <a:sym typeface="Poppins"/>
            </a:endParaRPr>
          </a:p>
          <a:p>
            <a:pPr indent="0" lvl="0" marL="0" rtl="0" algn="ctr">
              <a:spcBef>
                <a:spcPts val="0"/>
              </a:spcBef>
              <a:spcAft>
                <a:spcPts val="0"/>
              </a:spcAft>
              <a:buNone/>
            </a:pPr>
            <a:r>
              <a:rPr lang="en" sz="1500">
                <a:latin typeface="Poppins"/>
                <a:ea typeface="Poppins"/>
                <a:cs typeface="Poppins"/>
                <a:sym typeface="Poppins"/>
              </a:rPr>
              <a:t>Product Design</a:t>
            </a:r>
            <a:endParaRPr sz="1500">
              <a:latin typeface="Poppins"/>
              <a:ea typeface="Poppins"/>
              <a:cs typeface="Poppins"/>
              <a:sym typeface="Poppins"/>
            </a:endParaRPr>
          </a:p>
          <a:p>
            <a:pPr indent="0" lvl="0" marL="0" rtl="0" algn="ctr">
              <a:spcBef>
                <a:spcPts val="0"/>
              </a:spcBef>
              <a:spcAft>
                <a:spcPts val="0"/>
              </a:spcAft>
              <a:buNone/>
            </a:pPr>
            <a:r>
              <a:rPr lang="en" sz="1500">
                <a:latin typeface="Poppins"/>
                <a:ea typeface="Poppins"/>
                <a:cs typeface="Poppins"/>
                <a:sym typeface="Poppins"/>
              </a:rPr>
              <a:t>San Francisco, CA</a:t>
            </a:r>
            <a:endParaRPr sz="1500">
              <a:latin typeface="Poppins"/>
              <a:ea typeface="Poppins"/>
              <a:cs typeface="Poppins"/>
              <a:sym typeface="Poppins"/>
            </a:endParaRPr>
          </a:p>
          <a:p>
            <a:pPr indent="0" lvl="0" marL="0" rtl="0" algn="ctr">
              <a:spcBef>
                <a:spcPts val="0"/>
              </a:spcBef>
              <a:spcAft>
                <a:spcPts val="0"/>
              </a:spcAft>
              <a:buNone/>
            </a:pPr>
            <a:r>
              <a:t/>
            </a:r>
            <a:endParaRPr sz="1500">
              <a:latin typeface="Poppins"/>
              <a:ea typeface="Poppins"/>
              <a:cs typeface="Poppins"/>
              <a:sym typeface="Poppins"/>
            </a:endParaRPr>
          </a:p>
        </p:txBody>
      </p:sp>
      <p:pic>
        <p:nvPicPr>
          <p:cNvPr id="293" name="Google Shape;293;p33"/>
          <p:cNvPicPr preferRelativeResize="0"/>
          <p:nvPr/>
        </p:nvPicPr>
        <p:blipFill rotWithShape="1">
          <a:blip r:embed="rId6">
            <a:alphaModFix/>
          </a:blip>
          <a:srcRect b="27679" l="17517" r="21806" t="23253"/>
          <a:stretch/>
        </p:blipFill>
        <p:spPr>
          <a:xfrm>
            <a:off x="3727400" y="1323150"/>
            <a:ext cx="2053200" cy="2074800"/>
          </a:xfrm>
          <a:prstGeom prst="ellipse">
            <a:avLst/>
          </a:prstGeom>
          <a:noFill/>
          <a:ln>
            <a:noFill/>
          </a:ln>
        </p:spPr>
      </p:pic>
      <p:sp>
        <p:nvSpPr>
          <p:cNvPr id="294" name="Google Shape;294;p33"/>
          <p:cNvSpPr txBox="1"/>
          <p:nvPr/>
        </p:nvSpPr>
        <p:spPr>
          <a:xfrm>
            <a:off x="3727401" y="3609150"/>
            <a:ext cx="2053200" cy="136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Poppins"/>
                <a:ea typeface="Poppins"/>
                <a:cs typeface="Poppins"/>
                <a:sym typeface="Poppins"/>
              </a:rPr>
              <a:t>Jennifer Fung</a:t>
            </a:r>
            <a:endParaRPr b="1" sz="1700">
              <a:latin typeface="Poppins"/>
              <a:ea typeface="Poppins"/>
              <a:cs typeface="Poppins"/>
              <a:sym typeface="Poppins"/>
            </a:endParaRPr>
          </a:p>
          <a:p>
            <a:pPr indent="0" lvl="0" marL="0" rtl="0" algn="ctr">
              <a:spcBef>
                <a:spcPts val="0"/>
              </a:spcBef>
              <a:spcAft>
                <a:spcPts val="0"/>
              </a:spcAft>
              <a:buNone/>
            </a:pPr>
            <a:r>
              <a:rPr lang="en" sz="1500">
                <a:latin typeface="Poppins"/>
                <a:ea typeface="Poppins"/>
                <a:cs typeface="Poppins"/>
                <a:sym typeface="Poppins"/>
              </a:rPr>
              <a:t>Senior</a:t>
            </a:r>
            <a:endParaRPr sz="1500">
              <a:latin typeface="Poppins"/>
              <a:ea typeface="Poppins"/>
              <a:cs typeface="Poppins"/>
              <a:sym typeface="Poppins"/>
            </a:endParaRPr>
          </a:p>
          <a:p>
            <a:pPr indent="0" lvl="0" marL="0" rtl="0" algn="ctr">
              <a:spcBef>
                <a:spcPts val="0"/>
              </a:spcBef>
              <a:spcAft>
                <a:spcPts val="0"/>
              </a:spcAft>
              <a:buNone/>
            </a:pPr>
            <a:r>
              <a:rPr lang="en" sz="1500">
                <a:latin typeface="Poppins"/>
                <a:ea typeface="Poppins"/>
                <a:cs typeface="Poppins"/>
                <a:sym typeface="Poppins"/>
              </a:rPr>
              <a:t>Symbolic Systems</a:t>
            </a:r>
            <a:endParaRPr sz="1500">
              <a:latin typeface="Poppins"/>
              <a:ea typeface="Poppins"/>
              <a:cs typeface="Poppins"/>
              <a:sym typeface="Poppins"/>
            </a:endParaRPr>
          </a:p>
          <a:p>
            <a:pPr indent="0" lvl="0" marL="0" rtl="0" algn="ctr">
              <a:spcBef>
                <a:spcPts val="0"/>
              </a:spcBef>
              <a:spcAft>
                <a:spcPts val="0"/>
              </a:spcAft>
              <a:buNone/>
            </a:pPr>
            <a:r>
              <a:rPr lang="en" sz="1500">
                <a:latin typeface="Poppins"/>
                <a:ea typeface="Poppins"/>
                <a:cs typeface="Poppins"/>
                <a:sym typeface="Poppins"/>
              </a:rPr>
              <a:t>Antioch, CA</a:t>
            </a:r>
            <a:endParaRPr sz="1500">
              <a:latin typeface="Poppins"/>
              <a:ea typeface="Poppins"/>
              <a:cs typeface="Poppins"/>
              <a:sym typeface="Poppins"/>
            </a:endParaRPr>
          </a:p>
          <a:p>
            <a:pPr indent="0" lvl="0" marL="0" rtl="0" algn="ctr">
              <a:spcBef>
                <a:spcPts val="0"/>
              </a:spcBef>
              <a:spcAft>
                <a:spcPts val="0"/>
              </a:spcAft>
              <a:buNone/>
            </a:pPr>
            <a:r>
              <a:t/>
            </a:r>
            <a:endParaRPr sz="1500">
              <a:latin typeface="Poppins"/>
              <a:ea typeface="Poppins"/>
              <a:cs typeface="Poppins"/>
              <a:sym typeface="Poppins"/>
            </a:endParaRPr>
          </a:p>
        </p:txBody>
      </p:sp>
      <p:pic>
        <p:nvPicPr>
          <p:cNvPr id="295" name="Google Shape;295;p33"/>
          <p:cNvPicPr preferRelativeResize="0"/>
          <p:nvPr/>
        </p:nvPicPr>
        <p:blipFill>
          <a:blip r:embed="rId7">
            <a:alphaModFix/>
          </a:blip>
          <a:stretch>
            <a:fillRect/>
          </a:stretch>
        </p:blipFill>
        <p:spPr>
          <a:xfrm>
            <a:off x="6367250" y="1323150"/>
            <a:ext cx="2074800" cy="2074800"/>
          </a:xfrm>
          <a:prstGeom prst="ellipse">
            <a:avLst/>
          </a:prstGeom>
          <a:noFill/>
          <a:ln>
            <a:noFill/>
          </a:ln>
        </p:spPr>
      </p:pic>
      <p:sp>
        <p:nvSpPr>
          <p:cNvPr id="296" name="Google Shape;296;p33"/>
          <p:cNvSpPr txBox="1"/>
          <p:nvPr/>
        </p:nvSpPr>
        <p:spPr>
          <a:xfrm>
            <a:off x="6378051" y="3609150"/>
            <a:ext cx="2053200" cy="136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Poppins"/>
                <a:ea typeface="Poppins"/>
                <a:cs typeface="Poppins"/>
                <a:sym typeface="Poppins"/>
              </a:rPr>
              <a:t>Arjun Sharma</a:t>
            </a:r>
            <a:endParaRPr b="1" sz="1700">
              <a:latin typeface="Poppins"/>
              <a:ea typeface="Poppins"/>
              <a:cs typeface="Poppins"/>
              <a:sym typeface="Poppins"/>
            </a:endParaRPr>
          </a:p>
          <a:p>
            <a:pPr indent="0" lvl="0" marL="0" rtl="0" algn="ctr">
              <a:spcBef>
                <a:spcPts val="0"/>
              </a:spcBef>
              <a:spcAft>
                <a:spcPts val="0"/>
              </a:spcAft>
              <a:buNone/>
            </a:pPr>
            <a:r>
              <a:rPr lang="en" sz="1500">
                <a:latin typeface="Poppins"/>
                <a:ea typeface="Poppins"/>
                <a:cs typeface="Poppins"/>
                <a:sym typeface="Poppins"/>
              </a:rPr>
              <a:t>Junior</a:t>
            </a:r>
            <a:endParaRPr sz="1500">
              <a:latin typeface="Poppins"/>
              <a:ea typeface="Poppins"/>
              <a:cs typeface="Poppins"/>
              <a:sym typeface="Poppins"/>
            </a:endParaRPr>
          </a:p>
          <a:p>
            <a:pPr indent="0" lvl="0" marL="0" rtl="0" algn="ctr">
              <a:spcBef>
                <a:spcPts val="0"/>
              </a:spcBef>
              <a:spcAft>
                <a:spcPts val="0"/>
              </a:spcAft>
              <a:buNone/>
            </a:pPr>
            <a:r>
              <a:rPr lang="en" sz="1500">
                <a:latin typeface="Poppins"/>
                <a:ea typeface="Poppins"/>
                <a:cs typeface="Poppins"/>
                <a:sym typeface="Poppins"/>
              </a:rPr>
              <a:t>Computer Science</a:t>
            </a:r>
            <a:endParaRPr sz="1500">
              <a:latin typeface="Poppins"/>
              <a:ea typeface="Poppins"/>
              <a:cs typeface="Poppins"/>
              <a:sym typeface="Poppins"/>
            </a:endParaRPr>
          </a:p>
          <a:p>
            <a:pPr indent="0" lvl="0" marL="0" rtl="0" algn="ctr">
              <a:spcBef>
                <a:spcPts val="0"/>
              </a:spcBef>
              <a:spcAft>
                <a:spcPts val="0"/>
              </a:spcAft>
              <a:buNone/>
            </a:pPr>
            <a:r>
              <a:rPr lang="en" sz="1500">
                <a:latin typeface="Poppins"/>
                <a:ea typeface="Poppins"/>
                <a:cs typeface="Poppins"/>
                <a:sym typeface="Poppins"/>
              </a:rPr>
              <a:t>Santa Clara, CA</a:t>
            </a:r>
            <a:endParaRPr sz="1500">
              <a:latin typeface="Poppins"/>
              <a:ea typeface="Poppins"/>
              <a:cs typeface="Poppins"/>
              <a:sym typeface="Poppins"/>
            </a:endParaRPr>
          </a:p>
          <a:p>
            <a:pPr indent="0" lvl="0" marL="0" rtl="0" algn="ctr">
              <a:spcBef>
                <a:spcPts val="0"/>
              </a:spcBef>
              <a:spcAft>
                <a:spcPts val="0"/>
              </a:spcAft>
              <a:buNone/>
            </a:pPr>
            <a:r>
              <a:t/>
            </a:r>
            <a:endParaRPr sz="15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34"/>
          <p:cNvPicPr preferRelativeResize="0"/>
          <p:nvPr/>
        </p:nvPicPr>
        <p:blipFill>
          <a:blip r:embed="rId3">
            <a:alphaModFix/>
          </a:blip>
          <a:stretch>
            <a:fillRect/>
          </a:stretch>
        </p:blipFill>
        <p:spPr>
          <a:xfrm flipH="1">
            <a:off x="7600465" y="144867"/>
            <a:ext cx="1568919" cy="1568919"/>
          </a:xfrm>
          <a:prstGeom prst="rect">
            <a:avLst/>
          </a:prstGeom>
          <a:noFill/>
          <a:ln>
            <a:noFill/>
          </a:ln>
        </p:spPr>
      </p:pic>
      <p:sp>
        <p:nvSpPr>
          <p:cNvPr id="302" name="Google Shape;302;p34"/>
          <p:cNvSpPr/>
          <p:nvPr/>
        </p:nvSpPr>
        <p:spPr>
          <a:xfrm>
            <a:off x="6934550" y="9305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4"/>
          <p:cNvSpPr/>
          <p:nvPr/>
        </p:nvSpPr>
        <p:spPr>
          <a:xfrm>
            <a:off x="2451450" y="43036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4" name="Google Shape;304;p34"/>
          <p:cNvPicPr preferRelativeResize="0"/>
          <p:nvPr/>
        </p:nvPicPr>
        <p:blipFill>
          <a:blip r:embed="rId4">
            <a:alphaModFix/>
          </a:blip>
          <a:stretch>
            <a:fillRect/>
          </a:stretch>
        </p:blipFill>
        <p:spPr>
          <a:xfrm flipH="1" rot="10800000">
            <a:off x="148186" y="3898138"/>
            <a:ext cx="1568919" cy="1568919"/>
          </a:xfrm>
          <a:prstGeom prst="rect">
            <a:avLst/>
          </a:prstGeom>
          <a:noFill/>
          <a:ln>
            <a:noFill/>
          </a:ln>
        </p:spPr>
      </p:pic>
      <p:grpSp>
        <p:nvGrpSpPr>
          <p:cNvPr id="305" name="Google Shape;305;p34"/>
          <p:cNvGrpSpPr/>
          <p:nvPr/>
        </p:nvGrpSpPr>
        <p:grpSpPr>
          <a:xfrm>
            <a:off x="236075" y="1803475"/>
            <a:ext cx="3043800" cy="1739400"/>
            <a:chOff x="608800" y="1679225"/>
            <a:chExt cx="3043800" cy="1739400"/>
          </a:xfrm>
        </p:grpSpPr>
        <p:sp>
          <p:nvSpPr>
            <p:cNvPr id="306" name="Google Shape;306;p34"/>
            <p:cNvSpPr/>
            <p:nvPr/>
          </p:nvSpPr>
          <p:spPr>
            <a:xfrm>
              <a:off x="608800" y="1679225"/>
              <a:ext cx="3043800" cy="1739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307" name="Google Shape;307;p34"/>
            <p:cNvSpPr txBox="1"/>
            <p:nvPr/>
          </p:nvSpPr>
          <p:spPr>
            <a:xfrm>
              <a:off x="670900" y="2449725"/>
              <a:ext cx="2919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Poppins SemiBold"/>
                  <a:ea typeface="Poppins SemiBold"/>
                  <a:cs typeface="Poppins SemiBold"/>
                  <a:sym typeface="Poppins SemiBold"/>
                </a:rPr>
                <a:t>Preserving Language</a:t>
              </a:r>
              <a:endParaRPr sz="2000">
                <a:latin typeface="Poppins SemiBold"/>
                <a:ea typeface="Poppins SemiBold"/>
                <a:cs typeface="Poppins SemiBold"/>
                <a:sym typeface="Poppins SemiBold"/>
              </a:endParaRPr>
            </a:p>
          </p:txBody>
        </p:sp>
      </p:grpSp>
      <p:grpSp>
        <p:nvGrpSpPr>
          <p:cNvPr id="308" name="Google Shape;308;p34"/>
          <p:cNvGrpSpPr/>
          <p:nvPr/>
        </p:nvGrpSpPr>
        <p:grpSpPr>
          <a:xfrm>
            <a:off x="3437363" y="834575"/>
            <a:ext cx="2483700" cy="1116000"/>
            <a:chOff x="3529425" y="834575"/>
            <a:chExt cx="2483700" cy="1116000"/>
          </a:xfrm>
        </p:grpSpPr>
        <p:sp>
          <p:nvSpPr>
            <p:cNvPr id="309" name="Google Shape;309;p34"/>
            <p:cNvSpPr/>
            <p:nvPr/>
          </p:nvSpPr>
          <p:spPr>
            <a:xfrm>
              <a:off x="3529425" y="834575"/>
              <a:ext cx="2483700" cy="1116000"/>
            </a:xfrm>
            <a:prstGeom prst="roundRect">
              <a:avLst>
                <a:gd fmla="val 16667" name="adj"/>
              </a:avLst>
            </a:prstGeom>
            <a:solidFill>
              <a:srgbClr val="00C3B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310" name="Google Shape;310;p34"/>
            <p:cNvSpPr txBox="1"/>
            <p:nvPr/>
          </p:nvSpPr>
          <p:spPr>
            <a:xfrm>
              <a:off x="3600525" y="1084775"/>
              <a:ext cx="2341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SemiBold"/>
                  <a:ea typeface="Poppins SemiBold"/>
                  <a:cs typeface="Poppins SemiBold"/>
                  <a:sym typeface="Poppins SemiBold"/>
                </a:rPr>
                <a:t>Interpretation  Challenges</a:t>
              </a:r>
              <a:endParaRPr>
                <a:latin typeface="Poppins SemiBold"/>
                <a:ea typeface="Poppins SemiBold"/>
                <a:cs typeface="Poppins SemiBold"/>
                <a:sym typeface="Poppins SemiBold"/>
              </a:endParaRPr>
            </a:p>
          </p:txBody>
        </p:sp>
      </p:grpSp>
      <p:grpSp>
        <p:nvGrpSpPr>
          <p:cNvPr id="311" name="Google Shape;311;p34"/>
          <p:cNvGrpSpPr/>
          <p:nvPr/>
        </p:nvGrpSpPr>
        <p:grpSpPr>
          <a:xfrm>
            <a:off x="3437363" y="3237300"/>
            <a:ext cx="2483700" cy="1116000"/>
            <a:chOff x="3529425" y="834575"/>
            <a:chExt cx="2483700" cy="1116000"/>
          </a:xfrm>
        </p:grpSpPr>
        <p:sp>
          <p:nvSpPr>
            <p:cNvPr id="312" name="Google Shape;312;p34"/>
            <p:cNvSpPr/>
            <p:nvPr/>
          </p:nvSpPr>
          <p:spPr>
            <a:xfrm>
              <a:off x="3529425" y="834575"/>
              <a:ext cx="2483700" cy="1116000"/>
            </a:xfrm>
            <a:prstGeom prst="roundRect">
              <a:avLst>
                <a:gd fmla="val 16667" name="adj"/>
              </a:avLst>
            </a:prstGeom>
            <a:solidFill>
              <a:srgbClr val="00C3B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313" name="Google Shape;313;p34"/>
            <p:cNvSpPr txBox="1"/>
            <p:nvPr/>
          </p:nvSpPr>
          <p:spPr>
            <a:xfrm>
              <a:off x="3600525" y="976925"/>
              <a:ext cx="23415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SemiBold"/>
                  <a:ea typeface="Poppins SemiBold"/>
                  <a:cs typeface="Poppins SemiBold"/>
                  <a:sym typeface="Poppins SemiBold"/>
                </a:rPr>
                <a:t>Accessibility Challenges in Everyday Life</a:t>
              </a:r>
              <a:endParaRPr>
                <a:latin typeface="Poppins SemiBold"/>
                <a:ea typeface="Poppins SemiBold"/>
                <a:cs typeface="Poppins SemiBold"/>
                <a:sym typeface="Poppins SemiBold"/>
              </a:endParaRPr>
            </a:p>
          </p:txBody>
        </p:sp>
      </p:grpSp>
      <p:grpSp>
        <p:nvGrpSpPr>
          <p:cNvPr id="314" name="Google Shape;314;p34"/>
          <p:cNvGrpSpPr/>
          <p:nvPr/>
        </p:nvGrpSpPr>
        <p:grpSpPr>
          <a:xfrm>
            <a:off x="6078575" y="1803475"/>
            <a:ext cx="3043800" cy="1739400"/>
            <a:chOff x="608800" y="1826325"/>
            <a:chExt cx="3043800" cy="1739400"/>
          </a:xfrm>
        </p:grpSpPr>
        <p:sp>
          <p:nvSpPr>
            <p:cNvPr id="315" name="Google Shape;315;p34"/>
            <p:cNvSpPr/>
            <p:nvPr/>
          </p:nvSpPr>
          <p:spPr>
            <a:xfrm>
              <a:off x="608800" y="1826325"/>
              <a:ext cx="3043800" cy="1739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316" name="Google Shape;316;p34"/>
            <p:cNvSpPr txBox="1"/>
            <p:nvPr/>
          </p:nvSpPr>
          <p:spPr>
            <a:xfrm>
              <a:off x="670900" y="2355950"/>
              <a:ext cx="2919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Poppins SemiBold"/>
                  <a:ea typeface="Poppins SemiBold"/>
                  <a:cs typeface="Poppins SemiBold"/>
                  <a:sym typeface="Poppins SemiBold"/>
                </a:rPr>
                <a:t>American Sign Language (ASL)</a:t>
              </a:r>
              <a:endParaRPr sz="2000">
                <a:latin typeface="Poppins SemiBold"/>
                <a:ea typeface="Poppins SemiBold"/>
                <a:cs typeface="Poppins SemiBold"/>
                <a:sym typeface="Poppins SemiBold"/>
              </a:endParaRPr>
            </a:p>
          </p:txBody>
        </p:sp>
      </p:grpSp>
      <p:cxnSp>
        <p:nvCxnSpPr>
          <p:cNvPr id="317" name="Google Shape;317;p34"/>
          <p:cNvCxnSpPr>
            <a:stCxn id="306" idx="0"/>
            <a:endCxn id="310" idx="1"/>
          </p:cNvCxnSpPr>
          <p:nvPr/>
        </p:nvCxnSpPr>
        <p:spPr>
          <a:xfrm rot="-5400000">
            <a:off x="2427725" y="722725"/>
            <a:ext cx="411000" cy="1750500"/>
          </a:xfrm>
          <a:prstGeom prst="curvedConnector2">
            <a:avLst/>
          </a:prstGeom>
          <a:noFill/>
          <a:ln cap="flat" cmpd="sng" w="76200">
            <a:solidFill>
              <a:srgbClr val="0C2E3A"/>
            </a:solidFill>
            <a:prstDash val="solid"/>
            <a:round/>
            <a:headEnd len="med" w="med" type="triangle"/>
            <a:tailEnd len="med" w="med" type="stealth"/>
          </a:ln>
        </p:spPr>
      </p:cxnSp>
      <p:cxnSp>
        <p:nvCxnSpPr>
          <p:cNvPr id="318" name="Google Shape;318;p34"/>
          <p:cNvCxnSpPr>
            <a:stCxn id="310" idx="3"/>
            <a:endCxn id="315" idx="0"/>
          </p:cNvCxnSpPr>
          <p:nvPr/>
        </p:nvCxnSpPr>
        <p:spPr>
          <a:xfrm>
            <a:off x="5849963" y="1392575"/>
            <a:ext cx="1750500" cy="411000"/>
          </a:xfrm>
          <a:prstGeom prst="curvedConnector2">
            <a:avLst/>
          </a:prstGeom>
          <a:noFill/>
          <a:ln cap="flat" cmpd="sng" w="76200">
            <a:solidFill>
              <a:srgbClr val="0C2E3A"/>
            </a:solidFill>
            <a:prstDash val="solid"/>
            <a:round/>
            <a:headEnd len="med" w="med" type="stealth"/>
            <a:tailEnd len="med" w="med" type="triangle"/>
          </a:ln>
        </p:spPr>
      </p:cxnSp>
      <p:cxnSp>
        <p:nvCxnSpPr>
          <p:cNvPr id="319" name="Google Shape;319;p34"/>
          <p:cNvCxnSpPr>
            <a:stCxn id="306" idx="2"/>
            <a:endCxn id="313" idx="1"/>
          </p:cNvCxnSpPr>
          <p:nvPr/>
        </p:nvCxnSpPr>
        <p:spPr>
          <a:xfrm flipH="1" rot="-5400000">
            <a:off x="2507075" y="2793775"/>
            <a:ext cx="252300" cy="1750500"/>
          </a:xfrm>
          <a:prstGeom prst="curvedConnector2">
            <a:avLst/>
          </a:prstGeom>
          <a:noFill/>
          <a:ln cap="flat" cmpd="sng" w="76200">
            <a:solidFill>
              <a:srgbClr val="0C2E3A"/>
            </a:solidFill>
            <a:prstDash val="solid"/>
            <a:round/>
            <a:headEnd len="med" w="med" type="triangle"/>
            <a:tailEnd len="med" w="med" type="triangle"/>
          </a:ln>
        </p:spPr>
      </p:cxnSp>
      <p:cxnSp>
        <p:nvCxnSpPr>
          <p:cNvPr id="320" name="Google Shape;320;p34"/>
          <p:cNvCxnSpPr>
            <a:stCxn id="313" idx="3"/>
            <a:endCxn id="315" idx="2"/>
          </p:cNvCxnSpPr>
          <p:nvPr/>
        </p:nvCxnSpPr>
        <p:spPr>
          <a:xfrm flipH="1" rot="10800000">
            <a:off x="5849963" y="3543000"/>
            <a:ext cx="1750500" cy="252300"/>
          </a:xfrm>
          <a:prstGeom prst="curvedConnector2">
            <a:avLst/>
          </a:prstGeom>
          <a:noFill/>
          <a:ln cap="flat" cmpd="sng" w="76200">
            <a:solidFill>
              <a:srgbClr val="0C2E3A"/>
            </a:solidFill>
            <a:prstDash val="solid"/>
            <a:round/>
            <a:headEnd len="med" w="med" type="stealth"/>
            <a:tailEnd len="med" w="med" type="stealth"/>
          </a:ln>
        </p:spPr>
      </p:cxnSp>
      <p:sp>
        <p:nvSpPr>
          <p:cNvPr id="321" name="Google Shape;321;p34"/>
          <p:cNvSpPr/>
          <p:nvPr/>
        </p:nvSpPr>
        <p:spPr>
          <a:xfrm rot="10800000">
            <a:off x="125" y="-75"/>
            <a:ext cx="3292200" cy="894600"/>
          </a:xfrm>
          <a:prstGeom prst="round2SameRect">
            <a:avLst>
              <a:gd fmla="val 16667" name="adj1"/>
              <a:gd fmla="val 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322" name="Google Shape;322;p34"/>
          <p:cNvSpPr txBox="1"/>
          <p:nvPr>
            <p:ph type="title"/>
          </p:nvPr>
        </p:nvSpPr>
        <p:spPr>
          <a:xfrm>
            <a:off x="114000" y="198350"/>
            <a:ext cx="3399900" cy="94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Selecting our Domain</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5"/>
          <p:cNvSpPr txBox="1"/>
          <p:nvPr>
            <p:ph type="title"/>
          </p:nvPr>
        </p:nvSpPr>
        <p:spPr>
          <a:xfrm>
            <a:off x="1712252" y="1535550"/>
            <a:ext cx="5719500" cy="207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Needfinding Methodology</a:t>
            </a:r>
            <a:endParaRPr/>
          </a:p>
        </p:txBody>
      </p:sp>
      <p:pic>
        <p:nvPicPr>
          <p:cNvPr id="328" name="Google Shape;328;p35"/>
          <p:cNvPicPr preferRelativeResize="0"/>
          <p:nvPr/>
        </p:nvPicPr>
        <p:blipFill>
          <a:blip r:embed="rId3">
            <a:alphaModFix/>
          </a:blip>
          <a:stretch>
            <a:fillRect/>
          </a:stretch>
        </p:blipFill>
        <p:spPr>
          <a:xfrm>
            <a:off x="3560367" y="-8"/>
            <a:ext cx="1568924" cy="1568919"/>
          </a:xfrm>
          <a:prstGeom prst="rect">
            <a:avLst/>
          </a:prstGeom>
          <a:noFill/>
          <a:ln>
            <a:noFill/>
          </a:ln>
        </p:spPr>
      </p:pic>
      <p:sp>
        <p:nvSpPr>
          <p:cNvPr id="329" name="Google Shape;329;p35"/>
          <p:cNvSpPr/>
          <p:nvPr/>
        </p:nvSpPr>
        <p:spPr>
          <a:xfrm>
            <a:off x="2214943" y="463450"/>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5"/>
          <p:cNvSpPr/>
          <p:nvPr/>
        </p:nvSpPr>
        <p:spPr>
          <a:xfrm>
            <a:off x="715088" y="44958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5"/>
          <p:cNvSpPr/>
          <p:nvPr/>
        </p:nvSpPr>
        <p:spPr>
          <a:xfrm>
            <a:off x="5102043" y="3984750"/>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2" name="Google Shape;332;p35"/>
          <p:cNvPicPr preferRelativeResize="0"/>
          <p:nvPr/>
        </p:nvPicPr>
        <p:blipFill>
          <a:blip r:embed="rId4">
            <a:alphaModFix amt="66000"/>
          </a:blip>
          <a:stretch>
            <a:fillRect/>
          </a:stretch>
        </p:blipFill>
        <p:spPr>
          <a:xfrm>
            <a:off x="8258514" y="1289981"/>
            <a:ext cx="1035250" cy="1035781"/>
          </a:xfrm>
          <a:prstGeom prst="rect">
            <a:avLst/>
          </a:prstGeom>
          <a:noFill/>
          <a:ln>
            <a:noFill/>
          </a:ln>
        </p:spPr>
      </p:pic>
      <p:sp>
        <p:nvSpPr>
          <p:cNvPr id="333" name="Google Shape;333;p35"/>
          <p:cNvSpPr/>
          <p:nvPr/>
        </p:nvSpPr>
        <p:spPr>
          <a:xfrm>
            <a:off x="6338050" y="1064675"/>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4" name="Google Shape;334;p35"/>
          <p:cNvPicPr preferRelativeResize="0"/>
          <p:nvPr/>
        </p:nvPicPr>
        <p:blipFill>
          <a:blip r:embed="rId5">
            <a:alphaModFix/>
          </a:blip>
          <a:stretch>
            <a:fillRect/>
          </a:stretch>
        </p:blipFill>
        <p:spPr>
          <a:xfrm>
            <a:off x="6781671" y="3607942"/>
            <a:ext cx="1568919" cy="15689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36"/>
          <p:cNvPicPr preferRelativeResize="0"/>
          <p:nvPr/>
        </p:nvPicPr>
        <p:blipFill>
          <a:blip r:embed="rId3">
            <a:alphaModFix/>
          </a:blip>
          <a:stretch>
            <a:fillRect/>
          </a:stretch>
        </p:blipFill>
        <p:spPr>
          <a:xfrm flipH="1">
            <a:off x="7575090" y="-8"/>
            <a:ext cx="1568919" cy="1568919"/>
          </a:xfrm>
          <a:prstGeom prst="rect">
            <a:avLst/>
          </a:prstGeom>
          <a:noFill/>
          <a:ln>
            <a:noFill/>
          </a:ln>
        </p:spPr>
      </p:pic>
      <p:sp>
        <p:nvSpPr>
          <p:cNvPr id="340" name="Google Shape;340;p36"/>
          <p:cNvSpPr/>
          <p:nvPr/>
        </p:nvSpPr>
        <p:spPr>
          <a:xfrm>
            <a:off x="6934550" y="9305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6"/>
          <p:cNvSpPr/>
          <p:nvPr/>
        </p:nvSpPr>
        <p:spPr>
          <a:xfrm>
            <a:off x="2451450" y="43036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36"/>
          <p:cNvPicPr preferRelativeResize="0"/>
          <p:nvPr/>
        </p:nvPicPr>
        <p:blipFill>
          <a:blip r:embed="rId4">
            <a:alphaModFix/>
          </a:blip>
          <a:stretch>
            <a:fillRect/>
          </a:stretch>
        </p:blipFill>
        <p:spPr>
          <a:xfrm flipH="1" rot="10800000">
            <a:off x="148186" y="3898138"/>
            <a:ext cx="1568919" cy="1568919"/>
          </a:xfrm>
          <a:prstGeom prst="rect">
            <a:avLst/>
          </a:prstGeom>
          <a:noFill/>
          <a:ln>
            <a:noFill/>
          </a:ln>
        </p:spPr>
      </p:pic>
      <p:sp>
        <p:nvSpPr>
          <p:cNvPr id="343" name="Google Shape;343;p36"/>
          <p:cNvSpPr txBox="1"/>
          <p:nvPr/>
        </p:nvSpPr>
        <p:spPr>
          <a:xfrm>
            <a:off x="1530750" y="1344900"/>
            <a:ext cx="6634500" cy="2687400"/>
          </a:xfrm>
          <a:prstGeom prst="rect">
            <a:avLst/>
          </a:prstGeom>
          <a:noFill/>
          <a:ln>
            <a:noFill/>
          </a:ln>
        </p:spPr>
        <p:txBody>
          <a:bodyPr anchorCtr="0" anchor="t" bIns="91425" lIns="91425" spcFirstLastPara="1" rIns="91425" wrap="square" tIns="91425">
            <a:spAutoFit/>
          </a:bodyPr>
          <a:lstStyle/>
          <a:p>
            <a:pPr indent="-406400" lvl="0" marL="457200" rtl="0" algn="l">
              <a:lnSpc>
                <a:spcPct val="115000"/>
              </a:lnSpc>
              <a:spcBef>
                <a:spcPts val="0"/>
              </a:spcBef>
              <a:spcAft>
                <a:spcPts val="0"/>
              </a:spcAft>
              <a:buClr>
                <a:srgbClr val="9900FF"/>
              </a:buClr>
              <a:buSzPts val="2800"/>
              <a:buFont typeface="Tilt Warp"/>
              <a:buAutoNum type="arabicPeriod"/>
            </a:pPr>
            <a:r>
              <a:rPr lang="en" sz="2800">
                <a:solidFill>
                  <a:srgbClr val="9900FF"/>
                </a:solidFill>
                <a:latin typeface="Tilt Warp"/>
                <a:ea typeface="Tilt Warp"/>
                <a:cs typeface="Tilt Warp"/>
                <a:sym typeface="Tilt Warp"/>
              </a:rPr>
              <a:t>Non Stanford Students</a:t>
            </a:r>
            <a:endParaRPr sz="2800">
              <a:solidFill>
                <a:srgbClr val="9900FF"/>
              </a:solidFill>
              <a:latin typeface="Tilt Warp"/>
              <a:ea typeface="Tilt Warp"/>
              <a:cs typeface="Tilt Warp"/>
              <a:sym typeface="Tilt Warp"/>
            </a:endParaRPr>
          </a:p>
          <a:p>
            <a:pPr indent="-406400" lvl="0" marL="457200" rtl="0" algn="l">
              <a:lnSpc>
                <a:spcPct val="115000"/>
              </a:lnSpc>
              <a:spcBef>
                <a:spcPts val="0"/>
              </a:spcBef>
              <a:spcAft>
                <a:spcPts val="0"/>
              </a:spcAft>
              <a:buClr>
                <a:srgbClr val="FF6B65"/>
              </a:buClr>
              <a:buSzPts val="2800"/>
              <a:buFont typeface="Tilt Warp"/>
              <a:buAutoNum type="arabicPeriod"/>
            </a:pPr>
            <a:r>
              <a:rPr lang="en" sz="2800">
                <a:solidFill>
                  <a:srgbClr val="FF6B65"/>
                </a:solidFill>
                <a:latin typeface="Tilt Warp"/>
                <a:ea typeface="Tilt Warp"/>
                <a:cs typeface="Tilt Warp"/>
                <a:sym typeface="Tilt Warp"/>
              </a:rPr>
              <a:t>Affiliated with the Deaf Community</a:t>
            </a:r>
            <a:endParaRPr sz="2800">
              <a:solidFill>
                <a:srgbClr val="FF6B65"/>
              </a:solidFill>
              <a:latin typeface="Tilt Warp"/>
              <a:ea typeface="Tilt Warp"/>
              <a:cs typeface="Tilt Warp"/>
              <a:sym typeface="Tilt Warp"/>
            </a:endParaRPr>
          </a:p>
          <a:p>
            <a:pPr indent="-355600" lvl="1" marL="914400" rtl="0" algn="l">
              <a:lnSpc>
                <a:spcPct val="115000"/>
              </a:lnSpc>
              <a:spcBef>
                <a:spcPts val="0"/>
              </a:spcBef>
              <a:spcAft>
                <a:spcPts val="0"/>
              </a:spcAft>
              <a:buClr>
                <a:schemeClr val="accent6"/>
              </a:buClr>
              <a:buSzPts val="2000"/>
              <a:buFont typeface="Poppins SemiBold"/>
              <a:buAutoNum type="alphaLcPeriod"/>
            </a:pPr>
            <a:r>
              <a:rPr lang="en" sz="2000">
                <a:solidFill>
                  <a:schemeClr val="accent6"/>
                </a:solidFill>
                <a:latin typeface="Poppins SemiBold"/>
                <a:ea typeface="Poppins SemiBold"/>
                <a:cs typeface="Poppins SemiBold"/>
                <a:sym typeface="Poppins SemiBold"/>
              </a:rPr>
              <a:t>Interpreters, native signers, students</a:t>
            </a:r>
            <a:endParaRPr sz="2000">
              <a:solidFill>
                <a:schemeClr val="accent6"/>
              </a:solidFill>
              <a:latin typeface="Poppins SemiBold"/>
              <a:ea typeface="Poppins SemiBold"/>
              <a:cs typeface="Poppins SemiBold"/>
              <a:sym typeface="Poppins SemiBold"/>
            </a:endParaRPr>
          </a:p>
          <a:p>
            <a:pPr indent="-406400" lvl="0" marL="457200" rtl="0" algn="l">
              <a:lnSpc>
                <a:spcPct val="115000"/>
              </a:lnSpc>
              <a:spcBef>
                <a:spcPts val="0"/>
              </a:spcBef>
              <a:spcAft>
                <a:spcPts val="0"/>
              </a:spcAft>
              <a:buClr>
                <a:srgbClr val="0000FF"/>
              </a:buClr>
              <a:buSzPts val="2800"/>
              <a:buFont typeface="Tilt Warp"/>
              <a:buAutoNum type="arabicPeriod"/>
            </a:pPr>
            <a:r>
              <a:rPr lang="en" sz="2800">
                <a:solidFill>
                  <a:srgbClr val="0000FF"/>
                </a:solidFill>
                <a:latin typeface="Tilt Warp"/>
                <a:ea typeface="Tilt Warp"/>
                <a:cs typeface="Tilt Warp"/>
                <a:sym typeface="Tilt Warp"/>
              </a:rPr>
              <a:t>Diversity</a:t>
            </a:r>
            <a:endParaRPr sz="2800">
              <a:solidFill>
                <a:srgbClr val="0000FF"/>
              </a:solidFill>
              <a:latin typeface="Tilt Warp"/>
              <a:ea typeface="Tilt Warp"/>
              <a:cs typeface="Tilt Warp"/>
              <a:sym typeface="Tilt Warp"/>
            </a:endParaRPr>
          </a:p>
          <a:p>
            <a:pPr indent="-355600" lvl="1" marL="914400" rtl="0" algn="l">
              <a:lnSpc>
                <a:spcPct val="115000"/>
              </a:lnSpc>
              <a:spcBef>
                <a:spcPts val="0"/>
              </a:spcBef>
              <a:spcAft>
                <a:spcPts val="0"/>
              </a:spcAft>
              <a:buClr>
                <a:schemeClr val="accent4"/>
              </a:buClr>
              <a:buSzPts val="2000"/>
              <a:buFont typeface="Poppins SemiBold"/>
              <a:buAutoNum type="alphaLcPeriod"/>
            </a:pPr>
            <a:r>
              <a:rPr lang="en" sz="2000">
                <a:solidFill>
                  <a:schemeClr val="accent4"/>
                </a:solidFill>
                <a:latin typeface="Poppins SemiBold"/>
                <a:ea typeface="Poppins SemiBold"/>
                <a:cs typeface="Poppins SemiBold"/>
                <a:sym typeface="Poppins SemiBold"/>
              </a:rPr>
              <a:t>Age, gender, ASL experience and background</a:t>
            </a:r>
            <a:endParaRPr>
              <a:latin typeface="Albert Sans Medium"/>
              <a:ea typeface="Albert Sans Medium"/>
              <a:cs typeface="Albert Sans Medium"/>
              <a:sym typeface="Albert Sans Medium"/>
            </a:endParaRPr>
          </a:p>
        </p:txBody>
      </p:sp>
      <p:sp>
        <p:nvSpPr>
          <p:cNvPr id="344" name="Google Shape;344;p36"/>
          <p:cNvSpPr/>
          <p:nvPr/>
        </p:nvSpPr>
        <p:spPr>
          <a:xfrm rot="10800000">
            <a:off x="150" y="-75"/>
            <a:ext cx="3714600" cy="894600"/>
          </a:xfrm>
          <a:prstGeom prst="round2SameRect">
            <a:avLst>
              <a:gd fmla="val 16667" name="adj1"/>
              <a:gd fmla="val 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345" name="Google Shape;345;p36"/>
          <p:cNvSpPr txBox="1"/>
          <p:nvPr>
            <p:ph type="title"/>
          </p:nvPr>
        </p:nvSpPr>
        <p:spPr>
          <a:xfrm>
            <a:off x="114000" y="198350"/>
            <a:ext cx="3675300" cy="94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Looking for Participants</a:t>
            </a:r>
            <a:endParaRPr sz="2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7"/>
          <p:cNvSpPr txBox="1"/>
          <p:nvPr/>
        </p:nvSpPr>
        <p:spPr>
          <a:xfrm>
            <a:off x="392725" y="3155725"/>
            <a:ext cx="2124600" cy="13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Tilt Warp"/>
                <a:ea typeface="Tilt Warp"/>
                <a:cs typeface="Tilt Warp"/>
                <a:sym typeface="Tilt Warp"/>
              </a:rPr>
              <a:t>Melanie Lu</a:t>
            </a:r>
            <a:endParaRPr sz="1800">
              <a:latin typeface="Tilt Warp"/>
              <a:ea typeface="Tilt Warp"/>
              <a:cs typeface="Tilt Warp"/>
              <a:sym typeface="Tilt Warp"/>
            </a:endParaRPr>
          </a:p>
          <a:p>
            <a:pPr indent="0" lvl="0" marL="0" rtl="0" algn="ctr">
              <a:spcBef>
                <a:spcPts val="0"/>
              </a:spcBef>
              <a:spcAft>
                <a:spcPts val="0"/>
              </a:spcAft>
              <a:buNone/>
            </a:pPr>
            <a:r>
              <a:rPr lang="en" sz="1300">
                <a:latin typeface="Poppins Medium"/>
                <a:ea typeface="Poppins Medium"/>
                <a:cs typeface="Poppins Medium"/>
                <a:sym typeface="Poppins Medium"/>
              </a:rPr>
              <a:t>ASL Student</a:t>
            </a:r>
            <a:endParaRPr sz="1300">
              <a:latin typeface="Poppins Medium"/>
              <a:ea typeface="Poppins Medium"/>
              <a:cs typeface="Poppins Medium"/>
              <a:sym typeface="Poppins Medium"/>
            </a:endParaRPr>
          </a:p>
          <a:p>
            <a:pPr indent="0" lvl="0" marL="0" rtl="0" algn="ctr">
              <a:spcBef>
                <a:spcPts val="0"/>
              </a:spcBef>
              <a:spcAft>
                <a:spcPts val="0"/>
              </a:spcAft>
              <a:buNone/>
            </a:pPr>
            <a:r>
              <a:rPr lang="en" sz="1300">
                <a:latin typeface="Poppins Medium"/>
                <a:ea typeface="Poppins Medium"/>
                <a:cs typeface="Poppins Medium"/>
                <a:sym typeface="Poppins Medium"/>
              </a:rPr>
              <a:t>6 years of experience</a:t>
            </a:r>
            <a:endParaRPr sz="1300">
              <a:latin typeface="Poppins Medium"/>
              <a:ea typeface="Poppins Medium"/>
              <a:cs typeface="Poppins Medium"/>
              <a:sym typeface="Poppins Medium"/>
            </a:endParaRPr>
          </a:p>
        </p:txBody>
      </p:sp>
      <p:sp>
        <p:nvSpPr>
          <p:cNvPr id="351" name="Google Shape;351;p37"/>
          <p:cNvSpPr txBox="1"/>
          <p:nvPr/>
        </p:nvSpPr>
        <p:spPr>
          <a:xfrm>
            <a:off x="2427600" y="3155725"/>
            <a:ext cx="2397900" cy="13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Tilt Warp"/>
                <a:ea typeface="Tilt Warp"/>
                <a:cs typeface="Tilt Warp"/>
                <a:sym typeface="Tilt Warp"/>
              </a:rPr>
              <a:t>Juanita Nickerson</a:t>
            </a:r>
            <a:endParaRPr sz="1800">
              <a:latin typeface="Tilt Warp"/>
              <a:ea typeface="Tilt Warp"/>
              <a:cs typeface="Tilt Warp"/>
              <a:sym typeface="Tilt Warp"/>
            </a:endParaRPr>
          </a:p>
          <a:p>
            <a:pPr indent="0" lvl="0" marL="0" rtl="0" algn="ctr">
              <a:spcBef>
                <a:spcPts val="0"/>
              </a:spcBef>
              <a:spcAft>
                <a:spcPts val="0"/>
              </a:spcAft>
              <a:buNone/>
            </a:pPr>
            <a:r>
              <a:rPr lang="en">
                <a:latin typeface="Poppins Medium"/>
                <a:ea typeface="Poppins Medium"/>
                <a:cs typeface="Poppins Medium"/>
                <a:sym typeface="Poppins Medium"/>
              </a:rPr>
              <a:t>ASL Interpreter</a:t>
            </a:r>
            <a:endParaRPr>
              <a:latin typeface="Poppins Medium"/>
              <a:ea typeface="Poppins Medium"/>
              <a:cs typeface="Poppins Medium"/>
              <a:sym typeface="Poppins Medium"/>
            </a:endParaRPr>
          </a:p>
          <a:p>
            <a:pPr indent="0" lvl="0" marL="0" rtl="0" algn="ctr">
              <a:spcBef>
                <a:spcPts val="0"/>
              </a:spcBef>
              <a:spcAft>
                <a:spcPts val="0"/>
              </a:spcAft>
              <a:buNone/>
            </a:pPr>
            <a:r>
              <a:rPr lang="en">
                <a:latin typeface="Poppins Medium"/>
                <a:ea typeface="Poppins Medium"/>
                <a:cs typeface="Poppins Medium"/>
                <a:sym typeface="Poppins Medium"/>
              </a:rPr>
              <a:t>25 years of experience</a:t>
            </a:r>
            <a:endParaRPr>
              <a:latin typeface="Poppins Medium"/>
              <a:ea typeface="Poppins Medium"/>
              <a:cs typeface="Poppins Medium"/>
              <a:sym typeface="Poppins Medium"/>
            </a:endParaRPr>
          </a:p>
        </p:txBody>
      </p:sp>
      <p:sp>
        <p:nvSpPr>
          <p:cNvPr id="352" name="Google Shape;352;p37"/>
          <p:cNvSpPr txBox="1"/>
          <p:nvPr/>
        </p:nvSpPr>
        <p:spPr>
          <a:xfrm>
            <a:off x="4570800" y="3155725"/>
            <a:ext cx="2472300" cy="13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Tilt Warp"/>
                <a:ea typeface="Tilt Warp"/>
                <a:cs typeface="Tilt Warp"/>
                <a:sym typeface="Tilt Warp"/>
              </a:rPr>
              <a:t>Trin Nobles</a:t>
            </a:r>
            <a:endParaRPr sz="1800">
              <a:latin typeface="Tilt Warp"/>
              <a:ea typeface="Tilt Warp"/>
              <a:cs typeface="Tilt Warp"/>
              <a:sym typeface="Tilt Warp"/>
            </a:endParaRPr>
          </a:p>
          <a:p>
            <a:pPr indent="0" lvl="0" marL="0" rtl="0" algn="ctr">
              <a:spcBef>
                <a:spcPts val="0"/>
              </a:spcBef>
              <a:spcAft>
                <a:spcPts val="0"/>
              </a:spcAft>
              <a:buNone/>
            </a:pPr>
            <a:r>
              <a:rPr lang="en" sz="1300">
                <a:latin typeface="Poppins Medium"/>
                <a:ea typeface="Poppins Medium"/>
                <a:cs typeface="Poppins Medium"/>
                <a:sym typeface="Poppins Medium"/>
              </a:rPr>
              <a:t>ASL Student (hard of hearing)</a:t>
            </a:r>
            <a:endParaRPr sz="1300">
              <a:latin typeface="Poppins Medium"/>
              <a:ea typeface="Poppins Medium"/>
              <a:cs typeface="Poppins Medium"/>
              <a:sym typeface="Poppins Medium"/>
            </a:endParaRPr>
          </a:p>
          <a:p>
            <a:pPr indent="0" lvl="0" marL="0" rtl="0" algn="ctr">
              <a:spcBef>
                <a:spcPts val="0"/>
              </a:spcBef>
              <a:spcAft>
                <a:spcPts val="0"/>
              </a:spcAft>
              <a:buNone/>
            </a:pPr>
            <a:r>
              <a:rPr lang="en" sz="1300">
                <a:latin typeface="Poppins Medium"/>
                <a:ea typeface="Poppins Medium"/>
                <a:cs typeface="Poppins Medium"/>
                <a:sym typeface="Poppins Medium"/>
              </a:rPr>
              <a:t>3 years of experience</a:t>
            </a:r>
            <a:endParaRPr sz="1300">
              <a:latin typeface="Poppins Medium"/>
              <a:ea typeface="Poppins Medium"/>
              <a:cs typeface="Poppins Medium"/>
              <a:sym typeface="Poppins Medium"/>
            </a:endParaRPr>
          </a:p>
        </p:txBody>
      </p:sp>
      <p:sp>
        <p:nvSpPr>
          <p:cNvPr id="353" name="Google Shape;353;p37"/>
          <p:cNvSpPr txBox="1"/>
          <p:nvPr/>
        </p:nvSpPr>
        <p:spPr>
          <a:xfrm>
            <a:off x="6641300" y="3155725"/>
            <a:ext cx="2472300" cy="13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Tilt Warp"/>
                <a:ea typeface="Tilt Warp"/>
                <a:cs typeface="Tilt Warp"/>
                <a:sym typeface="Tilt Warp"/>
              </a:rPr>
              <a:t>Kin Lin</a:t>
            </a:r>
            <a:endParaRPr sz="1800">
              <a:latin typeface="Tilt Warp"/>
              <a:ea typeface="Tilt Warp"/>
              <a:cs typeface="Tilt Warp"/>
              <a:sym typeface="Tilt Warp"/>
            </a:endParaRPr>
          </a:p>
          <a:p>
            <a:pPr indent="0" lvl="0" marL="0" rtl="0" algn="ctr">
              <a:spcBef>
                <a:spcPts val="0"/>
              </a:spcBef>
              <a:spcAft>
                <a:spcPts val="0"/>
              </a:spcAft>
              <a:buNone/>
            </a:pPr>
            <a:r>
              <a:rPr lang="en" sz="1300">
                <a:latin typeface="Poppins Medium"/>
                <a:ea typeface="Poppins Medium"/>
                <a:cs typeface="Poppins Medium"/>
                <a:sym typeface="Poppins Medium"/>
              </a:rPr>
              <a:t>Born deaf and native signer</a:t>
            </a:r>
            <a:endParaRPr sz="1300">
              <a:latin typeface="Poppins Medium"/>
              <a:ea typeface="Poppins Medium"/>
              <a:cs typeface="Poppins Medium"/>
              <a:sym typeface="Poppins Medium"/>
            </a:endParaRPr>
          </a:p>
        </p:txBody>
      </p:sp>
      <p:pic>
        <p:nvPicPr>
          <p:cNvPr id="354" name="Google Shape;354;p37"/>
          <p:cNvPicPr preferRelativeResize="0"/>
          <p:nvPr/>
        </p:nvPicPr>
        <p:blipFill rotWithShape="1">
          <a:blip r:embed="rId3">
            <a:alphaModFix/>
          </a:blip>
          <a:srcRect b="24104" l="19976" r="22186" t="31182"/>
          <a:stretch/>
        </p:blipFill>
        <p:spPr>
          <a:xfrm>
            <a:off x="510775" y="1142275"/>
            <a:ext cx="1888500" cy="1947000"/>
          </a:xfrm>
          <a:prstGeom prst="roundRect">
            <a:avLst>
              <a:gd fmla="val 16667" name="adj"/>
            </a:avLst>
          </a:prstGeom>
          <a:noFill/>
          <a:ln>
            <a:noFill/>
          </a:ln>
        </p:spPr>
      </p:pic>
      <p:sp>
        <p:nvSpPr>
          <p:cNvPr id="355" name="Google Shape;355;p37"/>
          <p:cNvSpPr/>
          <p:nvPr/>
        </p:nvSpPr>
        <p:spPr>
          <a:xfrm rot="10800000">
            <a:off x="125" y="-75"/>
            <a:ext cx="3292200" cy="894600"/>
          </a:xfrm>
          <a:prstGeom prst="round2SameRect">
            <a:avLst>
              <a:gd fmla="val 16667" name="adj1"/>
              <a:gd fmla="val 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356" name="Google Shape;356;p37"/>
          <p:cNvSpPr txBox="1"/>
          <p:nvPr>
            <p:ph type="title"/>
          </p:nvPr>
        </p:nvSpPr>
        <p:spPr>
          <a:xfrm>
            <a:off x="225825" y="132025"/>
            <a:ext cx="3399900" cy="94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We spoke to…</a:t>
            </a:r>
            <a:endParaRPr sz="2900"/>
          </a:p>
        </p:txBody>
      </p:sp>
      <p:pic>
        <p:nvPicPr>
          <p:cNvPr id="357" name="Google Shape;357;p37"/>
          <p:cNvPicPr preferRelativeResize="0"/>
          <p:nvPr/>
        </p:nvPicPr>
        <p:blipFill rotWithShape="1">
          <a:blip r:embed="rId4">
            <a:alphaModFix/>
          </a:blip>
          <a:srcRect b="21779" l="1559" r="1559" t="9923"/>
          <a:stretch/>
        </p:blipFill>
        <p:spPr>
          <a:xfrm>
            <a:off x="4862700" y="1142275"/>
            <a:ext cx="1888500" cy="1947000"/>
          </a:xfrm>
          <a:prstGeom prst="flowChartAlternateProcess">
            <a:avLst/>
          </a:prstGeom>
          <a:noFill/>
          <a:ln>
            <a:noFill/>
          </a:ln>
        </p:spPr>
      </p:pic>
      <p:pic>
        <p:nvPicPr>
          <p:cNvPr id="358" name="Google Shape;358;p37"/>
          <p:cNvPicPr preferRelativeResize="0"/>
          <p:nvPr/>
        </p:nvPicPr>
        <p:blipFill rotWithShape="1">
          <a:blip r:embed="rId5">
            <a:alphaModFix/>
          </a:blip>
          <a:srcRect b="0" l="0" r="9551" t="30065"/>
          <a:stretch/>
        </p:blipFill>
        <p:spPr>
          <a:xfrm>
            <a:off x="6933200" y="1142275"/>
            <a:ext cx="1888500" cy="1947000"/>
          </a:xfrm>
          <a:prstGeom prst="flowChartAlternateProcess">
            <a:avLst/>
          </a:prstGeom>
          <a:noFill/>
          <a:ln>
            <a:noFill/>
          </a:ln>
        </p:spPr>
      </p:pic>
      <p:pic>
        <p:nvPicPr>
          <p:cNvPr id="359" name="Google Shape;359;p37"/>
          <p:cNvPicPr preferRelativeResize="0"/>
          <p:nvPr/>
        </p:nvPicPr>
        <p:blipFill rotWithShape="1">
          <a:blip r:embed="rId6">
            <a:alphaModFix/>
          </a:blip>
          <a:srcRect b="22967" l="52276" r="0" t="28020"/>
          <a:stretch/>
        </p:blipFill>
        <p:spPr>
          <a:xfrm>
            <a:off x="2686739" y="1147825"/>
            <a:ext cx="1888500" cy="1935900"/>
          </a:xfrm>
          <a:prstGeom prst="flowChartAlternateProcess">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8"/>
          <p:cNvSpPr/>
          <p:nvPr/>
        </p:nvSpPr>
        <p:spPr>
          <a:xfrm rot="-10799721">
            <a:off x="25" y="-7475"/>
            <a:ext cx="3702300" cy="956700"/>
          </a:xfrm>
          <a:prstGeom prst="round2SameRect">
            <a:avLst>
              <a:gd fmla="val 16667" name="adj1"/>
              <a:gd fmla="val 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365" name="Google Shape;365;p38"/>
          <p:cNvSpPr txBox="1"/>
          <p:nvPr>
            <p:ph type="title"/>
          </p:nvPr>
        </p:nvSpPr>
        <p:spPr>
          <a:xfrm>
            <a:off x="329975" y="150775"/>
            <a:ext cx="77139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asked them…</a:t>
            </a:r>
            <a:endParaRPr/>
          </a:p>
        </p:txBody>
      </p:sp>
      <p:pic>
        <p:nvPicPr>
          <p:cNvPr id="366" name="Google Shape;366;p38"/>
          <p:cNvPicPr preferRelativeResize="0"/>
          <p:nvPr/>
        </p:nvPicPr>
        <p:blipFill>
          <a:blip r:embed="rId3">
            <a:alphaModFix/>
          </a:blip>
          <a:stretch>
            <a:fillRect/>
          </a:stretch>
        </p:blipFill>
        <p:spPr>
          <a:xfrm flipH="1">
            <a:off x="7575090" y="152392"/>
            <a:ext cx="1568919" cy="1568919"/>
          </a:xfrm>
          <a:prstGeom prst="rect">
            <a:avLst/>
          </a:prstGeom>
          <a:noFill/>
          <a:ln>
            <a:noFill/>
          </a:ln>
        </p:spPr>
      </p:pic>
      <p:sp>
        <p:nvSpPr>
          <p:cNvPr id="367" name="Google Shape;367;p38"/>
          <p:cNvSpPr/>
          <p:nvPr/>
        </p:nvSpPr>
        <p:spPr>
          <a:xfrm>
            <a:off x="6934550" y="9305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8"/>
          <p:cNvSpPr/>
          <p:nvPr/>
        </p:nvSpPr>
        <p:spPr>
          <a:xfrm>
            <a:off x="2451450" y="4303606"/>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9" name="Google Shape;369;p38"/>
          <p:cNvPicPr preferRelativeResize="0"/>
          <p:nvPr/>
        </p:nvPicPr>
        <p:blipFill>
          <a:blip r:embed="rId4">
            <a:alphaModFix/>
          </a:blip>
          <a:stretch>
            <a:fillRect/>
          </a:stretch>
        </p:blipFill>
        <p:spPr>
          <a:xfrm flipH="1" rot="10800000">
            <a:off x="148186" y="3898138"/>
            <a:ext cx="1568919" cy="1568919"/>
          </a:xfrm>
          <a:prstGeom prst="rect">
            <a:avLst/>
          </a:prstGeom>
          <a:noFill/>
          <a:ln>
            <a:noFill/>
          </a:ln>
        </p:spPr>
      </p:pic>
      <p:grpSp>
        <p:nvGrpSpPr>
          <p:cNvPr id="370" name="Google Shape;370;p38"/>
          <p:cNvGrpSpPr/>
          <p:nvPr/>
        </p:nvGrpSpPr>
        <p:grpSpPr>
          <a:xfrm>
            <a:off x="329979" y="1399875"/>
            <a:ext cx="2739917" cy="1309805"/>
            <a:chOff x="1056025" y="1073600"/>
            <a:chExt cx="2667884" cy="1248741"/>
          </a:xfrm>
        </p:grpSpPr>
        <p:sp>
          <p:nvSpPr>
            <p:cNvPr id="371" name="Google Shape;371;p38"/>
            <p:cNvSpPr/>
            <p:nvPr/>
          </p:nvSpPr>
          <p:spPr>
            <a:xfrm>
              <a:off x="1056025" y="1073600"/>
              <a:ext cx="2609100" cy="1138500"/>
            </a:xfrm>
            <a:prstGeom prst="wedgeRoundRectCallout">
              <a:avLst>
                <a:gd fmla="val -20833" name="adj1"/>
                <a:gd fmla="val 62500" name="adj2"/>
                <a:gd fmla="val 0" name="adj3"/>
              </a:avLst>
            </a:prstGeom>
            <a:solidFill>
              <a:srgbClr val="00C3B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372" name="Google Shape;372;p38"/>
            <p:cNvSpPr txBox="1"/>
            <p:nvPr/>
          </p:nvSpPr>
          <p:spPr>
            <a:xfrm>
              <a:off x="1114809" y="1303841"/>
              <a:ext cx="2609100" cy="10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Poppins Medium"/>
                  <a:ea typeface="Poppins Medium"/>
                  <a:cs typeface="Poppins Medium"/>
                  <a:sym typeface="Poppins Medium"/>
                </a:rPr>
                <a:t>What motivated you to start learning ASL?</a:t>
              </a:r>
              <a:endParaRPr sz="1700">
                <a:latin typeface="Poppins Medium"/>
                <a:ea typeface="Poppins Medium"/>
                <a:cs typeface="Poppins Medium"/>
                <a:sym typeface="Poppins Medium"/>
              </a:endParaRPr>
            </a:p>
          </p:txBody>
        </p:sp>
      </p:grpSp>
      <p:grpSp>
        <p:nvGrpSpPr>
          <p:cNvPr id="373" name="Google Shape;373;p38"/>
          <p:cNvGrpSpPr/>
          <p:nvPr/>
        </p:nvGrpSpPr>
        <p:grpSpPr>
          <a:xfrm>
            <a:off x="3970981" y="275325"/>
            <a:ext cx="3316949" cy="1453500"/>
            <a:chOff x="644175" y="1073625"/>
            <a:chExt cx="2609100" cy="1453500"/>
          </a:xfrm>
        </p:grpSpPr>
        <p:sp>
          <p:nvSpPr>
            <p:cNvPr id="374" name="Google Shape;374;p38"/>
            <p:cNvSpPr/>
            <p:nvPr/>
          </p:nvSpPr>
          <p:spPr>
            <a:xfrm>
              <a:off x="644175" y="1073625"/>
              <a:ext cx="2609100" cy="1453500"/>
            </a:xfrm>
            <a:prstGeom prst="wedgeRoundRectCallout">
              <a:avLst>
                <a:gd fmla="val -20833" name="adj1"/>
                <a:gd fmla="val 62500" name="adj2"/>
                <a:gd fmla="val 0" name="adj3"/>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375" name="Google Shape;375;p38"/>
            <p:cNvSpPr txBox="1"/>
            <p:nvPr/>
          </p:nvSpPr>
          <p:spPr>
            <a:xfrm>
              <a:off x="727875" y="1216575"/>
              <a:ext cx="2525400" cy="10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Poppins Medium"/>
                  <a:ea typeface="Poppins Medium"/>
                  <a:cs typeface="Poppins Medium"/>
                  <a:sym typeface="Poppins Medium"/>
                </a:rPr>
                <a:t>What aspects of being an ASL interpreter do you find most rewarding and most challenging?</a:t>
              </a:r>
              <a:endParaRPr sz="1700">
                <a:latin typeface="Poppins Medium"/>
                <a:ea typeface="Poppins Medium"/>
                <a:cs typeface="Poppins Medium"/>
                <a:sym typeface="Poppins Medium"/>
              </a:endParaRPr>
            </a:p>
          </p:txBody>
        </p:sp>
      </p:grpSp>
      <p:grpSp>
        <p:nvGrpSpPr>
          <p:cNvPr id="376" name="Google Shape;376;p38"/>
          <p:cNvGrpSpPr/>
          <p:nvPr/>
        </p:nvGrpSpPr>
        <p:grpSpPr>
          <a:xfrm>
            <a:off x="5267502" y="1975014"/>
            <a:ext cx="3477207" cy="1193469"/>
            <a:chOff x="925200" y="1073624"/>
            <a:chExt cx="2739900" cy="1453500"/>
          </a:xfrm>
        </p:grpSpPr>
        <p:sp>
          <p:nvSpPr>
            <p:cNvPr id="377" name="Google Shape;377;p38"/>
            <p:cNvSpPr/>
            <p:nvPr/>
          </p:nvSpPr>
          <p:spPr>
            <a:xfrm>
              <a:off x="925200" y="1073624"/>
              <a:ext cx="2739900" cy="1453500"/>
            </a:xfrm>
            <a:prstGeom prst="wedgeRoundRectCallout">
              <a:avLst>
                <a:gd fmla="val -20833" name="adj1"/>
                <a:gd fmla="val 62500" name="adj2"/>
                <a:gd fmla="val 0" name="adj3"/>
              </a:avLst>
            </a:prstGeom>
            <a:solidFill>
              <a:srgbClr val="FF6B6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378" name="Google Shape;378;p38"/>
            <p:cNvSpPr txBox="1"/>
            <p:nvPr/>
          </p:nvSpPr>
          <p:spPr>
            <a:xfrm>
              <a:off x="1032445" y="1203044"/>
              <a:ext cx="2525400" cy="10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Poppins Medium"/>
                  <a:ea typeface="Poppins Medium"/>
                  <a:cs typeface="Poppins Medium"/>
                  <a:sym typeface="Poppins Medium"/>
                </a:rPr>
                <a:t>How do you define personal empowerment as a Deaf individual?</a:t>
              </a:r>
              <a:endParaRPr sz="1700">
                <a:latin typeface="Poppins Medium"/>
                <a:ea typeface="Poppins Medium"/>
                <a:cs typeface="Poppins Medium"/>
                <a:sym typeface="Poppins Medium"/>
              </a:endParaRPr>
            </a:p>
          </p:txBody>
        </p:sp>
      </p:grpSp>
      <p:grpSp>
        <p:nvGrpSpPr>
          <p:cNvPr id="379" name="Google Shape;379;p38"/>
          <p:cNvGrpSpPr/>
          <p:nvPr/>
        </p:nvGrpSpPr>
        <p:grpSpPr>
          <a:xfrm>
            <a:off x="4726925" y="3596489"/>
            <a:ext cx="3316949" cy="1193469"/>
            <a:chOff x="1056025" y="1073600"/>
            <a:chExt cx="2609100" cy="1453500"/>
          </a:xfrm>
        </p:grpSpPr>
        <p:sp>
          <p:nvSpPr>
            <p:cNvPr id="380" name="Google Shape;380;p38"/>
            <p:cNvSpPr/>
            <p:nvPr/>
          </p:nvSpPr>
          <p:spPr>
            <a:xfrm>
              <a:off x="1056025" y="1073600"/>
              <a:ext cx="2609100" cy="1453500"/>
            </a:xfrm>
            <a:prstGeom prst="wedgeRoundRectCallout">
              <a:avLst>
                <a:gd fmla="val -20833" name="adj1"/>
                <a:gd fmla="val 62500"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381" name="Google Shape;381;p38"/>
            <p:cNvSpPr txBox="1"/>
            <p:nvPr/>
          </p:nvSpPr>
          <p:spPr>
            <a:xfrm>
              <a:off x="1097875" y="1291092"/>
              <a:ext cx="2525400" cy="10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Poppins Medium"/>
                  <a:ea typeface="Poppins Medium"/>
                  <a:cs typeface="Poppins Medium"/>
                  <a:sym typeface="Poppins Medium"/>
                </a:rPr>
                <a:t>How has ASL played a role in your life and interactions with others?</a:t>
              </a:r>
              <a:endParaRPr sz="1700">
                <a:latin typeface="Poppins Medium"/>
                <a:ea typeface="Poppins Medium"/>
                <a:cs typeface="Poppins Medium"/>
                <a:sym typeface="Poppins Medium"/>
              </a:endParaRPr>
            </a:p>
          </p:txBody>
        </p:sp>
      </p:grpSp>
      <p:grpSp>
        <p:nvGrpSpPr>
          <p:cNvPr id="382" name="Google Shape;382;p38"/>
          <p:cNvGrpSpPr/>
          <p:nvPr/>
        </p:nvGrpSpPr>
        <p:grpSpPr>
          <a:xfrm>
            <a:off x="930730" y="3262295"/>
            <a:ext cx="3184526" cy="1312879"/>
            <a:chOff x="736738" y="856100"/>
            <a:chExt cx="2928300" cy="1236000"/>
          </a:xfrm>
        </p:grpSpPr>
        <p:sp>
          <p:nvSpPr>
            <p:cNvPr id="383" name="Google Shape;383;p38"/>
            <p:cNvSpPr/>
            <p:nvPr/>
          </p:nvSpPr>
          <p:spPr>
            <a:xfrm>
              <a:off x="736738" y="856100"/>
              <a:ext cx="2928300" cy="1236000"/>
            </a:xfrm>
            <a:prstGeom prst="wedgeRoundRectCallout">
              <a:avLst>
                <a:gd fmla="val -20833" name="adj1"/>
                <a:gd fmla="val 62500" name="adj2"/>
                <a:gd fmla="val 0" name="adj3"/>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Medium"/>
                <a:ea typeface="Albert Sans Medium"/>
                <a:cs typeface="Albert Sans Medium"/>
                <a:sym typeface="Albert Sans Medium"/>
              </a:endParaRPr>
            </a:p>
          </p:txBody>
        </p:sp>
        <p:sp>
          <p:nvSpPr>
            <p:cNvPr id="384" name="Google Shape;384;p38"/>
            <p:cNvSpPr txBox="1"/>
            <p:nvPr/>
          </p:nvSpPr>
          <p:spPr>
            <a:xfrm>
              <a:off x="945389" y="1022516"/>
              <a:ext cx="2511000" cy="10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Poppins Medium"/>
                  <a:ea typeface="Poppins Medium"/>
                  <a:cs typeface="Poppins Medium"/>
                  <a:sym typeface="Poppins Medium"/>
                </a:rPr>
                <a:t>What linguistic or cultural aspects of ASL surprised you?</a:t>
              </a:r>
              <a:endParaRPr sz="1700">
                <a:latin typeface="Poppins Medium"/>
                <a:ea typeface="Poppins Medium"/>
                <a:cs typeface="Poppins Medium"/>
                <a:sym typeface="Poppins Medium"/>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9"/>
          <p:cNvSpPr txBox="1"/>
          <p:nvPr>
            <p:ph type="title"/>
          </p:nvPr>
        </p:nvSpPr>
        <p:spPr>
          <a:xfrm>
            <a:off x="1712252" y="1535550"/>
            <a:ext cx="5719500" cy="207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Interview Results</a:t>
            </a:r>
            <a:endParaRPr/>
          </a:p>
        </p:txBody>
      </p:sp>
      <p:pic>
        <p:nvPicPr>
          <p:cNvPr id="390" name="Google Shape;390;p39"/>
          <p:cNvPicPr preferRelativeResize="0"/>
          <p:nvPr/>
        </p:nvPicPr>
        <p:blipFill>
          <a:blip r:embed="rId3">
            <a:alphaModFix amt="50000"/>
          </a:blip>
          <a:stretch>
            <a:fillRect/>
          </a:stretch>
        </p:blipFill>
        <p:spPr>
          <a:xfrm>
            <a:off x="-150352" y="1319450"/>
            <a:ext cx="730748" cy="731126"/>
          </a:xfrm>
          <a:prstGeom prst="rect">
            <a:avLst/>
          </a:prstGeom>
          <a:noFill/>
          <a:ln>
            <a:noFill/>
          </a:ln>
        </p:spPr>
      </p:pic>
      <p:pic>
        <p:nvPicPr>
          <p:cNvPr id="391" name="Google Shape;391;p39"/>
          <p:cNvPicPr preferRelativeResize="0"/>
          <p:nvPr/>
        </p:nvPicPr>
        <p:blipFill>
          <a:blip r:embed="rId4">
            <a:alphaModFix/>
          </a:blip>
          <a:stretch>
            <a:fillRect/>
          </a:stretch>
        </p:blipFill>
        <p:spPr>
          <a:xfrm>
            <a:off x="3560367" y="-8"/>
            <a:ext cx="1568924" cy="1568919"/>
          </a:xfrm>
          <a:prstGeom prst="rect">
            <a:avLst/>
          </a:prstGeom>
          <a:noFill/>
          <a:ln>
            <a:noFill/>
          </a:ln>
        </p:spPr>
      </p:pic>
      <p:sp>
        <p:nvSpPr>
          <p:cNvPr id="392" name="Google Shape;392;p39"/>
          <p:cNvSpPr/>
          <p:nvPr/>
        </p:nvSpPr>
        <p:spPr>
          <a:xfrm>
            <a:off x="2214943" y="463450"/>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9"/>
          <p:cNvSpPr/>
          <p:nvPr/>
        </p:nvSpPr>
        <p:spPr>
          <a:xfrm>
            <a:off x="715088" y="4495850"/>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9"/>
          <p:cNvSpPr/>
          <p:nvPr/>
        </p:nvSpPr>
        <p:spPr>
          <a:xfrm>
            <a:off x="5102043" y="3984750"/>
            <a:ext cx="143100" cy="1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9"/>
          <p:cNvSpPr/>
          <p:nvPr/>
        </p:nvSpPr>
        <p:spPr>
          <a:xfrm>
            <a:off x="6338050" y="1064675"/>
            <a:ext cx="225300" cy="225300"/>
          </a:xfrm>
          <a:prstGeom prst="donut">
            <a:avLst>
              <a:gd fmla="val 1536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6" name="Google Shape;396;p39"/>
          <p:cNvPicPr preferRelativeResize="0"/>
          <p:nvPr/>
        </p:nvPicPr>
        <p:blipFill>
          <a:blip r:embed="rId5">
            <a:alphaModFix/>
          </a:blip>
          <a:stretch>
            <a:fillRect/>
          </a:stretch>
        </p:blipFill>
        <p:spPr>
          <a:xfrm>
            <a:off x="6781671" y="3607942"/>
            <a:ext cx="1568919" cy="15689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lculus: Limits and Continuity - Mathematics - 11th Grade by Slidesgo">
  <a:themeElements>
    <a:clrScheme name="Simple Light">
      <a:dk1>
        <a:srgbClr val="1D1795"/>
      </a:dk1>
      <a:lt1>
        <a:srgbClr val="F58B76"/>
      </a:lt1>
      <a:dk2>
        <a:srgbClr val="FEF2BB"/>
      </a:dk2>
      <a:lt2>
        <a:srgbClr val="A8E4E1"/>
      </a:lt2>
      <a:accent1>
        <a:srgbClr val="4F6BFA"/>
      </a:accent1>
      <a:accent2>
        <a:srgbClr val="D8BBFC"/>
      </a:accent2>
      <a:accent3>
        <a:srgbClr val="EFEFEF"/>
      </a:accent3>
      <a:accent4>
        <a:srgbClr val="FFFFFF"/>
      </a:accent4>
      <a:accent5>
        <a:srgbClr val="FFFFFF"/>
      </a:accent5>
      <a:accent6>
        <a:srgbClr val="FFFFFF"/>
      </a:accent6>
      <a:hlink>
        <a:srgbClr val="1D179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