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ato" charset="1" panose="020F0502020204030203"/>
      <p:regular r:id="rId10"/>
    </p:embeddedFont>
    <p:embeddedFont>
      <p:font typeface="Lato Bold" charset="1" panose="020F0502020204030203"/>
      <p:regular r:id="rId11"/>
    </p:embeddedFont>
    <p:embeddedFont>
      <p:font typeface="Lato Italics" charset="1" panose="020F0502020204030203"/>
      <p:regular r:id="rId12"/>
    </p:embeddedFont>
    <p:embeddedFont>
      <p:font typeface="Lato Bold Italics" charset="1" panose="020F0502020204030203"/>
      <p:regular r:id="rId13"/>
    </p:embeddedFont>
    <p:embeddedFont>
      <p:font typeface="Lato Thin" charset="1" panose="020F0502020204030203"/>
      <p:regular r:id="rId14"/>
    </p:embeddedFont>
    <p:embeddedFont>
      <p:font typeface="Lato Thin Italics" charset="1" panose="020F0502020204030203"/>
      <p:regular r:id="rId15"/>
    </p:embeddedFont>
    <p:embeddedFont>
      <p:font typeface="Lato Light" charset="1" panose="020F0502020204030203"/>
      <p:regular r:id="rId16"/>
    </p:embeddedFont>
    <p:embeddedFont>
      <p:font typeface="Lato Light Italics" charset="1" panose="020F0502020204030203"/>
      <p:regular r:id="rId17"/>
    </p:embeddedFont>
    <p:embeddedFont>
      <p:font typeface="Lato Heavy" charset="1" panose="020F0502020204030203"/>
      <p:regular r:id="rId18"/>
    </p:embeddedFont>
    <p:embeddedFont>
      <p:font typeface="Lato Heavy Italics" charset="1" panose="020F05020202040302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DEEFF8">
                <a:alpha val="100000"/>
              </a:srgbClr>
            </a:gs>
            <a:gs pos="100000">
              <a:srgbClr val="70CAD1">
                <a:alpha val="100000"/>
              </a:srgbClr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126984"/>
            <a:ext cx="3989740" cy="8033033"/>
            <a:chOff x="0" y="0"/>
            <a:chExt cx="9461500" cy="190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00304" y="312801"/>
              <a:ext cx="8650859" cy="18424398"/>
            </a:xfrm>
            <a:custGeom>
              <a:avLst/>
              <a:gdLst/>
              <a:ahLst/>
              <a:cxnLst/>
              <a:rect r="r" b="b" t="t" l="l"/>
              <a:pathLst>
                <a:path h="18424398" w="8650859">
                  <a:moveTo>
                    <a:pt x="7532370" y="18424398"/>
                  </a:moveTo>
                  <a:lnTo>
                    <a:pt x="1118489" y="18424398"/>
                  </a:lnTo>
                  <a:cubicBezTo>
                    <a:pt x="500761" y="18424398"/>
                    <a:pt x="0" y="17923636"/>
                    <a:pt x="0" y="17305910"/>
                  </a:cubicBezTo>
                  <a:lnTo>
                    <a:pt x="0" y="1118489"/>
                  </a:lnTo>
                  <a:cubicBezTo>
                    <a:pt x="0" y="500761"/>
                    <a:pt x="500761" y="0"/>
                    <a:pt x="1118489" y="0"/>
                  </a:cubicBezTo>
                  <a:lnTo>
                    <a:pt x="7532370" y="0"/>
                  </a:lnTo>
                  <a:cubicBezTo>
                    <a:pt x="8150098" y="0"/>
                    <a:pt x="8650859" y="500761"/>
                    <a:pt x="8650859" y="1118489"/>
                  </a:cubicBezTo>
                  <a:lnTo>
                    <a:pt x="8650859" y="17305910"/>
                  </a:lnTo>
                  <a:cubicBezTo>
                    <a:pt x="8650732" y="17923636"/>
                    <a:pt x="8150098" y="18424398"/>
                    <a:pt x="7532370" y="18424398"/>
                  </a:cubicBezTo>
                  <a:close/>
                </a:path>
              </a:pathLst>
            </a:custGeom>
            <a:blipFill>
              <a:blip r:embed="rId2"/>
              <a:stretch>
                <a:fillRect l="0" t="-666" r="0" b="-666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461500" cy="19050000"/>
            </a:xfrm>
            <a:custGeom>
              <a:avLst/>
              <a:gdLst/>
              <a:ahLst/>
              <a:cxnLst/>
              <a:rect r="r" b="b" t="t" l="l"/>
              <a:pathLst>
                <a:path h="19050000" w="9461500">
                  <a:moveTo>
                    <a:pt x="9461500" y="19050000"/>
                  </a:moveTo>
                  <a:lnTo>
                    <a:pt x="0" y="19050000"/>
                  </a:lnTo>
                  <a:lnTo>
                    <a:pt x="0" y="0"/>
                  </a:lnTo>
                  <a:lnTo>
                    <a:pt x="9461500" y="0"/>
                  </a:lnTo>
                  <a:lnTo>
                    <a:pt x="9461500" y="19050000"/>
                  </a:lnTo>
                  <a:close/>
                </a:path>
              </a:pathLst>
            </a:custGeom>
            <a:blipFill>
              <a:blip r:embed="rId3"/>
              <a:stretch>
                <a:fillRect l="-83" t="0" r="-83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074013" y="3796936"/>
            <a:ext cx="11185287" cy="1726588"/>
          </a:xfrm>
          <a:custGeom>
            <a:avLst/>
            <a:gdLst/>
            <a:ahLst/>
            <a:cxnLst/>
            <a:rect r="r" b="b" t="t" l="l"/>
            <a:pathLst>
              <a:path h="1726588" w="11185287">
                <a:moveTo>
                  <a:pt x="0" y="0"/>
                </a:moveTo>
                <a:lnTo>
                  <a:pt x="11185287" y="0"/>
                </a:lnTo>
                <a:lnTo>
                  <a:pt x="11185287" y="1726588"/>
                </a:lnTo>
                <a:lnTo>
                  <a:pt x="0" y="1726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48613" y="5718539"/>
            <a:ext cx="11510687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ato"/>
              </a:rPr>
              <a:t>Connect vulnerably and consistently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DAF1wgAIrH4</dc:identifier>
  <dcterms:modified xsi:type="dcterms:W3CDTF">2011-08-01T06:04:30Z</dcterms:modified>
  <cp:revision>1</cp:revision>
  <dc:title>TMM Pitch Slide</dc:title>
</cp:coreProperties>
</file>