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y="5143500" cx="9144000"/>
  <p:notesSz cx="6858000" cy="9144000"/>
  <p:embeddedFontLst>
    <p:embeddedFont>
      <p:font typeface="Raleway"/>
      <p:regular r:id="rId43"/>
      <p:bold r:id="rId44"/>
      <p:italic r:id="rId45"/>
      <p:boldItalic r:id="rId46"/>
    </p:embeddedFont>
    <p:embeddedFont>
      <p:font typeface="Nunito"/>
      <p:regular r:id="rId47"/>
      <p:bold r:id="rId48"/>
      <p:italic r:id="rId49"/>
      <p:boldItalic r:id="rId50"/>
    </p:embeddedFont>
    <p:embeddedFont>
      <p:font typeface="EB Garamond"/>
      <p:regular r:id="rId51"/>
      <p:bold r:id="rId52"/>
      <p:italic r:id="rId53"/>
      <p:boldItalic r:id="rId54"/>
    </p:embeddedFont>
    <p:embeddedFont>
      <p:font typeface="Reem Kufi"/>
      <p:regular r:id="rId55"/>
      <p:bold r:id="rId56"/>
    </p:embeddedFont>
    <p:embeddedFont>
      <p:font typeface="Open Sans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font" Target="fonts/Raleway-bold.fntdata"/><Relationship Id="rId43" Type="http://schemas.openxmlformats.org/officeDocument/2006/relationships/font" Target="fonts/Raleway-regular.fntdata"/><Relationship Id="rId46" Type="http://schemas.openxmlformats.org/officeDocument/2006/relationships/font" Target="fonts/Raleway-boldItalic.fntdata"/><Relationship Id="rId45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Nunito-bold.fntdata"/><Relationship Id="rId47" Type="http://schemas.openxmlformats.org/officeDocument/2006/relationships/font" Target="fonts/Nunito-regular.fntdata"/><Relationship Id="rId49" Type="http://schemas.openxmlformats.org/officeDocument/2006/relationships/font" Target="fonts/Nuni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OpenSans-bold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EBGaramond-regular.fntdata"/><Relationship Id="rId50" Type="http://schemas.openxmlformats.org/officeDocument/2006/relationships/font" Target="fonts/Nunito-boldItalic.fntdata"/><Relationship Id="rId53" Type="http://schemas.openxmlformats.org/officeDocument/2006/relationships/font" Target="fonts/EBGaramond-italic.fntdata"/><Relationship Id="rId52" Type="http://schemas.openxmlformats.org/officeDocument/2006/relationships/font" Target="fonts/EBGaramond-bold.fntdata"/><Relationship Id="rId11" Type="http://schemas.openxmlformats.org/officeDocument/2006/relationships/slide" Target="slides/slide7.xml"/><Relationship Id="rId55" Type="http://schemas.openxmlformats.org/officeDocument/2006/relationships/font" Target="fonts/ReemKufi-regular.fntdata"/><Relationship Id="rId10" Type="http://schemas.openxmlformats.org/officeDocument/2006/relationships/slide" Target="slides/slide6.xml"/><Relationship Id="rId54" Type="http://schemas.openxmlformats.org/officeDocument/2006/relationships/font" Target="fonts/EBGaramond-boldItalic.fntdata"/><Relationship Id="rId13" Type="http://schemas.openxmlformats.org/officeDocument/2006/relationships/slide" Target="slides/slide9.xml"/><Relationship Id="rId57" Type="http://schemas.openxmlformats.org/officeDocument/2006/relationships/font" Target="fonts/OpenSans-regular.fntdata"/><Relationship Id="rId12" Type="http://schemas.openxmlformats.org/officeDocument/2006/relationships/slide" Target="slides/slide8.xml"/><Relationship Id="rId56" Type="http://schemas.openxmlformats.org/officeDocument/2006/relationships/font" Target="fonts/ReemKufi-bold.fntdata"/><Relationship Id="rId15" Type="http://schemas.openxmlformats.org/officeDocument/2006/relationships/slide" Target="slides/slide11.xml"/><Relationship Id="rId59" Type="http://schemas.openxmlformats.org/officeDocument/2006/relationships/font" Target="fonts/OpenSans-italic.fntdata"/><Relationship Id="rId14" Type="http://schemas.openxmlformats.org/officeDocument/2006/relationships/slide" Target="slides/slide10.xml"/><Relationship Id="rId58" Type="http://schemas.openxmlformats.org/officeDocument/2006/relationships/font" Target="fonts/OpenSans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62a5221f5a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62a5221f5a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62a5221f5a_0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62a5221f5a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62a5221f5a_0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62a5221f5a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62a5221f5a_0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62a5221f5a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62a5221f5a_0_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62a5221f5a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62a5221f5a_0_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62a5221f5a_0_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62a5221f5a_1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62a5221f5a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62a5221f5a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62a5221f5a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62a5221f5a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62a5221f5a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62a5221f5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62a5221f5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91e82238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91e82238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62a5221f5a_0_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62a5221f5a_0_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62a5221f5a_0_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62a5221f5a_0_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62a5221f5a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62a5221f5a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62a5221f5a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62a5221f5a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62a5221f5a_1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62a5221f5a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62a5221f5a_1_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262a5221f5a_1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62a5221f5a_1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62a5221f5a_1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62a5221f5a_1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62a5221f5a_1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62a5221f5a_1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62a5221f5a_1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62a5221f5a_1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62a5221f5a_1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1e8223823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91e8223823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62a5221f5a_1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62a5221f5a_1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62a5221f5a_1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262a5221f5a_1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62a5221f5a_1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262a5221f5a_1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62a5221f5a_1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262a5221f5a_1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62a5221f5a_1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262a5221f5a_1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62ae6c65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262ae6c65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25cfe8c9a9d_1_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25cfe8c9a9d_1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91e8223823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291e8223823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62a5221f5a_0_8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262a5221f5a_0_8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cfe8c9a9d_1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5cfe8c9a9d_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62a5221f5a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62a5221f5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a0ab3e3f1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a0ab3e3f1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62a5221f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62a5221f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62a5221f5a_0_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62a5221f5a_0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62a5221f5a_1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62a5221f5a_1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732800" y="1182400"/>
            <a:ext cx="5678400" cy="23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730850" y="3551600"/>
            <a:ext cx="5682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5400000">
            <a:off x="5540850" y="575001"/>
            <a:ext cx="4178134" cy="3028148"/>
          </a:xfrm>
          <a:custGeom>
            <a:rect b="b" l="l" r="r" t="t"/>
            <a:pathLst>
              <a:path extrusionOk="0" h="74356" w="78751">
                <a:moveTo>
                  <a:pt x="78459" y="4365"/>
                </a:moveTo>
                <a:cubicBezTo>
                  <a:pt x="78455" y="4405"/>
                  <a:pt x="78452" y="4444"/>
                  <a:pt x="78449" y="4484"/>
                </a:cubicBezTo>
                <a:cubicBezTo>
                  <a:pt x="78453" y="4441"/>
                  <a:pt x="78456" y="4402"/>
                  <a:pt x="78459" y="4365"/>
                </a:cubicBezTo>
                <a:close/>
                <a:moveTo>
                  <a:pt x="72450" y="18859"/>
                </a:moveTo>
                <a:lnTo>
                  <a:pt x="72450" y="18859"/>
                </a:lnTo>
                <a:cubicBezTo>
                  <a:pt x="72452" y="18859"/>
                  <a:pt x="72420" y="18907"/>
                  <a:pt x="72371" y="18973"/>
                </a:cubicBezTo>
                <a:cubicBezTo>
                  <a:pt x="72425" y="18891"/>
                  <a:pt x="72449" y="18859"/>
                  <a:pt x="72450" y="18859"/>
                </a:cubicBezTo>
                <a:close/>
                <a:moveTo>
                  <a:pt x="72336" y="19038"/>
                </a:moveTo>
                <a:lnTo>
                  <a:pt x="72336" y="19038"/>
                </a:lnTo>
                <a:cubicBezTo>
                  <a:pt x="72285" y="19111"/>
                  <a:pt x="72236" y="19184"/>
                  <a:pt x="72190" y="19259"/>
                </a:cubicBezTo>
                <a:cubicBezTo>
                  <a:pt x="72253" y="19174"/>
                  <a:pt x="72302" y="19097"/>
                  <a:pt x="72336" y="19038"/>
                </a:cubicBezTo>
                <a:close/>
                <a:moveTo>
                  <a:pt x="0" y="0"/>
                </a:moveTo>
                <a:lnTo>
                  <a:pt x="0" y="74356"/>
                </a:lnTo>
                <a:cubicBezTo>
                  <a:pt x="918" y="74115"/>
                  <a:pt x="1806" y="73829"/>
                  <a:pt x="2693" y="73513"/>
                </a:cubicBezTo>
                <a:cubicBezTo>
                  <a:pt x="3130" y="73348"/>
                  <a:pt x="3551" y="73197"/>
                  <a:pt x="3987" y="73017"/>
                </a:cubicBezTo>
                <a:lnTo>
                  <a:pt x="4303" y="72896"/>
                </a:lnTo>
                <a:lnTo>
                  <a:pt x="4394" y="72851"/>
                </a:lnTo>
                <a:cubicBezTo>
                  <a:pt x="5146" y="72520"/>
                  <a:pt x="5898" y="72159"/>
                  <a:pt x="6635" y="71798"/>
                </a:cubicBezTo>
                <a:cubicBezTo>
                  <a:pt x="8125" y="71046"/>
                  <a:pt x="9569" y="70203"/>
                  <a:pt x="10969" y="69301"/>
                </a:cubicBezTo>
                <a:cubicBezTo>
                  <a:pt x="12338" y="68428"/>
                  <a:pt x="13647" y="67495"/>
                  <a:pt x="14941" y="66532"/>
                </a:cubicBezTo>
                <a:lnTo>
                  <a:pt x="15257" y="66291"/>
                </a:lnTo>
                <a:lnTo>
                  <a:pt x="15753" y="65885"/>
                </a:lnTo>
                <a:cubicBezTo>
                  <a:pt x="16084" y="65629"/>
                  <a:pt x="16400" y="65359"/>
                  <a:pt x="16731" y="65088"/>
                </a:cubicBezTo>
                <a:cubicBezTo>
                  <a:pt x="17333" y="64591"/>
                  <a:pt x="17935" y="64080"/>
                  <a:pt x="18507" y="63538"/>
                </a:cubicBezTo>
                <a:cubicBezTo>
                  <a:pt x="19123" y="62936"/>
                  <a:pt x="19710" y="62304"/>
                  <a:pt x="20282" y="61657"/>
                </a:cubicBezTo>
                <a:cubicBezTo>
                  <a:pt x="20508" y="61402"/>
                  <a:pt x="20718" y="61131"/>
                  <a:pt x="20944" y="60860"/>
                </a:cubicBezTo>
                <a:lnTo>
                  <a:pt x="20974" y="60830"/>
                </a:lnTo>
                <a:lnTo>
                  <a:pt x="21275" y="60424"/>
                </a:lnTo>
                <a:cubicBezTo>
                  <a:pt x="22163" y="59175"/>
                  <a:pt x="22975" y="57881"/>
                  <a:pt x="23712" y="56542"/>
                </a:cubicBezTo>
                <a:cubicBezTo>
                  <a:pt x="25187" y="53894"/>
                  <a:pt x="26406" y="51125"/>
                  <a:pt x="27730" y="48402"/>
                </a:cubicBezTo>
                <a:cubicBezTo>
                  <a:pt x="30543" y="42564"/>
                  <a:pt x="34154" y="36426"/>
                  <a:pt x="40052" y="33281"/>
                </a:cubicBezTo>
                <a:cubicBezTo>
                  <a:pt x="45649" y="30302"/>
                  <a:pt x="51999" y="30332"/>
                  <a:pt x="58002" y="28692"/>
                </a:cubicBezTo>
                <a:cubicBezTo>
                  <a:pt x="58679" y="28512"/>
                  <a:pt x="59356" y="28301"/>
                  <a:pt x="60018" y="28075"/>
                </a:cubicBezTo>
                <a:cubicBezTo>
                  <a:pt x="60274" y="27985"/>
                  <a:pt x="60515" y="27880"/>
                  <a:pt x="60770" y="27789"/>
                </a:cubicBezTo>
                <a:cubicBezTo>
                  <a:pt x="60873" y="27755"/>
                  <a:pt x="61414" y="27497"/>
                  <a:pt x="61444" y="27497"/>
                </a:cubicBezTo>
                <a:cubicBezTo>
                  <a:pt x="61454" y="27497"/>
                  <a:pt x="61410" y="27524"/>
                  <a:pt x="61282" y="27594"/>
                </a:cubicBezTo>
                <a:cubicBezTo>
                  <a:pt x="61164" y="27659"/>
                  <a:pt x="61124" y="27685"/>
                  <a:pt x="61133" y="27685"/>
                </a:cubicBezTo>
                <a:cubicBezTo>
                  <a:pt x="61164" y="27685"/>
                  <a:pt x="61756" y="27393"/>
                  <a:pt x="61884" y="27323"/>
                </a:cubicBezTo>
                <a:cubicBezTo>
                  <a:pt x="62155" y="27203"/>
                  <a:pt x="62425" y="27067"/>
                  <a:pt x="62681" y="26947"/>
                </a:cubicBezTo>
                <a:cubicBezTo>
                  <a:pt x="63178" y="26691"/>
                  <a:pt x="63659" y="26435"/>
                  <a:pt x="64141" y="26165"/>
                </a:cubicBezTo>
                <a:cubicBezTo>
                  <a:pt x="65149" y="25593"/>
                  <a:pt x="66127" y="24961"/>
                  <a:pt x="67059" y="24284"/>
                </a:cubicBezTo>
                <a:cubicBezTo>
                  <a:pt x="67180" y="24179"/>
                  <a:pt x="67315" y="24073"/>
                  <a:pt x="67451" y="23983"/>
                </a:cubicBezTo>
                <a:cubicBezTo>
                  <a:pt x="67616" y="23863"/>
                  <a:pt x="67782" y="23727"/>
                  <a:pt x="67932" y="23592"/>
                </a:cubicBezTo>
                <a:cubicBezTo>
                  <a:pt x="68353" y="23246"/>
                  <a:pt x="68745" y="22900"/>
                  <a:pt x="69136" y="22539"/>
                </a:cubicBezTo>
                <a:cubicBezTo>
                  <a:pt x="69963" y="21771"/>
                  <a:pt x="70746" y="20944"/>
                  <a:pt x="71498" y="20101"/>
                </a:cubicBezTo>
                <a:cubicBezTo>
                  <a:pt x="71694" y="19860"/>
                  <a:pt x="71904" y="19620"/>
                  <a:pt x="72100" y="19364"/>
                </a:cubicBezTo>
                <a:cubicBezTo>
                  <a:pt x="72175" y="19274"/>
                  <a:pt x="72295" y="19093"/>
                  <a:pt x="72371" y="18973"/>
                </a:cubicBezTo>
                <a:lnTo>
                  <a:pt x="72371" y="18973"/>
                </a:lnTo>
                <a:cubicBezTo>
                  <a:pt x="72362" y="18991"/>
                  <a:pt x="72350" y="19013"/>
                  <a:pt x="72336" y="19038"/>
                </a:cubicBezTo>
                <a:lnTo>
                  <a:pt x="72336" y="19038"/>
                </a:lnTo>
                <a:cubicBezTo>
                  <a:pt x="72582" y="18683"/>
                  <a:pt x="72871" y="18344"/>
                  <a:pt x="73108" y="17995"/>
                </a:cubicBezTo>
                <a:cubicBezTo>
                  <a:pt x="73755" y="17062"/>
                  <a:pt x="74342" y="16114"/>
                  <a:pt x="74883" y="15121"/>
                </a:cubicBezTo>
                <a:cubicBezTo>
                  <a:pt x="75169" y="14609"/>
                  <a:pt x="75440" y="14068"/>
                  <a:pt x="75696" y="13541"/>
                </a:cubicBezTo>
                <a:cubicBezTo>
                  <a:pt x="75816" y="13285"/>
                  <a:pt x="75936" y="13030"/>
                  <a:pt x="76057" y="12789"/>
                </a:cubicBezTo>
                <a:cubicBezTo>
                  <a:pt x="76101" y="12689"/>
                  <a:pt x="76293" y="12230"/>
                  <a:pt x="76294" y="12230"/>
                </a:cubicBezTo>
                <a:lnTo>
                  <a:pt x="76294" y="12230"/>
                </a:lnTo>
                <a:cubicBezTo>
                  <a:pt x="76294" y="12230"/>
                  <a:pt x="76271" y="12288"/>
                  <a:pt x="76207" y="12443"/>
                </a:cubicBezTo>
                <a:lnTo>
                  <a:pt x="76177" y="12548"/>
                </a:lnTo>
                <a:lnTo>
                  <a:pt x="76283" y="12292"/>
                </a:lnTo>
                <a:cubicBezTo>
                  <a:pt x="76328" y="12157"/>
                  <a:pt x="76373" y="12022"/>
                  <a:pt x="76433" y="11901"/>
                </a:cubicBezTo>
                <a:cubicBezTo>
                  <a:pt x="76538" y="11630"/>
                  <a:pt x="76629" y="11375"/>
                  <a:pt x="76719" y="11104"/>
                </a:cubicBezTo>
                <a:cubicBezTo>
                  <a:pt x="76914" y="10607"/>
                  <a:pt x="77080" y="10111"/>
                  <a:pt x="77230" y="9599"/>
                </a:cubicBezTo>
                <a:cubicBezTo>
                  <a:pt x="77576" y="8531"/>
                  <a:pt x="77847" y="7448"/>
                  <a:pt x="78088" y="6334"/>
                </a:cubicBezTo>
                <a:cubicBezTo>
                  <a:pt x="78208" y="5763"/>
                  <a:pt x="78329" y="5161"/>
                  <a:pt x="78419" y="4574"/>
                </a:cubicBezTo>
                <a:cubicBezTo>
                  <a:pt x="78448" y="4390"/>
                  <a:pt x="78489" y="3940"/>
                  <a:pt x="78491" y="3940"/>
                </a:cubicBezTo>
                <a:lnTo>
                  <a:pt x="78491" y="3940"/>
                </a:lnTo>
                <a:cubicBezTo>
                  <a:pt x="78492" y="3940"/>
                  <a:pt x="78484" y="4052"/>
                  <a:pt x="78459" y="4365"/>
                </a:cubicBezTo>
                <a:lnTo>
                  <a:pt x="78459" y="4365"/>
                </a:lnTo>
                <a:cubicBezTo>
                  <a:pt x="78478" y="4160"/>
                  <a:pt x="78512" y="3948"/>
                  <a:pt x="78524" y="3746"/>
                </a:cubicBezTo>
                <a:cubicBezTo>
                  <a:pt x="78660" y="2618"/>
                  <a:pt x="78720" y="1490"/>
                  <a:pt x="78750" y="361"/>
                </a:cubicBezTo>
                <a:lnTo>
                  <a:pt x="78750" y="0"/>
                </a:lnTo>
                <a:close/>
              </a:path>
            </a:pathLst>
          </a:custGeom>
          <a:solidFill>
            <a:srgbClr val="FFFBF5">
              <a:alpha val="379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8375" y="1"/>
            <a:ext cx="4178134" cy="3028148"/>
          </a:xfrm>
          <a:custGeom>
            <a:rect b="b" l="l" r="r" t="t"/>
            <a:pathLst>
              <a:path extrusionOk="0" h="74356" w="78751">
                <a:moveTo>
                  <a:pt x="78459" y="4365"/>
                </a:moveTo>
                <a:cubicBezTo>
                  <a:pt x="78455" y="4405"/>
                  <a:pt x="78452" y="4444"/>
                  <a:pt x="78449" y="4484"/>
                </a:cubicBezTo>
                <a:cubicBezTo>
                  <a:pt x="78453" y="4441"/>
                  <a:pt x="78456" y="4402"/>
                  <a:pt x="78459" y="4365"/>
                </a:cubicBezTo>
                <a:close/>
                <a:moveTo>
                  <a:pt x="72450" y="18859"/>
                </a:moveTo>
                <a:lnTo>
                  <a:pt x="72450" y="18859"/>
                </a:lnTo>
                <a:cubicBezTo>
                  <a:pt x="72452" y="18859"/>
                  <a:pt x="72420" y="18907"/>
                  <a:pt x="72371" y="18973"/>
                </a:cubicBezTo>
                <a:cubicBezTo>
                  <a:pt x="72425" y="18891"/>
                  <a:pt x="72449" y="18859"/>
                  <a:pt x="72450" y="18859"/>
                </a:cubicBezTo>
                <a:close/>
                <a:moveTo>
                  <a:pt x="72336" y="19038"/>
                </a:moveTo>
                <a:lnTo>
                  <a:pt x="72336" y="19038"/>
                </a:lnTo>
                <a:cubicBezTo>
                  <a:pt x="72285" y="19111"/>
                  <a:pt x="72236" y="19184"/>
                  <a:pt x="72190" y="19259"/>
                </a:cubicBezTo>
                <a:cubicBezTo>
                  <a:pt x="72253" y="19174"/>
                  <a:pt x="72302" y="19097"/>
                  <a:pt x="72336" y="19038"/>
                </a:cubicBezTo>
                <a:close/>
                <a:moveTo>
                  <a:pt x="0" y="0"/>
                </a:moveTo>
                <a:lnTo>
                  <a:pt x="0" y="74356"/>
                </a:lnTo>
                <a:cubicBezTo>
                  <a:pt x="918" y="74115"/>
                  <a:pt x="1806" y="73829"/>
                  <a:pt x="2693" y="73513"/>
                </a:cubicBezTo>
                <a:cubicBezTo>
                  <a:pt x="3130" y="73348"/>
                  <a:pt x="3551" y="73197"/>
                  <a:pt x="3987" y="73017"/>
                </a:cubicBezTo>
                <a:lnTo>
                  <a:pt x="4303" y="72896"/>
                </a:lnTo>
                <a:lnTo>
                  <a:pt x="4394" y="72851"/>
                </a:lnTo>
                <a:cubicBezTo>
                  <a:pt x="5146" y="72520"/>
                  <a:pt x="5898" y="72159"/>
                  <a:pt x="6635" y="71798"/>
                </a:cubicBezTo>
                <a:cubicBezTo>
                  <a:pt x="8125" y="71046"/>
                  <a:pt x="9569" y="70203"/>
                  <a:pt x="10969" y="69301"/>
                </a:cubicBezTo>
                <a:cubicBezTo>
                  <a:pt x="12338" y="68428"/>
                  <a:pt x="13647" y="67495"/>
                  <a:pt x="14941" y="66532"/>
                </a:cubicBezTo>
                <a:lnTo>
                  <a:pt x="15257" y="66291"/>
                </a:lnTo>
                <a:lnTo>
                  <a:pt x="15753" y="65885"/>
                </a:lnTo>
                <a:cubicBezTo>
                  <a:pt x="16084" y="65629"/>
                  <a:pt x="16400" y="65359"/>
                  <a:pt x="16731" y="65088"/>
                </a:cubicBezTo>
                <a:cubicBezTo>
                  <a:pt x="17333" y="64591"/>
                  <a:pt x="17935" y="64080"/>
                  <a:pt x="18507" y="63538"/>
                </a:cubicBezTo>
                <a:cubicBezTo>
                  <a:pt x="19123" y="62936"/>
                  <a:pt x="19710" y="62304"/>
                  <a:pt x="20282" y="61657"/>
                </a:cubicBezTo>
                <a:cubicBezTo>
                  <a:pt x="20508" y="61402"/>
                  <a:pt x="20718" y="61131"/>
                  <a:pt x="20944" y="60860"/>
                </a:cubicBezTo>
                <a:lnTo>
                  <a:pt x="20974" y="60830"/>
                </a:lnTo>
                <a:lnTo>
                  <a:pt x="21275" y="60424"/>
                </a:lnTo>
                <a:cubicBezTo>
                  <a:pt x="22163" y="59175"/>
                  <a:pt x="22975" y="57881"/>
                  <a:pt x="23712" y="56542"/>
                </a:cubicBezTo>
                <a:cubicBezTo>
                  <a:pt x="25187" y="53894"/>
                  <a:pt x="26406" y="51125"/>
                  <a:pt x="27730" y="48402"/>
                </a:cubicBezTo>
                <a:cubicBezTo>
                  <a:pt x="30543" y="42564"/>
                  <a:pt x="34154" y="36426"/>
                  <a:pt x="40052" y="33281"/>
                </a:cubicBezTo>
                <a:cubicBezTo>
                  <a:pt x="45649" y="30302"/>
                  <a:pt x="51999" y="30332"/>
                  <a:pt x="58002" y="28692"/>
                </a:cubicBezTo>
                <a:cubicBezTo>
                  <a:pt x="58679" y="28512"/>
                  <a:pt x="59356" y="28301"/>
                  <a:pt x="60018" y="28075"/>
                </a:cubicBezTo>
                <a:cubicBezTo>
                  <a:pt x="60274" y="27985"/>
                  <a:pt x="60515" y="27880"/>
                  <a:pt x="60770" y="27789"/>
                </a:cubicBezTo>
                <a:cubicBezTo>
                  <a:pt x="60873" y="27755"/>
                  <a:pt x="61414" y="27497"/>
                  <a:pt x="61444" y="27497"/>
                </a:cubicBezTo>
                <a:cubicBezTo>
                  <a:pt x="61454" y="27497"/>
                  <a:pt x="61410" y="27524"/>
                  <a:pt x="61282" y="27594"/>
                </a:cubicBezTo>
                <a:cubicBezTo>
                  <a:pt x="61164" y="27659"/>
                  <a:pt x="61124" y="27685"/>
                  <a:pt x="61133" y="27685"/>
                </a:cubicBezTo>
                <a:cubicBezTo>
                  <a:pt x="61164" y="27685"/>
                  <a:pt x="61756" y="27393"/>
                  <a:pt x="61884" y="27323"/>
                </a:cubicBezTo>
                <a:cubicBezTo>
                  <a:pt x="62155" y="27203"/>
                  <a:pt x="62425" y="27067"/>
                  <a:pt x="62681" y="26947"/>
                </a:cubicBezTo>
                <a:cubicBezTo>
                  <a:pt x="63178" y="26691"/>
                  <a:pt x="63659" y="26435"/>
                  <a:pt x="64141" y="26165"/>
                </a:cubicBezTo>
                <a:cubicBezTo>
                  <a:pt x="65149" y="25593"/>
                  <a:pt x="66127" y="24961"/>
                  <a:pt x="67059" y="24284"/>
                </a:cubicBezTo>
                <a:cubicBezTo>
                  <a:pt x="67180" y="24179"/>
                  <a:pt x="67315" y="24073"/>
                  <a:pt x="67451" y="23983"/>
                </a:cubicBezTo>
                <a:cubicBezTo>
                  <a:pt x="67616" y="23863"/>
                  <a:pt x="67782" y="23727"/>
                  <a:pt x="67932" y="23592"/>
                </a:cubicBezTo>
                <a:cubicBezTo>
                  <a:pt x="68353" y="23246"/>
                  <a:pt x="68745" y="22900"/>
                  <a:pt x="69136" y="22539"/>
                </a:cubicBezTo>
                <a:cubicBezTo>
                  <a:pt x="69963" y="21771"/>
                  <a:pt x="70746" y="20944"/>
                  <a:pt x="71498" y="20101"/>
                </a:cubicBezTo>
                <a:cubicBezTo>
                  <a:pt x="71694" y="19860"/>
                  <a:pt x="71904" y="19620"/>
                  <a:pt x="72100" y="19364"/>
                </a:cubicBezTo>
                <a:cubicBezTo>
                  <a:pt x="72175" y="19274"/>
                  <a:pt x="72295" y="19093"/>
                  <a:pt x="72371" y="18973"/>
                </a:cubicBezTo>
                <a:lnTo>
                  <a:pt x="72371" y="18973"/>
                </a:lnTo>
                <a:cubicBezTo>
                  <a:pt x="72362" y="18991"/>
                  <a:pt x="72350" y="19013"/>
                  <a:pt x="72336" y="19038"/>
                </a:cubicBezTo>
                <a:lnTo>
                  <a:pt x="72336" y="19038"/>
                </a:lnTo>
                <a:cubicBezTo>
                  <a:pt x="72582" y="18683"/>
                  <a:pt x="72871" y="18344"/>
                  <a:pt x="73108" y="17995"/>
                </a:cubicBezTo>
                <a:cubicBezTo>
                  <a:pt x="73755" y="17062"/>
                  <a:pt x="74342" y="16114"/>
                  <a:pt x="74883" y="15121"/>
                </a:cubicBezTo>
                <a:cubicBezTo>
                  <a:pt x="75169" y="14609"/>
                  <a:pt x="75440" y="14068"/>
                  <a:pt x="75696" y="13541"/>
                </a:cubicBezTo>
                <a:cubicBezTo>
                  <a:pt x="75816" y="13285"/>
                  <a:pt x="75936" y="13030"/>
                  <a:pt x="76057" y="12789"/>
                </a:cubicBezTo>
                <a:cubicBezTo>
                  <a:pt x="76101" y="12689"/>
                  <a:pt x="76293" y="12230"/>
                  <a:pt x="76294" y="12230"/>
                </a:cubicBezTo>
                <a:lnTo>
                  <a:pt x="76294" y="12230"/>
                </a:lnTo>
                <a:cubicBezTo>
                  <a:pt x="76294" y="12230"/>
                  <a:pt x="76271" y="12288"/>
                  <a:pt x="76207" y="12443"/>
                </a:cubicBezTo>
                <a:lnTo>
                  <a:pt x="76177" y="12548"/>
                </a:lnTo>
                <a:lnTo>
                  <a:pt x="76283" y="12292"/>
                </a:lnTo>
                <a:cubicBezTo>
                  <a:pt x="76328" y="12157"/>
                  <a:pt x="76373" y="12022"/>
                  <a:pt x="76433" y="11901"/>
                </a:cubicBezTo>
                <a:cubicBezTo>
                  <a:pt x="76538" y="11630"/>
                  <a:pt x="76629" y="11375"/>
                  <a:pt x="76719" y="11104"/>
                </a:cubicBezTo>
                <a:cubicBezTo>
                  <a:pt x="76914" y="10607"/>
                  <a:pt x="77080" y="10111"/>
                  <a:pt x="77230" y="9599"/>
                </a:cubicBezTo>
                <a:cubicBezTo>
                  <a:pt x="77576" y="8531"/>
                  <a:pt x="77847" y="7448"/>
                  <a:pt x="78088" y="6334"/>
                </a:cubicBezTo>
                <a:cubicBezTo>
                  <a:pt x="78208" y="5763"/>
                  <a:pt x="78329" y="5161"/>
                  <a:pt x="78419" y="4574"/>
                </a:cubicBezTo>
                <a:cubicBezTo>
                  <a:pt x="78448" y="4390"/>
                  <a:pt x="78489" y="3940"/>
                  <a:pt x="78491" y="3940"/>
                </a:cubicBezTo>
                <a:lnTo>
                  <a:pt x="78491" y="3940"/>
                </a:lnTo>
                <a:cubicBezTo>
                  <a:pt x="78492" y="3940"/>
                  <a:pt x="78484" y="4052"/>
                  <a:pt x="78459" y="4365"/>
                </a:cubicBezTo>
                <a:lnTo>
                  <a:pt x="78459" y="4365"/>
                </a:lnTo>
                <a:cubicBezTo>
                  <a:pt x="78478" y="4160"/>
                  <a:pt x="78512" y="3948"/>
                  <a:pt x="78524" y="3746"/>
                </a:cubicBezTo>
                <a:cubicBezTo>
                  <a:pt x="78660" y="2618"/>
                  <a:pt x="78720" y="1490"/>
                  <a:pt x="78750" y="361"/>
                </a:cubicBezTo>
                <a:lnTo>
                  <a:pt x="78750" y="0"/>
                </a:lnTo>
                <a:close/>
              </a:path>
            </a:pathLst>
          </a:custGeom>
          <a:solidFill>
            <a:srgbClr val="FFFBF5">
              <a:alpha val="379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hasCustomPrompt="1" type="title"/>
          </p:nvPr>
        </p:nvSpPr>
        <p:spPr>
          <a:xfrm>
            <a:off x="1856100" y="1366350"/>
            <a:ext cx="54318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/>
          <p:nvPr>
            <p:ph idx="1" type="subTitle"/>
          </p:nvPr>
        </p:nvSpPr>
        <p:spPr>
          <a:xfrm>
            <a:off x="1856100" y="3063775"/>
            <a:ext cx="54318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11"/>
          <p:cNvSpPr/>
          <p:nvPr/>
        </p:nvSpPr>
        <p:spPr>
          <a:xfrm>
            <a:off x="-18375" y="1"/>
            <a:ext cx="4178134" cy="3028148"/>
          </a:xfrm>
          <a:custGeom>
            <a:rect b="b" l="l" r="r" t="t"/>
            <a:pathLst>
              <a:path extrusionOk="0" h="74356" w="78751">
                <a:moveTo>
                  <a:pt x="78459" y="4365"/>
                </a:moveTo>
                <a:cubicBezTo>
                  <a:pt x="78455" y="4405"/>
                  <a:pt x="78452" y="4444"/>
                  <a:pt x="78449" y="4484"/>
                </a:cubicBezTo>
                <a:cubicBezTo>
                  <a:pt x="78453" y="4441"/>
                  <a:pt x="78456" y="4402"/>
                  <a:pt x="78459" y="4365"/>
                </a:cubicBezTo>
                <a:close/>
                <a:moveTo>
                  <a:pt x="72450" y="18859"/>
                </a:moveTo>
                <a:lnTo>
                  <a:pt x="72450" y="18859"/>
                </a:lnTo>
                <a:cubicBezTo>
                  <a:pt x="72452" y="18859"/>
                  <a:pt x="72420" y="18907"/>
                  <a:pt x="72371" y="18973"/>
                </a:cubicBezTo>
                <a:cubicBezTo>
                  <a:pt x="72425" y="18891"/>
                  <a:pt x="72449" y="18859"/>
                  <a:pt x="72450" y="18859"/>
                </a:cubicBezTo>
                <a:close/>
                <a:moveTo>
                  <a:pt x="72336" y="19038"/>
                </a:moveTo>
                <a:lnTo>
                  <a:pt x="72336" y="19038"/>
                </a:lnTo>
                <a:cubicBezTo>
                  <a:pt x="72285" y="19111"/>
                  <a:pt x="72236" y="19184"/>
                  <a:pt x="72190" y="19259"/>
                </a:cubicBezTo>
                <a:cubicBezTo>
                  <a:pt x="72253" y="19174"/>
                  <a:pt x="72302" y="19097"/>
                  <a:pt x="72336" y="19038"/>
                </a:cubicBezTo>
                <a:close/>
                <a:moveTo>
                  <a:pt x="0" y="0"/>
                </a:moveTo>
                <a:lnTo>
                  <a:pt x="0" y="74356"/>
                </a:lnTo>
                <a:cubicBezTo>
                  <a:pt x="918" y="74115"/>
                  <a:pt x="1806" y="73829"/>
                  <a:pt x="2693" y="73513"/>
                </a:cubicBezTo>
                <a:cubicBezTo>
                  <a:pt x="3130" y="73348"/>
                  <a:pt x="3551" y="73197"/>
                  <a:pt x="3987" y="73017"/>
                </a:cubicBezTo>
                <a:lnTo>
                  <a:pt x="4303" y="72896"/>
                </a:lnTo>
                <a:lnTo>
                  <a:pt x="4394" y="72851"/>
                </a:lnTo>
                <a:cubicBezTo>
                  <a:pt x="5146" y="72520"/>
                  <a:pt x="5898" y="72159"/>
                  <a:pt x="6635" y="71798"/>
                </a:cubicBezTo>
                <a:cubicBezTo>
                  <a:pt x="8125" y="71046"/>
                  <a:pt x="9569" y="70203"/>
                  <a:pt x="10969" y="69301"/>
                </a:cubicBezTo>
                <a:cubicBezTo>
                  <a:pt x="12338" y="68428"/>
                  <a:pt x="13647" y="67495"/>
                  <a:pt x="14941" y="66532"/>
                </a:cubicBezTo>
                <a:lnTo>
                  <a:pt x="15257" y="66291"/>
                </a:lnTo>
                <a:lnTo>
                  <a:pt x="15753" y="65885"/>
                </a:lnTo>
                <a:cubicBezTo>
                  <a:pt x="16084" y="65629"/>
                  <a:pt x="16400" y="65359"/>
                  <a:pt x="16731" y="65088"/>
                </a:cubicBezTo>
                <a:cubicBezTo>
                  <a:pt x="17333" y="64591"/>
                  <a:pt x="17935" y="64080"/>
                  <a:pt x="18507" y="63538"/>
                </a:cubicBezTo>
                <a:cubicBezTo>
                  <a:pt x="19123" y="62936"/>
                  <a:pt x="19710" y="62304"/>
                  <a:pt x="20282" y="61657"/>
                </a:cubicBezTo>
                <a:cubicBezTo>
                  <a:pt x="20508" y="61402"/>
                  <a:pt x="20718" y="61131"/>
                  <a:pt x="20944" y="60860"/>
                </a:cubicBezTo>
                <a:lnTo>
                  <a:pt x="20974" y="60830"/>
                </a:lnTo>
                <a:lnTo>
                  <a:pt x="21275" y="60424"/>
                </a:lnTo>
                <a:cubicBezTo>
                  <a:pt x="22163" y="59175"/>
                  <a:pt x="22975" y="57881"/>
                  <a:pt x="23712" y="56542"/>
                </a:cubicBezTo>
                <a:cubicBezTo>
                  <a:pt x="25187" y="53894"/>
                  <a:pt x="26406" y="51125"/>
                  <a:pt x="27730" y="48402"/>
                </a:cubicBezTo>
                <a:cubicBezTo>
                  <a:pt x="30543" y="42564"/>
                  <a:pt x="34154" y="36426"/>
                  <a:pt x="40052" y="33281"/>
                </a:cubicBezTo>
                <a:cubicBezTo>
                  <a:pt x="45649" y="30302"/>
                  <a:pt x="51999" y="30332"/>
                  <a:pt x="58002" y="28692"/>
                </a:cubicBezTo>
                <a:cubicBezTo>
                  <a:pt x="58679" y="28512"/>
                  <a:pt x="59356" y="28301"/>
                  <a:pt x="60018" y="28075"/>
                </a:cubicBezTo>
                <a:cubicBezTo>
                  <a:pt x="60274" y="27985"/>
                  <a:pt x="60515" y="27880"/>
                  <a:pt x="60770" y="27789"/>
                </a:cubicBezTo>
                <a:cubicBezTo>
                  <a:pt x="60873" y="27755"/>
                  <a:pt x="61414" y="27497"/>
                  <a:pt x="61444" y="27497"/>
                </a:cubicBezTo>
                <a:cubicBezTo>
                  <a:pt x="61454" y="27497"/>
                  <a:pt x="61410" y="27524"/>
                  <a:pt x="61282" y="27594"/>
                </a:cubicBezTo>
                <a:cubicBezTo>
                  <a:pt x="61164" y="27659"/>
                  <a:pt x="61124" y="27685"/>
                  <a:pt x="61133" y="27685"/>
                </a:cubicBezTo>
                <a:cubicBezTo>
                  <a:pt x="61164" y="27685"/>
                  <a:pt x="61756" y="27393"/>
                  <a:pt x="61884" y="27323"/>
                </a:cubicBezTo>
                <a:cubicBezTo>
                  <a:pt x="62155" y="27203"/>
                  <a:pt x="62425" y="27067"/>
                  <a:pt x="62681" y="26947"/>
                </a:cubicBezTo>
                <a:cubicBezTo>
                  <a:pt x="63178" y="26691"/>
                  <a:pt x="63659" y="26435"/>
                  <a:pt x="64141" y="26165"/>
                </a:cubicBezTo>
                <a:cubicBezTo>
                  <a:pt x="65149" y="25593"/>
                  <a:pt x="66127" y="24961"/>
                  <a:pt x="67059" y="24284"/>
                </a:cubicBezTo>
                <a:cubicBezTo>
                  <a:pt x="67180" y="24179"/>
                  <a:pt x="67315" y="24073"/>
                  <a:pt x="67451" y="23983"/>
                </a:cubicBezTo>
                <a:cubicBezTo>
                  <a:pt x="67616" y="23863"/>
                  <a:pt x="67782" y="23727"/>
                  <a:pt x="67932" y="23592"/>
                </a:cubicBezTo>
                <a:cubicBezTo>
                  <a:pt x="68353" y="23246"/>
                  <a:pt x="68745" y="22900"/>
                  <a:pt x="69136" y="22539"/>
                </a:cubicBezTo>
                <a:cubicBezTo>
                  <a:pt x="69963" y="21771"/>
                  <a:pt x="70746" y="20944"/>
                  <a:pt x="71498" y="20101"/>
                </a:cubicBezTo>
                <a:cubicBezTo>
                  <a:pt x="71694" y="19860"/>
                  <a:pt x="71904" y="19620"/>
                  <a:pt x="72100" y="19364"/>
                </a:cubicBezTo>
                <a:cubicBezTo>
                  <a:pt x="72175" y="19274"/>
                  <a:pt x="72295" y="19093"/>
                  <a:pt x="72371" y="18973"/>
                </a:cubicBezTo>
                <a:lnTo>
                  <a:pt x="72371" y="18973"/>
                </a:lnTo>
                <a:cubicBezTo>
                  <a:pt x="72362" y="18991"/>
                  <a:pt x="72350" y="19013"/>
                  <a:pt x="72336" y="19038"/>
                </a:cubicBezTo>
                <a:lnTo>
                  <a:pt x="72336" y="19038"/>
                </a:lnTo>
                <a:cubicBezTo>
                  <a:pt x="72582" y="18683"/>
                  <a:pt x="72871" y="18344"/>
                  <a:pt x="73108" y="17995"/>
                </a:cubicBezTo>
                <a:cubicBezTo>
                  <a:pt x="73755" y="17062"/>
                  <a:pt x="74342" y="16114"/>
                  <a:pt x="74883" y="15121"/>
                </a:cubicBezTo>
                <a:cubicBezTo>
                  <a:pt x="75169" y="14609"/>
                  <a:pt x="75440" y="14068"/>
                  <a:pt x="75696" y="13541"/>
                </a:cubicBezTo>
                <a:cubicBezTo>
                  <a:pt x="75816" y="13285"/>
                  <a:pt x="75936" y="13030"/>
                  <a:pt x="76057" y="12789"/>
                </a:cubicBezTo>
                <a:cubicBezTo>
                  <a:pt x="76101" y="12689"/>
                  <a:pt x="76293" y="12230"/>
                  <a:pt x="76294" y="12230"/>
                </a:cubicBezTo>
                <a:lnTo>
                  <a:pt x="76294" y="12230"/>
                </a:lnTo>
                <a:cubicBezTo>
                  <a:pt x="76294" y="12230"/>
                  <a:pt x="76271" y="12288"/>
                  <a:pt x="76207" y="12443"/>
                </a:cubicBezTo>
                <a:lnTo>
                  <a:pt x="76177" y="12548"/>
                </a:lnTo>
                <a:lnTo>
                  <a:pt x="76283" y="12292"/>
                </a:lnTo>
                <a:cubicBezTo>
                  <a:pt x="76328" y="12157"/>
                  <a:pt x="76373" y="12022"/>
                  <a:pt x="76433" y="11901"/>
                </a:cubicBezTo>
                <a:cubicBezTo>
                  <a:pt x="76538" y="11630"/>
                  <a:pt x="76629" y="11375"/>
                  <a:pt x="76719" y="11104"/>
                </a:cubicBezTo>
                <a:cubicBezTo>
                  <a:pt x="76914" y="10607"/>
                  <a:pt x="77080" y="10111"/>
                  <a:pt x="77230" y="9599"/>
                </a:cubicBezTo>
                <a:cubicBezTo>
                  <a:pt x="77576" y="8531"/>
                  <a:pt x="77847" y="7448"/>
                  <a:pt x="78088" y="6334"/>
                </a:cubicBezTo>
                <a:cubicBezTo>
                  <a:pt x="78208" y="5763"/>
                  <a:pt x="78329" y="5161"/>
                  <a:pt x="78419" y="4574"/>
                </a:cubicBezTo>
                <a:cubicBezTo>
                  <a:pt x="78448" y="4390"/>
                  <a:pt x="78489" y="3940"/>
                  <a:pt x="78491" y="3940"/>
                </a:cubicBezTo>
                <a:lnTo>
                  <a:pt x="78491" y="3940"/>
                </a:lnTo>
                <a:cubicBezTo>
                  <a:pt x="78492" y="3940"/>
                  <a:pt x="78484" y="4052"/>
                  <a:pt x="78459" y="4365"/>
                </a:cubicBezTo>
                <a:lnTo>
                  <a:pt x="78459" y="4365"/>
                </a:lnTo>
                <a:cubicBezTo>
                  <a:pt x="78478" y="4160"/>
                  <a:pt x="78512" y="3948"/>
                  <a:pt x="78524" y="3746"/>
                </a:cubicBezTo>
                <a:cubicBezTo>
                  <a:pt x="78660" y="2618"/>
                  <a:pt x="78720" y="1490"/>
                  <a:pt x="78750" y="361"/>
                </a:cubicBezTo>
                <a:lnTo>
                  <a:pt x="78750" y="0"/>
                </a:lnTo>
                <a:close/>
              </a:path>
            </a:pathLst>
          </a:custGeom>
          <a:solidFill>
            <a:srgbClr val="FFFBF5">
              <a:alpha val="379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1"/>
          <p:cNvSpPr/>
          <p:nvPr/>
        </p:nvSpPr>
        <p:spPr>
          <a:xfrm rot="5400000">
            <a:off x="5540850" y="575001"/>
            <a:ext cx="4178134" cy="3028148"/>
          </a:xfrm>
          <a:custGeom>
            <a:rect b="b" l="l" r="r" t="t"/>
            <a:pathLst>
              <a:path extrusionOk="0" h="74356" w="78751">
                <a:moveTo>
                  <a:pt x="78459" y="4365"/>
                </a:moveTo>
                <a:cubicBezTo>
                  <a:pt x="78455" y="4405"/>
                  <a:pt x="78452" y="4444"/>
                  <a:pt x="78449" y="4484"/>
                </a:cubicBezTo>
                <a:cubicBezTo>
                  <a:pt x="78453" y="4441"/>
                  <a:pt x="78456" y="4402"/>
                  <a:pt x="78459" y="4365"/>
                </a:cubicBezTo>
                <a:close/>
                <a:moveTo>
                  <a:pt x="72450" y="18859"/>
                </a:moveTo>
                <a:lnTo>
                  <a:pt x="72450" y="18859"/>
                </a:lnTo>
                <a:cubicBezTo>
                  <a:pt x="72452" y="18859"/>
                  <a:pt x="72420" y="18907"/>
                  <a:pt x="72371" y="18973"/>
                </a:cubicBezTo>
                <a:cubicBezTo>
                  <a:pt x="72425" y="18891"/>
                  <a:pt x="72449" y="18859"/>
                  <a:pt x="72450" y="18859"/>
                </a:cubicBezTo>
                <a:close/>
                <a:moveTo>
                  <a:pt x="72336" y="19038"/>
                </a:moveTo>
                <a:lnTo>
                  <a:pt x="72336" y="19038"/>
                </a:lnTo>
                <a:cubicBezTo>
                  <a:pt x="72285" y="19111"/>
                  <a:pt x="72236" y="19184"/>
                  <a:pt x="72190" y="19259"/>
                </a:cubicBezTo>
                <a:cubicBezTo>
                  <a:pt x="72253" y="19174"/>
                  <a:pt x="72302" y="19097"/>
                  <a:pt x="72336" y="19038"/>
                </a:cubicBezTo>
                <a:close/>
                <a:moveTo>
                  <a:pt x="0" y="0"/>
                </a:moveTo>
                <a:lnTo>
                  <a:pt x="0" y="74356"/>
                </a:lnTo>
                <a:cubicBezTo>
                  <a:pt x="918" y="74115"/>
                  <a:pt x="1806" y="73829"/>
                  <a:pt x="2693" y="73513"/>
                </a:cubicBezTo>
                <a:cubicBezTo>
                  <a:pt x="3130" y="73348"/>
                  <a:pt x="3551" y="73197"/>
                  <a:pt x="3987" y="73017"/>
                </a:cubicBezTo>
                <a:lnTo>
                  <a:pt x="4303" y="72896"/>
                </a:lnTo>
                <a:lnTo>
                  <a:pt x="4394" y="72851"/>
                </a:lnTo>
                <a:cubicBezTo>
                  <a:pt x="5146" y="72520"/>
                  <a:pt x="5898" y="72159"/>
                  <a:pt x="6635" y="71798"/>
                </a:cubicBezTo>
                <a:cubicBezTo>
                  <a:pt x="8125" y="71046"/>
                  <a:pt x="9569" y="70203"/>
                  <a:pt x="10969" y="69301"/>
                </a:cubicBezTo>
                <a:cubicBezTo>
                  <a:pt x="12338" y="68428"/>
                  <a:pt x="13647" y="67495"/>
                  <a:pt x="14941" y="66532"/>
                </a:cubicBezTo>
                <a:lnTo>
                  <a:pt x="15257" y="66291"/>
                </a:lnTo>
                <a:lnTo>
                  <a:pt x="15753" y="65885"/>
                </a:lnTo>
                <a:cubicBezTo>
                  <a:pt x="16084" y="65629"/>
                  <a:pt x="16400" y="65359"/>
                  <a:pt x="16731" y="65088"/>
                </a:cubicBezTo>
                <a:cubicBezTo>
                  <a:pt x="17333" y="64591"/>
                  <a:pt x="17935" y="64080"/>
                  <a:pt x="18507" y="63538"/>
                </a:cubicBezTo>
                <a:cubicBezTo>
                  <a:pt x="19123" y="62936"/>
                  <a:pt x="19710" y="62304"/>
                  <a:pt x="20282" y="61657"/>
                </a:cubicBezTo>
                <a:cubicBezTo>
                  <a:pt x="20508" y="61402"/>
                  <a:pt x="20718" y="61131"/>
                  <a:pt x="20944" y="60860"/>
                </a:cubicBezTo>
                <a:lnTo>
                  <a:pt x="20974" y="60830"/>
                </a:lnTo>
                <a:lnTo>
                  <a:pt x="21275" y="60424"/>
                </a:lnTo>
                <a:cubicBezTo>
                  <a:pt x="22163" y="59175"/>
                  <a:pt x="22975" y="57881"/>
                  <a:pt x="23712" y="56542"/>
                </a:cubicBezTo>
                <a:cubicBezTo>
                  <a:pt x="25187" y="53894"/>
                  <a:pt x="26406" y="51125"/>
                  <a:pt x="27730" y="48402"/>
                </a:cubicBezTo>
                <a:cubicBezTo>
                  <a:pt x="30543" y="42564"/>
                  <a:pt x="34154" y="36426"/>
                  <a:pt x="40052" y="33281"/>
                </a:cubicBezTo>
                <a:cubicBezTo>
                  <a:pt x="45649" y="30302"/>
                  <a:pt x="51999" y="30332"/>
                  <a:pt x="58002" y="28692"/>
                </a:cubicBezTo>
                <a:cubicBezTo>
                  <a:pt x="58679" y="28512"/>
                  <a:pt x="59356" y="28301"/>
                  <a:pt x="60018" y="28075"/>
                </a:cubicBezTo>
                <a:cubicBezTo>
                  <a:pt x="60274" y="27985"/>
                  <a:pt x="60515" y="27880"/>
                  <a:pt x="60770" y="27789"/>
                </a:cubicBezTo>
                <a:cubicBezTo>
                  <a:pt x="60873" y="27755"/>
                  <a:pt x="61414" y="27497"/>
                  <a:pt x="61444" y="27497"/>
                </a:cubicBezTo>
                <a:cubicBezTo>
                  <a:pt x="61454" y="27497"/>
                  <a:pt x="61410" y="27524"/>
                  <a:pt x="61282" y="27594"/>
                </a:cubicBezTo>
                <a:cubicBezTo>
                  <a:pt x="61164" y="27659"/>
                  <a:pt x="61124" y="27685"/>
                  <a:pt x="61133" y="27685"/>
                </a:cubicBezTo>
                <a:cubicBezTo>
                  <a:pt x="61164" y="27685"/>
                  <a:pt x="61756" y="27393"/>
                  <a:pt x="61884" y="27323"/>
                </a:cubicBezTo>
                <a:cubicBezTo>
                  <a:pt x="62155" y="27203"/>
                  <a:pt x="62425" y="27067"/>
                  <a:pt x="62681" y="26947"/>
                </a:cubicBezTo>
                <a:cubicBezTo>
                  <a:pt x="63178" y="26691"/>
                  <a:pt x="63659" y="26435"/>
                  <a:pt x="64141" y="26165"/>
                </a:cubicBezTo>
                <a:cubicBezTo>
                  <a:pt x="65149" y="25593"/>
                  <a:pt x="66127" y="24961"/>
                  <a:pt x="67059" y="24284"/>
                </a:cubicBezTo>
                <a:cubicBezTo>
                  <a:pt x="67180" y="24179"/>
                  <a:pt x="67315" y="24073"/>
                  <a:pt x="67451" y="23983"/>
                </a:cubicBezTo>
                <a:cubicBezTo>
                  <a:pt x="67616" y="23863"/>
                  <a:pt x="67782" y="23727"/>
                  <a:pt x="67932" y="23592"/>
                </a:cubicBezTo>
                <a:cubicBezTo>
                  <a:pt x="68353" y="23246"/>
                  <a:pt x="68745" y="22900"/>
                  <a:pt x="69136" y="22539"/>
                </a:cubicBezTo>
                <a:cubicBezTo>
                  <a:pt x="69963" y="21771"/>
                  <a:pt x="70746" y="20944"/>
                  <a:pt x="71498" y="20101"/>
                </a:cubicBezTo>
                <a:cubicBezTo>
                  <a:pt x="71694" y="19860"/>
                  <a:pt x="71904" y="19620"/>
                  <a:pt x="72100" y="19364"/>
                </a:cubicBezTo>
                <a:cubicBezTo>
                  <a:pt x="72175" y="19274"/>
                  <a:pt x="72295" y="19093"/>
                  <a:pt x="72371" y="18973"/>
                </a:cubicBezTo>
                <a:lnTo>
                  <a:pt x="72371" y="18973"/>
                </a:lnTo>
                <a:cubicBezTo>
                  <a:pt x="72362" y="18991"/>
                  <a:pt x="72350" y="19013"/>
                  <a:pt x="72336" y="19038"/>
                </a:cubicBezTo>
                <a:lnTo>
                  <a:pt x="72336" y="19038"/>
                </a:lnTo>
                <a:cubicBezTo>
                  <a:pt x="72582" y="18683"/>
                  <a:pt x="72871" y="18344"/>
                  <a:pt x="73108" y="17995"/>
                </a:cubicBezTo>
                <a:cubicBezTo>
                  <a:pt x="73755" y="17062"/>
                  <a:pt x="74342" y="16114"/>
                  <a:pt x="74883" y="15121"/>
                </a:cubicBezTo>
                <a:cubicBezTo>
                  <a:pt x="75169" y="14609"/>
                  <a:pt x="75440" y="14068"/>
                  <a:pt x="75696" y="13541"/>
                </a:cubicBezTo>
                <a:cubicBezTo>
                  <a:pt x="75816" y="13285"/>
                  <a:pt x="75936" y="13030"/>
                  <a:pt x="76057" y="12789"/>
                </a:cubicBezTo>
                <a:cubicBezTo>
                  <a:pt x="76101" y="12689"/>
                  <a:pt x="76293" y="12230"/>
                  <a:pt x="76294" y="12230"/>
                </a:cubicBezTo>
                <a:lnTo>
                  <a:pt x="76294" y="12230"/>
                </a:lnTo>
                <a:cubicBezTo>
                  <a:pt x="76294" y="12230"/>
                  <a:pt x="76271" y="12288"/>
                  <a:pt x="76207" y="12443"/>
                </a:cubicBezTo>
                <a:lnTo>
                  <a:pt x="76177" y="12548"/>
                </a:lnTo>
                <a:lnTo>
                  <a:pt x="76283" y="12292"/>
                </a:lnTo>
                <a:cubicBezTo>
                  <a:pt x="76328" y="12157"/>
                  <a:pt x="76373" y="12022"/>
                  <a:pt x="76433" y="11901"/>
                </a:cubicBezTo>
                <a:cubicBezTo>
                  <a:pt x="76538" y="11630"/>
                  <a:pt x="76629" y="11375"/>
                  <a:pt x="76719" y="11104"/>
                </a:cubicBezTo>
                <a:cubicBezTo>
                  <a:pt x="76914" y="10607"/>
                  <a:pt x="77080" y="10111"/>
                  <a:pt x="77230" y="9599"/>
                </a:cubicBezTo>
                <a:cubicBezTo>
                  <a:pt x="77576" y="8531"/>
                  <a:pt x="77847" y="7448"/>
                  <a:pt x="78088" y="6334"/>
                </a:cubicBezTo>
                <a:cubicBezTo>
                  <a:pt x="78208" y="5763"/>
                  <a:pt x="78329" y="5161"/>
                  <a:pt x="78419" y="4574"/>
                </a:cubicBezTo>
                <a:cubicBezTo>
                  <a:pt x="78448" y="4390"/>
                  <a:pt x="78489" y="3940"/>
                  <a:pt x="78491" y="3940"/>
                </a:cubicBezTo>
                <a:lnTo>
                  <a:pt x="78491" y="3940"/>
                </a:lnTo>
                <a:cubicBezTo>
                  <a:pt x="78492" y="3940"/>
                  <a:pt x="78484" y="4052"/>
                  <a:pt x="78459" y="4365"/>
                </a:cubicBezTo>
                <a:lnTo>
                  <a:pt x="78459" y="4365"/>
                </a:lnTo>
                <a:cubicBezTo>
                  <a:pt x="78478" y="4160"/>
                  <a:pt x="78512" y="3948"/>
                  <a:pt x="78524" y="3746"/>
                </a:cubicBezTo>
                <a:cubicBezTo>
                  <a:pt x="78660" y="2618"/>
                  <a:pt x="78720" y="1490"/>
                  <a:pt x="78750" y="361"/>
                </a:cubicBezTo>
                <a:lnTo>
                  <a:pt x="78750" y="0"/>
                </a:lnTo>
                <a:close/>
              </a:path>
            </a:pathLst>
          </a:custGeom>
          <a:solidFill>
            <a:srgbClr val="FFFBF5">
              <a:alpha val="379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 flipH="1">
            <a:off x="7044330" y="0"/>
            <a:ext cx="2104669" cy="1539043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hasCustomPrompt="1" idx="2" type="title"/>
          </p:nvPr>
        </p:nvSpPr>
        <p:spPr>
          <a:xfrm>
            <a:off x="1886375" y="1902286"/>
            <a:ext cx="734700" cy="60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/>
          <p:nvPr>
            <p:ph hasCustomPrompt="1" idx="3" type="title"/>
          </p:nvPr>
        </p:nvSpPr>
        <p:spPr>
          <a:xfrm>
            <a:off x="4204650" y="1902286"/>
            <a:ext cx="734700" cy="60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/>
          <p:nvPr>
            <p:ph hasCustomPrompt="1" idx="4" type="title"/>
          </p:nvPr>
        </p:nvSpPr>
        <p:spPr>
          <a:xfrm>
            <a:off x="6522925" y="1902286"/>
            <a:ext cx="734700" cy="603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/>
          <p:nvPr>
            <p:ph idx="1" type="subTitle"/>
          </p:nvPr>
        </p:nvSpPr>
        <p:spPr>
          <a:xfrm>
            <a:off x="1100975" y="2824405"/>
            <a:ext cx="2305500" cy="9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9" name="Google Shape;79;p13"/>
          <p:cNvSpPr txBox="1"/>
          <p:nvPr>
            <p:ph idx="5" type="subTitle"/>
          </p:nvPr>
        </p:nvSpPr>
        <p:spPr>
          <a:xfrm>
            <a:off x="3419250" y="2824405"/>
            <a:ext cx="2305500" cy="9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0" name="Google Shape;80;p13"/>
          <p:cNvSpPr txBox="1"/>
          <p:nvPr>
            <p:ph idx="6" type="subTitle"/>
          </p:nvPr>
        </p:nvSpPr>
        <p:spPr>
          <a:xfrm>
            <a:off x="5737525" y="2824405"/>
            <a:ext cx="2305500" cy="9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1" name="Google Shape;81;p13"/>
          <p:cNvSpPr/>
          <p:nvPr/>
        </p:nvSpPr>
        <p:spPr>
          <a:xfrm flipH="1">
            <a:off x="7631938" y="-94300"/>
            <a:ext cx="1754961" cy="1575164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-685698" y="37432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8604453" y="2802700"/>
            <a:ext cx="660312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0" y="4347725"/>
            <a:ext cx="1243550" cy="795768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 flipH="1" rot="10800000">
            <a:off x="7996250" y="3870446"/>
            <a:ext cx="1152773" cy="1273054"/>
          </a:xfrm>
          <a:custGeom>
            <a:rect b="b" l="l" r="r" t="t"/>
            <a:pathLst>
              <a:path extrusionOk="0" h="44897" w="40655">
                <a:moveTo>
                  <a:pt x="1099" y="0"/>
                </a:moveTo>
                <a:cubicBezTo>
                  <a:pt x="1" y="6109"/>
                  <a:pt x="1325" y="13586"/>
                  <a:pt x="3236" y="18521"/>
                </a:cubicBezTo>
                <a:cubicBezTo>
                  <a:pt x="6802" y="27639"/>
                  <a:pt x="13422" y="30874"/>
                  <a:pt x="22795" y="32378"/>
                </a:cubicBezTo>
                <a:cubicBezTo>
                  <a:pt x="27610" y="33146"/>
                  <a:pt x="30348" y="33898"/>
                  <a:pt x="33493" y="37720"/>
                </a:cubicBezTo>
                <a:cubicBezTo>
                  <a:pt x="35479" y="40127"/>
                  <a:pt x="37781" y="43181"/>
                  <a:pt x="40655" y="44896"/>
                </a:cubicBezTo>
                <a:lnTo>
                  <a:pt x="406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720000" y="749825"/>
            <a:ext cx="3638100" cy="16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" name="Google Shape;88;p14"/>
          <p:cNvSpPr/>
          <p:nvPr/>
        </p:nvSpPr>
        <p:spPr>
          <a:xfrm>
            <a:off x="0" y="4347725"/>
            <a:ext cx="1243550" cy="795768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 flipH="1">
            <a:off x="7044330" y="0"/>
            <a:ext cx="2104669" cy="1539043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 flipH="1">
            <a:off x="7631938" y="-94300"/>
            <a:ext cx="1754961" cy="1575164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 flipH="1" rot="10800000">
            <a:off x="7996250" y="3870446"/>
            <a:ext cx="1152773" cy="1273054"/>
          </a:xfrm>
          <a:custGeom>
            <a:rect b="b" l="l" r="r" t="t"/>
            <a:pathLst>
              <a:path extrusionOk="0" h="44897" w="40655">
                <a:moveTo>
                  <a:pt x="1099" y="0"/>
                </a:moveTo>
                <a:cubicBezTo>
                  <a:pt x="1" y="6109"/>
                  <a:pt x="1325" y="13586"/>
                  <a:pt x="3236" y="18521"/>
                </a:cubicBezTo>
                <a:cubicBezTo>
                  <a:pt x="6802" y="27639"/>
                  <a:pt x="13422" y="30874"/>
                  <a:pt x="22795" y="32378"/>
                </a:cubicBezTo>
                <a:cubicBezTo>
                  <a:pt x="27610" y="33146"/>
                  <a:pt x="30348" y="33898"/>
                  <a:pt x="33493" y="37720"/>
                </a:cubicBezTo>
                <a:cubicBezTo>
                  <a:pt x="35479" y="40127"/>
                  <a:pt x="37781" y="43181"/>
                  <a:pt x="40655" y="44896"/>
                </a:cubicBezTo>
                <a:lnTo>
                  <a:pt x="406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8604453" y="2802700"/>
            <a:ext cx="660312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-685698" y="37432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" name="Google Shape;96;p15"/>
          <p:cNvSpPr/>
          <p:nvPr/>
        </p:nvSpPr>
        <p:spPr>
          <a:xfrm flipH="1">
            <a:off x="6845922" y="4046043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 flipH="1" rot="10800000">
            <a:off x="8662963" y="-132950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/>
          <p:nvPr/>
        </p:nvSpPr>
        <p:spPr>
          <a:xfrm rot="9899938">
            <a:off x="-891415" y="-90404"/>
            <a:ext cx="1317065" cy="2067913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 rot="10800000">
            <a:off x="-401372" y="-70898"/>
            <a:ext cx="1054787" cy="121179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idx="1" type="subTitle"/>
          </p:nvPr>
        </p:nvSpPr>
        <p:spPr>
          <a:xfrm>
            <a:off x="5690899" y="3079300"/>
            <a:ext cx="2720100" cy="6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2" name="Google Shape;102;p16"/>
          <p:cNvSpPr txBox="1"/>
          <p:nvPr>
            <p:ph type="title"/>
          </p:nvPr>
        </p:nvSpPr>
        <p:spPr>
          <a:xfrm>
            <a:off x="255375" y="2162100"/>
            <a:ext cx="32811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16"/>
          <p:cNvSpPr/>
          <p:nvPr>
            <p:ph idx="2" type="pic"/>
          </p:nvPr>
        </p:nvSpPr>
        <p:spPr>
          <a:xfrm>
            <a:off x="-496675" y="661750"/>
            <a:ext cx="2630400" cy="2630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6"/>
          <p:cNvSpPr/>
          <p:nvPr>
            <p:ph idx="3" type="pic"/>
          </p:nvPr>
        </p:nvSpPr>
        <p:spPr>
          <a:xfrm>
            <a:off x="2411175" y="2983775"/>
            <a:ext cx="2630400" cy="2630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6"/>
          <p:cNvSpPr/>
          <p:nvPr>
            <p:ph idx="4" type="pic"/>
          </p:nvPr>
        </p:nvSpPr>
        <p:spPr>
          <a:xfrm>
            <a:off x="2838725" y="-160350"/>
            <a:ext cx="2630400" cy="2630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6"/>
          <p:cNvSpPr/>
          <p:nvPr/>
        </p:nvSpPr>
        <p:spPr>
          <a:xfrm>
            <a:off x="0" y="4080002"/>
            <a:ext cx="1661908" cy="1063483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 flipH="1">
            <a:off x="7044330" y="0"/>
            <a:ext cx="2104669" cy="1539043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 flipH="1">
            <a:off x="7631938" y="-94300"/>
            <a:ext cx="1754961" cy="1575164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8604453" y="2802700"/>
            <a:ext cx="660312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-361598" y="-370451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 flipH="1" rot="10800000">
            <a:off x="7996250" y="3870446"/>
            <a:ext cx="1152773" cy="1273054"/>
          </a:xfrm>
          <a:custGeom>
            <a:rect b="b" l="l" r="r" t="t"/>
            <a:pathLst>
              <a:path extrusionOk="0" h="44897" w="40655">
                <a:moveTo>
                  <a:pt x="1099" y="0"/>
                </a:moveTo>
                <a:cubicBezTo>
                  <a:pt x="1" y="6109"/>
                  <a:pt x="1325" y="13586"/>
                  <a:pt x="3236" y="18521"/>
                </a:cubicBezTo>
                <a:cubicBezTo>
                  <a:pt x="6802" y="27639"/>
                  <a:pt x="13422" y="30874"/>
                  <a:pt x="22795" y="32378"/>
                </a:cubicBezTo>
                <a:cubicBezTo>
                  <a:pt x="27610" y="33146"/>
                  <a:pt x="30348" y="33898"/>
                  <a:pt x="33493" y="37720"/>
                </a:cubicBezTo>
                <a:cubicBezTo>
                  <a:pt x="35479" y="40127"/>
                  <a:pt x="37781" y="43181"/>
                  <a:pt x="40655" y="44896"/>
                </a:cubicBezTo>
                <a:lnTo>
                  <a:pt x="406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0000" y="445025"/>
            <a:ext cx="7704000" cy="10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14973" y="1936100"/>
            <a:ext cx="2180400" cy="418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2" type="subTitle"/>
          </p:nvPr>
        </p:nvSpPr>
        <p:spPr>
          <a:xfrm>
            <a:off x="714973" y="2445225"/>
            <a:ext cx="2180400" cy="15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3" type="subTitle"/>
          </p:nvPr>
        </p:nvSpPr>
        <p:spPr>
          <a:xfrm>
            <a:off x="3481788" y="2445225"/>
            <a:ext cx="2180400" cy="15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4" type="subTitle"/>
          </p:nvPr>
        </p:nvSpPr>
        <p:spPr>
          <a:xfrm>
            <a:off x="6248627" y="2445225"/>
            <a:ext cx="2180400" cy="15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5" type="subTitle"/>
          </p:nvPr>
        </p:nvSpPr>
        <p:spPr>
          <a:xfrm>
            <a:off x="3481788" y="1936100"/>
            <a:ext cx="2180400" cy="418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9" name="Google Shape;119;p17"/>
          <p:cNvSpPr txBox="1"/>
          <p:nvPr>
            <p:ph idx="6" type="subTitle"/>
          </p:nvPr>
        </p:nvSpPr>
        <p:spPr>
          <a:xfrm>
            <a:off x="6248627" y="1936100"/>
            <a:ext cx="2180400" cy="418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0" name="Google Shape;120;p17"/>
          <p:cNvSpPr/>
          <p:nvPr/>
        </p:nvSpPr>
        <p:spPr>
          <a:xfrm flipH="1" rot="-6678767">
            <a:off x="-382065" y="106677"/>
            <a:ext cx="1054751" cy="121176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 rot="10800000">
            <a:off x="7585575" y="1027"/>
            <a:ext cx="156532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 rot="6452895">
            <a:off x="8261368" y="22908"/>
            <a:ext cx="1054823" cy="121177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-789148" y="424292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 flipH="1">
            <a:off x="7275311" y="4046038"/>
            <a:ext cx="1868701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" type="subTitle"/>
          </p:nvPr>
        </p:nvSpPr>
        <p:spPr>
          <a:xfrm>
            <a:off x="2029853" y="1913535"/>
            <a:ext cx="5340900" cy="52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2" type="subTitle"/>
          </p:nvPr>
        </p:nvSpPr>
        <p:spPr>
          <a:xfrm>
            <a:off x="1725053" y="2928455"/>
            <a:ext cx="5340900" cy="52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3" type="subTitle"/>
          </p:nvPr>
        </p:nvSpPr>
        <p:spPr>
          <a:xfrm>
            <a:off x="2029853" y="3943375"/>
            <a:ext cx="5340900" cy="52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4" type="subTitle"/>
          </p:nvPr>
        </p:nvSpPr>
        <p:spPr>
          <a:xfrm>
            <a:off x="2029853" y="1516025"/>
            <a:ext cx="53409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5" type="subTitle"/>
          </p:nvPr>
        </p:nvSpPr>
        <p:spPr>
          <a:xfrm>
            <a:off x="1725053" y="2530945"/>
            <a:ext cx="53409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6" type="subTitle"/>
          </p:nvPr>
        </p:nvSpPr>
        <p:spPr>
          <a:xfrm>
            <a:off x="2029853" y="3545865"/>
            <a:ext cx="53409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3" name="Google Shape;133;p18"/>
          <p:cNvSpPr/>
          <p:nvPr/>
        </p:nvSpPr>
        <p:spPr>
          <a:xfrm flipH="1" rot="-6678767">
            <a:off x="-382065" y="106677"/>
            <a:ext cx="1054751" cy="121176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 rot="10800000">
            <a:off x="7585575" y="1027"/>
            <a:ext cx="156532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 flipH="1">
            <a:off x="7275311" y="4046038"/>
            <a:ext cx="1868701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-789148" y="424292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 rot="6452895">
            <a:off x="8261368" y="22908"/>
            <a:ext cx="1054823" cy="121177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" type="subTitle"/>
          </p:nvPr>
        </p:nvSpPr>
        <p:spPr>
          <a:xfrm>
            <a:off x="788074" y="1306475"/>
            <a:ext cx="33426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2" type="subTitle"/>
          </p:nvPr>
        </p:nvSpPr>
        <p:spPr>
          <a:xfrm>
            <a:off x="788075" y="1832375"/>
            <a:ext cx="33426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3" type="subTitle"/>
          </p:nvPr>
        </p:nvSpPr>
        <p:spPr>
          <a:xfrm>
            <a:off x="5013326" y="1832375"/>
            <a:ext cx="33426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4" type="subTitle"/>
          </p:nvPr>
        </p:nvSpPr>
        <p:spPr>
          <a:xfrm>
            <a:off x="788075" y="3580700"/>
            <a:ext cx="33426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4" name="Google Shape;144;p19"/>
          <p:cNvSpPr txBox="1"/>
          <p:nvPr>
            <p:ph idx="5" type="subTitle"/>
          </p:nvPr>
        </p:nvSpPr>
        <p:spPr>
          <a:xfrm>
            <a:off x="5013326" y="3580700"/>
            <a:ext cx="33426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5" name="Google Shape;145;p19"/>
          <p:cNvSpPr txBox="1"/>
          <p:nvPr>
            <p:ph idx="6" type="subTitle"/>
          </p:nvPr>
        </p:nvSpPr>
        <p:spPr>
          <a:xfrm>
            <a:off x="788074" y="3054800"/>
            <a:ext cx="33426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6" name="Google Shape;146;p19"/>
          <p:cNvSpPr txBox="1"/>
          <p:nvPr>
            <p:ph idx="7" type="subTitle"/>
          </p:nvPr>
        </p:nvSpPr>
        <p:spPr>
          <a:xfrm>
            <a:off x="5013324" y="1306475"/>
            <a:ext cx="33426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7" name="Google Shape;147;p19"/>
          <p:cNvSpPr txBox="1"/>
          <p:nvPr>
            <p:ph idx="8" type="subTitle"/>
          </p:nvPr>
        </p:nvSpPr>
        <p:spPr>
          <a:xfrm>
            <a:off x="5013324" y="3054800"/>
            <a:ext cx="33426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48" name="Google Shape;148;p19"/>
          <p:cNvSpPr/>
          <p:nvPr/>
        </p:nvSpPr>
        <p:spPr>
          <a:xfrm flipH="1">
            <a:off x="7288940" y="4298773"/>
            <a:ext cx="1873037" cy="872196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 flipH="1">
            <a:off x="8290388" y="-90400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-891450" y="-90399"/>
            <a:ext cx="1317091" cy="2067901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 rot="10800000">
            <a:off x="-401372" y="-70898"/>
            <a:ext cx="1054787" cy="121179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-532523" y="413367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5" name="Google Shape;155;p20"/>
          <p:cNvSpPr txBox="1"/>
          <p:nvPr>
            <p:ph idx="1" type="subTitle"/>
          </p:nvPr>
        </p:nvSpPr>
        <p:spPr>
          <a:xfrm>
            <a:off x="721133" y="1811513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6" name="Google Shape;156;p20"/>
          <p:cNvSpPr txBox="1"/>
          <p:nvPr>
            <p:ph idx="2" type="subTitle"/>
          </p:nvPr>
        </p:nvSpPr>
        <p:spPr>
          <a:xfrm>
            <a:off x="3342234" y="1811513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3" type="subTitle"/>
          </p:nvPr>
        </p:nvSpPr>
        <p:spPr>
          <a:xfrm>
            <a:off x="5963167" y="1811513"/>
            <a:ext cx="24597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idx="4" type="subTitle"/>
          </p:nvPr>
        </p:nvSpPr>
        <p:spPr>
          <a:xfrm>
            <a:off x="721133" y="3512625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idx="5" type="subTitle"/>
          </p:nvPr>
        </p:nvSpPr>
        <p:spPr>
          <a:xfrm>
            <a:off x="3342234" y="3512625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6" type="subTitle"/>
          </p:nvPr>
        </p:nvSpPr>
        <p:spPr>
          <a:xfrm>
            <a:off x="5963167" y="3512625"/>
            <a:ext cx="24597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20"/>
          <p:cNvSpPr txBox="1"/>
          <p:nvPr>
            <p:ph idx="7" type="subTitle"/>
          </p:nvPr>
        </p:nvSpPr>
        <p:spPr>
          <a:xfrm>
            <a:off x="721133" y="12766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2" name="Google Shape;162;p20"/>
          <p:cNvSpPr txBox="1"/>
          <p:nvPr>
            <p:ph idx="8" type="subTitle"/>
          </p:nvPr>
        </p:nvSpPr>
        <p:spPr>
          <a:xfrm>
            <a:off x="3342234" y="12766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3" name="Google Shape;163;p20"/>
          <p:cNvSpPr txBox="1"/>
          <p:nvPr>
            <p:ph idx="9" type="subTitle"/>
          </p:nvPr>
        </p:nvSpPr>
        <p:spPr>
          <a:xfrm>
            <a:off x="5963167" y="1276675"/>
            <a:ext cx="24597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4" name="Google Shape;164;p20"/>
          <p:cNvSpPr txBox="1"/>
          <p:nvPr>
            <p:ph idx="13" type="subTitle"/>
          </p:nvPr>
        </p:nvSpPr>
        <p:spPr>
          <a:xfrm>
            <a:off x="721133" y="29732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5" name="Google Shape;165;p20"/>
          <p:cNvSpPr txBox="1"/>
          <p:nvPr>
            <p:ph idx="14" type="subTitle"/>
          </p:nvPr>
        </p:nvSpPr>
        <p:spPr>
          <a:xfrm>
            <a:off x="3342234" y="29732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6" name="Google Shape;166;p20"/>
          <p:cNvSpPr txBox="1"/>
          <p:nvPr>
            <p:ph idx="15" type="subTitle"/>
          </p:nvPr>
        </p:nvSpPr>
        <p:spPr>
          <a:xfrm>
            <a:off x="5963467" y="297327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7" name="Google Shape;167;p20"/>
          <p:cNvSpPr/>
          <p:nvPr/>
        </p:nvSpPr>
        <p:spPr>
          <a:xfrm flipH="1">
            <a:off x="7463803" y="-16888"/>
            <a:ext cx="1727803" cy="1263488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 flipH="1">
            <a:off x="7946185" y="-94300"/>
            <a:ext cx="1440714" cy="129314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"/>
          <p:cNvSpPr/>
          <p:nvPr/>
        </p:nvSpPr>
        <p:spPr>
          <a:xfrm>
            <a:off x="-706398" y="40447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0" y="4347725"/>
            <a:ext cx="1243550" cy="795768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0"/>
          <p:cNvSpPr/>
          <p:nvPr/>
        </p:nvSpPr>
        <p:spPr>
          <a:xfrm>
            <a:off x="8604453" y="2802700"/>
            <a:ext cx="660312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 flipH="1" rot="10800000">
            <a:off x="7996250" y="3870446"/>
            <a:ext cx="1152773" cy="1273054"/>
          </a:xfrm>
          <a:custGeom>
            <a:rect b="b" l="l" r="r" t="t"/>
            <a:pathLst>
              <a:path extrusionOk="0" h="44897" w="40655">
                <a:moveTo>
                  <a:pt x="1099" y="0"/>
                </a:moveTo>
                <a:cubicBezTo>
                  <a:pt x="1" y="6109"/>
                  <a:pt x="1325" y="13586"/>
                  <a:pt x="3236" y="18521"/>
                </a:cubicBezTo>
                <a:cubicBezTo>
                  <a:pt x="6802" y="27639"/>
                  <a:pt x="13422" y="30874"/>
                  <a:pt x="22795" y="32378"/>
                </a:cubicBezTo>
                <a:cubicBezTo>
                  <a:pt x="27610" y="33146"/>
                  <a:pt x="30348" y="33898"/>
                  <a:pt x="33493" y="37720"/>
                </a:cubicBezTo>
                <a:cubicBezTo>
                  <a:pt x="35479" y="40127"/>
                  <a:pt x="37781" y="43181"/>
                  <a:pt x="40655" y="44896"/>
                </a:cubicBezTo>
                <a:lnTo>
                  <a:pt x="406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391900" y="2466650"/>
            <a:ext cx="4360200" cy="15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4027150" y="890101"/>
            <a:ext cx="1089900" cy="1147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/>
          <p:nvPr/>
        </p:nvSpPr>
        <p:spPr>
          <a:xfrm rot="-5400000">
            <a:off x="-636463" y="1523261"/>
            <a:ext cx="4178134" cy="3028148"/>
          </a:xfrm>
          <a:custGeom>
            <a:rect b="b" l="l" r="r" t="t"/>
            <a:pathLst>
              <a:path extrusionOk="0" h="74356" w="78751">
                <a:moveTo>
                  <a:pt x="78459" y="4365"/>
                </a:moveTo>
                <a:cubicBezTo>
                  <a:pt x="78455" y="4405"/>
                  <a:pt x="78452" y="4444"/>
                  <a:pt x="78449" y="4484"/>
                </a:cubicBezTo>
                <a:cubicBezTo>
                  <a:pt x="78453" y="4441"/>
                  <a:pt x="78456" y="4402"/>
                  <a:pt x="78459" y="4365"/>
                </a:cubicBezTo>
                <a:close/>
                <a:moveTo>
                  <a:pt x="72450" y="18859"/>
                </a:moveTo>
                <a:lnTo>
                  <a:pt x="72450" y="18859"/>
                </a:lnTo>
                <a:cubicBezTo>
                  <a:pt x="72452" y="18859"/>
                  <a:pt x="72420" y="18907"/>
                  <a:pt x="72371" y="18973"/>
                </a:cubicBezTo>
                <a:cubicBezTo>
                  <a:pt x="72425" y="18891"/>
                  <a:pt x="72449" y="18859"/>
                  <a:pt x="72450" y="18859"/>
                </a:cubicBezTo>
                <a:close/>
                <a:moveTo>
                  <a:pt x="72336" y="19038"/>
                </a:moveTo>
                <a:lnTo>
                  <a:pt x="72336" y="19038"/>
                </a:lnTo>
                <a:cubicBezTo>
                  <a:pt x="72285" y="19111"/>
                  <a:pt x="72236" y="19184"/>
                  <a:pt x="72190" y="19259"/>
                </a:cubicBezTo>
                <a:cubicBezTo>
                  <a:pt x="72253" y="19174"/>
                  <a:pt x="72302" y="19097"/>
                  <a:pt x="72336" y="19038"/>
                </a:cubicBezTo>
                <a:close/>
                <a:moveTo>
                  <a:pt x="0" y="0"/>
                </a:moveTo>
                <a:lnTo>
                  <a:pt x="0" y="74356"/>
                </a:lnTo>
                <a:cubicBezTo>
                  <a:pt x="918" y="74115"/>
                  <a:pt x="1806" y="73829"/>
                  <a:pt x="2693" y="73513"/>
                </a:cubicBezTo>
                <a:cubicBezTo>
                  <a:pt x="3130" y="73348"/>
                  <a:pt x="3551" y="73197"/>
                  <a:pt x="3987" y="73017"/>
                </a:cubicBezTo>
                <a:lnTo>
                  <a:pt x="4303" y="72896"/>
                </a:lnTo>
                <a:lnTo>
                  <a:pt x="4394" y="72851"/>
                </a:lnTo>
                <a:cubicBezTo>
                  <a:pt x="5146" y="72520"/>
                  <a:pt x="5898" y="72159"/>
                  <a:pt x="6635" y="71798"/>
                </a:cubicBezTo>
                <a:cubicBezTo>
                  <a:pt x="8125" y="71046"/>
                  <a:pt x="9569" y="70203"/>
                  <a:pt x="10969" y="69301"/>
                </a:cubicBezTo>
                <a:cubicBezTo>
                  <a:pt x="12338" y="68428"/>
                  <a:pt x="13647" y="67495"/>
                  <a:pt x="14941" y="66532"/>
                </a:cubicBezTo>
                <a:lnTo>
                  <a:pt x="15257" y="66291"/>
                </a:lnTo>
                <a:lnTo>
                  <a:pt x="15753" y="65885"/>
                </a:lnTo>
                <a:cubicBezTo>
                  <a:pt x="16084" y="65629"/>
                  <a:pt x="16400" y="65359"/>
                  <a:pt x="16731" y="65088"/>
                </a:cubicBezTo>
                <a:cubicBezTo>
                  <a:pt x="17333" y="64591"/>
                  <a:pt x="17935" y="64080"/>
                  <a:pt x="18507" y="63538"/>
                </a:cubicBezTo>
                <a:cubicBezTo>
                  <a:pt x="19123" y="62936"/>
                  <a:pt x="19710" y="62304"/>
                  <a:pt x="20282" y="61657"/>
                </a:cubicBezTo>
                <a:cubicBezTo>
                  <a:pt x="20508" y="61402"/>
                  <a:pt x="20718" y="61131"/>
                  <a:pt x="20944" y="60860"/>
                </a:cubicBezTo>
                <a:lnTo>
                  <a:pt x="20974" y="60830"/>
                </a:lnTo>
                <a:lnTo>
                  <a:pt x="21275" y="60424"/>
                </a:lnTo>
                <a:cubicBezTo>
                  <a:pt x="22163" y="59175"/>
                  <a:pt x="22975" y="57881"/>
                  <a:pt x="23712" y="56542"/>
                </a:cubicBezTo>
                <a:cubicBezTo>
                  <a:pt x="25187" y="53894"/>
                  <a:pt x="26406" y="51125"/>
                  <a:pt x="27730" y="48402"/>
                </a:cubicBezTo>
                <a:cubicBezTo>
                  <a:pt x="30543" y="42564"/>
                  <a:pt x="34154" y="36426"/>
                  <a:pt x="40052" y="33281"/>
                </a:cubicBezTo>
                <a:cubicBezTo>
                  <a:pt x="45649" y="30302"/>
                  <a:pt x="51999" y="30332"/>
                  <a:pt x="58002" y="28692"/>
                </a:cubicBezTo>
                <a:cubicBezTo>
                  <a:pt x="58679" y="28512"/>
                  <a:pt x="59356" y="28301"/>
                  <a:pt x="60018" y="28075"/>
                </a:cubicBezTo>
                <a:cubicBezTo>
                  <a:pt x="60274" y="27985"/>
                  <a:pt x="60515" y="27880"/>
                  <a:pt x="60770" y="27789"/>
                </a:cubicBezTo>
                <a:cubicBezTo>
                  <a:pt x="60873" y="27755"/>
                  <a:pt x="61414" y="27497"/>
                  <a:pt x="61444" y="27497"/>
                </a:cubicBezTo>
                <a:cubicBezTo>
                  <a:pt x="61454" y="27497"/>
                  <a:pt x="61410" y="27524"/>
                  <a:pt x="61282" y="27594"/>
                </a:cubicBezTo>
                <a:cubicBezTo>
                  <a:pt x="61164" y="27659"/>
                  <a:pt x="61124" y="27685"/>
                  <a:pt x="61133" y="27685"/>
                </a:cubicBezTo>
                <a:cubicBezTo>
                  <a:pt x="61164" y="27685"/>
                  <a:pt x="61756" y="27393"/>
                  <a:pt x="61884" y="27323"/>
                </a:cubicBezTo>
                <a:cubicBezTo>
                  <a:pt x="62155" y="27203"/>
                  <a:pt x="62425" y="27067"/>
                  <a:pt x="62681" y="26947"/>
                </a:cubicBezTo>
                <a:cubicBezTo>
                  <a:pt x="63178" y="26691"/>
                  <a:pt x="63659" y="26435"/>
                  <a:pt x="64141" y="26165"/>
                </a:cubicBezTo>
                <a:cubicBezTo>
                  <a:pt x="65149" y="25593"/>
                  <a:pt x="66127" y="24961"/>
                  <a:pt x="67059" y="24284"/>
                </a:cubicBezTo>
                <a:cubicBezTo>
                  <a:pt x="67180" y="24179"/>
                  <a:pt x="67315" y="24073"/>
                  <a:pt x="67451" y="23983"/>
                </a:cubicBezTo>
                <a:cubicBezTo>
                  <a:pt x="67616" y="23863"/>
                  <a:pt x="67782" y="23727"/>
                  <a:pt x="67932" y="23592"/>
                </a:cubicBezTo>
                <a:cubicBezTo>
                  <a:pt x="68353" y="23246"/>
                  <a:pt x="68745" y="22900"/>
                  <a:pt x="69136" y="22539"/>
                </a:cubicBezTo>
                <a:cubicBezTo>
                  <a:pt x="69963" y="21771"/>
                  <a:pt x="70746" y="20944"/>
                  <a:pt x="71498" y="20101"/>
                </a:cubicBezTo>
                <a:cubicBezTo>
                  <a:pt x="71694" y="19860"/>
                  <a:pt x="71904" y="19620"/>
                  <a:pt x="72100" y="19364"/>
                </a:cubicBezTo>
                <a:cubicBezTo>
                  <a:pt x="72175" y="19274"/>
                  <a:pt x="72295" y="19093"/>
                  <a:pt x="72371" y="18973"/>
                </a:cubicBezTo>
                <a:lnTo>
                  <a:pt x="72371" y="18973"/>
                </a:lnTo>
                <a:cubicBezTo>
                  <a:pt x="72362" y="18991"/>
                  <a:pt x="72350" y="19013"/>
                  <a:pt x="72336" y="19038"/>
                </a:cubicBezTo>
                <a:lnTo>
                  <a:pt x="72336" y="19038"/>
                </a:lnTo>
                <a:cubicBezTo>
                  <a:pt x="72582" y="18683"/>
                  <a:pt x="72871" y="18344"/>
                  <a:pt x="73108" y="17995"/>
                </a:cubicBezTo>
                <a:cubicBezTo>
                  <a:pt x="73755" y="17062"/>
                  <a:pt x="74342" y="16114"/>
                  <a:pt x="74883" y="15121"/>
                </a:cubicBezTo>
                <a:cubicBezTo>
                  <a:pt x="75169" y="14609"/>
                  <a:pt x="75440" y="14068"/>
                  <a:pt x="75696" y="13541"/>
                </a:cubicBezTo>
                <a:cubicBezTo>
                  <a:pt x="75816" y="13285"/>
                  <a:pt x="75936" y="13030"/>
                  <a:pt x="76057" y="12789"/>
                </a:cubicBezTo>
                <a:cubicBezTo>
                  <a:pt x="76101" y="12689"/>
                  <a:pt x="76293" y="12230"/>
                  <a:pt x="76294" y="12230"/>
                </a:cubicBezTo>
                <a:lnTo>
                  <a:pt x="76294" y="12230"/>
                </a:lnTo>
                <a:cubicBezTo>
                  <a:pt x="76294" y="12230"/>
                  <a:pt x="76271" y="12288"/>
                  <a:pt x="76207" y="12443"/>
                </a:cubicBezTo>
                <a:lnTo>
                  <a:pt x="76177" y="12548"/>
                </a:lnTo>
                <a:lnTo>
                  <a:pt x="76283" y="12292"/>
                </a:lnTo>
                <a:cubicBezTo>
                  <a:pt x="76328" y="12157"/>
                  <a:pt x="76373" y="12022"/>
                  <a:pt x="76433" y="11901"/>
                </a:cubicBezTo>
                <a:cubicBezTo>
                  <a:pt x="76538" y="11630"/>
                  <a:pt x="76629" y="11375"/>
                  <a:pt x="76719" y="11104"/>
                </a:cubicBezTo>
                <a:cubicBezTo>
                  <a:pt x="76914" y="10607"/>
                  <a:pt x="77080" y="10111"/>
                  <a:pt x="77230" y="9599"/>
                </a:cubicBezTo>
                <a:cubicBezTo>
                  <a:pt x="77576" y="8531"/>
                  <a:pt x="77847" y="7448"/>
                  <a:pt x="78088" y="6334"/>
                </a:cubicBezTo>
                <a:cubicBezTo>
                  <a:pt x="78208" y="5763"/>
                  <a:pt x="78329" y="5161"/>
                  <a:pt x="78419" y="4574"/>
                </a:cubicBezTo>
                <a:cubicBezTo>
                  <a:pt x="78448" y="4390"/>
                  <a:pt x="78489" y="3940"/>
                  <a:pt x="78491" y="3940"/>
                </a:cubicBezTo>
                <a:lnTo>
                  <a:pt x="78491" y="3940"/>
                </a:lnTo>
                <a:cubicBezTo>
                  <a:pt x="78492" y="3940"/>
                  <a:pt x="78484" y="4052"/>
                  <a:pt x="78459" y="4365"/>
                </a:cubicBezTo>
                <a:lnTo>
                  <a:pt x="78459" y="4365"/>
                </a:lnTo>
                <a:cubicBezTo>
                  <a:pt x="78478" y="4160"/>
                  <a:pt x="78512" y="3948"/>
                  <a:pt x="78524" y="3746"/>
                </a:cubicBezTo>
                <a:cubicBezTo>
                  <a:pt x="78660" y="2618"/>
                  <a:pt x="78720" y="1490"/>
                  <a:pt x="78750" y="361"/>
                </a:cubicBezTo>
                <a:lnTo>
                  <a:pt x="78750" y="0"/>
                </a:lnTo>
                <a:close/>
              </a:path>
            </a:pathLst>
          </a:custGeom>
          <a:solidFill>
            <a:srgbClr val="FFFBF5">
              <a:alpha val="379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4998962" y="-17113"/>
            <a:ext cx="4178134" cy="3028148"/>
          </a:xfrm>
          <a:custGeom>
            <a:rect b="b" l="l" r="r" t="t"/>
            <a:pathLst>
              <a:path extrusionOk="0" h="74356" w="78751">
                <a:moveTo>
                  <a:pt x="78459" y="4365"/>
                </a:moveTo>
                <a:cubicBezTo>
                  <a:pt x="78455" y="4405"/>
                  <a:pt x="78452" y="4444"/>
                  <a:pt x="78449" y="4484"/>
                </a:cubicBezTo>
                <a:cubicBezTo>
                  <a:pt x="78453" y="4441"/>
                  <a:pt x="78456" y="4402"/>
                  <a:pt x="78459" y="4365"/>
                </a:cubicBezTo>
                <a:close/>
                <a:moveTo>
                  <a:pt x="72450" y="18859"/>
                </a:moveTo>
                <a:lnTo>
                  <a:pt x="72450" y="18859"/>
                </a:lnTo>
                <a:cubicBezTo>
                  <a:pt x="72452" y="18859"/>
                  <a:pt x="72420" y="18907"/>
                  <a:pt x="72371" y="18973"/>
                </a:cubicBezTo>
                <a:cubicBezTo>
                  <a:pt x="72425" y="18891"/>
                  <a:pt x="72449" y="18859"/>
                  <a:pt x="72450" y="18859"/>
                </a:cubicBezTo>
                <a:close/>
                <a:moveTo>
                  <a:pt x="72336" y="19038"/>
                </a:moveTo>
                <a:lnTo>
                  <a:pt x="72336" y="19038"/>
                </a:lnTo>
                <a:cubicBezTo>
                  <a:pt x="72285" y="19111"/>
                  <a:pt x="72236" y="19184"/>
                  <a:pt x="72190" y="19259"/>
                </a:cubicBezTo>
                <a:cubicBezTo>
                  <a:pt x="72253" y="19174"/>
                  <a:pt x="72302" y="19097"/>
                  <a:pt x="72336" y="19038"/>
                </a:cubicBezTo>
                <a:close/>
                <a:moveTo>
                  <a:pt x="0" y="0"/>
                </a:moveTo>
                <a:lnTo>
                  <a:pt x="0" y="74356"/>
                </a:lnTo>
                <a:cubicBezTo>
                  <a:pt x="918" y="74115"/>
                  <a:pt x="1806" y="73829"/>
                  <a:pt x="2693" y="73513"/>
                </a:cubicBezTo>
                <a:cubicBezTo>
                  <a:pt x="3130" y="73348"/>
                  <a:pt x="3551" y="73197"/>
                  <a:pt x="3987" y="73017"/>
                </a:cubicBezTo>
                <a:lnTo>
                  <a:pt x="4303" y="72896"/>
                </a:lnTo>
                <a:lnTo>
                  <a:pt x="4394" y="72851"/>
                </a:lnTo>
                <a:cubicBezTo>
                  <a:pt x="5146" y="72520"/>
                  <a:pt x="5898" y="72159"/>
                  <a:pt x="6635" y="71798"/>
                </a:cubicBezTo>
                <a:cubicBezTo>
                  <a:pt x="8125" y="71046"/>
                  <a:pt x="9569" y="70203"/>
                  <a:pt x="10969" y="69301"/>
                </a:cubicBezTo>
                <a:cubicBezTo>
                  <a:pt x="12338" y="68428"/>
                  <a:pt x="13647" y="67495"/>
                  <a:pt x="14941" y="66532"/>
                </a:cubicBezTo>
                <a:lnTo>
                  <a:pt x="15257" y="66291"/>
                </a:lnTo>
                <a:lnTo>
                  <a:pt x="15753" y="65885"/>
                </a:lnTo>
                <a:cubicBezTo>
                  <a:pt x="16084" y="65629"/>
                  <a:pt x="16400" y="65359"/>
                  <a:pt x="16731" y="65088"/>
                </a:cubicBezTo>
                <a:cubicBezTo>
                  <a:pt x="17333" y="64591"/>
                  <a:pt x="17935" y="64080"/>
                  <a:pt x="18507" y="63538"/>
                </a:cubicBezTo>
                <a:cubicBezTo>
                  <a:pt x="19123" y="62936"/>
                  <a:pt x="19710" y="62304"/>
                  <a:pt x="20282" y="61657"/>
                </a:cubicBezTo>
                <a:cubicBezTo>
                  <a:pt x="20508" y="61402"/>
                  <a:pt x="20718" y="61131"/>
                  <a:pt x="20944" y="60860"/>
                </a:cubicBezTo>
                <a:lnTo>
                  <a:pt x="20974" y="60830"/>
                </a:lnTo>
                <a:lnTo>
                  <a:pt x="21275" y="60424"/>
                </a:lnTo>
                <a:cubicBezTo>
                  <a:pt x="22163" y="59175"/>
                  <a:pt x="22975" y="57881"/>
                  <a:pt x="23712" y="56542"/>
                </a:cubicBezTo>
                <a:cubicBezTo>
                  <a:pt x="25187" y="53894"/>
                  <a:pt x="26406" y="51125"/>
                  <a:pt x="27730" y="48402"/>
                </a:cubicBezTo>
                <a:cubicBezTo>
                  <a:pt x="30543" y="42564"/>
                  <a:pt x="34154" y="36426"/>
                  <a:pt x="40052" y="33281"/>
                </a:cubicBezTo>
                <a:cubicBezTo>
                  <a:pt x="45649" y="30302"/>
                  <a:pt x="51999" y="30332"/>
                  <a:pt x="58002" y="28692"/>
                </a:cubicBezTo>
                <a:cubicBezTo>
                  <a:pt x="58679" y="28512"/>
                  <a:pt x="59356" y="28301"/>
                  <a:pt x="60018" y="28075"/>
                </a:cubicBezTo>
                <a:cubicBezTo>
                  <a:pt x="60274" y="27985"/>
                  <a:pt x="60515" y="27880"/>
                  <a:pt x="60770" y="27789"/>
                </a:cubicBezTo>
                <a:cubicBezTo>
                  <a:pt x="60873" y="27755"/>
                  <a:pt x="61414" y="27497"/>
                  <a:pt x="61444" y="27497"/>
                </a:cubicBezTo>
                <a:cubicBezTo>
                  <a:pt x="61454" y="27497"/>
                  <a:pt x="61410" y="27524"/>
                  <a:pt x="61282" y="27594"/>
                </a:cubicBezTo>
                <a:cubicBezTo>
                  <a:pt x="61164" y="27659"/>
                  <a:pt x="61124" y="27685"/>
                  <a:pt x="61133" y="27685"/>
                </a:cubicBezTo>
                <a:cubicBezTo>
                  <a:pt x="61164" y="27685"/>
                  <a:pt x="61756" y="27393"/>
                  <a:pt x="61884" y="27323"/>
                </a:cubicBezTo>
                <a:cubicBezTo>
                  <a:pt x="62155" y="27203"/>
                  <a:pt x="62425" y="27067"/>
                  <a:pt x="62681" y="26947"/>
                </a:cubicBezTo>
                <a:cubicBezTo>
                  <a:pt x="63178" y="26691"/>
                  <a:pt x="63659" y="26435"/>
                  <a:pt x="64141" y="26165"/>
                </a:cubicBezTo>
                <a:cubicBezTo>
                  <a:pt x="65149" y="25593"/>
                  <a:pt x="66127" y="24961"/>
                  <a:pt x="67059" y="24284"/>
                </a:cubicBezTo>
                <a:cubicBezTo>
                  <a:pt x="67180" y="24179"/>
                  <a:pt x="67315" y="24073"/>
                  <a:pt x="67451" y="23983"/>
                </a:cubicBezTo>
                <a:cubicBezTo>
                  <a:pt x="67616" y="23863"/>
                  <a:pt x="67782" y="23727"/>
                  <a:pt x="67932" y="23592"/>
                </a:cubicBezTo>
                <a:cubicBezTo>
                  <a:pt x="68353" y="23246"/>
                  <a:pt x="68745" y="22900"/>
                  <a:pt x="69136" y="22539"/>
                </a:cubicBezTo>
                <a:cubicBezTo>
                  <a:pt x="69963" y="21771"/>
                  <a:pt x="70746" y="20944"/>
                  <a:pt x="71498" y="20101"/>
                </a:cubicBezTo>
                <a:cubicBezTo>
                  <a:pt x="71694" y="19860"/>
                  <a:pt x="71904" y="19620"/>
                  <a:pt x="72100" y="19364"/>
                </a:cubicBezTo>
                <a:cubicBezTo>
                  <a:pt x="72175" y="19274"/>
                  <a:pt x="72295" y="19093"/>
                  <a:pt x="72371" y="18973"/>
                </a:cubicBezTo>
                <a:lnTo>
                  <a:pt x="72371" y="18973"/>
                </a:lnTo>
                <a:cubicBezTo>
                  <a:pt x="72362" y="18991"/>
                  <a:pt x="72350" y="19013"/>
                  <a:pt x="72336" y="19038"/>
                </a:cubicBezTo>
                <a:lnTo>
                  <a:pt x="72336" y="19038"/>
                </a:lnTo>
                <a:cubicBezTo>
                  <a:pt x="72582" y="18683"/>
                  <a:pt x="72871" y="18344"/>
                  <a:pt x="73108" y="17995"/>
                </a:cubicBezTo>
                <a:cubicBezTo>
                  <a:pt x="73755" y="17062"/>
                  <a:pt x="74342" y="16114"/>
                  <a:pt x="74883" y="15121"/>
                </a:cubicBezTo>
                <a:cubicBezTo>
                  <a:pt x="75169" y="14609"/>
                  <a:pt x="75440" y="14068"/>
                  <a:pt x="75696" y="13541"/>
                </a:cubicBezTo>
                <a:cubicBezTo>
                  <a:pt x="75816" y="13285"/>
                  <a:pt x="75936" y="13030"/>
                  <a:pt x="76057" y="12789"/>
                </a:cubicBezTo>
                <a:cubicBezTo>
                  <a:pt x="76101" y="12689"/>
                  <a:pt x="76293" y="12230"/>
                  <a:pt x="76294" y="12230"/>
                </a:cubicBezTo>
                <a:lnTo>
                  <a:pt x="76294" y="12230"/>
                </a:lnTo>
                <a:cubicBezTo>
                  <a:pt x="76294" y="12230"/>
                  <a:pt x="76271" y="12288"/>
                  <a:pt x="76207" y="12443"/>
                </a:cubicBezTo>
                <a:lnTo>
                  <a:pt x="76177" y="12548"/>
                </a:lnTo>
                <a:lnTo>
                  <a:pt x="76283" y="12292"/>
                </a:lnTo>
                <a:cubicBezTo>
                  <a:pt x="76328" y="12157"/>
                  <a:pt x="76373" y="12022"/>
                  <a:pt x="76433" y="11901"/>
                </a:cubicBezTo>
                <a:cubicBezTo>
                  <a:pt x="76538" y="11630"/>
                  <a:pt x="76629" y="11375"/>
                  <a:pt x="76719" y="11104"/>
                </a:cubicBezTo>
                <a:cubicBezTo>
                  <a:pt x="76914" y="10607"/>
                  <a:pt x="77080" y="10111"/>
                  <a:pt x="77230" y="9599"/>
                </a:cubicBezTo>
                <a:cubicBezTo>
                  <a:pt x="77576" y="8531"/>
                  <a:pt x="77847" y="7448"/>
                  <a:pt x="78088" y="6334"/>
                </a:cubicBezTo>
                <a:cubicBezTo>
                  <a:pt x="78208" y="5763"/>
                  <a:pt x="78329" y="5161"/>
                  <a:pt x="78419" y="4574"/>
                </a:cubicBezTo>
                <a:cubicBezTo>
                  <a:pt x="78448" y="4390"/>
                  <a:pt x="78489" y="3940"/>
                  <a:pt x="78491" y="3940"/>
                </a:cubicBezTo>
                <a:lnTo>
                  <a:pt x="78491" y="3940"/>
                </a:lnTo>
                <a:cubicBezTo>
                  <a:pt x="78492" y="3940"/>
                  <a:pt x="78484" y="4052"/>
                  <a:pt x="78459" y="4365"/>
                </a:cubicBezTo>
                <a:lnTo>
                  <a:pt x="78459" y="4365"/>
                </a:lnTo>
                <a:cubicBezTo>
                  <a:pt x="78478" y="4160"/>
                  <a:pt x="78512" y="3948"/>
                  <a:pt x="78524" y="3746"/>
                </a:cubicBezTo>
                <a:cubicBezTo>
                  <a:pt x="78660" y="2618"/>
                  <a:pt x="78720" y="1490"/>
                  <a:pt x="78750" y="361"/>
                </a:cubicBezTo>
                <a:lnTo>
                  <a:pt x="78750" y="0"/>
                </a:lnTo>
                <a:close/>
              </a:path>
            </a:pathLst>
          </a:custGeom>
          <a:solidFill>
            <a:srgbClr val="FFFBF5">
              <a:alpha val="379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type="ctrTitle"/>
          </p:nvPr>
        </p:nvSpPr>
        <p:spPr>
          <a:xfrm>
            <a:off x="2382250" y="535000"/>
            <a:ext cx="4379400" cy="10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5" name="Google Shape;175;p21"/>
          <p:cNvSpPr txBox="1"/>
          <p:nvPr>
            <p:ph idx="1" type="subTitle"/>
          </p:nvPr>
        </p:nvSpPr>
        <p:spPr>
          <a:xfrm>
            <a:off x="2382350" y="1700400"/>
            <a:ext cx="4379400" cy="11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6" name="Google Shape;176;p21"/>
          <p:cNvSpPr txBox="1"/>
          <p:nvPr/>
        </p:nvSpPr>
        <p:spPr>
          <a:xfrm>
            <a:off x="2382325" y="3563450"/>
            <a:ext cx="437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includes icons by </a:t>
            </a:r>
            <a:r>
              <a:rPr b="1"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infographics &amp; images by </a:t>
            </a:r>
            <a:r>
              <a:rPr b="1"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1"/>
          <p:cNvSpPr/>
          <p:nvPr/>
        </p:nvSpPr>
        <p:spPr>
          <a:xfrm rot="-5400000">
            <a:off x="-636463" y="1523261"/>
            <a:ext cx="4178134" cy="3028148"/>
          </a:xfrm>
          <a:custGeom>
            <a:rect b="b" l="l" r="r" t="t"/>
            <a:pathLst>
              <a:path extrusionOk="0" h="74356" w="78751">
                <a:moveTo>
                  <a:pt x="78459" y="4365"/>
                </a:moveTo>
                <a:cubicBezTo>
                  <a:pt x="78455" y="4405"/>
                  <a:pt x="78452" y="4444"/>
                  <a:pt x="78449" y="4484"/>
                </a:cubicBezTo>
                <a:cubicBezTo>
                  <a:pt x="78453" y="4441"/>
                  <a:pt x="78456" y="4402"/>
                  <a:pt x="78459" y="4365"/>
                </a:cubicBezTo>
                <a:close/>
                <a:moveTo>
                  <a:pt x="72450" y="18859"/>
                </a:moveTo>
                <a:lnTo>
                  <a:pt x="72450" y="18859"/>
                </a:lnTo>
                <a:cubicBezTo>
                  <a:pt x="72452" y="18859"/>
                  <a:pt x="72420" y="18907"/>
                  <a:pt x="72371" y="18973"/>
                </a:cubicBezTo>
                <a:cubicBezTo>
                  <a:pt x="72425" y="18891"/>
                  <a:pt x="72449" y="18859"/>
                  <a:pt x="72450" y="18859"/>
                </a:cubicBezTo>
                <a:close/>
                <a:moveTo>
                  <a:pt x="72336" y="19038"/>
                </a:moveTo>
                <a:lnTo>
                  <a:pt x="72336" y="19038"/>
                </a:lnTo>
                <a:cubicBezTo>
                  <a:pt x="72285" y="19111"/>
                  <a:pt x="72236" y="19184"/>
                  <a:pt x="72190" y="19259"/>
                </a:cubicBezTo>
                <a:cubicBezTo>
                  <a:pt x="72253" y="19174"/>
                  <a:pt x="72302" y="19097"/>
                  <a:pt x="72336" y="19038"/>
                </a:cubicBezTo>
                <a:close/>
                <a:moveTo>
                  <a:pt x="0" y="0"/>
                </a:moveTo>
                <a:lnTo>
                  <a:pt x="0" y="74356"/>
                </a:lnTo>
                <a:cubicBezTo>
                  <a:pt x="918" y="74115"/>
                  <a:pt x="1806" y="73829"/>
                  <a:pt x="2693" y="73513"/>
                </a:cubicBezTo>
                <a:cubicBezTo>
                  <a:pt x="3130" y="73348"/>
                  <a:pt x="3551" y="73197"/>
                  <a:pt x="3987" y="73017"/>
                </a:cubicBezTo>
                <a:lnTo>
                  <a:pt x="4303" y="72896"/>
                </a:lnTo>
                <a:lnTo>
                  <a:pt x="4394" y="72851"/>
                </a:lnTo>
                <a:cubicBezTo>
                  <a:pt x="5146" y="72520"/>
                  <a:pt x="5898" y="72159"/>
                  <a:pt x="6635" y="71798"/>
                </a:cubicBezTo>
                <a:cubicBezTo>
                  <a:pt x="8125" y="71046"/>
                  <a:pt x="9569" y="70203"/>
                  <a:pt x="10969" y="69301"/>
                </a:cubicBezTo>
                <a:cubicBezTo>
                  <a:pt x="12338" y="68428"/>
                  <a:pt x="13647" y="67495"/>
                  <a:pt x="14941" y="66532"/>
                </a:cubicBezTo>
                <a:lnTo>
                  <a:pt x="15257" y="66291"/>
                </a:lnTo>
                <a:lnTo>
                  <a:pt x="15753" y="65885"/>
                </a:lnTo>
                <a:cubicBezTo>
                  <a:pt x="16084" y="65629"/>
                  <a:pt x="16400" y="65359"/>
                  <a:pt x="16731" y="65088"/>
                </a:cubicBezTo>
                <a:cubicBezTo>
                  <a:pt x="17333" y="64591"/>
                  <a:pt x="17935" y="64080"/>
                  <a:pt x="18507" y="63538"/>
                </a:cubicBezTo>
                <a:cubicBezTo>
                  <a:pt x="19123" y="62936"/>
                  <a:pt x="19710" y="62304"/>
                  <a:pt x="20282" y="61657"/>
                </a:cubicBezTo>
                <a:cubicBezTo>
                  <a:pt x="20508" y="61402"/>
                  <a:pt x="20718" y="61131"/>
                  <a:pt x="20944" y="60860"/>
                </a:cubicBezTo>
                <a:lnTo>
                  <a:pt x="20974" y="60830"/>
                </a:lnTo>
                <a:lnTo>
                  <a:pt x="21275" y="60424"/>
                </a:lnTo>
                <a:cubicBezTo>
                  <a:pt x="22163" y="59175"/>
                  <a:pt x="22975" y="57881"/>
                  <a:pt x="23712" y="56542"/>
                </a:cubicBezTo>
                <a:cubicBezTo>
                  <a:pt x="25187" y="53894"/>
                  <a:pt x="26406" y="51125"/>
                  <a:pt x="27730" y="48402"/>
                </a:cubicBezTo>
                <a:cubicBezTo>
                  <a:pt x="30543" y="42564"/>
                  <a:pt x="34154" y="36426"/>
                  <a:pt x="40052" y="33281"/>
                </a:cubicBezTo>
                <a:cubicBezTo>
                  <a:pt x="45649" y="30302"/>
                  <a:pt x="51999" y="30332"/>
                  <a:pt x="58002" y="28692"/>
                </a:cubicBezTo>
                <a:cubicBezTo>
                  <a:pt x="58679" y="28512"/>
                  <a:pt x="59356" y="28301"/>
                  <a:pt x="60018" y="28075"/>
                </a:cubicBezTo>
                <a:cubicBezTo>
                  <a:pt x="60274" y="27985"/>
                  <a:pt x="60515" y="27880"/>
                  <a:pt x="60770" y="27789"/>
                </a:cubicBezTo>
                <a:cubicBezTo>
                  <a:pt x="60873" y="27755"/>
                  <a:pt x="61414" y="27497"/>
                  <a:pt x="61444" y="27497"/>
                </a:cubicBezTo>
                <a:cubicBezTo>
                  <a:pt x="61454" y="27497"/>
                  <a:pt x="61410" y="27524"/>
                  <a:pt x="61282" y="27594"/>
                </a:cubicBezTo>
                <a:cubicBezTo>
                  <a:pt x="61164" y="27659"/>
                  <a:pt x="61124" y="27685"/>
                  <a:pt x="61133" y="27685"/>
                </a:cubicBezTo>
                <a:cubicBezTo>
                  <a:pt x="61164" y="27685"/>
                  <a:pt x="61756" y="27393"/>
                  <a:pt x="61884" y="27323"/>
                </a:cubicBezTo>
                <a:cubicBezTo>
                  <a:pt x="62155" y="27203"/>
                  <a:pt x="62425" y="27067"/>
                  <a:pt x="62681" y="26947"/>
                </a:cubicBezTo>
                <a:cubicBezTo>
                  <a:pt x="63178" y="26691"/>
                  <a:pt x="63659" y="26435"/>
                  <a:pt x="64141" y="26165"/>
                </a:cubicBezTo>
                <a:cubicBezTo>
                  <a:pt x="65149" y="25593"/>
                  <a:pt x="66127" y="24961"/>
                  <a:pt x="67059" y="24284"/>
                </a:cubicBezTo>
                <a:cubicBezTo>
                  <a:pt x="67180" y="24179"/>
                  <a:pt x="67315" y="24073"/>
                  <a:pt x="67451" y="23983"/>
                </a:cubicBezTo>
                <a:cubicBezTo>
                  <a:pt x="67616" y="23863"/>
                  <a:pt x="67782" y="23727"/>
                  <a:pt x="67932" y="23592"/>
                </a:cubicBezTo>
                <a:cubicBezTo>
                  <a:pt x="68353" y="23246"/>
                  <a:pt x="68745" y="22900"/>
                  <a:pt x="69136" y="22539"/>
                </a:cubicBezTo>
                <a:cubicBezTo>
                  <a:pt x="69963" y="21771"/>
                  <a:pt x="70746" y="20944"/>
                  <a:pt x="71498" y="20101"/>
                </a:cubicBezTo>
                <a:cubicBezTo>
                  <a:pt x="71694" y="19860"/>
                  <a:pt x="71904" y="19620"/>
                  <a:pt x="72100" y="19364"/>
                </a:cubicBezTo>
                <a:cubicBezTo>
                  <a:pt x="72175" y="19274"/>
                  <a:pt x="72295" y="19093"/>
                  <a:pt x="72371" y="18973"/>
                </a:cubicBezTo>
                <a:lnTo>
                  <a:pt x="72371" y="18973"/>
                </a:lnTo>
                <a:cubicBezTo>
                  <a:pt x="72362" y="18991"/>
                  <a:pt x="72350" y="19013"/>
                  <a:pt x="72336" y="19038"/>
                </a:cubicBezTo>
                <a:lnTo>
                  <a:pt x="72336" y="19038"/>
                </a:lnTo>
                <a:cubicBezTo>
                  <a:pt x="72582" y="18683"/>
                  <a:pt x="72871" y="18344"/>
                  <a:pt x="73108" y="17995"/>
                </a:cubicBezTo>
                <a:cubicBezTo>
                  <a:pt x="73755" y="17062"/>
                  <a:pt x="74342" y="16114"/>
                  <a:pt x="74883" y="15121"/>
                </a:cubicBezTo>
                <a:cubicBezTo>
                  <a:pt x="75169" y="14609"/>
                  <a:pt x="75440" y="14068"/>
                  <a:pt x="75696" y="13541"/>
                </a:cubicBezTo>
                <a:cubicBezTo>
                  <a:pt x="75816" y="13285"/>
                  <a:pt x="75936" y="13030"/>
                  <a:pt x="76057" y="12789"/>
                </a:cubicBezTo>
                <a:cubicBezTo>
                  <a:pt x="76101" y="12689"/>
                  <a:pt x="76293" y="12230"/>
                  <a:pt x="76294" y="12230"/>
                </a:cubicBezTo>
                <a:lnTo>
                  <a:pt x="76294" y="12230"/>
                </a:lnTo>
                <a:cubicBezTo>
                  <a:pt x="76294" y="12230"/>
                  <a:pt x="76271" y="12288"/>
                  <a:pt x="76207" y="12443"/>
                </a:cubicBezTo>
                <a:lnTo>
                  <a:pt x="76177" y="12548"/>
                </a:lnTo>
                <a:lnTo>
                  <a:pt x="76283" y="12292"/>
                </a:lnTo>
                <a:cubicBezTo>
                  <a:pt x="76328" y="12157"/>
                  <a:pt x="76373" y="12022"/>
                  <a:pt x="76433" y="11901"/>
                </a:cubicBezTo>
                <a:cubicBezTo>
                  <a:pt x="76538" y="11630"/>
                  <a:pt x="76629" y="11375"/>
                  <a:pt x="76719" y="11104"/>
                </a:cubicBezTo>
                <a:cubicBezTo>
                  <a:pt x="76914" y="10607"/>
                  <a:pt x="77080" y="10111"/>
                  <a:pt x="77230" y="9599"/>
                </a:cubicBezTo>
                <a:cubicBezTo>
                  <a:pt x="77576" y="8531"/>
                  <a:pt x="77847" y="7448"/>
                  <a:pt x="78088" y="6334"/>
                </a:cubicBezTo>
                <a:cubicBezTo>
                  <a:pt x="78208" y="5763"/>
                  <a:pt x="78329" y="5161"/>
                  <a:pt x="78419" y="4574"/>
                </a:cubicBezTo>
                <a:cubicBezTo>
                  <a:pt x="78448" y="4390"/>
                  <a:pt x="78489" y="3940"/>
                  <a:pt x="78491" y="3940"/>
                </a:cubicBezTo>
                <a:lnTo>
                  <a:pt x="78491" y="3940"/>
                </a:lnTo>
                <a:cubicBezTo>
                  <a:pt x="78492" y="3940"/>
                  <a:pt x="78484" y="4052"/>
                  <a:pt x="78459" y="4365"/>
                </a:cubicBezTo>
                <a:lnTo>
                  <a:pt x="78459" y="4365"/>
                </a:lnTo>
                <a:cubicBezTo>
                  <a:pt x="78478" y="4160"/>
                  <a:pt x="78512" y="3948"/>
                  <a:pt x="78524" y="3746"/>
                </a:cubicBezTo>
                <a:cubicBezTo>
                  <a:pt x="78660" y="2618"/>
                  <a:pt x="78720" y="1490"/>
                  <a:pt x="78750" y="361"/>
                </a:cubicBezTo>
                <a:lnTo>
                  <a:pt x="78750" y="0"/>
                </a:lnTo>
                <a:close/>
              </a:path>
            </a:pathLst>
          </a:custGeom>
          <a:solidFill>
            <a:srgbClr val="FFFBF5">
              <a:alpha val="379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"/>
          <p:cNvSpPr/>
          <p:nvPr/>
        </p:nvSpPr>
        <p:spPr>
          <a:xfrm flipH="1">
            <a:off x="4998962" y="-17113"/>
            <a:ext cx="4178134" cy="3028148"/>
          </a:xfrm>
          <a:custGeom>
            <a:rect b="b" l="l" r="r" t="t"/>
            <a:pathLst>
              <a:path extrusionOk="0" h="74356" w="78751">
                <a:moveTo>
                  <a:pt x="78459" y="4365"/>
                </a:moveTo>
                <a:cubicBezTo>
                  <a:pt x="78455" y="4405"/>
                  <a:pt x="78452" y="4444"/>
                  <a:pt x="78449" y="4484"/>
                </a:cubicBezTo>
                <a:cubicBezTo>
                  <a:pt x="78453" y="4441"/>
                  <a:pt x="78456" y="4402"/>
                  <a:pt x="78459" y="4365"/>
                </a:cubicBezTo>
                <a:close/>
                <a:moveTo>
                  <a:pt x="72450" y="18859"/>
                </a:moveTo>
                <a:lnTo>
                  <a:pt x="72450" y="18859"/>
                </a:lnTo>
                <a:cubicBezTo>
                  <a:pt x="72452" y="18859"/>
                  <a:pt x="72420" y="18907"/>
                  <a:pt x="72371" y="18973"/>
                </a:cubicBezTo>
                <a:cubicBezTo>
                  <a:pt x="72425" y="18891"/>
                  <a:pt x="72449" y="18859"/>
                  <a:pt x="72450" y="18859"/>
                </a:cubicBezTo>
                <a:close/>
                <a:moveTo>
                  <a:pt x="72336" y="19038"/>
                </a:moveTo>
                <a:lnTo>
                  <a:pt x="72336" y="19038"/>
                </a:lnTo>
                <a:cubicBezTo>
                  <a:pt x="72285" y="19111"/>
                  <a:pt x="72236" y="19184"/>
                  <a:pt x="72190" y="19259"/>
                </a:cubicBezTo>
                <a:cubicBezTo>
                  <a:pt x="72253" y="19174"/>
                  <a:pt x="72302" y="19097"/>
                  <a:pt x="72336" y="19038"/>
                </a:cubicBezTo>
                <a:close/>
                <a:moveTo>
                  <a:pt x="0" y="0"/>
                </a:moveTo>
                <a:lnTo>
                  <a:pt x="0" y="74356"/>
                </a:lnTo>
                <a:cubicBezTo>
                  <a:pt x="918" y="74115"/>
                  <a:pt x="1806" y="73829"/>
                  <a:pt x="2693" y="73513"/>
                </a:cubicBezTo>
                <a:cubicBezTo>
                  <a:pt x="3130" y="73348"/>
                  <a:pt x="3551" y="73197"/>
                  <a:pt x="3987" y="73017"/>
                </a:cubicBezTo>
                <a:lnTo>
                  <a:pt x="4303" y="72896"/>
                </a:lnTo>
                <a:lnTo>
                  <a:pt x="4394" y="72851"/>
                </a:lnTo>
                <a:cubicBezTo>
                  <a:pt x="5146" y="72520"/>
                  <a:pt x="5898" y="72159"/>
                  <a:pt x="6635" y="71798"/>
                </a:cubicBezTo>
                <a:cubicBezTo>
                  <a:pt x="8125" y="71046"/>
                  <a:pt x="9569" y="70203"/>
                  <a:pt x="10969" y="69301"/>
                </a:cubicBezTo>
                <a:cubicBezTo>
                  <a:pt x="12338" y="68428"/>
                  <a:pt x="13647" y="67495"/>
                  <a:pt x="14941" y="66532"/>
                </a:cubicBezTo>
                <a:lnTo>
                  <a:pt x="15257" y="66291"/>
                </a:lnTo>
                <a:lnTo>
                  <a:pt x="15753" y="65885"/>
                </a:lnTo>
                <a:cubicBezTo>
                  <a:pt x="16084" y="65629"/>
                  <a:pt x="16400" y="65359"/>
                  <a:pt x="16731" y="65088"/>
                </a:cubicBezTo>
                <a:cubicBezTo>
                  <a:pt x="17333" y="64591"/>
                  <a:pt x="17935" y="64080"/>
                  <a:pt x="18507" y="63538"/>
                </a:cubicBezTo>
                <a:cubicBezTo>
                  <a:pt x="19123" y="62936"/>
                  <a:pt x="19710" y="62304"/>
                  <a:pt x="20282" y="61657"/>
                </a:cubicBezTo>
                <a:cubicBezTo>
                  <a:pt x="20508" y="61402"/>
                  <a:pt x="20718" y="61131"/>
                  <a:pt x="20944" y="60860"/>
                </a:cubicBezTo>
                <a:lnTo>
                  <a:pt x="20974" y="60830"/>
                </a:lnTo>
                <a:lnTo>
                  <a:pt x="21275" y="60424"/>
                </a:lnTo>
                <a:cubicBezTo>
                  <a:pt x="22163" y="59175"/>
                  <a:pt x="22975" y="57881"/>
                  <a:pt x="23712" y="56542"/>
                </a:cubicBezTo>
                <a:cubicBezTo>
                  <a:pt x="25187" y="53894"/>
                  <a:pt x="26406" y="51125"/>
                  <a:pt x="27730" y="48402"/>
                </a:cubicBezTo>
                <a:cubicBezTo>
                  <a:pt x="30543" y="42564"/>
                  <a:pt x="34154" y="36426"/>
                  <a:pt x="40052" y="33281"/>
                </a:cubicBezTo>
                <a:cubicBezTo>
                  <a:pt x="45649" y="30302"/>
                  <a:pt x="51999" y="30332"/>
                  <a:pt x="58002" y="28692"/>
                </a:cubicBezTo>
                <a:cubicBezTo>
                  <a:pt x="58679" y="28512"/>
                  <a:pt x="59356" y="28301"/>
                  <a:pt x="60018" y="28075"/>
                </a:cubicBezTo>
                <a:cubicBezTo>
                  <a:pt x="60274" y="27985"/>
                  <a:pt x="60515" y="27880"/>
                  <a:pt x="60770" y="27789"/>
                </a:cubicBezTo>
                <a:cubicBezTo>
                  <a:pt x="60873" y="27755"/>
                  <a:pt x="61414" y="27497"/>
                  <a:pt x="61444" y="27497"/>
                </a:cubicBezTo>
                <a:cubicBezTo>
                  <a:pt x="61454" y="27497"/>
                  <a:pt x="61410" y="27524"/>
                  <a:pt x="61282" y="27594"/>
                </a:cubicBezTo>
                <a:cubicBezTo>
                  <a:pt x="61164" y="27659"/>
                  <a:pt x="61124" y="27685"/>
                  <a:pt x="61133" y="27685"/>
                </a:cubicBezTo>
                <a:cubicBezTo>
                  <a:pt x="61164" y="27685"/>
                  <a:pt x="61756" y="27393"/>
                  <a:pt x="61884" y="27323"/>
                </a:cubicBezTo>
                <a:cubicBezTo>
                  <a:pt x="62155" y="27203"/>
                  <a:pt x="62425" y="27067"/>
                  <a:pt x="62681" y="26947"/>
                </a:cubicBezTo>
                <a:cubicBezTo>
                  <a:pt x="63178" y="26691"/>
                  <a:pt x="63659" y="26435"/>
                  <a:pt x="64141" y="26165"/>
                </a:cubicBezTo>
                <a:cubicBezTo>
                  <a:pt x="65149" y="25593"/>
                  <a:pt x="66127" y="24961"/>
                  <a:pt x="67059" y="24284"/>
                </a:cubicBezTo>
                <a:cubicBezTo>
                  <a:pt x="67180" y="24179"/>
                  <a:pt x="67315" y="24073"/>
                  <a:pt x="67451" y="23983"/>
                </a:cubicBezTo>
                <a:cubicBezTo>
                  <a:pt x="67616" y="23863"/>
                  <a:pt x="67782" y="23727"/>
                  <a:pt x="67932" y="23592"/>
                </a:cubicBezTo>
                <a:cubicBezTo>
                  <a:pt x="68353" y="23246"/>
                  <a:pt x="68745" y="22900"/>
                  <a:pt x="69136" y="22539"/>
                </a:cubicBezTo>
                <a:cubicBezTo>
                  <a:pt x="69963" y="21771"/>
                  <a:pt x="70746" y="20944"/>
                  <a:pt x="71498" y="20101"/>
                </a:cubicBezTo>
                <a:cubicBezTo>
                  <a:pt x="71694" y="19860"/>
                  <a:pt x="71904" y="19620"/>
                  <a:pt x="72100" y="19364"/>
                </a:cubicBezTo>
                <a:cubicBezTo>
                  <a:pt x="72175" y="19274"/>
                  <a:pt x="72295" y="19093"/>
                  <a:pt x="72371" y="18973"/>
                </a:cubicBezTo>
                <a:lnTo>
                  <a:pt x="72371" y="18973"/>
                </a:lnTo>
                <a:cubicBezTo>
                  <a:pt x="72362" y="18991"/>
                  <a:pt x="72350" y="19013"/>
                  <a:pt x="72336" y="19038"/>
                </a:cubicBezTo>
                <a:lnTo>
                  <a:pt x="72336" y="19038"/>
                </a:lnTo>
                <a:cubicBezTo>
                  <a:pt x="72582" y="18683"/>
                  <a:pt x="72871" y="18344"/>
                  <a:pt x="73108" y="17995"/>
                </a:cubicBezTo>
                <a:cubicBezTo>
                  <a:pt x="73755" y="17062"/>
                  <a:pt x="74342" y="16114"/>
                  <a:pt x="74883" y="15121"/>
                </a:cubicBezTo>
                <a:cubicBezTo>
                  <a:pt x="75169" y="14609"/>
                  <a:pt x="75440" y="14068"/>
                  <a:pt x="75696" y="13541"/>
                </a:cubicBezTo>
                <a:cubicBezTo>
                  <a:pt x="75816" y="13285"/>
                  <a:pt x="75936" y="13030"/>
                  <a:pt x="76057" y="12789"/>
                </a:cubicBezTo>
                <a:cubicBezTo>
                  <a:pt x="76101" y="12689"/>
                  <a:pt x="76293" y="12230"/>
                  <a:pt x="76294" y="12230"/>
                </a:cubicBezTo>
                <a:lnTo>
                  <a:pt x="76294" y="12230"/>
                </a:lnTo>
                <a:cubicBezTo>
                  <a:pt x="76294" y="12230"/>
                  <a:pt x="76271" y="12288"/>
                  <a:pt x="76207" y="12443"/>
                </a:cubicBezTo>
                <a:lnTo>
                  <a:pt x="76177" y="12548"/>
                </a:lnTo>
                <a:lnTo>
                  <a:pt x="76283" y="12292"/>
                </a:lnTo>
                <a:cubicBezTo>
                  <a:pt x="76328" y="12157"/>
                  <a:pt x="76373" y="12022"/>
                  <a:pt x="76433" y="11901"/>
                </a:cubicBezTo>
                <a:cubicBezTo>
                  <a:pt x="76538" y="11630"/>
                  <a:pt x="76629" y="11375"/>
                  <a:pt x="76719" y="11104"/>
                </a:cubicBezTo>
                <a:cubicBezTo>
                  <a:pt x="76914" y="10607"/>
                  <a:pt x="77080" y="10111"/>
                  <a:pt x="77230" y="9599"/>
                </a:cubicBezTo>
                <a:cubicBezTo>
                  <a:pt x="77576" y="8531"/>
                  <a:pt x="77847" y="7448"/>
                  <a:pt x="78088" y="6334"/>
                </a:cubicBezTo>
                <a:cubicBezTo>
                  <a:pt x="78208" y="5763"/>
                  <a:pt x="78329" y="5161"/>
                  <a:pt x="78419" y="4574"/>
                </a:cubicBezTo>
                <a:cubicBezTo>
                  <a:pt x="78448" y="4390"/>
                  <a:pt x="78489" y="3940"/>
                  <a:pt x="78491" y="3940"/>
                </a:cubicBezTo>
                <a:lnTo>
                  <a:pt x="78491" y="3940"/>
                </a:lnTo>
                <a:cubicBezTo>
                  <a:pt x="78492" y="3940"/>
                  <a:pt x="78484" y="4052"/>
                  <a:pt x="78459" y="4365"/>
                </a:cubicBezTo>
                <a:lnTo>
                  <a:pt x="78459" y="4365"/>
                </a:lnTo>
                <a:cubicBezTo>
                  <a:pt x="78478" y="4160"/>
                  <a:pt x="78512" y="3948"/>
                  <a:pt x="78524" y="3746"/>
                </a:cubicBezTo>
                <a:cubicBezTo>
                  <a:pt x="78660" y="2618"/>
                  <a:pt x="78720" y="1490"/>
                  <a:pt x="78750" y="361"/>
                </a:cubicBezTo>
                <a:lnTo>
                  <a:pt x="78750" y="0"/>
                </a:lnTo>
                <a:close/>
              </a:path>
            </a:pathLst>
          </a:custGeom>
          <a:solidFill>
            <a:srgbClr val="FFFBF5">
              <a:alpha val="379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/>
          <p:nvPr/>
        </p:nvSpPr>
        <p:spPr>
          <a:xfrm flipH="1">
            <a:off x="7463803" y="-16888"/>
            <a:ext cx="1727803" cy="1263488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2"/>
          <p:cNvSpPr/>
          <p:nvPr/>
        </p:nvSpPr>
        <p:spPr>
          <a:xfrm flipH="1">
            <a:off x="7946185" y="-94300"/>
            <a:ext cx="1440714" cy="129314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-706398" y="40447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2"/>
          <p:cNvSpPr/>
          <p:nvPr/>
        </p:nvSpPr>
        <p:spPr>
          <a:xfrm>
            <a:off x="0" y="4347725"/>
            <a:ext cx="1243550" cy="795768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8604453" y="2802700"/>
            <a:ext cx="660312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accent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2"/>
          <p:cNvSpPr/>
          <p:nvPr/>
        </p:nvSpPr>
        <p:spPr>
          <a:xfrm flipH="1" rot="10800000">
            <a:off x="7996250" y="3870446"/>
            <a:ext cx="1152773" cy="1273054"/>
          </a:xfrm>
          <a:custGeom>
            <a:rect b="b" l="l" r="r" t="t"/>
            <a:pathLst>
              <a:path extrusionOk="0" h="44897" w="40655">
                <a:moveTo>
                  <a:pt x="1099" y="0"/>
                </a:moveTo>
                <a:cubicBezTo>
                  <a:pt x="1" y="6109"/>
                  <a:pt x="1325" y="13586"/>
                  <a:pt x="3236" y="18521"/>
                </a:cubicBezTo>
                <a:cubicBezTo>
                  <a:pt x="6802" y="27639"/>
                  <a:pt x="13422" y="30874"/>
                  <a:pt x="22795" y="32378"/>
                </a:cubicBezTo>
                <a:cubicBezTo>
                  <a:pt x="27610" y="33146"/>
                  <a:pt x="30348" y="33898"/>
                  <a:pt x="33493" y="37720"/>
                </a:cubicBezTo>
                <a:cubicBezTo>
                  <a:pt x="35479" y="40127"/>
                  <a:pt x="37781" y="43181"/>
                  <a:pt x="40655" y="44896"/>
                </a:cubicBezTo>
                <a:lnTo>
                  <a:pt x="406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/>
          <p:nvPr/>
        </p:nvSpPr>
        <p:spPr>
          <a:xfrm flipH="1">
            <a:off x="6845922" y="4046043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 flipH="1">
            <a:off x="8290388" y="-90400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>
            <a:off x="-891450" y="-90399"/>
            <a:ext cx="1317091" cy="2067901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3"/>
          <p:cNvSpPr/>
          <p:nvPr/>
        </p:nvSpPr>
        <p:spPr>
          <a:xfrm rot="10800000">
            <a:off x="-401372" y="-70898"/>
            <a:ext cx="1054787" cy="121179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20000" y="1152475"/>
            <a:ext cx="7704000" cy="3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1" name="Google Shape;21;p4"/>
          <p:cNvSpPr/>
          <p:nvPr/>
        </p:nvSpPr>
        <p:spPr>
          <a:xfrm flipH="1">
            <a:off x="8290388" y="-90400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-891450" y="-90399"/>
            <a:ext cx="1317091" cy="2067901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rot="10800000">
            <a:off x="-401372" y="-70898"/>
            <a:ext cx="1054787" cy="121179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6845922" y="4046043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532523" y="413367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1290763" y="1707875"/>
            <a:ext cx="29076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subTitle"/>
          </p:nvPr>
        </p:nvSpPr>
        <p:spPr>
          <a:xfrm>
            <a:off x="4945638" y="1707875"/>
            <a:ext cx="29076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3" type="subTitle"/>
          </p:nvPr>
        </p:nvSpPr>
        <p:spPr>
          <a:xfrm>
            <a:off x="1290775" y="2501350"/>
            <a:ext cx="2907600" cy="18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4" type="subTitle"/>
          </p:nvPr>
        </p:nvSpPr>
        <p:spPr>
          <a:xfrm>
            <a:off x="4945650" y="2501350"/>
            <a:ext cx="2907600" cy="18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720000" y="445025"/>
            <a:ext cx="7704000" cy="11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5"/>
          <p:cNvSpPr/>
          <p:nvPr/>
        </p:nvSpPr>
        <p:spPr>
          <a:xfrm flipH="1">
            <a:off x="6845922" y="4046043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-891450" y="-90399"/>
            <a:ext cx="1317091" cy="2067901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 rot="10800000">
            <a:off x="-401372" y="-70898"/>
            <a:ext cx="1054787" cy="121179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 flipH="1">
            <a:off x="8290388" y="-90400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/>
          <p:nvPr/>
        </p:nvSpPr>
        <p:spPr>
          <a:xfrm flipH="1">
            <a:off x="6845922" y="4046043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 flipH="1">
            <a:off x="8290388" y="-90400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-891450" y="-90399"/>
            <a:ext cx="1317091" cy="2067901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/>
          <p:nvPr/>
        </p:nvSpPr>
        <p:spPr>
          <a:xfrm rot="10800000">
            <a:off x="-401372" y="-70898"/>
            <a:ext cx="1054787" cy="121179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-532523" y="4133674"/>
            <a:ext cx="1317091" cy="872196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720000" y="445025"/>
            <a:ext cx="4362300" cy="15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720000" y="2080975"/>
            <a:ext cx="4362300" cy="22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46" name="Google Shape;46;p7"/>
          <p:cNvSpPr/>
          <p:nvPr>
            <p:ph idx="2" type="pic"/>
          </p:nvPr>
        </p:nvSpPr>
        <p:spPr>
          <a:xfrm>
            <a:off x="5174500" y="460350"/>
            <a:ext cx="3513000" cy="4222800"/>
          </a:xfrm>
          <a:prstGeom prst="flowChartAlternateProcess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7"/>
          <p:cNvSpPr/>
          <p:nvPr/>
        </p:nvSpPr>
        <p:spPr>
          <a:xfrm>
            <a:off x="15501" y="4052263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7"/>
          <p:cNvSpPr/>
          <p:nvPr/>
        </p:nvSpPr>
        <p:spPr>
          <a:xfrm flipH="1">
            <a:off x="-484424" y="1024"/>
            <a:ext cx="1199524" cy="1067959"/>
          </a:xfrm>
          <a:custGeom>
            <a:rect b="b" l="l" r="r" t="t"/>
            <a:pathLst>
              <a:path extrusionOk="0" h="40871" w="45906">
                <a:moveTo>
                  <a:pt x="10789" y="0"/>
                </a:moveTo>
                <a:cubicBezTo>
                  <a:pt x="10789" y="0"/>
                  <a:pt x="1" y="6018"/>
                  <a:pt x="6034" y="14790"/>
                </a:cubicBezTo>
                <a:cubicBezTo>
                  <a:pt x="12067" y="23562"/>
                  <a:pt x="8727" y="25683"/>
                  <a:pt x="8727" y="28196"/>
                </a:cubicBezTo>
                <a:cubicBezTo>
                  <a:pt x="8727" y="30693"/>
                  <a:pt x="4289" y="35989"/>
                  <a:pt x="10804" y="39931"/>
                </a:cubicBezTo>
                <a:cubicBezTo>
                  <a:pt x="11893" y="40590"/>
                  <a:pt x="12773" y="40870"/>
                  <a:pt x="13503" y="40870"/>
                </a:cubicBezTo>
                <a:cubicBezTo>
                  <a:pt x="17123" y="40870"/>
                  <a:pt x="17032" y="33951"/>
                  <a:pt x="20463" y="31972"/>
                </a:cubicBezTo>
                <a:cubicBezTo>
                  <a:pt x="21906" y="31140"/>
                  <a:pt x="23233" y="31032"/>
                  <a:pt x="24424" y="31032"/>
                </a:cubicBezTo>
                <a:cubicBezTo>
                  <a:pt x="24838" y="31032"/>
                  <a:pt x="25237" y="31045"/>
                  <a:pt x="25617" y="31045"/>
                </a:cubicBezTo>
                <a:cubicBezTo>
                  <a:pt x="27264" y="31045"/>
                  <a:pt x="28584" y="30801"/>
                  <a:pt x="29506" y="28196"/>
                </a:cubicBezTo>
                <a:cubicBezTo>
                  <a:pt x="30101" y="26508"/>
                  <a:pt x="31705" y="26242"/>
                  <a:pt x="33730" y="26242"/>
                </a:cubicBezTo>
                <a:cubicBezTo>
                  <a:pt x="34659" y="26242"/>
                  <a:pt x="35677" y="26298"/>
                  <a:pt x="36726" y="26298"/>
                </a:cubicBezTo>
                <a:cubicBezTo>
                  <a:pt x="40092" y="26298"/>
                  <a:pt x="43781" y="25722"/>
                  <a:pt x="45906" y="20868"/>
                </a:cubicBezTo>
                <a:lnTo>
                  <a:pt x="459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7"/>
          <p:cNvSpPr/>
          <p:nvPr/>
        </p:nvSpPr>
        <p:spPr>
          <a:xfrm flipH="1" rot="-6678767">
            <a:off x="-382065" y="106677"/>
            <a:ext cx="1054751" cy="121176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2" name="Google Shape;52;p8"/>
          <p:cNvSpPr/>
          <p:nvPr/>
        </p:nvSpPr>
        <p:spPr>
          <a:xfrm flipH="1">
            <a:off x="6845922" y="4046043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/>
          <p:nvPr/>
        </p:nvSpPr>
        <p:spPr>
          <a:xfrm flipH="1">
            <a:off x="8290388" y="-90400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-891450" y="-90399"/>
            <a:ext cx="1317091" cy="2067901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8"/>
          <p:cNvSpPr/>
          <p:nvPr/>
        </p:nvSpPr>
        <p:spPr>
          <a:xfrm rot="10800000">
            <a:off x="-401372" y="-70898"/>
            <a:ext cx="1054787" cy="121179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" name="Google Shape;58;p9"/>
          <p:cNvSpPr txBox="1"/>
          <p:nvPr>
            <p:ph idx="1" type="subTitle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 flipH="1">
            <a:off x="6845922" y="4046043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/>
        </p:nvSpPr>
        <p:spPr>
          <a:xfrm flipH="1">
            <a:off x="8290388" y="-90400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-891450" y="-90399"/>
            <a:ext cx="1317091" cy="2067901"/>
          </a:xfrm>
          <a:custGeom>
            <a:rect b="b" l="l" r="r" t="t"/>
            <a:pathLst>
              <a:path extrusionOk="0" h="27955" w="29401">
                <a:moveTo>
                  <a:pt x="15772" y="1"/>
                </a:moveTo>
                <a:cubicBezTo>
                  <a:pt x="9763" y="1"/>
                  <a:pt x="5698" y="3755"/>
                  <a:pt x="3627" y="5287"/>
                </a:cubicBezTo>
                <a:cubicBezTo>
                  <a:pt x="1174" y="7092"/>
                  <a:pt x="0" y="11456"/>
                  <a:pt x="978" y="14314"/>
                </a:cubicBezTo>
                <a:cubicBezTo>
                  <a:pt x="1866" y="16902"/>
                  <a:pt x="3401" y="19174"/>
                  <a:pt x="3762" y="21927"/>
                </a:cubicBezTo>
                <a:cubicBezTo>
                  <a:pt x="3927" y="23221"/>
                  <a:pt x="3732" y="24229"/>
                  <a:pt x="4725" y="25252"/>
                </a:cubicBezTo>
                <a:cubicBezTo>
                  <a:pt x="5763" y="26321"/>
                  <a:pt x="7283" y="26907"/>
                  <a:pt x="8682" y="27329"/>
                </a:cubicBezTo>
                <a:cubicBezTo>
                  <a:pt x="9959" y="27714"/>
                  <a:pt x="11584" y="27954"/>
                  <a:pt x="13183" y="27954"/>
                </a:cubicBezTo>
                <a:cubicBezTo>
                  <a:pt x="14579" y="27954"/>
                  <a:pt x="15955" y="27772"/>
                  <a:pt x="17062" y="27344"/>
                </a:cubicBezTo>
                <a:cubicBezTo>
                  <a:pt x="18537" y="26772"/>
                  <a:pt x="19801" y="25463"/>
                  <a:pt x="20914" y="24365"/>
                </a:cubicBezTo>
                <a:cubicBezTo>
                  <a:pt x="22178" y="23101"/>
                  <a:pt x="23577" y="22168"/>
                  <a:pt x="24931" y="21040"/>
                </a:cubicBezTo>
                <a:cubicBezTo>
                  <a:pt x="27264" y="19069"/>
                  <a:pt x="28452" y="16661"/>
                  <a:pt x="28648" y="13652"/>
                </a:cubicBezTo>
                <a:cubicBezTo>
                  <a:pt x="28828" y="10839"/>
                  <a:pt x="29400" y="7032"/>
                  <a:pt x="27670" y="4550"/>
                </a:cubicBezTo>
                <a:cubicBezTo>
                  <a:pt x="26617" y="3060"/>
                  <a:pt x="24856" y="3000"/>
                  <a:pt x="23412" y="2142"/>
                </a:cubicBezTo>
                <a:cubicBezTo>
                  <a:pt x="22043" y="1300"/>
                  <a:pt x="20553" y="698"/>
                  <a:pt x="18988" y="352"/>
                </a:cubicBezTo>
                <a:cubicBezTo>
                  <a:pt x="17861" y="108"/>
                  <a:pt x="16789" y="1"/>
                  <a:pt x="15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>
            <a:off x="-401372" y="-70898"/>
            <a:ext cx="1054787" cy="121179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type="title"/>
          </p:nvPr>
        </p:nvSpPr>
        <p:spPr>
          <a:xfrm>
            <a:off x="720000" y="4140600"/>
            <a:ext cx="7704000" cy="4680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em Kufi"/>
              <a:buNone/>
              <a:defRPr sz="30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b="1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3.jp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gif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gif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gif"/><Relationship Id="rId4" Type="http://schemas.openxmlformats.org/officeDocument/2006/relationships/image" Target="../media/image21.gif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gif"/><Relationship Id="rId4" Type="http://schemas.openxmlformats.org/officeDocument/2006/relationships/image" Target="../media/image2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drive.google.com/file/d/1s88C17jjKp0sdLrZOMTInpGPhxbYqk4h/view" TargetMode="External"/><Relationship Id="rId4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ctrTitle"/>
          </p:nvPr>
        </p:nvSpPr>
        <p:spPr>
          <a:xfrm>
            <a:off x="1440150" y="953800"/>
            <a:ext cx="6263700" cy="230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Assignment 8: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Hi-Fi Prototyping</a:t>
            </a:r>
            <a:endParaRPr sz="5400"/>
          </a:p>
        </p:txBody>
      </p:sp>
      <p:sp>
        <p:nvSpPr>
          <p:cNvPr id="196" name="Google Shape;196;p24"/>
          <p:cNvSpPr txBox="1"/>
          <p:nvPr>
            <p:ph idx="1" type="subTitle"/>
          </p:nvPr>
        </p:nvSpPr>
        <p:spPr>
          <a:xfrm>
            <a:off x="1730850" y="3517925"/>
            <a:ext cx="56823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Hamidou Guechtouli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Blaine Wells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Melody Fuentes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Dante Danelian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-18376" y="0"/>
            <a:ext cx="2628673" cy="1922263"/>
          </a:xfrm>
          <a:custGeom>
            <a:rect b="b" l="l" r="r" t="t"/>
            <a:pathLst>
              <a:path extrusionOk="0" h="61611" w="58679">
                <a:moveTo>
                  <a:pt x="0" y="0"/>
                </a:moveTo>
                <a:lnTo>
                  <a:pt x="0" y="61221"/>
                </a:lnTo>
                <a:cubicBezTo>
                  <a:pt x="1143" y="61483"/>
                  <a:pt x="2397" y="61611"/>
                  <a:pt x="3699" y="61611"/>
                </a:cubicBezTo>
                <a:cubicBezTo>
                  <a:pt x="9201" y="61611"/>
                  <a:pt x="15583" y="59335"/>
                  <a:pt x="18296" y="55308"/>
                </a:cubicBezTo>
                <a:cubicBezTo>
                  <a:pt x="20673" y="51772"/>
                  <a:pt x="21260" y="45694"/>
                  <a:pt x="21681" y="41466"/>
                </a:cubicBezTo>
                <a:cubicBezTo>
                  <a:pt x="21982" y="38367"/>
                  <a:pt x="21064" y="35357"/>
                  <a:pt x="21064" y="32273"/>
                </a:cubicBezTo>
                <a:cubicBezTo>
                  <a:pt x="21064" y="29324"/>
                  <a:pt x="21952" y="26857"/>
                  <a:pt x="23216" y="24254"/>
                </a:cubicBezTo>
                <a:cubicBezTo>
                  <a:pt x="25641" y="19242"/>
                  <a:pt x="29708" y="17123"/>
                  <a:pt x="34841" y="17123"/>
                </a:cubicBezTo>
                <a:cubicBezTo>
                  <a:pt x="35503" y="17123"/>
                  <a:pt x="36182" y="17159"/>
                  <a:pt x="36877" y="17227"/>
                </a:cubicBezTo>
                <a:cubicBezTo>
                  <a:pt x="39682" y="17497"/>
                  <a:pt x="43430" y="18201"/>
                  <a:pt x="47020" y="18201"/>
                </a:cubicBezTo>
                <a:cubicBezTo>
                  <a:pt x="50439" y="18201"/>
                  <a:pt x="53715" y="17562"/>
                  <a:pt x="55895" y="15301"/>
                </a:cubicBezTo>
                <a:cubicBezTo>
                  <a:pt x="58679" y="12428"/>
                  <a:pt x="57701" y="6831"/>
                  <a:pt x="56497" y="3491"/>
                </a:cubicBezTo>
                <a:cubicBezTo>
                  <a:pt x="56031" y="2242"/>
                  <a:pt x="55384" y="1068"/>
                  <a:pt x="5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-18376" y="0"/>
            <a:ext cx="2191897" cy="1967378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"/>
          <p:cNvSpPr/>
          <p:nvPr/>
        </p:nvSpPr>
        <p:spPr>
          <a:xfrm>
            <a:off x="0" y="4244250"/>
            <a:ext cx="1405300" cy="899275"/>
          </a:xfrm>
          <a:custGeom>
            <a:rect b="b" l="l" r="r" t="t"/>
            <a:pathLst>
              <a:path extrusionOk="0" h="35971" w="56212">
                <a:moveTo>
                  <a:pt x="36763" y="0"/>
                </a:moveTo>
                <a:cubicBezTo>
                  <a:pt x="24800" y="0"/>
                  <a:pt x="10221" y="4623"/>
                  <a:pt x="0" y="11266"/>
                </a:cubicBezTo>
                <a:lnTo>
                  <a:pt x="0" y="35971"/>
                </a:lnTo>
                <a:lnTo>
                  <a:pt x="23412" y="35971"/>
                </a:lnTo>
                <a:cubicBezTo>
                  <a:pt x="23682" y="35324"/>
                  <a:pt x="23953" y="34707"/>
                  <a:pt x="24239" y="34105"/>
                </a:cubicBezTo>
                <a:cubicBezTo>
                  <a:pt x="30573" y="21030"/>
                  <a:pt x="39119" y="25078"/>
                  <a:pt x="51051" y="20850"/>
                </a:cubicBezTo>
                <a:cubicBezTo>
                  <a:pt x="55595" y="19240"/>
                  <a:pt x="56211" y="11958"/>
                  <a:pt x="53834" y="6948"/>
                </a:cubicBezTo>
                <a:cubicBezTo>
                  <a:pt x="51457" y="1952"/>
                  <a:pt x="44897" y="463"/>
                  <a:pt x="39751" y="102"/>
                </a:cubicBezTo>
                <a:cubicBezTo>
                  <a:pt x="38777" y="33"/>
                  <a:pt x="37779" y="0"/>
                  <a:pt x="36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4"/>
          <p:cNvSpPr/>
          <p:nvPr/>
        </p:nvSpPr>
        <p:spPr>
          <a:xfrm flipH="1">
            <a:off x="-61487" y="2796375"/>
            <a:ext cx="871587" cy="2347150"/>
          </a:xfrm>
          <a:custGeom>
            <a:rect b="b" l="l" r="r" t="t"/>
            <a:pathLst>
              <a:path extrusionOk="0" h="93886" w="51187">
                <a:moveTo>
                  <a:pt x="50344" y="1"/>
                </a:moveTo>
                <a:cubicBezTo>
                  <a:pt x="49366" y="888"/>
                  <a:pt x="48327" y="1731"/>
                  <a:pt x="47244" y="2513"/>
                </a:cubicBezTo>
                <a:cubicBezTo>
                  <a:pt x="40323" y="7508"/>
                  <a:pt x="32198" y="10292"/>
                  <a:pt x="24630" y="14128"/>
                </a:cubicBezTo>
                <a:cubicBezTo>
                  <a:pt x="20282" y="16325"/>
                  <a:pt x="16009" y="18913"/>
                  <a:pt x="12624" y="22464"/>
                </a:cubicBezTo>
                <a:cubicBezTo>
                  <a:pt x="9223" y="26000"/>
                  <a:pt x="7102" y="30288"/>
                  <a:pt x="6500" y="35162"/>
                </a:cubicBezTo>
                <a:cubicBezTo>
                  <a:pt x="5808" y="40699"/>
                  <a:pt x="6620" y="46326"/>
                  <a:pt x="7267" y="51833"/>
                </a:cubicBezTo>
                <a:cubicBezTo>
                  <a:pt x="7990" y="57926"/>
                  <a:pt x="8245" y="64005"/>
                  <a:pt x="7508" y="70098"/>
                </a:cubicBezTo>
                <a:cubicBezTo>
                  <a:pt x="6500" y="78419"/>
                  <a:pt x="3957" y="86483"/>
                  <a:pt x="0" y="93886"/>
                </a:cubicBezTo>
                <a:lnTo>
                  <a:pt x="662" y="93886"/>
                </a:lnTo>
                <a:cubicBezTo>
                  <a:pt x="3656" y="88229"/>
                  <a:pt x="5838" y="82180"/>
                  <a:pt x="7132" y="75906"/>
                </a:cubicBezTo>
                <a:cubicBezTo>
                  <a:pt x="8396" y="69752"/>
                  <a:pt x="8817" y="63433"/>
                  <a:pt x="8381" y="57159"/>
                </a:cubicBezTo>
                <a:cubicBezTo>
                  <a:pt x="7975" y="51412"/>
                  <a:pt x="6876" y="45724"/>
                  <a:pt x="6831" y="39947"/>
                </a:cubicBezTo>
                <a:cubicBezTo>
                  <a:pt x="6801" y="37103"/>
                  <a:pt x="7012" y="34214"/>
                  <a:pt x="7824" y="31476"/>
                </a:cubicBezTo>
                <a:cubicBezTo>
                  <a:pt x="8591" y="28964"/>
                  <a:pt x="9840" y="26631"/>
                  <a:pt x="11510" y="24585"/>
                </a:cubicBezTo>
                <a:cubicBezTo>
                  <a:pt x="14700" y="20583"/>
                  <a:pt x="19078" y="17709"/>
                  <a:pt x="23562" y="15332"/>
                </a:cubicBezTo>
                <a:cubicBezTo>
                  <a:pt x="31281" y="11240"/>
                  <a:pt x="39676" y="8471"/>
                  <a:pt x="46883" y="3461"/>
                </a:cubicBezTo>
                <a:cubicBezTo>
                  <a:pt x="48403" y="2423"/>
                  <a:pt x="49847" y="1264"/>
                  <a:pt x="51186" y="1"/>
                </a:cubicBezTo>
                <a:close/>
              </a:path>
            </a:pathLst>
          </a:cu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4"/>
          <p:cNvSpPr/>
          <p:nvPr/>
        </p:nvSpPr>
        <p:spPr>
          <a:xfrm flipH="1">
            <a:off x="6827935" y="4018050"/>
            <a:ext cx="2316065" cy="1124923"/>
          </a:xfrm>
          <a:custGeom>
            <a:rect b="b" l="l" r="r" t="t"/>
            <a:pathLst>
              <a:path extrusionOk="0" h="29049" w="59808">
                <a:moveTo>
                  <a:pt x="3282" y="1"/>
                </a:moveTo>
                <a:cubicBezTo>
                  <a:pt x="1243" y="1"/>
                  <a:pt x="0" y="507"/>
                  <a:pt x="0" y="507"/>
                </a:cubicBezTo>
                <a:lnTo>
                  <a:pt x="0" y="29049"/>
                </a:lnTo>
                <a:lnTo>
                  <a:pt x="59807" y="29049"/>
                </a:lnTo>
                <a:cubicBezTo>
                  <a:pt x="59566" y="10031"/>
                  <a:pt x="28391" y="23391"/>
                  <a:pt x="18882" y="10046"/>
                </a:cubicBezTo>
                <a:cubicBezTo>
                  <a:pt x="12843" y="1547"/>
                  <a:pt x="6847" y="1"/>
                  <a:pt x="32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7996350" y="-34200"/>
            <a:ext cx="1147650" cy="1021775"/>
          </a:xfrm>
          <a:custGeom>
            <a:rect b="b" l="l" r="r" t="t"/>
            <a:pathLst>
              <a:path extrusionOk="0" h="40871" w="45906">
                <a:moveTo>
                  <a:pt x="10789" y="0"/>
                </a:moveTo>
                <a:cubicBezTo>
                  <a:pt x="10789" y="0"/>
                  <a:pt x="1" y="6018"/>
                  <a:pt x="6034" y="14790"/>
                </a:cubicBezTo>
                <a:cubicBezTo>
                  <a:pt x="12067" y="23562"/>
                  <a:pt x="8727" y="25683"/>
                  <a:pt x="8727" y="28196"/>
                </a:cubicBezTo>
                <a:cubicBezTo>
                  <a:pt x="8727" y="30693"/>
                  <a:pt x="4289" y="35989"/>
                  <a:pt x="10804" y="39931"/>
                </a:cubicBezTo>
                <a:cubicBezTo>
                  <a:pt x="11893" y="40590"/>
                  <a:pt x="12773" y="40870"/>
                  <a:pt x="13503" y="40870"/>
                </a:cubicBezTo>
                <a:cubicBezTo>
                  <a:pt x="17123" y="40870"/>
                  <a:pt x="17032" y="33951"/>
                  <a:pt x="20463" y="31972"/>
                </a:cubicBezTo>
                <a:cubicBezTo>
                  <a:pt x="21906" y="31140"/>
                  <a:pt x="23233" y="31032"/>
                  <a:pt x="24424" y="31032"/>
                </a:cubicBezTo>
                <a:cubicBezTo>
                  <a:pt x="24838" y="31032"/>
                  <a:pt x="25237" y="31045"/>
                  <a:pt x="25617" y="31045"/>
                </a:cubicBezTo>
                <a:cubicBezTo>
                  <a:pt x="27264" y="31045"/>
                  <a:pt x="28584" y="30801"/>
                  <a:pt x="29506" y="28196"/>
                </a:cubicBezTo>
                <a:cubicBezTo>
                  <a:pt x="30101" y="26508"/>
                  <a:pt x="31705" y="26242"/>
                  <a:pt x="33730" y="26242"/>
                </a:cubicBezTo>
                <a:cubicBezTo>
                  <a:pt x="34659" y="26242"/>
                  <a:pt x="35677" y="26298"/>
                  <a:pt x="36726" y="26298"/>
                </a:cubicBezTo>
                <a:cubicBezTo>
                  <a:pt x="40092" y="26298"/>
                  <a:pt x="43781" y="25722"/>
                  <a:pt x="45906" y="20868"/>
                </a:cubicBezTo>
                <a:lnTo>
                  <a:pt x="45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4"/>
          <p:cNvSpPr/>
          <p:nvPr/>
        </p:nvSpPr>
        <p:spPr>
          <a:xfrm rot="6678767">
            <a:off x="8358214" y="71452"/>
            <a:ext cx="1054751" cy="1211761"/>
          </a:xfrm>
          <a:custGeom>
            <a:rect b="b" l="l" r="r" t="t"/>
            <a:pathLst>
              <a:path extrusionOk="0" h="63057" w="48929">
                <a:moveTo>
                  <a:pt x="45438" y="0"/>
                </a:moveTo>
                <a:cubicBezTo>
                  <a:pt x="45814" y="1790"/>
                  <a:pt x="46070" y="3536"/>
                  <a:pt x="46296" y="4995"/>
                </a:cubicBezTo>
                <a:lnTo>
                  <a:pt x="46356" y="5447"/>
                </a:lnTo>
                <a:cubicBezTo>
                  <a:pt x="46732" y="7824"/>
                  <a:pt x="47184" y="10788"/>
                  <a:pt x="46251" y="12729"/>
                </a:cubicBezTo>
                <a:cubicBezTo>
                  <a:pt x="45228" y="14910"/>
                  <a:pt x="41361" y="15813"/>
                  <a:pt x="39510" y="16234"/>
                </a:cubicBezTo>
                <a:cubicBezTo>
                  <a:pt x="38171" y="16550"/>
                  <a:pt x="36817" y="16806"/>
                  <a:pt x="35508" y="17047"/>
                </a:cubicBezTo>
                <a:cubicBezTo>
                  <a:pt x="33026" y="17528"/>
                  <a:pt x="30468" y="18010"/>
                  <a:pt x="27895" y="18882"/>
                </a:cubicBezTo>
                <a:cubicBezTo>
                  <a:pt x="23426" y="20402"/>
                  <a:pt x="19123" y="22057"/>
                  <a:pt x="15542" y="25397"/>
                </a:cubicBezTo>
                <a:cubicBezTo>
                  <a:pt x="10442" y="30167"/>
                  <a:pt x="10562" y="36681"/>
                  <a:pt x="10683" y="43001"/>
                </a:cubicBezTo>
                <a:cubicBezTo>
                  <a:pt x="10713" y="43918"/>
                  <a:pt x="10728" y="44881"/>
                  <a:pt x="10728" y="45814"/>
                </a:cubicBezTo>
                <a:cubicBezTo>
                  <a:pt x="10728" y="50809"/>
                  <a:pt x="9088" y="54390"/>
                  <a:pt x="5416" y="57414"/>
                </a:cubicBezTo>
                <a:cubicBezTo>
                  <a:pt x="3445" y="59009"/>
                  <a:pt x="1730" y="60213"/>
                  <a:pt x="0" y="61161"/>
                </a:cubicBezTo>
                <a:lnTo>
                  <a:pt x="0" y="63056"/>
                </a:lnTo>
                <a:cubicBezTo>
                  <a:pt x="2121" y="61988"/>
                  <a:pt x="4168" y="60619"/>
                  <a:pt x="6485" y="58723"/>
                </a:cubicBezTo>
                <a:cubicBezTo>
                  <a:pt x="10592" y="55338"/>
                  <a:pt x="12428" y="51366"/>
                  <a:pt x="12413" y="45799"/>
                </a:cubicBezTo>
                <a:cubicBezTo>
                  <a:pt x="12413" y="44866"/>
                  <a:pt x="12398" y="43903"/>
                  <a:pt x="12383" y="42970"/>
                </a:cubicBezTo>
                <a:cubicBezTo>
                  <a:pt x="12247" y="36757"/>
                  <a:pt x="12142" y="30889"/>
                  <a:pt x="16686" y="26631"/>
                </a:cubicBezTo>
                <a:cubicBezTo>
                  <a:pt x="20026" y="23516"/>
                  <a:pt x="24149" y="21952"/>
                  <a:pt x="28437" y="20477"/>
                </a:cubicBezTo>
                <a:cubicBezTo>
                  <a:pt x="30889" y="19650"/>
                  <a:pt x="33281" y="19198"/>
                  <a:pt x="35824" y="18717"/>
                </a:cubicBezTo>
                <a:cubicBezTo>
                  <a:pt x="37133" y="18461"/>
                  <a:pt x="38517" y="18205"/>
                  <a:pt x="39886" y="17874"/>
                </a:cubicBezTo>
                <a:cubicBezTo>
                  <a:pt x="43272" y="17092"/>
                  <a:pt x="46567" y="16009"/>
                  <a:pt x="47785" y="13451"/>
                </a:cubicBezTo>
                <a:cubicBezTo>
                  <a:pt x="48929" y="11044"/>
                  <a:pt x="48432" y="7794"/>
                  <a:pt x="48026" y="5191"/>
                </a:cubicBezTo>
                <a:lnTo>
                  <a:pt x="47966" y="4739"/>
                </a:lnTo>
                <a:cubicBezTo>
                  <a:pt x="47740" y="3340"/>
                  <a:pt x="47500" y="1700"/>
                  <a:pt x="471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/>
          <p:nvPr>
            <p:ph type="title"/>
          </p:nvPr>
        </p:nvSpPr>
        <p:spPr>
          <a:xfrm>
            <a:off x="824477" y="521325"/>
            <a:ext cx="26004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Sev. 4 Trends</a:t>
            </a:r>
            <a:endParaRPr b="1"/>
          </a:p>
        </p:txBody>
      </p:sp>
      <p:pic>
        <p:nvPicPr>
          <p:cNvPr id="302" name="Google Shape;3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825" y="1269275"/>
            <a:ext cx="3220800" cy="3257100"/>
          </a:xfrm>
          <a:prstGeom prst="roundRect">
            <a:avLst>
              <a:gd fmla="val 8909" name="adj"/>
            </a:avLst>
          </a:prstGeom>
          <a:noFill/>
          <a:ln>
            <a:noFill/>
          </a:ln>
        </p:spPr>
      </p:pic>
      <p:sp>
        <p:nvSpPr>
          <p:cNvPr id="303" name="Google Shape;303;p33"/>
          <p:cNvSpPr txBox="1"/>
          <p:nvPr/>
        </p:nvSpPr>
        <p:spPr>
          <a:xfrm>
            <a:off x="4336925" y="648225"/>
            <a:ext cx="444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33"/>
          <p:cNvSpPr txBox="1"/>
          <p:nvPr/>
        </p:nvSpPr>
        <p:spPr>
          <a:xfrm>
            <a:off x="4888850" y="193415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65F31"/>
                </a:solidFill>
                <a:latin typeface="Open Sans"/>
                <a:ea typeface="Open Sans"/>
                <a:cs typeface="Open Sans"/>
                <a:sym typeface="Open Sans"/>
              </a:rPr>
              <a:t>Severity 4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11 violations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/>
          <p:nvPr>
            <p:ph type="title"/>
          </p:nvPr>
        </p:nvSpPr>
        <p:spPr>
          <a:xfrm>
            <a:off x="824477" y="521325"/>
            <a:ext cx="2583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Sev. 4 Trends</a:t>
            </a:r>
            <a:endParaRPr b="1"/>
          </a:p>
        </p:txBody>
      </p:sp>
      <p:pic>
        <p:nvPicPr>
          <p:cNvPr id="310" name="Google Shape;3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825" y="1269275"/>
            <a:ext cx="3220886" cy="325697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4"/>
          <p:cNvSpPr txBox="1"/>
          <p:nvPr/>
        </p:nvSpPr>
        <p:spPr>
          <a:xfrm>
            <a:off x="4336925" y="648225"/>
            <a:ext cx="444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34"/>
          <p:cNvSpPr txBox="1"/>
          <p:nvPr/>
        </p:nvSpPr>
        <p:spPr>
          <a:xfrm>
            <a:off x="3679025" y="264000"/>
            <a:ext cx="51036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Calls for major changes (6)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Clarity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Confusion on where to go and what to do next 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eed for guidance before/during/after every task (6)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p34"/>
          <p:cNvSpPr/>
          <p:nvPr/>
        </p:nvSpPr>
        <p:spPr>
          <a:xfrm>
            <a:off x="1602550" y="1269275"/>
            <a:ext cx="735000" cy="21162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" name="Google Shape;314;p34"/>
          <p:cNvSpPr/>
          <p:nvPr/>
        </p:nvSpPr>
        <p:spPr>
          <a:xfrm>
            <a:off x="2638000" y="1269225"/>
            <a:ext cx="446700" cy="21162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34"/>
          <p:cNvSpPr/>
          <p:nvPr/>
        </p:nvSpPr>
        <p:spPr>
          <a:xfrm rot="-5400000">
            <a:off x="3263800" y="1088675"/>
            <a:ext cx="146400" cy="5076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" name="Google Shape;316;p34"/>
          <p:cNvSpPr/>
          <p:nvPr/>
        </p:nvSpPr>
        <p:spPr>
          <a:xfrm>
            <a:off x="2337550" y="1269275"/>
            <a:ext cx="300600" cy="14538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373825" y="1269275"/>
            <a:ext cx="433500" cy="21162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Google Shape;318;p34"/>
          <p:cNvSpPr/>
          <p:nvPr/>
        </p:nvSpPr>
        <p:spPr>
          <a:xfrm>
            <a:off x="373750" y="3385400"/>
            <a:ext cx="3220800" cy="11409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9" name="Google Shape;319;p34"/>
          <p:cNvSpPr/>
          <p:nvPr/>
        </p:nvSpPr>
        <p:spPr>
          <a:xfrm>
            <a:off x="3408225" y="1415675"/>
            <a:ext cx="186600" cy="19698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0" name="Google Shape;320;p34"/>
          <p:cNvSpPr/>
          <p:nvPr/>
        </p:nvSpPr>
        <p:spPr>
          <a:xfrm rot="5400000">
            <a:off x="584525" y="1491575"/>
            <a:ext cx="807000" cy="3624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34"/>
          <p:cNvSpPr/>
          <p:nvPr/>
        </p:nvSpPr>
        <p:spPr>
          <a:xfrm>
            <a:off x="1169225" y="1269225"/>
            <a:ext cx="433500" cy="21162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 txBox="1"/>
          <p:nvPr>
            <p:ph type="title"/>
          </p:nvPr>
        </p:nvSpPr>
        <p:spPr>
          <a:xfrm>
            <a:off x="824476" y="521325"/>
            <a:ext cx="2529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Sev. 4 Trends</a:t>
            </a:r>
            <a:endParaRPr b="1"/>
          </a:p>
        </p:txBody>
      </p:sp>
      <p:pic>
        <p:nvPicPr>
          <p:cNvPr id="327" name="Google Shape;3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825" y="1269275"/>
            <a:ext cx="3220886" cy="325697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5"/>
          <p:cNvSpPr txBox="1"/>
          <p:nvPr/>
        </p:nvSpPr>
        <p:spPr>
          <a:xfrm>
            <a:off x="4336925" y="648225"/>
            <a:ext cx="444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35"/>
          <p:cNvSpPr txBox="1"/>
          <p:nvPr/>
        </p:nvSpPr>
        <p:spPr>
          <a:xfrm>
            <a:off x="3679025" y="264000"/>
            <a:ext cx="5103600" cy="49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Calls for major changes (6)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Clarity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Confusion on where to go and what to do next 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eed for guidance before/during/after every task (6)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Calls for minor changes (5)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hanging one minor UI. 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Short </a:t>
            </a: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labels (i.e. “Next” to “Skip” when logging a memory) (3)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Where one exit button leads (1)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single animation (1)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p35"/>
          <p:cNvSpPr/>
          <p:nvPr/>
        </p:nvSpPr>
        <p:spPr>
          <a:xfrm>
            <a:off x="373750" y="3385400"/>
            <a:ext cx="3220800" cy="11409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35"/>
          <p:cNvSpPr/>
          <p:nvPr/>
        </p:nvSpPr>
        <p:spPr>
          <a:xfrm>
            <a:off x="373825" y="2704350"/>
            <a:ext cx="443700" cy="6810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35"/>
          <p:cNvSpPr/>
          <p:nvPr/>
        </p:nvSpPr>
        <p:spPr>
          <a:xfrm>
            <a:off x="3014700" y="1269150"/>
            <a:ext cx="580200" cy="21162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35"/>
          <p:cNvSpPr/>
          <p:nvPr/>
        </p:nvSpPr>
        <p:spPr>
          <a:xfrm>
            <a:off x="2284150" y="1269275"/>
            <a:ext cx="443700" cy="21162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35"/>
          <p:cNvSpPr/>
          <p:nvPr/>
        </p:nvSpPr>
        <p:spPr>
          <a:xfrm>
            <a:off x="2727850" y="1269275"/>
            <a:ext cx="286800" cy="14538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35"/>
          <p:cNvSpPr/>
          <p:nvPr/>
        </p:nvSpPr>
        <p:spPr>
          <a:xfrm rot="5400000">
            <a:off x="610300" y="1035775"/>
            <a:ext cx="1442700" cy="19050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6"/>
          <p:cNvSpPr txBox="1"/>
          <p:nvPr>
            <p:ph type="title"/>
          </p:nvPr>
        </p:nvSpPr>
        <p:spPr>
          <a:xfrm>
            <a:off x="5616151" y="482450"/>
            <a:ext cx="25308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Sev. 3 Trends</a:t>
            </a:r>
            <a:endParaRPr b="1"/>
          </a:p>
        </p:txBody>
      </p:sp>
      <p:pic>
        <p:nvPicPr>
          <p:cNvPr id="341" name="Google Shape;3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175" y="1240125"/>
            <a:ext cx="3220800" cy="3358800"/>
          </a:xfrm>
          <a:prstGeom prst="roundRect">
            <a:avLst>
              <a:gd fmla="val 10032" name="adj"/>
            </a:avLst>
          </a:prstGeom>
          <a:noFill/>
          <a:ln>
            <a:noFill/>
          </a:ln>
        </p:spPr>
      </p:pic>
      <p:sp>
        <p:nvSpPr>
          <p:cNvPr id="342" name="Google Shape;342;p36"/>
          <p:cNvSpPr txBox="1"/>
          <p:nvPr/>
        </p:nvSpPr>
        <p:spPr>
          <a:xfrm>
            <a:off x="845600" y="211005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65F31"/>
                </a:solidFill>
                <a:latin typeface="Open Sans"/>
                <a:ea typeface="Open Sans"/>
                <a:cs typeface="Open Sans"/>
                <a:sym typeface="Open Sans"/>
              </a:rPr>
              <a:t>Severity 3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 violations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7"/>
          <p:cNvSpPr txBox="1"/>
          <p:nvPr>
            <p:ph type="title"/>
          </p:nvPr>
        </p:nvSpPr>
        <p:spPr>
          <a:xfrm>
            <a:off x="5616152" y="482450"/>
            <a:ext cx="27030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Sev. 3 Trends</a:t>
            </a:r>
            <a:endParaRPr b="1"/>
          </a:p>
        </p:txBody>
      </p:sp>
      <p:pic>
        <p:nvPicPr>
          <p:cNvPr id="348" name="Google Shape;3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175" y="1240125"/>
            <a:ext cx="3220875" cy="335890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7"/>
          <p:cNvSpPr txBox="1"/>
          <p:nvPr/>
        </p:nvSpPr>
        <p:spPr>
          <a:xfrm>
            <a:off x="165225" y="254275"/>
            <a:ext cx="53652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Calls for major changes (2)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User Options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Addition of unimplemented features. Great for confirmation.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Option to delete memories (1)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Buying more than one fruit (1)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Google Shape;350;p37"/>
          <p:cNvSpPr/>
          <p:nvPr/>
        </p:nvSpPr>
        <p:spPr>
          <a:xfrm>
            <a:off x="5350225" y="3431900"/>
            <a:ext cx="3220800" cy="11670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p37"/>
          <p:cNvSpPr/>
          <p:nvPr/>
        </p:nvSpPr>
        <p:spPr>
          <a:xfrm>
            <a:off x="5350225" y="1240125"/>
            <a:ext cx="1084500" cy="21918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37"/>
          <p:cNvSpPr/>
          <p:nvPr/>
        </p:nvSpPr>
        <p:spPr>
          <a:xfrm>
            <a:off x="6709625" y="1240125"/>
            <a:ext cx="706800" cy="21918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" name="Google Shape;353;p37"/>
          <p:cNvSpPr/>
          <p:nvPr/>
        </p:nvSpPr>
        <p:spPr>
          <a:xfrm>
            <a:off x="7691325" y="1240125"/>
            <a:ext cx="879600" cy="21918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p37"/>
          <p:cNvSpPr/>
          <p:nvPr/>
        </p:nvSpPr>
        <p:spPr>
          <a:xfrm>
            <a:off x="6434725" y="1240125"/>
            <a:ext cx="274800" cy="11412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" name="Google Shape;355;p37"/>
          <p:cNvSpPr/>
          <p:nvPr/>
        </p:nvSpPr>
        <p:spPr>
          <a:xfrm>
            <a:off x="7416425" y="1240125"/>
            <a:ext cx="274800" cy="11412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 txBox="1"/>
          <p:nvPr>
            <p:ph type="title"/>
          </p:nvPr>
        </p:nvSpPr>
        <p:spPr>
          <a:xfrm>
            <a:off x="5616152" y="482450"/>
            <a:ext cx="26421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Sev. 3 Trends</a:t>
            </a:r>
            <a:endParaRPr b="1"/>
          </a:p>
        </p:txBody>
      </p:sp>
      <p:pic>
        <p:nvPicPr>
          <p:cNvPr id="361" name="Google Shape;36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175" y="1240125"/>
            <a:ext cx="3220875" cy="335890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8"/>
          <p:cNvSpPr txBox="1"/>
          <p:nvPr/>
        </p:nvSpPr>
        <p:spPr>
          <a:xfrm>
            <a:off x="165225" y="254275"/>
            <a:ext cx="5365200" cy="57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Calls for major changes (2)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User Options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Addition of unimplemented features. Great for confirmation.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Option to delete memories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Buying more than one fruit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Open Sans"/>
                <a:ea typeface="Open Sans"/>
                <a:cs typeface="Open Sans"/>
                <a:sym typeface="Open Sans"/>
              </a:rPr>
              <a:t>Calls for minor changes (6)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hanging one minor UI. 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One-word labels/names (i.e. Changing name of “Almanac”) (3)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Changing image placements (2).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</a:pPr>
            <a:r>
              <a:rPr lang="en"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Centering Text (1)</a:t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38"/>
          <p:cNvSpPr/>
          <p:nvPr/>
        </p:nvSpPr>
        <p:spPr>
          <a:xfrm>
            <a:off x="5350225" y="3431900"/>
            <a:ext cx="3220800" cy="11670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38"/>
          <p:cNvSpPr/>
          <p:nvPr/>
        </p:nvSpPr>
        <p:spPr>
          <a:xfrm>
            <a:off x="5350225" y="1240125"/>
            <a:ext cx="711300" cy="21918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38"/>
          <p:cNvSpPr/>
          <p:nvPr/>
        </p:nvSpPr>
        <p:spPr>
          <a:xfrm>
            <a:off x="6434725" y="1240125"/>
            <a:ext cx="274800" cy="21918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38"/>
          <p:cNvSpPr/>
          <p:nvPr/>
        </p:nvSpPr>
        <p:spPr>
          <a:xfrm>
            <a:off x="7404925" y="1240125"/>
            <a:ext cx="274800" cy="21918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" name="Google Shape;367;p38"/>
          <p:cNvSpPr/>
          <p:nvPr/>
        </p:nvSpPr>
        <p:spPr>
          <a:xfrm>
            <a:off x="6709625" y="1240125"/>
            <a:ext cx="695400" cy="10977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38"/>
          <p:cNvSpPr/>
          <p:nvPr/>
        </p:nvSpPr>
        <p:spPr>
          <a:xfrm>
            <a:off x="7679725" y="1240125"/>
            <a:ext cx="891300" cy="10977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38"/>
          <p:cNvSpPr/>
          <p:nvPr/>
        </p:nvSpPr>
        <p:spPr>
          <a:xfrm>
            <a:off x="8375125" y="2334225"/>
            <a:ext cx="195900" cy="10977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38"/>
          <p:cNvSpPr/>
          <p:nvPr/>
        </p:nvSpPr>
        <p:spPr>
          <a:xfrm rot="-5400000">
            <a:off x="6175375" y="1126350"/>
            <a:ext cx="147900" cy="375600"/>
          </a:xfrm>
          <a:prstGeom prst="rect">
            <a:avLst/>
          </a:prstGeom>
          <a:solidFill>
            <a:srgbClr val="000000">
              <a:alpha val="45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9"/>
          <p:cNvSpPr txBox="1"/>
          <p:nvPr>
            <p:ph idx="5" type="subTitle"/>
          </p:nvPr>
        </p:nvSpPr>
        <p:spPr>
          <a:xfrm>
            <a:off x="3419275" y="3016851"/>
            <a:ext cx="2305500" cy="75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Revised UI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Designs</a:t>
            </a:r>
            <a:endParaRPr/>
          </a:p>
        </p:txBody>
      </p:sp>
      <p:sp>
        <p:nvSpPr>
          <p:cNvPr id="376" name="Google Shape;376;p39"/>
          <p:cNvSpPr txBox="1"/>
          <p:nvPr>
            <p:ph idx="6" type="subTitle"/>
          </p:nvPr>
        </p:nvSpPr>
        <p:spPr>
          <a:xfrm>
            <a:off x="5625750" y="3032451"/>
            <a:ext cx="2305500" cy="73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Hi-Fi Prototype &amp; Demonstration</a:t>
            </a:r>
            <a:endParaRPr/>
          </a:p>
        </p:txBody>
      </p:sp>
      <p:sp>
        <p:nvSpPr>
          <p:cNvPr id="377" name="Google Shape;377;p39"/>
          <p:cNvSpPr txBox="1"/>
          <p:nvPr/>
        </p:nvSpPr>
        <p:spPr>
          <a:xfrm>
            <a:off x="3468742" y="3016986"/>
            <a:ext cx="2206500" cy="750300"/>
          </a:xfrm>
          <a:prstGeom prst="rect">
            <a:avLst/>
          </a:prstGeom>
          <a:noFill/>
          <a:ln cap="flat" cmpd="sng" w="762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65F3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378" name="Google Shape;378;p39"/>
          <p:cNvSpPr txBox="1"/>
          <p:nvPr/>
        </p:nvSpPr>
        <p:spPr>
          <a:xfrm>
            <a:off x="5675242" y="3016986"/>
            <a:ext cx="2206500" cy="750300"/>
          </a:xfrm>
          <a:prstGeom prst="rect">
            <a:avLst/>
          </a:prstGeom>
          <a:noFill/>
          <a:ln cap="flat" cmpd="sng" w="1905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65F3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379" name="Google Shape;379;p39"/>
          <p:cNvSpPr/>
          <p:nvPr/>
        </p:nvSpPr>
        <p:spPr>
          <a:xfrm>
            <a:off x="1998150" y="1813373"/>
            <a:ext cx="734700" cy="734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0" name="Google Shape;380;p39"/>
          <p:cNvCxnSpPr>
            <a:stCxn id="379" idx="4"/>
            <a:endCxn id="381" idx="0"/>
          </p:cNvCxnSpPr>
          <p:nvPr/>
        </p:nvCxnSpPr>
        <p:spPr>
          <a:xfrm>
            <a:off x="2365500" y="2548073"/>
            <a:ext cx="0" cy="26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2" name="Google Shape;382;p39"/>
          <p:cNvSpPr/>
          <p:nvPr/>
        </p:nvSpPr>
        <p:spPr>
          <a:xfrm>
            <a:off x="6411150" y="1813373"/>
            <a:ext cx="734700" cy="734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3" name="Google Shape;383;p39"/>
          <p:cNvCxnSpPr>
            <a:stCxn id="382" idx="4"/>
            <a:endCxn id="376" idx="0"/>
          </p:cNvCxnSpPr>
          <p:nvPr/>
        </p:nvCxnSpPr>
        <p:spPr>
          <a:xfrm>
            <a:off x="6778500" y="2548073"/>
            <a:ext cx="0" cy="48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4" name="Google Shape;384;p3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85" name="Google Shape;385;p39"/>
          <p:cNvSpPr txBox="1"/>
          <p:nvPr>
            <p:ph idx="4" type="title"/>
          </p:nvPr>
        </p:nvSpPr>
        <p:spPr>
          <a:xfrm>
            <a:off x="6411150" y="1894936"/>
            <a:ext cx="734700" cy="6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81" name="Google Shape;381;p39"/>
          <p:cNvSpPr txBox="1"/>
          <p:nvPr>
            <p:ph idx="1" type="subTitle"/>
          </p:nvPr>
        </p:nvSpPr>
        <p:spPr>
          <a:xfrm>
            <a:off x="1212750" y="2817055"/>
            <a:ext cx="2305500" cy="9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 Evaluation Results</a:t>
            </a:r>
            <a:endParaRPr/>
          </a:p>
        </p:txBody>
      </p:sp>
      <p:cxnSp>
        <p:nvCxnSpPr>
          <p:cNvPr id="386" name="Google Shape;386;p39"/>
          <p:cNvCxnSpPr>
            <a:stCxn id="387" idx="4"/>
            <a:endCxn id="388" idx="0"/>
          </p:cNvCxnSpPr>
          <p:nvPr/>
        </p:nvCxnSpPr>
        <p:spPr>
          <a:xfrm>
            <a:off x="2365492" y="2532486"/>
            <a:ext cx="0" cy="484500"/>
          </a:xfrm>
          <a:prstGeom prst="straightConnector1">
            <a:avLst/>
          </a:prstGeom>
          <a:noFill/>
          <a:ln cap="flat" cmpd="sng" w="19050">
            <a:solidFill>
              <a:srgbClr val="A65F3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9" name="Google Shape;389;p39"/>
          <p:cNvSpPr txBox="1"/>
          <p:nvPr/>
        </p:nvSpPr>
        <p:spPr>
          <a:xfrm>
            <a:off x="2029350" y="1891819"/>
            <a:ext cx="70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A65F31"/>
                </a:solidFill>
                <a:latin typeface="Reem Kufi"/>
                <a:ea typeface="Reem Kufi"/>
                <a:cs typeface="Reem Kufi"/>
                <a:sym typeface="Reem Kufi"/>
              </a:rPr>
              <a:t>01</a:t>
            </a:r>
            <a:endParaRPr sz="2600">
              <a:solidFill>
                <a:srgbClr val="A65F3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388" name="Google Shape;388;p39"/>
          <p:cNvSpPr txBox="1"/>
          <p:nvPr/>
        </p:nvSpPr>
        <p:spPr>
          <a:xfrm>
            <a:off x="1262242" y="3016986"/>
            <a:ext cx="2206500" cy="750300"/>
          </a:xfrm>
          <a:prstGeom prst="rect">
            <a:avLst/>
          </a:prstGeom>
          <a:noFill/>
          <a:ln cap="flat" cmpd="sng" w="1905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65F3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390" name="Google Shape;390;p39"/>
          <p:cNvSpPr/>
          <p:nvPr/>
        </p:nvSpPr>
        <p:spPr>
          <a:xfrm>
            <a:off x="4196850" y="1797648"/>
            <a:ext cx="734700" cy="734700"/>
          </a:xfrm>
          <a:prstGeom prst="ellipse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1" name="Google Shape;391;p39"/>
          <p:cNvCxnSpPr>
            <a:stCxn id="390" idx="4"/>
          </p:cNvCxnSpPr>
          <p:nvPr/>
        </p:nvCxnSpPr>
        <p:spPr>
          <a:xfrm>
            <a:off x="4564200" y="2532348"/>
            <a:ext cx="0" cy="484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2" name="Google Shape;392;p39"/>
          <p:cNvSpPr txBox="1"/>
          <p:nvPr>
            <p:ph idx="4" type="title"/>
          </p:nvPr>
        </p:nvSpPr>
        <p:spPr>
          <a:xfrm>
            <a:off x="4196850" y="1879211"/>
            <a:ext cx="734700" cy="6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02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0"/>
          <p:cNvSpPr/>
          <p:nvPr/>
        </p:nvSpPr>
        <p:spPr>
          <a:xfrm>
            <a:off x="822825" y="1238152"/>
            <a:ext cx="318300" cy="31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40"/>
          <p:cNvSpPr txBox="1"/>
          <p:nvPr>
            <p:ph type="title"/>
          </p:nvPr>
        </p:nvSpPr>
        <p:spPr>
          <a:xfrm>
            <a:off x="720000" y="2407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Our Usability Goals</a:t>
            </a:r>
            <a:endParaRPr sz="4800"/>
          </a:p>
        </p:txBody>
      </p:sp>
      <p:sp>
        <p:nvSpPr>
          <p:cNvPr id="399" name="Google Shape;399;p40"/>
          <p:cNvSpPr/>
          <p:nvPr/>
        </p:nvSpPr>
        <p:spPr>
          <a:xfrm>
            <a:off x="822825" y="1892927"/>
            <a:ext cx="318300" cy="31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40"/>
          <p:cNvSpPr txBox="1"/>
          <p:nvPr>
            <p:ph idx="4" type="subTitle"/>
          </p:nvPr>
        </p:nvSpPr>
        <p:spPr>
          <a:xfrm>
            <a:off x="1239396" y="1129415"/>
            <a:ext cx="7101000" cy="5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Under 1 minute for simple task on average</a:t>
            </a:r>
            <a:endParaRPr sz="2400"/>
          </a:p>
        </p:txBody>
      </p:sp>
      <p:sp>
        <p:nvSpPr>
          <p:cNvPr id="401" name="Google Shape;401;p40"/>
          <p:cNvSpPr txBox="1"/>
          <p:nvPr>
            <p:ph idx="4" type="subTitle"/>
          </p:nvPr>
        </p:nvSpPr>
        <p:spPr>
          <a:xfrm>
            <a:off x="1233500" y="1784190"/>
            <a:ext cx="7101000" cy="5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Under 2.5 minutes for moderate task on average</a:t>
            </a:r>
            <a:endParaRPr sz="2400"/>
          </a:p>
        </p:txBody>
      </p:sp>
      <p:sp>
        <p:nvSpPr>
          <p:cNvPr id="402" name="Google Shape;402;p40"/>
          <p:cNvSpPr/>
          <p:nvPr/>
        </p:nvSpPr>
        <p:spPr>
          <a:xfrm>
            <a:off x="822813" y="2547702"/>
            <a:ext cx="318300" cy="31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40"/>
          <p:cNvSpPr txBox="1"/>
          <p:nvPr>
            <p:ph idx="4" type="subTitle"/>
          </p:nvPr>
        </p:nvSpPr>
        <p:spPr>
          <a:xfrm>
            <a:off x="1238102" y="2438965"/>
            <a:ext cx="7101000" cy="5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Under 3 minutes for complex task on average</a:t>
            </a:r>
            <a:endParaRPr sz="2400"/>
          </a:p>
        </p:txBody>
      </p:sp>
      <p:sp>
        <p:nvSpPr>
          <p:cNvPr id="404" name="Google Shape;404;p40"/>
          <p:cNvSpPr/>
          <p:nvPr/>
        </p:nvSpPr>
        <p:spPr>
          <a:xfrm>
            <a:off x="822825" y="3202477"/>
            <a:ext cx="318300" cy="31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40"/>
          <p:cNvSpPr/>
          <p:nvPr/>
        </p:nvSpPr>
        <p:spPr>
          <a:xfrm>
            <a:off x="822825" y="3857252"/>
            <a:ext cx="318300" cy="31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6" name="Google Shape;406;p40"/>
          <p:cNvSpPr txBox="1"/>
          <p:nvPr>
            <p:ph idx="4" type="subTitle"/>
          </p:nvPr>
        </p:nvSpPr>
        <p:spPr>
          <a:xfrm>
            <a:off x="1233475" y="3093750"/>
            <a:ext cx="8139600" cy="5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No more than </a:t>
            </a:r>
            <a:r>
              <a:rPr b="1" lang="en" sz="2400"/>
              <a:t>one</a:t>
            </a:r>
            <a:r>
              <a:rPr lang="en" sz="2400"/>
              <a:t> major </a:t>
            </a:r>
            <a:r>
              <a:rPr lang="en" sz="2400"/>
              <a:t>Crit. Incident</a:t>
            </a:r>
            <a:r>
              <a:rPr lang="en" sz="2400"/>
              <a:t> per participant</a:t>
            </a:r>
            <a:endParaRPr sz="2400"/>
          </a:p>
        </p:txBody>
      </p:sp>
      <p:sp>
        <p:nvSpPr>
          <p:cNvPr id="407" name="Google Shape;407;p40"/>
          <p:cNvSpPr txBox="1"/>
          <p:nvPr>
            <p:ph idx="4" type="subTitle"/>
          </p:nvPr>
        </p:nvSpPr>
        <p:spPr>
          <a:xfrm>
            <a:off x="1236675" y="3748525"/>
            <a:ext cx="7663800" cy="5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Crit. </a:t>
            </a:r>
            <a:r>
              <a:rPr lang="en" sz="2400"/>
              <a:t>Incident</a:t>
            </a:r>
            <a:r>
              <a:rPr lang="en" sz="2400"/>
              <a:t> score &gt;-5 per participant on average</a:t>
            </a:r>
            <a:endParaRPr sz="2400"/>
          </a:p>
        </p:txBody>
      </p:sp>
      <p:sp>
        <p:nvSpPr>
          <p:cNvPr id="408" name="Google Shape;408;p40"/>
          <p:cNvSpPr/>
          <p:nvPr/>
        </p:nvSpPr>
        <p:spPr>
          <a:xfrm rot="-8422438">
            <a:off x="917844" y="1750480"/>
            <a:ext cx="208381" cy="373089"/>
          </a:xfrm>
          <a:prstGeom prst="halfFrame">
            <a:avLst>
              <a:gd fmla="val 18697" name="adj1"/>
              <a:gd fmla="val 19543" name="adj2"/>
            </a:avLst>
          </a:prstGeom>
          <a:solidFill>
            <a:srgbClr val="6AA84F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40"/>
          <p:cNvSpPr/>
          <p:nvPr/>
        </p:nvSpPr>
        <p:spPr>
          <a:xfrm rot="-8422438">
            <a:off x="917844" y="1095705"/>
            <a:ext cx="208381" cy="373089"/>
          </a:xfrm>
          <a:prstGeom prst="halfFrame">
            <a:avLst>
              <a:gd fmla="val 18697" name="adj1"/>
              <a:gd fmla="val 19543" name="adj2"/>
            </a:avLst>
          </a:prstGeom>
          <a:solidFill>
            <a:srgbClr val="F1C232"/>
          </a:solidFill>
          <a:ln cap="flat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40"/>
          <p:cNvSpPr/>
          <p:nvPr/>
        </p:nvSpPr>
        <p:spPr>
          <a:xfrm rot="-8422438">
            <a:off x="917844" y="2405255"/>
            <a:ext cx="208381" cy="373089"/>
          </a:xfrm>
          <a:prstGeom prst="halfFrame">
            <a:avLst>
              <a:gd fmla="val 18697" name="adj1"/>
              <a:gd fmla="val 19543" name="adj2"/>
            </a:avLst>
          </a:prstGeom>
          <a:solidFill>
            <a:srgbClr val="6AA84F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40"/>
          <p:cNvSpPr/>
          <p:nvPr/>
        </p:nvSpPr>
        <p:spPr>
          <a:xfrm>
            <a:off x="717975" y="3093750"/>
            <a:ext cx="528000" cy="528000"/>
          </a:xfrm>
          <a:prstGeom prst="mathMultiply">
            <a:avLst>
              <a:gd fmla="val 15832" name="adj1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p40"/>
          <p:cNvSpPr/>
          <p:nvPr/>
        </p:nvSpPr>
        <p:spPr>
          <a:xfrm>
            <a:off x="717975" y="3748525"/>
            <a:ext cx="528000" cy="528000"/>
          </a:xfrm>
          <a:prstGeom prst="mathMultiply">
            <a:avLst>
              <a:gd fmla="val 15832" name="adj1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40"/>
          <p:cNvSpPr/>
          <p:nvPr/>
        </p:nvSpPr>
        <p:spPr>
          <a:xfrm>
            <a:off x="803725" y="4401327"/>
            <a:ext cx="318300" cy="31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p40"/>
          <p:cNvSpPr txBox="1"/>
          <p:nvPr/>
        </p:nvSpPr>
        <p:spPr>
          <a:xfrm>
            <a:off x="1219014" y="4292590"/>
            <a:ext cx="71010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 Is it fun?</a:t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40"/>
          <p:cNvSpPr/>
          <p:nvPr/>
        </p:nvSpPr>
        <p:spPr>
          <a:xfrm rot="-8422438">
            <a:off x="898756" y="4258880"/>
            <a:ext cx="208381" cy="373089"/>
          </a:xfrm>
          <a:prstGeom prst="halfFrame">
            <a:avLst>
              <a:gd fmla="val 18697" name="adj1"/>
              <a:gd fmla="val 19543" name="adj2"/>
            </a:avLst>
          </a:prstGeom>
          <a:solidFill>
            <a:srgbClr val="6AA84F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16" name="Google Shape;416;p40"/>
          <p:cNvGrpSpPr/>
          <p:nvPr/>
        </p:nvGrpSpPr>
        <p:grpSpPr>
          <a:xfrm>
            <a:off x="649225" y="1133865"/>
            <a:ext cx="8308419" cy="1890405"/>
            <a:chOff x="560725" y="417325"/>
            <a:chExt cx="7578600" cy="940500"/>
          </a:xfrm>
        </p:grpSpPr>
        <p:sp>
          <p:nvSpPr>
            <p:cNvPr id="417" name="Google Shape;417;p40"/>
            <p:cNvSpPr/>
            <p:nvPr/>
          </p:nvSpPr>
          <p:spPr>
            <a:xfrm>
              <a:off x="560725" y="417325"/>
              <a:ext cx="7578600" cy="940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8" name="Google Shape;418;p40"/>
            <p:cNvSpPr txBox="1"/>
            <p:nvPr/>
          </p:nvSpPr>
          <p:spPr>
            <a:xfrm>
              <a:off x="890792" y="579223"/>
              <a:ext cx="67398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Efficient</a:t>
              </a:r>
              <a:r>
                <a:rPr lang="en" sz="9600">
                  <a:solidFill>
                    <a:schemeClr val="dk2"/>
                  </a:solidFill>
                </a:rPr>
                <a:t> </a:t>
              </a:r>
              <a:endParaRPr sz="9600">
                <a:solidFill>
                  <a:schemeClr val="dk2"/>
                </a:solidFill>
              </a:endParaRPr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679539" y="3067452"/>
            <a:ext cx="8247790" cy="1124650"/>
            <a:chOff x="560725" y="417325"/>
            <a:chExt cx="7578600" cy="940500"/>
          </a:xfrm>
        </p:grpSpPr>
        <p:sp>
          <p:nvSpPr>
            <p:cNvPr id="420" name="Google Shape;420;p40"/>
            <p:cNvSpPr/>
            <p:nvPr/>
          </p:nvSpPr>
          <p:spPr>
            <a:xfrm>
              <a:off x="560725" y="417325"/>
              <a:ext cx="7578600" cy="940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21" name="Google Shape;421;p40"/>
            <p:cNvSpPr txBox="1"/>
            <p:nvPr/>
          </p:nvSpPr>
          <p:spPr>
            <a:xfrm>
              <a:off x="860217" y="642517"/>
              <a:ext cx="6739800" cy="61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Robust </a:t>
              </a:r>
              <a:endParaRPr sz="6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</a:endParaRPr>
            </a:p>
          </p:txBody>
        </p:sp>
      </p:grpSp>
      <p:grpSp>
        <p:nvGrpSpPr>
          <p:cNvPr id="422" name="Google Shape;422;p40"/>
          <p:cNvGrpSpPr/>
          <p:nvPr/>
        </p:nvGrpSpPr>
        <p:grpSpPr>
          <a:xfrm>
            <a:off x="716562" y="4235282"/>
            <a:ext cx="8134869" cy="733214"/>
            <a:chOff x="736000" y="4268507"/>
            <a:chExt cx="8134869" cy="733214"/>
          </a:xfrm>
        </p:grpSpPr>
        <p:grpSp>
          <p:nvGrpSpPr>
            <p:cNvPr id="423" name="Google Shape;423;p40"/>
            <p:cNvGrpSpPr/>
            <p:nvPr/>
          </p:nvGrpSpPr>
          <p:grpSpPr>
            <a:xfrm>
              <a:off x="736000" y="4268507"/>
              <a:ext cx="8134869" cy="733214"/>
              <a:chOff x="560725" y="417325"/>
              <a:chExt cx="7578600" cy="940500"/>
            </a:xfrm>
          </p:grpSpPr>
          <p:sp>
            <p:nvSpPr>
              <p:cNvPr id="424" name="Google Shape;424;p40"/>
              <p:cNvSpPr/>
              <p:nvPr/>
            </p:nvSpPr>
            <p:spPr>
              <a:xfrm>
                <a:off x="560725" y="417325"/>
                <a:ext cx="7578600" cy="9405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25" name="Google Shape;425;p40"/>
              <p:cNvSpPr txBox="1"/>
              <p:nvPr/>
            </p:nvSpPr>
            <p:spPr>
              <a:xfrm>
                <a:off x="890792" y="579223"/>
                <a:ext cx="6739800" cy="61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2"/>
                  </a:solidFill>
                </a:endParaRPr>
              </a:p>
            </p:txBody>
          </p:sp>
        </p:grpSp>
        <p:sp>
          <p:nvSpPr>
            <p:cNvPr id="426" name="Google Shape;426;p40"/>
            <p:cNvSpPr txBox="1"/>
            <p:nvPr/>
          </p:nvSpPr>
          <p:spPr>
            <a:xfrm>
              <a:off x="3894413" y="4268513"/>
              <a:ext cx="1750200" cy="7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6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rPr>
                <a:t>Fun</a:t>
              </a:r>
              <a:endParaRPr sz="5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1"/>
          <p:cNvSpPr/>
          <p:nvPr/>
        </p:nvSpPr>
        <p:spPr>
          <a:xfrm>
            <a:off x="3900" y="-26950"/>
            <a:ext cx="577800" cy="1965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41"/>
          <p:cNvSpPr txBox="1"/>
          <p:nvPr>
            <p:ph type="title"/>
          </p:nvPr>
        </p:nvSpPr>
        <p:spPr>
          <a:xfrm>
            <a:off x="508600" y="0"/>
            <a:ext cx="7704000" cy="7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</a:rPr>
              <a:t>Product Revisions</a:t>
            </a:r>
            <a:endParaRPr/>
          </a:p>
        </p:txBody>
      </p:sp>
      <p:sp>
        <p:nvSpPr>
          <p:cNvPr id="433" name="Google Shape;433;p41"/>
          <p:cNvSpPr/>
          <p:nvPr/>
        </p:nvSpPr>
        <p:spPr>
          <a:xfrm>
            <a:off x="56844" y="829806"/>
            <a:ext cx="471900" cy="47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41"/>
          <p:cNvSpPr txBox="1"/>
          <p:nvPr/>
        </p:nvSpPr>
        <p:spPr>
          <a:xfrm>
            <a:off x="581700" y="729600"/>
            <a:ext cx="4376100" cy="40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Begin Arbor with a </a:t>
            </a:r>
            <a:r>
              <a:rPr b="1"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story-like tutorial</a:t>
            </a: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led by the farmer, </a:t>
            </a: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to introduce the world.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7090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The m</a:t>
            </a:r>
            <a:r>
              <a:rPr lang="en" sz="15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ost common feedback is not understanding world &amp; what to do.</a:t>
            </a:r>
            <a:endParaRPr sz="15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7090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This addresses all major changes for sev. 4, as it provides all needed context + next steps.</a:t>
            </a:r>
            <a:endParaRPr sz="15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7090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Though should only be needed once, </a:t>
            </a:r>
            <a:endParaRPr sz="15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players will have the option to ask the farmer within any task for guidance if need be for </a:t>
            </a:r>
            <a:r>
              <a:rPr lang="en" sz="15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accessibility</a:t>
            </a:r>
            <a:r>
              <a:rPr lang="en" sz="15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 (i.e. cognitive disorders)</a:t>
            </a:r>
            <a:endParaRPr sz="23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5" name="Google Shape;435;p41"/>
          <p:cNvSpPr txBox="1"/>
          <p:nvPr/>
        </p:nvSpPr>
        <p:spPr>
          <a:xfrm>
            <a:off x="-54750" y="729607"/>
            <a:ext cx="6951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0901"/>
                </a:solidFill>
                <a:latin typeface="Reem Kufi"/>
                <a:ea typeface="Reem Kufi"/>
                <a:cs typeface="Reem Kufi"/>
                <a:sym typeface="Reem Kufi"/>
              </a:rPr>
              <a:t>1</a:t>
            </a:r>
            <a:endParaRPr sz="3000">
              <a:solidFill>
                <a:srgbClr val="27090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pic>
        <p:nvPicPr>
          <p:cNvPr id="436" name="Google Shape;436;p41"/>
          <p:cNvPicPr preferRelativeResize="0"/>
          <p:nvPr/>
        </p:nvPicPr>
        <p:blipFill rotWithShape="1">
          <a:blip r:embed="rId3">
            <a:alphaModFix/>
          </a:blip>
          <a:srcRect b="10764" l="0" r="0" t="3801"/>
          <a:stretch/>
        </p:blipFill>
        <p:spPr>
          <a:xfrm>
            <a:off x="4908550" y="0"/>
            <a:ext cx="2073099" cy="394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1"/>
          <p:cNvPicPr preferRelativeResize="0"/>
          <p:nvPr/>
        </p:nvPicPr>
        <p:blipFill rotWithShape="1">
          <a:blip r:embed="rId4">
            <a:alphaModFix/>
          </a:blip>
          <a:srcRect b="0" l="0" r="0" t="5060"/>
          <a:stretch/>
        </p:blipFill>
        <p:spPr>
          <a:xfrm>
            <a:off x="7070900" y="-26950"/>
            <a:ext cx="2073100" cy="3942851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1"/>
          <p:cNvSpPr txBox="1"/>
          <p:nvPr/>
        </p:nvSpPr>
        <p:spPr>
          <a:xfrm>
            <a:off x="5269200" y="3942850"/>
            <a:ext cx="1351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rPr>
              <a:t>Before</a:t>
            </a:r>
            <a:endParaRPr sz="3000">
              <a:solidFill>
                <a:schemeClr val="dk2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439" name="Google Shape;439;p41"/>
          <p:cNvSpPr txBox="1"/>
          <p:nvPr/>
        </p:nvSpPr>
        <p:spPr>
          <a:xfrm>
            <a:off x="7587900" y="3942850"/>
            <a:ext cx="123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rPr>
              <a:t>After</a:t>
            </a:r>
            <a:endParaRPr sz="3000">
              <a:solidFill>
                <a:schemeClr val="dk2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440" name="Google Shape;440;p41"/>
          <p:cNvSpPr txBox="1"/>
          <p:nvPr/>
        </p:nvSpPr>
        <p:spPr>
          <a:xfrm>
            <a:off x="397000" y="4331400"/>
            <a:ext cx="89355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Usability Goal: </a:t>
            </a: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Efficient, Robust, Fun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change removes all guesswork from user of what to do next and why- allowing for a faster learning curve, fewer errors, and creates an immersive experience into the Arbor world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2"/>
          <p:cNvSpPr txBox="1"/>
          <p:nvPr>
            <p:ph type="title"/>
          </p:nvPr>
        </p:nvSpPr>
        <p:spPr>
          <a:xfrm>
            <a:off x="1042975" y="180050"/>
            <a:ext cx="7704000" cy="7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</a:rPr>
              <a:t>Product Revisions</a:t>
            </a:r>
            <a:endParaRPr/>
          </a:p>
        </p:txBody>
      </p:sp>
      <p:sp>
        <p:nvSpPr>
          <p:cNvPr id="446" name="Google Shape;446;p42"/>
          <p:cNvSpPr/>
          <p:nvPr/>
        </p:nvSpPr>
        <p:spPr>
          <a:xfrm>
            <a:off x="669325" y="938456"/>
            <a:ext cx="477600" cy="47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42"/>
          <p:cNvSpPr txBox="1"/>
          <p:nvPr/>
        </p:nvSpPr>
        <p:spPr>
          <a:xfrm>
            <a:off x="1423500" y="909650"/>
            <a:ext cx="757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p42"/>
          <p:cNvSpPr txBox="1"/>
          <p:nvPr/>
        </p:nvSpPr>
        <p:spPr>
          <a:xfrm>
            <a:off x="556379" y="849407"/>
            <a:ext cx="70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0901"/>
                </a:solidFill>
                <a:latin typeface="Reem Kufi"/>
                <a:ea typeface="Reem Kufi"/>
                <a:cs typeface="Reem Kufi"/>
                <a:sym typeface="Reem Kufi"/>
              </a:rPr>
              <a:t>2</a:t>
            </a:r>
            <a:endParaRPr sz="3000">
              <a:solidFill>
                <a:srgbClr val="27090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449" name="Google Shape;449;p42"/>
          <p:cNvSpPr txBox="1"/>
          <p:nvPr/>
        </p:nvSpPr>
        <p:spPr>
          <a:xfrm>
            <a:off x="1259875" y="849400"/>
            <a:ext cx="72702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Animation via Gif</a:t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42"/>
          <p:cNvSpPr txBox="1"/>
          <p:nvPr/>
        </p:nvSpPr>
        <p:spPr>
          <a:xfrm>
            <a:off x="905000" y="1444850"/>
            <a:ext cx="4445100" cy="27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Arbor wants users to develop a bond with the spite, 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movement creates a sense of life in the characters and world.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Also makes clear what is clickable, which addresses common feedback for clarity on what to click in severity 4, 3, and 2.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Everything clickable in the world will have a small gif, and the character will to walk.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42"/>
          <p:cNvSpPr txBox="1"/>
          <p:nvPr/>
        </p:nvSpPr>
        <p:spPr>
          <a:xfrm>
            <a:off x="6347825" y="96325"/>
            <a:ext cx="143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rPr>
              <a:t>Before</a:t>
            </a:r>
            <a:endParaRPr sz="3000">
              <a:solidFill>
                <a:schemeClr val="dk2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452" name="Google Shape;452;p42"/>
          <p:cNvSpPr txBox="1"/>
          <p:nvPr/>
        </p:nvSpPr>
        <p:spPr>
          <a:xfrm>
            <a:off x="5564813" y="23118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rPr>
              <a:t>After</a:t>
            </a:r>
            <a:endParaRPr/>
          </a:p>
        </p:txBody>
      </p:sp>
      <p:pic>
        <p:nvPicPr>
          <p:cNvPr id="453" name="Google Shape;4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625" y="2965650"/>
            <a:ext cx="1880400" cy="18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2"/>
          <p:cNvPicPr preferRelativeResize="0"/>
          <p:nvPr/>
        </p:nvPicPr>
        <p:blipFill rotWithShape="1">
          <a:blip r:embed="rId4">
            <a:alphaModFix/>
          </a:blip>
          <a:srcRect b="729" l="0" r="0" t="729"/>
          <a:stretch/>
        </p:blipFill>
        <p:spPr>
          <a:xfrm>
            <a:off x="6150425" y="552725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2"/>
          <p:cNvSpPr txBox="1"/>
          <p:nvPr/>
        </p:nvSpPr>
        <p:spPr>
          <a:xfrm>
            <a:off x="1146925" y="41440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2"/>
          <p:cNvSpPr txBox="1"/>
          <p:nvPr/>
        </p:nvSpPr>
        <p:spPr>
          <a:xfrm>
            <a:off x="42350" y="3961700"/>
            <a:ext cx="6513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Usability Goal: </a:t>
            </a: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Robust, Fun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clarity of what is able to be interacted with results in less errors by reducing the amount of random-clicking a user may have previously done. Animations are fun, adding an exciting 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livelihood to the app.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8624" l="3025" r="0" t="13602"/>
          <a:stretch/>
        </p:blipFill>
        <p:spPr>
          <a:xfrm>
            <a:off x="3612663" y="417038"/>
            <a:ext cx="1731900" cy="1731900"/>
          </a:xfrm>
          <a:prstGeom prst="roundRect">
            <a:avLst>
              <a:gd fmla="val 16667" name="adj"/>
            </a:avLst>
          </a:prstGeom>
        </p:spPr>
      </p:pic>
      <p:sp>
        <p:nvSpPr>
          <p:cNvPr id="209" name="Google Shape;209;p25"/>
          <p:cNvSpPr txBox="1"/>
          <p:nvPr>
            <p:ph type="title"/>
          </p:nvPr>
        </p:nvSpPr>
        <p:spPr>
          <a:xfrm>
            <a:off x="387625" y="2162100"/>
            <a:ext cx="32811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Team </a:t>
            </a:r>
            <a:r>
              <a:rPr b="1" lang="en">
                <a:latin typeface="Nunito"/>
                <a:ea typeface="Nunito"/>
                <a:cs typeface="Nunito"/>
                <a:sym typeface="Nunito"/>
              </a:rPr>
              <a:t>Arbor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10" name="Google Shape;210;p25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12502" l="0" r="0" t="12495"/>
          <a:stretch/>
        </p:blipFill>
        <p:spPr>
          <a:xfrm>
            <a:off x="6148650" y="417038"/>
            <a:ext cx="1731900" cy="1731900"/>
          </a:xfrm>
          <a:prstGeom prst="roundRect">
            <a:avLst>
              <a:gd fmla="val 16667" name="adj"/>
            </a:avLst>
          </a:prstGeom>
        </p:spPr>
      </p:pic>
      <p:pic>
        <p:nvPicPr>
          <p:cNvPr id="211" name="Google Shape;211;p25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4498" l="2736" r="7246" t="0"/>
          <a:stretch/>
        </p:blipFill>
        <p:spPr>
          <a:xfrm>
            <a:off x="3612675" y="2842163"/>
            <a:ext cx="1731900" cy="1731900"/>
          </a:xfrm>
          <a:prstGeom prst="roundRect">
            <a:avLst>
              <a:gd fmla="val 16667" name="adj"/>
            </a:avLst>
          </a:prstGeom>
        </p:spPr>
      </p:pic>
      <p:pic>
        <p:nvPicPr>
          <p:cNvPr id="212" name="Google Shape;212;p25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12581" l="0" r="0" t="12573"/>
          <a:stretch/>
        </p:blipFill>
        <p:spPr>
          <a:xfrm>
            <a:off x="6148650" y="2842163"/>
            <a:ext cx="1731900" cy="1731900"/>
          </a:xfrm>
          <a:prstGeom prst="roundRect">
            <a:avLst>
              <a:gd fmla="val 16667" name="adj"/>
            </a:avLst>
          </a:prstGeom>
        </p:spPr>
      </p:pic>
      <p:sp>
        <p:nvSpPr>
          <p:cNvPr id="213" name="Google Shape;213;p25"/>
          <p:cNvSpPr txBox="1"/>
          <p:nvPr>
            <p:ph type="title"/>
          </p:nvPr>
        </p:nvSpPr>
        <p:spPr>
          <a:xfrm>
            <a:off x="3379425" y="2098600"/>
            <a:ext cx="23508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Hamidou Guechtouli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4" name="Google Shape;214;p25"/>
          <p:cNvSpPr txBox="1"/>
          <p:nvPr>
            <p:ph type="title"/>
          </p:nvPr>
        </p:nvSpPr>
        <p:spPr>
          <a:xfrm>
            <a:off x="6020700" y="2098600"/>
            <a:ext cx="19878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Blaine Wells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" name="Google Shape;215;p25"/>
          <p:cNvSpPr txBox="1"/>
          <p:nvPr>
            <p:ph type="title"/>
          </p:nvPr>
        </p:nvSpPr>
        <p:spPr>
          <a:xfrm>
            <a:off x="3425700" y="4574075"/>
            <a:ext cx="19878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Melody Fuentes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" name="Google Shape;216;p25"/>
          <p:cNvSpPr txBox="1"/>
          <p:nvPr>
            <p:ph type="title"/>
          </p:nvPr>
        </p:nvSpPr>
        <p:spPr>
          <a:xfrm>
            <a:off x="6096900" y="4574075"/>
            <a:ext cx="19878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Dante Danelian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 txBox="1"/>
          <p:nvPr>
            <p:ph type="title"/>
          </p:nvPr>
        </p:nvSpPr>
        <p:spPr>
          <a:xfrm>
            <a:off x="1027075" y="115375"/>
            <a:ext cx="7704000" cy="11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</a:rPr>
              <a:t>UI Revisions</a:t>
            </a:r>
            <a:endParaRPr/>
          </a:p>
        </p:txBody>
      </p:sp>
      <p:sp>
        <p:nvSpPr>
          <p:cNvPr id="462" name="Google Shape;462;p43"/>
          <p:cNvSpPr/>
          <p:nvPr/>
        </p:nvSpPr>
        <p:spPr>
          <a:xfrm>
            <a:off x="294675" y="852381"/>
            <a:ext cx="477600" cy="47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" name="Google Shape;463;p43"/>
          <p:cNvSpPr txBox="1"/>
          <p:nvPr/>
        </p:nvSpPr>
        <p:spPr>
          <a:xfrm>
            <a:off x="772275" y="1663200"/>
            <a:ext cx="50643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Making better use of space by removing unnecessary constraints.</a:t>
            </a:r>
            <a:endParaRPr sz="22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I.e. </a:t>
            </a:r>
            <a:r>
              <a:rPr b="1"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Mail task</a:t>
            </a: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: screens now a messaging style, switched placement of images for clarity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43"/>
          <p:cNvSpPr txBox="1"/>
          <p:nvPr/>
        </p:nvSpPr>
        <p:spPr>
          <a:xfrm>
            <a:off x="181729" y="763332"/>
            <a:ext cx="70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0901"/>
                </a:solidFill>
                <a:latin typeface="Reem Kufi"/>
                <a:ea typeface="Reem Kufi"/>
                <a:cs typeface="Reem Kufi"/>
                <a:sym typeface="Reem Kufi"/>
              </a:rPr>
              <a:t>1</a:t>
            </a:r>
            <a:endParaRPr sz="3000">
              <a:solidFill>
                <a:srgbClr val="27090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pic>
        <p:nvPicPr>
          <p:cNvPr id="465" name="Google Shape;46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7550" y="1774665"/>
            <a:ext cx="1476075" cy="323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6750" y="1341119"/>
            <a:ext cx="1717251" cy="367980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3"/>
          <p:cNvSpPr txBox="1"/>
          <p:nvPr/>
        </p:nvSpPr>
        <p:spPr>
          <a:xfrm>
            <a:off x="660825" y="2140800"/>
            <a:ext cx="48867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Reduces user friction as user needs to scroll less, more important info above-the-fold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Image layout follows hierarchy of importance- memory first, fruit sent second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Addresses HE feedback of aesthetic consistency and layouts in Sev. 3, 2, and 1, all screens look more consistent and cleaner.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8" name="Google Shape;46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7619" y="587225"/>
            <a:ext cx="1295932" cy="12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3"/>
          <p:cNvSpPr txBox="1"/>
          <p:nvPr/>
        </p:nvSpPr>
        <p:spPr>
          <a:xfrm>
            <a:off x="5947638" y="0"/>
            <a:ext cx="139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rPr>
              <a:t>Before</a:t>
            </a:r>
            <a:endParaRPr sz="3000">
              <a:solidFill>
                <a:schemeClr val="dk2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470" name="Google Shape;470;p43"/>
          <p:cNvSpPr txBox="1"/>
          <p:nvPr/>
        </p:nvSpPr>
        <p:spPr>
          <a:xfrm>
            <a:off x="7637375" y="694625"/>
            <a:ext cx="129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rPr>
              <a:t>After</a:t>
            </a:r>
            <a:endParaRPr/>
          </a:p>
        </p:txBody>
      </p:sp>
      <p:sp>
        <p:nvSpPr>
          <p:cNvPr id="471" name="Google Shape;471;p43"/>
          <p:cNvSpPr txBox="1"/>
          <p:nvPr/>
        </p:nvSpPr>
        <p:spPr>
          <a:xfrm>
            <a:off x="0" y="4351675"/>
            <a:ext cx="5997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Usability Goal: </a:t>
            </a: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Efficient, Robust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 a reduction on user friction, the time it takes to slow is severely 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lessened. Image-switch reduces mixing up memories from different people.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4"/>
          <p:cNvSpPr/>
          <p:nvPr/>
        </p:nvSpPr>
        <p:spPr>
          <a:xfrm>
            <a:off x="6742300" y="-152000"/>
            <a:ext cx="2468700" cy="5593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44"/>
          <p:cNvSpPr txBox="1"/>
          <p:nvPr>
            <p:ph type="title"/>
          </p:nvPr>
        </p:nvSpPr>
        <p:spPr>
          <a:xfrm>
            <a:off x="470150" y="123250"/>
            <a:ext cx="2924700" cy="7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</a:rPr>
              <a:t>UI Revisions</a:t>
            </a:r>
            <a:endParaRPr/>
          </a:p>
        </p:txBody>
      </p:sp>
      <p:sp>
        <p:nvSpPr>
          <p:cNvPr id="478" name="Google Shape;478;p44"/>
          <p:cNvSpPr txBox="1"/>
          <p:nvPr/>
        </p:nvSpPr>
        <p:spPr>
          <a:xfrm>
            <a:off x="4235325" y="282475"/>
            <a:ext cx="48867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Adding better labels.</a:t>
            </a:r>
            <a:endParaRPr sz="22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	I.e. </a:t>
            </a:r>
            <a:r>
              <a:rPr b="1" lang="en" sz="22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Planting Seed screen</a:t>
            </a:r>
            <a:r>
              <a:rPr lang="en" sz="22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: Labels now includes name and how many seeds a user has in their inventory</a:t>
            </a:r>
            <a:endParaRPr sz="22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44"/>
          <p:cNvSpPr txBox="1"/>
          <p:nvPr/>
        </p:nvSpPr>
        <p:spPr>
          <a:xfrm>
            <a:off x="4235325" y="2167225"/>
            <a:ext cx="4886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Addresses 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feedback in Sev. 4, 3; visibility of system status and accessibility, users regardless of ability can know what fruit they have and how many.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Increases clarity of the app, removes the guesswork from </a:t>
            </a:r>
            <a:r>
              <a:rPr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user, thus creating a smoother, more intuitive experience.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44"/>
          <p:cNvSpPr/>
          <p:nvPr/>
        </p:nvSpPr>
        <p:spPr>
          <a:xfrm>
            <a:off x="3644775" y="383831"/>
            <a:ext cx="477600" cy="47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1" name="Google Shape;481;p44"/>
          <p:cNvSpPr txBox="1"/>
          <p:nvPr/>
        </p:nvSpPr>
        <p:spPr>
          <a:xfrm>
            <a:off x="3531829" y="282482"/>
            <a:ext cx="70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0901"/>
                </a:solidFill>
                <a:latin typeface="Reem Kufi"/>
                <a:ea typeface="Reem Kufi"/>
                <a:cs typeface="Reem Kufi"/>
                <a:sym typeface="Reem Kufi"/>
              </a:rPr>
              <a:t>2</a:t>
            </a:r>
            <a:endParaRPr sz="3000">
              <a:solidFill>
                <a:srgbClr val="27090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pic>
        <p:nvPicPr>
          <p:cNvPr id="482" name="Google Shape;48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462" y="1498635"/>
            <a:ext cx="1657374" cy="349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50" y="1497650"/>
            <a:ext cx="1657375" cy="3542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4"/>
          <p:cNvSpPr txBox="1"/>
          <p:nvPr/>
        </p:nvSpPr>
        <p:spPr>
          <a:xfrm>
            <a:off x="270075" y="896650"/>
            <a:ext cx="1340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rPr>
              <a:t>Before</a:t>
            </a:r>
            <a:endParaRPr sz="3000">
              <a:solidFill>
                <a:schemeClr val="dk2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485" name="Google Shape;485;p44"/>
          <p:cNvSpPr txBox="1"/>
          <p:nvPr/>
        </p:nvSpPr>
        <p:spPr>
          <a:xfrm>
            <a:off x="2100570" y="913535"/>
            <a:ext cx="121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rPr>
              <a:t>After</a:t>
            </a:r>
            <a:endParaRPr sz="3000">
              <a:solidFill>
                <a:schemeClr val="dk2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486" name="Google Shape;486;p44"/>
          <p:cNvSpPr txBox="1"/>
          <p:nvPr/>
        </p:nvSpPr>
        <p:spPr>
          <a:xfrm>
            <a:off x="3724200" y="4164100"/>
            <a:ext cx="54198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Usability Goal: </a:t>
            </a:r>
            <a:r>
              <a:rPr b="1"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Robust</a:t>
            </a:r>
            <a:endParaRPr b="1"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change reduces errors by removing the need for users to remember their inventory. Labelling makes the app more accessible for people of all abilities, reducing overall errors.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5"/>
          <p:cNvSpPr txBox="1"/>
          <p:nvPr>
            <p:ph type="title"/>
          </p:nvPr>
        </p:nvSpPr>
        <p:spPr>
          <a:xfrm>
            <a:off x="1027075" y="305475"/>
            <a:ext cx="7704000" cy="11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Usability Goals Progress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2"/>
              </a:solidFill>
            </a:endParaRPr>
          </a:p>
        </p:txBody>
      </p:sp>
      <p:sp>
        <p:nvSpPr>
          <p:cNvPr id="492" name="Google Shape;492;p45"/>
          <p:cNvSpPr/>
          <p:nvPr/>
        </p:nvSpPr>
        <p:spPr>
          <a:xfrm>
            <a:off x="815850" y="1353977"/>
            <a:ext cx="318300" cy="31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3" name="Google Shape;493;p45"/>
          <p:cNvSpPr/>
          <p:nvPr/>
        </p:nvSpPr>
        <p:spPr>
          <a:xfrm>
            <a:off x="815850" y="2008752"/>
            <a:ext cx="318300" cy="31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4" name="Google Shape;494;p45"/>
          <p:cNvSpPr txBox="1"/>
          <p:nvPr/>
        </p:nvSpPr>
        <p:spPr>
          <a:xfrm>
            <a:off x="1232421" y="1245240"/>
            <a:ext cx="71010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Under 1 minute for simple task on average</a:t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5" name="Google Shape;495;p45"/>
          <p:cNvSpPr txBox="1"/>
          <p:nvPr/>
        </p:nvSpPr>
        <p:spPr>
          <a:xfrm>
            <a:off x="1226525" y="1900015"/>
            <a:ext cx="71010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Under 2.5 minutes for moderate task on average</a:t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6" name="Google Shape;496;p45"/>
          <p:cNvSpPr/>
          <p:nvPr/>
        </p:nvSpPr>
        <p:spPr>
          <a:xfrm>
            <a:off x="815838" y="2663527"/>
            <a:ext cx="318300" cy="31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7" name="Google Shape;497;p45"/>
          <p:cNvSpPr txBox="1"/>
          <p:nvPr/>
        </p:nvSpPr>
        <p:spPr>
          <a:xfrm>
            <a:off x="1231127" y="2554790"/>
            <a:ext cx="71010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Under 5 minutes for complex task on average</a:t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8" name="Google Shape;498;p45"/>
          <p:cNvSpPr/>
          <p:nvPr/>
        </p:nvSpPr>
        <p:spPr>
          <a:xfrm>
            <a:off x="815850" y="3318302"/>
            <a:ext cx="318300" cy="31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9" name="Google Shape;499;p45"/>
          <p:cNvSpPr/>
          <p:nvPr/>
        </p:nvSpPr>
        <p:spPr>
          <a:xfrm>
            <a:off x="815850" y="3973077"/>
            <a:ext cx="318300" cy="31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0" name="Google Shape;500;p45"/>
          <p:cNvSpPr txBox="1"/>
          <p:nvPr/>
        </p:nvSpPr>
        <p:spPr>
          <a:xfrm>
            <a:off x="1226500" y="3209565"/>
            <a:ext cx="71010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No more than </a:t>
            </a:r>
            <a:r>
              <a:rPr b="1" lang="en" sz="2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one</a:t>
            </a:r>
            <a:r>
              <a:rPr lang="en" sz="2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 major CI per participant</a:t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" name="Google Shape;501;p45"/>
          <p:cNvSpPr txBox="1"/>
          <p:nvPr/>
        </p:nvSpPr>
        <p:spPr>
          <a:xfrm>
            <a:off x="1229700" y="3864350"/>
            <a:ext cx="76638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CII score &gt;-5 per participant on average</a:t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2" name="Google Shape;502;p45"/>
          <p:cNvSpPr/>
          <p:nvPr/>
        </p:nvSpPr>
        <p:spPr>
          <a:xfrm rot="-8422438">
            <a:off x="910869" y="1866305"/>
            <a:ext cx="208381" cy="373089"/>
          </a:xfrm>
          <a:prstGeom prst="halfFrame">
            <a:avLst>
              <a:gd fmla="val 18697" name="adj1"/>
              <a:gd fmla="val 19543" name="adj2"/>
            </a:avLst>
          </a:prstGeom>
          <a:solidFill>
            <a:srgbClr val="6AA84F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" name="Google Shape;503;p45"/>
          <p:cNvSpPr/>
          <p:nvPr/>
        </p:nvSpPr>
        <p:spPr>
          <a:xfrm rot="-8422438">
            <a:off x="910869" y="2521080"/>
            <a:ext cx="208381" cy="373089"/>
          </a:xfrm>
          <a:prstGeom prst="halfFrame">
            <a:avLst>
              <a:gd fmla="val 18697" name="adj1"/>
              <a:gd fmla="val 19543" name="adj2"/>
            </a:avLst>
          </a:prstGeom>
          <a:solidFill>
            <a:srgbClr val="6AA84F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" name="Google Shape;504;p45"/>
          <p:cNvSpPr/>
          <p:nvPr/>
        </p:nvSpPr>
        <p:spPr>
          <a:xfrm>
            <a:off x="813850" y="4558402"/>
            <a:ext cx="318300" cy="318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5" name="Google Shape;505;p45"/>
          <p:cNvSpPr txBox="1"/>
          <p:nvPr/>
        </p:nvSpPr>
        <p:spPr>
          <a:xfrm>
            <a:off x="1229139" y="4449665"/>
            <a:ext cx="71010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 Is it fun?</a:t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6" name="Google Shape;506;p45"/>
          <p:cNvSpPr/>
          <p:nvPr/>
        </p:nvSpPr>
        <p:spPr>
          <a:xfrm rot="-8422438">
            <a:off x="908881" y="4415955"/>
            <a:ext cx="208381" cy="373089"/>
          </a:xfrm>
          <a:prstGeom prst="halfFrame">
            <a:avLst>
              <a:gd fmla="val 18697" name="adj1"/>
              <a:gd fmla="val 19543" name="adj2"/>
            </a:avLst>
          </a:prstGeom>
          <a:solidFill>
            <a:srgbClr val="6AA84F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7" name="Google Shape;507;p45"/>
          <p:cNvSpPr/>
          <p:nvPr/>
        </p:nvSpPr>
        <p:spPr>
          <a:xfrm rot="-8422438">
            <a:off x="910869" y="1211530"/>
            <a:ext cx="208381" cy="373089"/>
          </a:xfrm>
          <a:prstGeom prst="halfFrame">
            <a:avLst>
              <a:gd fmla="val 18697" name="adj1"/>
              <a:gd fmla="val 19543" name="adj2"/>
            </a:avLst>
          </a:prstGeom>
          <a:solidFill>
            <a:srgbClr val="6AA84F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8" name="Google Shape;508;p45"/>
          <p:cNvSpPr/>
          <p:nvPr/>
        </p:nvSpPr>
        <p:spPr>
          <a:xfrm rot="-8422438">
            <a:off x="910869" y="3173155"/>
            <a:ext cx="208381" cy="373089"/>
          </a:xfrm>
          <a:prstGeom prst="halfFrame">
            <a:avLst>
              <a:gd fmla="val 18697" name="adj1"/>
              <a:gd fmla="val 19543" name="adj2"/>
            </a:avLst>
          </a:prstGeom>
          <a:solidFill>
            <a:srgbClr val="6AA84F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9" name="Google Shape;509;p45"/>
          <p:cNvSpPr/>
          <p:nvPr/>
        </p:nvSpPr>
        <p:spPr>
          <a:xfrm rot="-8422438">
            <a:off x="910869" y="3856592"/>
            <a:ext cx="208381" cy="373089"/>
          </a:xfrm>
          <a:prstGeom prst="halfFrame">
            <a:avLst>
              <a:gd fmla="val 18697" name="adj1"/>
              <a:gd fmla="val 19543" name="adj2"/>
            </a:avLst>
          </a:prstGeom>
          <a:solidFill>
            <a:srgbClr val="6AA84F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10" name="Google Shape;510;p45"/>
          <p:cNvGrpSpPr/>
          <p:nvPr/>
        </p:nvGrpSpPr>
        <p:grpSpPr>
          <a:xfrm>
            <a:off x="690137" y="4291387"/>
            <a:ext cx="8134869" cy="788497"/>
            <a:chOff x="690137" y="4291387"/>
            <a:chExt cx="8134869" cy="788497"/>
          </a:xfrm>
        </p:grpSpPr>
        <p:grpSp>
          <p:nvGrpSpPr>
            <p:cNvPr id="511" name="Google Shape;511;p45"/>
            <p:cNvGrpSpPr/>
            <p:nvPr/>
          </p:nvGrpSpPr>
          <p:grpSpPr>
            <a:xfrm>
              <a:off x="690137" y="4346670"/>
              <a:ext cx="8134869" cy="733214"/>
              <a:chOff x="736000" y="4268507"/>
              <a:chExt cx="8134869" cy="733214"/>
            </a:xfrm>
          </p:grpSpPr>
          <p:grpSp>
            <p:nvGrpSpPr>
              <p:cNvPr id="512" name="Google Shape;512;p45"/>
              <p:cNvGrpSpPr/>
              <p:nvPr/>
            </p:nvGrpSpPr>
            <p:grpSpPr>
              <a:xfrm>
                <a:off x="736000" y="4268507"/>
                <a:ext cx="8134869" cy="733214"/>
                <a:chOff x="560725" y="417325"/>
                <a:chExt cx="7578600" cy="940500"/>
              </a:xfrm>
            </p:grpSpPr>
            <p:sp>
              <p:nvSpPr>
                <p:cNvPr id="513" name="Google Shape;513;p45"/>
                <p:cNvSpPr/>
                <p:nvPr/>
              </p:nvSpPr>
              <p:spPr>
                <a:xfrm>
                  <a:off x="560725" y="417325"/>
                  <a:ext cx="7578600" cy="940500"/>
                </a:xfrm>
                <a:prstGeom prst="roundRect">
                  <a:avLst>
                    <a:gd fmla="val 16667" name="adj"/>
                  </a:avLst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FFFFFF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  <p:sp>
              <p:nvSpPr>
                <p:cNvPr id="514" name="Google Shape;514;p45"/>
                <p:cNvSpPr txBox="1"/>
                <p:nvPr/>
              </p:nvSpPr>
              <p:spPr>
                <a:xfrm>
                  <a:off x="890792" y="579223"/>
                  <a:ext cx="6739800" cy="61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endParaRPr>
                </a:p>
              </p:txBody>
            </p:sp>
          </p:grpSp>
          <p:sp>
            <p:nvSpPr>
              <p:cNvPr id="515" name="Google Shape;515;p45"/>
              <p:cNvSpPr txBox="1"/>
              <p:nvPr/>
            </p:nvSpPr>
            <p:spPr>
              <a:xfrm>
                <a:off x="3894413" y="4268513"/>
                <a:ext cx="1750200" cy="73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5600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rPr>
                  <a:t>Fun</a:t>
                </a:r>
                <a:endParaRPr sz="56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516" name="Google Shape;516;p45"/>
            <p:cNvSpPr/>
            <p:nvPr/>
          </p:nvSpPr>
          <p:spPr>
            <a:xfrm>
              <a:off x="2467825" y="4542845"/>
              <a:ext cx="409800" cy="482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A65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7" name="Google Shape;517;p45"/>
            <p:cNvSpPr/>
            <p:nvPr/>
          </p:nvSpPr>
          <p:spPr>
            <a:xfrm rot="-8145497">
              <a:off x="2580022" y="4343527"/>
              <a:ext cx="288525" cy="532019"/>
            </a:xfrm>
            <a:prstGeom prst="halfFrame">
              <a:avLst>
                <a:gd fmla="val 18697" name="adj1"/>
                <a:gd fmla="val 19543" name="adj2"/>
              </a:avLst>
            </a:prstGeom>
            <a:solidFill>
              <a:srgbClr val="6AA84F"/>
            </a:solidFill>
            <a:ln cap="flat" cmpd="sng" w="28575">
              <a:solidFill>
                <a:srgbClr val="6AA8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18" name="Google Shape;518;p45"/>
          <p:cNvGrpSpPr/>
          <p:nvPr/>
        </p:nvGrpSpPr>
        <p:grpSpPr>
          <a:xfrm>
            <a:off x="653114" y="3178839"/>
            <a:ext cx="8247790" cy="1124650"/>
            <a:chOff x="653114" y="3178839"/>
            <a:chExt cx="8247790" cy="1124650"/>
          </a:xfrm>
        </p:grpSpPr>
        <p:grpSp>
          <p:nvGrpSpPr>
            <p:cNvPr id="519" name="Google Shape;519;p45"/>
            <p:cNvGrpSpPr/>
            <p:nvPr/>
          </p:nvGrpSpPr>
          <p:grpSpPr>
            <a:xfrm>
              <a:off x="653114" y="3178839"/>
              <a:ext cx="8247790" cy="1124650"/>
              <a:chOff x="560725" y="417325"/>
              <a:chExt cx="7578600" cy="940500"/>
            </a:xfrm>
          </p:grpSpPr>
          <p:sp>
            <p:nvSpPr>
              <p:cNvPr id="520" name="Google Shape;520;p45"/>
              <p:cNvSpPr/>
              <p:nvPr/>
            </p:nvSpPr>
            <p:spPr>
              <a:xfrm>
                <a:off x="560725" y="417325"/>
                <a:ext cx="7578600" cy="9405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521" name="Google Shape;521;p45"/>
              <p:cNvSpPr txBox="1"/>
              <p:nvPr/>
            </p:nvSpPr>
            <p:spPr>
              <a:xfrm>
                <a:off x="860217" y="642517"/>
                <a:ext cx="6739800" cy="61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0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rPr>
                  <a:t>Robust </a:t>
                </a:r>
                <a:endParaRPr sz="60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522" name="Google Shape;522;p45"/>
            <p:cNvSpPr/>
            <p:nvPr/>
          </p:nvSpPr>
          <p:spPr>
            <a:xfrm>
              <a:off x="2467825" y="3571770"/>
              <a:ext cx="409800" cy="482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A65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3" name="Google Shape;523;p45"/>
            <p:cNvSpPr/>
            <p:nvPr/>
          </p:nvSpPr>
          <p:spPr>
            <a:xfrm rot="-8145497">
              <a:off x="2580022" y="3372452"/>
              <a:ext cx="288525" cy="532019"/>
            </a:xfrm>
            <a:prstGeom prst="halfFrame">
              <a:avLst>
                <a:gd fmla="val 18697" name="adj1"/>
                <a:gd fmla="val 19543" name="adj2"/>
              </a:avLst>
            </a:prstGeom>
            <a:solidFill>
              <a:srgbClr val="6AA84F"/>
            </a:solidFill>
            <a:ln cap="flat" cmpd="sng" w="28575">
              <a:solidFill>
                <a:srgbClr val="6AA8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24" name="Google Shape;524;p45"/>
          <p:cNvGrpSpPr/>
          <p:nvPr/>
        </p:nvGrpSpPr>
        <p:grpSpPr>
          <a:xfrm>
            <a:off x="622800" y="1245252"/>
            <a:ext cx="8308419" cy="1890405"/>
            <a:chOff x="622800" y="1245252"/>
            <a:chExt cx="8308419" cy="1890405"/>
          </a:xfrm>
        </p:grpSpPr>
        <p:grpSp>
          <p:nvGrpSpPr>
            <p:cNvPr id="525" name="Google Shape;525;p45"/>
            <p:cNvGrpSpPr/>
            <p:nvPr/>
          </p:nvGrpSpPr>
          <p:grpSpPr>
            <a:xfrm>
              <a:off x="622800" y="1245252"/>
              <a:ext cx="8308419" cy="1890405"/>
              <a:chOff x="560725" y="417325"/>
              <a:chExt cx="7578600" cy="940500"/>
            </a:xfrm>
          </p:grpSpPr>
          <p:sp>
            <p:nvSpPr>
              <p:cNvPr id="526" name="Google Shape;526;p45"/>
              <p:cNvSpPr/>
              <p:nvPr/>
            </p:nvSpPr>
            <p:spPr>
              <a:xfrm>
                <a:off x="560725" y="417325"/>
                <a:ext cx="7578600" cy="9405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527" name="Google Shape;527;p45"/>
              <p:cNvSpPr txBox="1"/>
              <p:nvPr/>
            </p:nvSpPr>
            <p:spPr>
              <a:xfrm>
                <a:off x="890792" y="579223"/>
                <a:ext cx="6739800" cy="61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0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rPr>
                  <a:t>Efficient</a:t>
                </a:r>
                <a:r>
                  <a:rPr lang="en" sz="9600">
                    <a:solidFill>
                      <a:schemeClr val="dk2"/>
                    </a:solidFill>
                    <a:latin typeface="Nunito"/>
                    <a:ea typeface="Nunito"/>
                    <a:cs typeface="Nunito"/>
                    <a:sym typeface="Nunito"/>
                  </a:rPr>
                  <a:t> </a:t>
                </a:r>
                <a:endParaRPr sz="9600">
                  <a:solidFill>
                    <a:schemeClr val="dk2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528" name="Google Shape;528;p45"/>
            <p:cNvSpPr/>
            <p:nvPr/>
          </p:nvSpPr>
          <p:spPr>
            <a:xfrm>
              <a:off x="2416275" y="2195195"/>
              <a:ext cx="409800" cy="482100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A65F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9" name="Google Shape;529;p45"/>
            <p:cNvSpPr/>
            <p:nvPr/>
          </p:nvSpPr>
          <p:spPr>
            <a:xfrm rot="-8145497">
              <a:off x="2528472" y="1995877"/>
              <a:ext cx="288525" cy="532019"/>
            </a:xfrm>
            <a:prstGeom prst="halfFrame">
              <a:avLst>
                <a:gd fmla="val 18697" name="adj1"/>
                <a:gd fmla="val 19543" name="adj2"/>
              </a:avLst>
            </a:prstGeom>
            <a:solidFill>
              <a:srgbClr val="6AA84F"/>
            </a:solidFill>
            <a:ln cap="flat" cmpd="sng" w="28575">
              <a:solidFill>
                <a:srgbClr val="6AA8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6"/>
          <p:cNvSpPr txBox="1"/>
          <p:nvPr>
            <p:ph idx="5" type="subTitle"/>
          </p:nvPr>
        </p:nvSpPr>
        <p:spPr>
          <a:xfrm>
            <a:off x="3419275" y="3016851"/>
            <a:ext cx="2305500" cy="75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Revised UI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Designs</a:t>
            </a:r>
            <a:endParaRPr/>
          </a:p>
        </p:txBody>
      </p:sp>
      <p:sp>
        <p:nvSpPr>
          <p:cNvPr id="535" name="Google Shape;535;p46"/>
          <p:cNvSpPr txBox="1"/>
          <p:nvPr>
            <p:ph idx="6" type="subTitle"/>
          </p:nvPr>
        </p:nvSpPr>
        <p:spPr>
          <a:xfrm>
            <a:off x="5625750" y="3032451"/>
            <a:ext cx="2305500" cy="73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Hi-Fi Prototype &amp; Demonstration</a:t>
            </a:r>
            <a:endParaRPr/>
          </a:p>
        </p:txBody>
      </p:sp>
      <p:sp>
        <p:nvSpPr>
          <p:cNvPr id="536" name="Google Shape;536;p46"/>
          <p:cNvSpPr txBox="1"/>
          <p:nvPr/>
        </p:nvSpPr>
        <p:spPr>
          <a:xfrm>
            <a:off x="3468742" y="3016986"/>
            <a:ext cx="2206500" cy="750300"/>
          </a:xfrm>
          <a:prstGeom prst="rect">
            <a:avLst/>
          </a:prstGeom>
          <a:noFill/>
          <a:ln cap="flat" cmpd="sng" w="1905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65F3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37" name="Google Shape;537;p46"/>
          <p:cNvSpPr txBox="1"/>
          <p:nvPr/>
        </p:nvSpPr>
        <p:spPr>
          <a:xfrm>
            <a:off x="5675242" y="3016986"/>
            <a:ext cx="2206500" cy="750300"/>
          </a:xfrm>
          <a:prstGeom prst="rect">
            <a:avLst/>
          </a:prstGeom>
          <a:noFill/>
          <a:ln cap="flat" cmpd="sng" w="762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65F3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38" name="Google Shape;538;p46"/>
          <p:cNvSpPr/>
          <p:nvPr/>
        </p:nvSpPr>
        <p:spPr>
          <a:xfrm>
            <a:off x="1998150" y="1813373"/>
            <a:ext cx="734700" cy="734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9" name="Google Shape;539;p46"/>
          <p:cNvCxnSpPr>
            <a:stCxn id="538" idx="4"/>
            <a:endCxn id="540" idx="0"/>
          </p:cNvCxnSpPr>
          <p:nvPr/>
        </p:nvCxnSpPr>
        <p:spPr>
          <a:xfrm>
            <a:off x="2365500" y="2548073"/>
            <a:ext cx="0" cy="26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1" name="Google Shape;541;p46"/>
          <p:cNvSpPr/>
          <p:nvPr/>
        </p:nvSpPr>
        <p:spPr>
          <a:xfrm>
            <a:off x="6411150" y="1813373"/>
            <a:ext cx="734700" cy="734700"/>
          </a:xfrm>
          <a:prstGeom prst="ellipse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2" name="Google Shape;542;p46"/>
          <p:cNvCxnSpPr>
            <a:stCxn id="541" idx="4"/>
            <a:endCxn id="535" idx="0"/>
          </p:cNvCxnSpPr>
          <p:nvPr/>
        </p:nvCxnSpPr>
        <p:spPr>
          <a:xfrm>
            <a:off x="6778500" y="2548073"/>
            <a:ext cx="0" cy="484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3" name="Google Shape;543;p4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544" name="Google Shape;544;p46"/>
          <p:cNvSpPr txBox="1"/>
          <p:nvPr>
            <p:ph idx="4" type="title"/>
          </p:nvPr>
        </p:nvSpPr>
        <p:spPr>
          <a:xfrm>
            <a:off x="6411150" y="1894936"/>
            <a:ext cx="734700" cy="6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03</a:t>
            </a:r>
            <a:endParaRPr b="1"/>
          </a:p>
        </p:txBody>
      </p:sp>
      <p:sp>
        <p:nvSpPr>
          <p:cNvPr id="540" name="Google Shape;540;p46"/>
          <p:cNvSpPr txBox="1"/>
          <p:nvPr>
            <p:ph idx="1" type="subTitle"/>
          </p:nvPr>
        </p:nvSpPr>
        <p:spPr>
          <a:xfrm>
            <a:off x="1212750" y="2817055"/>
            <a:ext cx="2305500" cy="9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 Evaluation Results</a:t>
            </a:r>
            <a:endParaRPr/>
          </a:p>
        </p:txBody>
      </p:sp>
      <p:cxnSp>
        <p:nvCxnSpPr>
          <p:cNvPr id="545" name="Google Shape;545;p46"/>
          <p:cNvCxnSpPr>
            <a:stCxn id="546" idx="4"/>
            <a:endCxn id="547" idx="0"/>
          </p:cNvCxnSpPr>
          <p:nvPr/>
        </p:nvCxnSpPr>
        <p:spPr>
          <a:xfrm>
            <a:off x="2365492" y="2532486"/>
            <a:ext cx="0" cy="484500"/>
          </a:xfrm>
          <a:prstGeom prst="straightConnector1">
            <a:avLst/>
          </a:prstGeom>
          <a:noFill/>
          <a:ln cap="flat" cmpd="sng" w="19050">
            <a:solidFill>
              <a:srgbClr val="A65F3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8" name="Google Shape;548;p46"/>
          <p:cNvSpPr txBox="1"/>
          <p:nvPr/>
        </p:nvSpPr>
        <p:spPr>
          <a:xfrm>
            <a:off x="2029350" y="1891819"/>
            <a:ext cx="70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A65F31"/>
                </a:solidFill>
                <a:latin typeface="Reem Kufi"/>
                <a:ea typeface="Reem Kufi"/>
                <a:cs typeface="Reem Kufi"/>
                <a:sym typeface="Reem Kufi"/>
              </a:rPr>
              <a:t>01</a:t>
            </a:r>
            <a:endParaRPr sz="2600">
              <a:solidFill>
                <a:srgbClr val="A65F3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47" name="Google Shape;547;p46"/>
          <p:cNvSpPr txBox="1"/>
          <p:nvPr/>
        </p:nvSpPr>
        <p:spPr>
          <a:xfrm>
            <a:off x="1262242" y="3016986"/>
            <a:ext cx="2206500" cy="750300"/>
          </a:xfrm>
          <a:prstGeom prst="rect">
            <a:avLst/>
          </a:prstGeom>
          <a:noFill/>
          <a:ln cap="flat" cmpd="sng" w="1905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65F3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49" name="Google Shape;549;p46"/>
          <p:cNvSpPr/>
          <p:nvPr/>
        </p:nvSpPr>
        <p:spPr>
          <a:xfrm>
            <a:off x="4196850" y="1797648"/>
            <a:ext cx="734700" cy="734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0" name="Google Shape;550;p46"/>
          <p:cNvCxnSpPr>
            <a:stCxn id="549" idx="4"/>
          </p:cNvCxnSpPr>
          <p:nvPr/>
        </p:nvCxnSpPr>
        <p:spPr>
          <a:xfrm>
            <a:off x="4564200" y="2532348"/>
            <a:ext cx="0" cy="48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1" name="Google Shape;551;p46"/>
          <p:cNvSpPr txBox="1"/>
          <p:nvPr>
            <p:ph idx="4" type="title"/>
          </p:nvPr>
        </p:nvSpPr>
        <p:spPr>
          <a:xfrm>
            <a:off x="4196850" y="1879211"/>
            <a:ext cx="734700" cy="6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Our Tools</a:t>
            </a:r>
            <a:endParaRPr sz="4000"/>
          </a:p>
        </p:txBody>
      </p:sp>
      <p:sp>
        <p:nvSpPr>
          <p:cNvPr id="557" name="Google Shape;557;p47"/>
          <p:cNvSpPr txBox="1"/>
          <p:nvPr/>
        </p:nvSpPr>
        <p:spPr>
          <a:xfrm>
            <a:off x="298825" y="1261375"/>
            <a:ext cx="7847400" cy="3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implementing our Hi-Fi Prototype, we relied on React Native to host our application, and Piskel for the creation and animation of pixel art assets.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					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8" name="Google Shape;55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00" y="2550300"/>
            <a:ext cx="2114700" cy="780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559" name="Google Shape;55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5525" y="2969945"/>
            <a:ext cx="4557300" cy="1191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Implementation Timeline</a:t>
            </a:r>
            <a:endParaRPr sz="4000"/>
          </a:p>
        </p:txBody>
      </p:sp>
      <p:cxnSp>
        <p:nvCxnSpPr>
          <p:cNvPr id="565" name="Google Shape;565;p48"/>
          <p:cNvCxnSpPr/>
          <p:nvPr/>
        </p:nvCxnSpPr>
        <p:spPr>
          <a:xfrm>
            <a:off x="556350" y="2216600"/>
            <a:ext cx="80313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9"/>
          <p:cNvSpPr txBox="1"/>
          <p:nvPr/>
        </p:nvSpPr>
        <p:spPr>
          <a:xfrm>
            <a:off x="651906" y="2415423"/>
            <a:ext cx="2262600" cy="26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- Functionality for simple task (picking fruit)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- Almost complete with moderate task (planting seed)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- Updated graphics and completed animations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1" name="Google Shape;571;p49"/>
          <p:cNvSpPr/>
          <p:nvPr/>
        </p:nvSpPr>
        <p:spPr>
          <a:xfrm>
            <a:off x="651875" y="2408075"/>
            <a:ext cx="2262600" cy="2644800"/>
          </a:xfrm>
          <a:prstGeom prst="roundRect">
            <a:avLst>
              <a:gd fmla="val 907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p4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Implementation Timeline</a:t>
            </a:r>
            <a:endParaRPr sz="4000"/>
          </a:p>
        </p:txBody>
      </p:sp>
      <p:cxnSp>
        <p:nvCxnSpPr>
          <p:cNvPr id="573" name="Google Shape;573;p49"/>
          <p:cNvCxnSpPr/>
          <p:nvPr/>
        </p:nvCxnSpPr>
        <p:spPr>
          <a:xfrm>
            <a:off x="556350" y="2216600"/>
            <a:ext cx="80313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4" name="Google Shape;574;p49"/>
          <p:cNvSpPr/>
          <p:nvPr/>
        </p:nvSpPr>
        <p:spPr>
          <a:xfrm>
            <a:off x="651875" y="1452425"/>
            <a:ext cx="2262600" cy="572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5" name="Google Shape;575;p49"/>
          <p:cNvSpPr txBox="1"/>
          <p:nvPr/>
        </p:nvSpPr>
        <p:spPr>
          <a:xfrm>
            <a:off x="979260" y="1474775"/>
            <a:ext cx="16077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Today</a:t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6" name="Google Shape;57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905" y="4433708"/>
            <a:ext cx="444634" cy="52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To-Be Implemented</a:t>
            </a:r>
            <a:r>
              <a:rPr lang="en" sz="3600"/>
              <a:t> Features</a:t>
            </a:r>
            <a:endParaRPr sz="4000"/>
          </a:p>
        </p:txBody>
      </p:sp>
      <p:sp>
        <p:nvSpPr>
          <p:cNvPr id="582" name="Google Shape;582;p50"/>
          <p:cNvSpPr txBox="1"/>
          <p:nvPr/>
        </p:nvSpPr>
        <p:spPr>
          <a:xfrm>
            <a:off x="298825" y="1261375"/>
            <a:ext cx="7847400" cy="3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While we have the assets for all the tasks completed, and are closing in on two thirds of the tasks being functional, there are still features left to implement. Namely: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Functionality for Complex Task</a:t>
            </a: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Also happens to be the simplest to implement of all of our tasks.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Tutorial Dialogues: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Pop-up text boxes for the tutorial, where the farmer greets you and helps you learn how the farm works.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Animation: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We want to animate all tappable objects. Currently, we have created the gifs necessary, and just need to embed them in place of the png files.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3" name="Google Shape;58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950" y="3664152"/>
            <a:ext cx="793574" cy="79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1"/>
          <p:cNvSpPr/>
          <p:nvPr/>
        </p:nvSpPr>
        <p:spPr>
          <a:xfrm>
            <a:off x="3091375" y="2408075"/>
            <a:ext cx="2262600" cy="2644800"/>
          </a:xfrm>
          <a:prstGeom prst="roundRect">
            <a:avLst>
              <a:gd fmla="val 907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9" name="Google Shape;589;p51"/>
          <p:cNvSpPr/>
          <p:nvPr/>
        </p:nvSpPr>
        <p:spPr>
          <a:xfrm>
            <a:off x="651875" y="2408075"/>
            <a:ext cx="2262600" cy="2644800"/>
          </a:xfrm>
          <a:prstGeom prst="roundRect">
            <a:avLst>
              <a:gd fmla="val 907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0" name="Google Shape;590;p51"/>
          <p:cNvSpPr txBox="1"/>
          <p:nvPr/>
        </p:nvSpPr>
        <p:spPr>
          <a:xfrm>
            <a:off x="651906" y="2408075"/>
            <a:ext cx="2262600" cy="26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- Functionality for simple task (picking fruit)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- Almost complete with moderate task (planting seed)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- Updated graphics and completed animations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1" name="Google Shape;591;p5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Implementation Timeline</a:t>
            </a:r>
            <a:endParaRPr sz="4000"/>
          </a:p>
        </p:txBody>
      </p:sp>
      <p:cxnSp>
        <p:nvCxnSpPr>
          <p:cNvPr id="592" name="Google Shape;592;p51"/>
          <p:cNvCxnSpPr/>
          <p:nvPr/>
        </p:nvCxnSpPr>
        <p:spPr>
          <a:xfrm>
            <a:off x="556350" y="2216600"/>
            <a:ext cx="80313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3" name="Google Shape;593;p51"/>
          <p:cNvSpPr/>
          <p:nvPr/>
        </p:nvSpPr>
        <p:spPr>
          <a:xfrm>
            <a:off x="651875" y="1452425"/>
            <a:ext cx="2262600" cy="572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4" name="Google Shape;594;p51"/>
          <p:cNvSpPr txBox="1"/>
          <p:nvPr/>
        </p:nvSpPr>
        <p:spPr>
          <a:xfrm>
            <a:off x="979260" y="1474775"/>
            <a:ext cx="16077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Today</a:t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5" name="Google Shape;595;p51"/>
          <p:cNvSpPr txBox="1"/>
          <p:nvPr/>
        </p:nvSpPr>
        <p:spPr>
          <a:xfrm>
            <a:off x="3091406" y="2415423"/>
            <a:ext cx="2262600" cy="26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- Functionality for moderate/complex task (sharing fruit),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- Tutorial dialogues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- Complete animations for tappable objects.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6" name="Google Shape;596;p51"/>
          <p:cNvSpPr/>
          <p:nvPr/>
        </p:nvSpPr>
        <p:spPr>
          <a:xfrm>
            <a:off x="3091375" y="1452425"/>
            <a:ext cx="2262600" cy="572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p51"/>
          <p:cNvSpPr txBox="1"/>
          <p:nvPr/>
        </p:nvSpPr>
        <p:spPr>
          <a:xfrm>
            <a:off x="3418850" y="1497125"/>
            <a:ext cx="16077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Weekend</a:t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98" name="Google Shape;59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905" y="4433708"/>
            <a:ext cx="444634" cy="52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6324" y="4487855"/>
            <a:ext cx="572702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2"/>
          <p:cNvSpPr/>
          <p:nvPr/>
        </p:nvSpPr>
        <p:spPr>
          <a:xfrm>
            <a:off x="3091375" y="2408075"/>
            <a:ext cx="2262600" cy="2644800"/>
          </a:xfrm>
          <a:prstGeom prst="roundRect">
            <a:avLst>
              <a:gd fmla="val 907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5" name="Google Shape;605;p52"/>
          <p:cNvSpPr/>
          <p:nvPr/>
        </p:nvSpPr>
        <p:spPr>
          <a:xfrm>
            <a:off x="5609850" y="2408075"/>
            <a:ext cx="2262600" cy="2644800"/>
          </a:xfrm>
          <a:prstGeom prst="roundRect">
            <a:avLst>
              <a:gd fmla="val 907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6" name="Google Shape;606;p52"/>
          <p:cNvSpPr txBox="1"/>
          <p:nvPr/>
        </p:nvSpPr>
        <p:spPr>
          <a:xfrm>
            <a:off x="5609881" y="2415423"/>
            <a:ext cx="2262600" cy="26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- Finishing touches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Polishing user experience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Updating any assets/animations that seem out of place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7" name="Google Shape;607;p52"/>
          <p:cNvSpPr txBox="1"/>
          <p:nvPr/>
        </p:nvSpPr>
        <p:spPr>
          <a:xfrm>
            <a:off x="3091406" y="2415423"/>
            <a:ext cx="2262600" cy="26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- Functionality for moderate/complex task (sharing fruit),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- Tutorial dialogues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- Complete animations for tappable objects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8" name="Google Shape;608;p52"/>
          <p:cNvSpPr/>
          <p:nvPr/>
        </p:nvSpPr>
        <p:spPr>
          <a:xfrm>
            <a:off x="651875" y="2408075"/>
            <a:ext cx="2262600" cy="2644800"/>
          </a:xfrm>
          <a:prstGeom prst="roundRect">
            <a:avLst>
              <a:gd fmla="val 907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9" name="Google Shape;609;p52"/>
          <p:cNvSpPr txBox="1"/>
          <p:nvPr/>
        </p:nvSpPr>
        <p:spPr>
          <a:xfrm>
            <a:off x="651906" y="2408075"/>
            <a:ext cx="2262600" cy="26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- Functionality for simple task (picking fruit)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- Almost complete with moderate task (planting seed)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- Updated graphics and completed animations</a:t>
            </a:r>
            <a:endParaRPr sz="18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0" name="Google Shape;610;p5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Implementation Timeline</a:t>
            </a:r>
            <a:endParaRPr sz="4000"/>
          </a:p>
        </p:txBody>
      </p:sp>
      <p:cxnSp>
        <p:nvCxnSpPr>
          <p:cNvPr id="611" name="Google Shape;611;p52"/>
          <p:cNvCxnSpPr/>
          <p:nvPr/>
        </p:nvCxnSpPr>
        <p:spPr>
          <a:xfrm>
            <a:off x="556350" y="2216600"/>
            <a:ext cx="80313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2" name="Google Shape;612;p52"/>
          <p:cNvSpPr/>
          <p:nvPr/>
        </p:nvSpPr>
        <p:spPr>
          <a:xfrm>
            <a:off x="651875" y="1452425"/>
            <a:ext cx="2262600" cy="572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3" name="Google Shape;613;p52"/>
          <p:cNvSpPr txBox="1"/>
          <p:nvPr/>
        </p:nvSpPr>
        <p:spPr>
          <a:xfrm>
            <a:off x="979260" y="1474775"/>
            <a:ext cx="16077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Today</a:t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4" name="Google Shape;614;p52"/>
          <p:cNvSpPr/>
          <p:nvPr/>
        </p:nvSpPr>
        <p:spPr>
          <a:xfrm>
            <a:off x="3091375" y="1452425"/>
            <a:ext cx="2262600" cy="572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5" name="Google Shape;615;p52"/>
          <p:cNvSpPr txBox="1"/>
          <p:nvPr/>
        </p:nvSpPr>
        <p:spPr>
          <a:xfrm>
            <a:off x="3418850" y="1497125"/>
            <a:ext cx="16077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Weekend</a:t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6" name="Google Shape;61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905" y="4433708"/>
            <a:ext cx="444634" cy="52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6324" y="4487855"/>
            <a:ext cx="572702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52"/>
          <p:cNvSpPr/>
          <p:nvPr/>
        </p:nvSpPr>
        <p:spPr>
          <a:xfrm>
            <a:off x="5609850" y="1452425"/>
            <a:ext cx="2262600" cy="5727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9" name="Google Shape;619;p52"/>
          <p:cNvSpPr txBox="1"/>
          <p:nvPr/>
        </p:nvSpPr>
        <p:spPr>
          <a:xfrm>
            <a:off x="5858400" y="1497125"/>
            <a:ext cx="18123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Next Week</a:t>
            </a:r>
            <a:endParaRPr sz="24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02213"/>
            <a:ext cx="8839201" cy="373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Uni</a:t>
            </a:r>
            <a:r>
              <a:rPr lang="en" sz="3600"/>
              <a:t>mplemented Features</a:t>
            </a:r>
            <a:endParaRPr sz="4000"/>
          </a:p>
        </p:txBody>
      </p:sp>
      <p:sp>
        <p:nvSpPr>
          <p:cNvPr id="625" name="Google Shape;625;p53"/>
          <p:cNvSpPr txBox="1"/>
          <p:nvPr/>
        </p:nvSpPr>
        <p:spPr>
          <a:xfrm>
            <a:off x="298825" y="1261375"/>
            <a:ext cx="7847400" cy="3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There are also some features we do not plan to prototype, as they do not relate to the tasks but would require extensive additional work: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Town marketplace</a:t>
            </a: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We have chosen not to implement the market, where users can buy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outfits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or pets for their character. This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would require the creation of many more assets, as well as a whole new task.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Customization of the Garden: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Our Hi-Fi prototype does not support full customization of the character or garden, as this would require a back end to track these changes.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Almanac: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Typically, the user would be able to access a bank of all their memories in chronological order. However, for similar reasons to the above, we do not have the back end to implement this.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Wizard of Oz Techniques</a:t>
            </a:r>
            <a:endParaRPr sz="4000"/>
          </a:p>
        </p:txBody>
      </p:sp>
      <p:sp>
        <p:nvSpPr>
          <p:cNvPr id="631" name="Google Shape;631;p54"/>
          <p:cNvSpPr txBox="1"/>
          <p:nvPr/>
        </p:nvSpPr>
        <p:spPr>
          <a:xfrm>
            <a:off x="298825" y="1261375"/>
            <a:ext cx="7847400" cy="3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Tree Growth</a:t>
            </a: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Instead of implementing a back-end method for tree growth, where fruits become naturally ripe over time, the user starts the app with a fruit ready to pick. This helps expedite the demo so the user doesn’t have to wait to start the simple task.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Sending Mail: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Since we don’t have a user base, the social component of the app is simulated. Thus, sending mail to a friend is a function we are simulating for the sake of the prototype.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Hard-Coded Aspects</a:t>
            </a:r>
            <a:endParaRPr sz="4000"/>
          </a:p>
        </p:txBody>
      </p:sp>
      <p:sp>
        <p:nvSpPr>
          <p:cNvPr id="637" name="Google Shape;637;p55"/>
          <p:cNvSpPr txBox="1"/>
          <p:nvPr/>
        </p:nvSpPr>
        <p:spPr>
          <a:xfrm>
            <a:off x="298825" y="1261375"/>
            <a:ext cx="7847400" cy="3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Several aspects of our prototype were hard-coded, so as to maintain the audience’s immersion in the product while also illustrating use cases for the product.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Multi-media Inputs: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Our prototype does not have an extensive back end for supporting multimedia inputs, and thus we hard-coded text, photo, and embedded media when planting seeds and reviewing memories.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Social Component: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Since our app does not yet have a user base, we hard-coded friends into the system. Thus, if you tap on the post office, there is hard-coded mail from friends, and a list of contacts you can send seeds to.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Hard-Coded Aspects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643" name="Google Shape;643;p56"/>
          <p:cNvSpPr txBox="1"/>
          <p:nvPr/>
        </p:nvSpPr>
        <p:spPr>
          <a:xfrm>
            <a:off x="375025" y="1032775"/>
            <a:ext cx="7847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]]]]] ]]</a:t>
            </a:r>
            <a:endParaRPr sz="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4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"/>
              <a:buFont typeface="Open Sans"/>
              <a:buAutoNum type="arabicPeriod"/>
            </a:pPr>
            <a:r>
              <a:rPr lang="en" sz="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34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"/>
              <a:buFont typeface="Open Sans"/>
              <a:buAutoNum type="arabicPeriod"/>
            </a:pPr>
            <a:r>
              <a:t/>
            </a:r>
            <a:endParaRPr sz="1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Customization of Garden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Seeing as our Hi-Fi prototype does not support full customization of the character or garden (as this would involve creating a backend to track these changes), the character’s outfit and the layout of the garden are hard-coded in, as if the user set up their app this way.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AutoNum type="arabicPeriod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Seed Inventory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similar reasons as the previous point, we had to hard-code the seeds in the user’s inventory at the time of planting or sending mail, as keeping track of the seeds would require a more significant back-end.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7"/>
          <p:cNvSpPr txBox="1"/>
          <p:nvPr>
            <p:ph type="title"/>
          </p:nvPr>
        </p:nvSpPr>
        <p:spPr>
          <a:xfrm>
            <a:off x="1006500" y="1944125"/>
            <a:ext cx="7131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/>
              <a:t>DEMO</a:t>
            </a:r>
            <a:endParaRPr b="1" sz="7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58" title="Task1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738" y="98800"/>
            <a:ext cx="6594524" cy="49459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9"/>
          <p:cNvSpPr txBox="1"/>
          <p:nvPr>
            <p:ph type="title"/>
          </p:nvPr>
        </p:nvSpPr>
        <p:spPr>
          <a:xfrm>
            <a:off x="1006500" y="1944125"/>
            <a:ext cx="7131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chemeClr val="dk1"/>
                </a:solidFill>
              </a:rPr>
              <a:t>Questions?</a:t>
            </a:r>
            <a:endParaRPr b="1" sz="6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0"/>
          <p:cNvSpPr txBox="1"/>
          <p:nvPr>
            <p:ph type="title"/>
          </p:nvPr>
        </p:nvSpPr>
        <p:spPr>
          <a:xfrm>
            <a:off x="1006500" y="1944125"/>
            <a:ext cx="7131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/>
              <a:t>APPENDIX</a:t>
            </a:r>
            <a:endParaRPr b="1" sz="7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1"/>
          <p:cNvSpPr txBox="1"/>
          <p:nvPr>
            <p:ph type="title"/>
          </p:nvPr>
        </p:nvSpPr>
        <p:spPr>
          <a:xfrm>
            <a:off x="429225" y="382800"/>
            <a:ext cx="4769100" cy="7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</a:rPr>
              <a:t>Smaller </a:t>
            </a:r>
            <a:r>
              <a:rPr b="1" lang="en" sz="3600">
                <a:solidFill>
                  <a:schemeClr val="dk2"/>
                </a:solidFill>
              </a:rPr>
              <a:t>UI Revisions</a:t>
            </a:r>
            <a:endParaRPr/>
          </a:p>
        </p:txBody>
      </p:sp>
      <p:sp>
        <p:nvSpPr>
          <p:cNvPr id="669" name="Google Shape;669;p61"/>
          <p:cNvSpPr/>
          <p:nvPr/>
        </p:nvSpPr>
        <p:spPr>
          <a:xfrm>
            <a:off x="274400" y="1249144"/>
            <a:ext cx="477600" cy="47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0" name="Google Shape;670;p61"/>
          <p:cNvSpPr txBox="1"/>
          <p:nvPr/>
        </p:nvSpPr>
        <p:spPr>
          <a:xfrm>
            <a:off x="864950" y="1247363"/>
            <a:ext cx="79725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Changing Names </a:t>
            </a:r>
            <a:endParaRPr sz="23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1" name="Google Shape;671;p61"/>
          <p:cNvSpPr txBox="1"/>
          <p:nvPr/>
        </p:nvSpPr>
        <p:spPr>
          <a:xfrm>
            <a:off x="161454" y="1160094"/>
            <a:ext cx="70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0901"/>
                </a:solidFill>
                <a:latin typeface="Reem Kufi"/>
                <a:ea typeface="Reem Kufi"/>
                <a:cs typeface="Reem Kufi"/>
                <a:sym typeface="Reem Kufi"/>
              </a:rPr>
              <a:t>3</a:t>
            </a:r>
            <a:endParaRPr sz="3000">
              <a:solidFill>
                <a:srgbClr val="27090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72" name="Google Shape;672;p61"/>
          <p:cNvSpPr/>
          <p:nvPr/>
        </p:nvSpPr>
        <p:spPr>
          <a:xfrm>
            <a:off x="274400" y="1883594"/>
            <a:ext cx="477600" cy="47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3" name="Google Shape;673;p61"/>
          <p:cNvSpPr txBox="1"/>
          <p:nvPr/>
        </p:nvSpPr>
        <p:spPr>
          <a:xfrm>
            <a:off x="864950" y="2145438"/>
            <a:ext cx="79725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Revisit exit buttons, making sure they are appropriately routed and in place when needed</a:t>
            </a:r>
            <a:endParaRPr sz="23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4" name="Google Shape;674;p61"/>
          <p:cNvSpPr txBox="1"/>
          <p:nvPr/>
        </p:nvSpPr>
        <p:spPr>
          <a:xfrm>
            <a:off x="161454" y="1794544"/>
            <a:ext cx="70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0901"/>
                </a:solidFill>
                <a:latin typeface="Reem Kufi"/>
                <a:ea typeface="Reem Kufi"/>
                <a:cs typeface="Reem Kufi"/>
                <a:sym typeface="Reem Kufi"/>
              </a:rPr>
              <a:t>4</a:t>
            </a:r>
            <a:endParaRPr sz="3000">
              <a:solidFill>
                <a:srgbClr val="27090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75" name="Google Shape;675;p61"/>
          <p:cNvSpPr/>
          <p:nvPr/>
        </p:nvSpPr>
        <p:spPr>
          <a:xfrm>
            <a:off x="274400" y="2590519"/>
            <a:ext cx="477600" cy="47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6" name="Google Shape;676;p61"/>
          <p:cNvSpPr txBox="1"/>
          <p:nvPr/>
        </p:nvSpPr>
        <p:spPr>
          <a:xfrm>
            <a:off x="864950" y="2678913"/>
            <a:ext cx="79725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Mailing/Receiving fruits instead of seeds</a:t>
            </a:r>
            <a:endParaRPr sz="23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7" name="Google Shape;677;p61"/>
          <p:cNvSpPr txBox="1"/>
          <p:nvPr/>
        </p:nvSpPr>
        <p:spPr>
          <a:xfrm>
            <a:off x="161454" y="2501469"/>
            <a:ext cx="70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0901"/>
                </a:solidFill>
                <a:latin typeface="Reem Kufi"/>
                <a:ea typeface="Reem Kufi"/>
                <a:cs typeface="Reem Kufi"/>
                <a:sym typeface="Reem Kufi"/>
              </a:rPr>
              <a:t>5</a:t>
            </a:r>
            <a:endParaRPr sz="3000">
              <a:solidFill>
                <a:srgbClr val="27090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78" name="Google Shape;678;p61"/>
          <p:cNvSpPr/>
          <p:nvPr/>
        </p:nvSpPr>
        <p:spPr>
          <a:xfrm>
            <a:off x="274400" y="3301444"/>
            <a:ext cx="477600" cy="47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9" name="Google Shape;679;p61"/>
          <p:cNvSpPr txBox="1"/>
          <p:nvPr/>
        </p:nvSpPr>
        <p:spPr>
          <a:xfrm>
            <a:off x="864950" y="3262488"/>
            <a:ext cx="79725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Removing unnecessary decoration</a:t>
            </a:r>
            <a:endParaRPr sz="23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0" name="Google Shape;680;p61"/>
          <p:cNvSpPr txBox="1"/>
          <p:nvPr/>
        </p:nvSpPr>
        <p:spPr>
          <a:xfrm>
            <a:off x="161454" y="3212394"/>
            <a:ext cx="70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0901"/>
                </a:solidFill>
                <a:latin typeface="Reem Kufi"/>
                <a:ea typeface="Reem Kufi"/>
                <a:cs typeface="Reem Kufi"/>
                <a:sym typeface="Reem Kufi"/>
              </a:rPr>
              <a:t>6</a:t>
            </a:r>
            <a:endParaRPr sz="3000">
              <a:solidFill>
                <a:srgbClr val="27090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81" name="Google Shape;681;p61"/>
          <p:cNvSpPr/>
          <p:nvPr/>
        </p:nvSpPr>
        <p:spPr>
          <a:xfrm>
            <a:off x="274400" y="3923319"/>
            <a:ext cx="477600" cy="47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2" name="Google Shape;682;p61"/>
          <p:cNvSpPr txBox="1"/>
          <p:nvPr/>
        </p:nvSpPr>
        <p:spPr>
          <a:xfrm>
            <a:off x="864950" y="3923313"/>
            <a:ext cx="79725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Ensure all text is centered and font/size consistent</a:t>
            </a:r>
            <a:endParaRPr sz="23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3" name="Google Shape;683;p61"/>
          <p:cNvSpPr txBox="1"/>
          <p:nvPr/>
        </p:nvSpPr>
        <p:spPr>
          <a:xfrm>
            <a:off x="161454" y="3834269"/>
            <a:ext cx="70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0901"/>
                </a:solidFill>
                <a:latin typeface="Reem Kufi"/>
                <a:ea typeface="Reem Kufi"/>
                <a:cs typeface="Reem Kufi"/>
                <a:sym typeface="Reem Kufi"/>
              </a:rPr>
              <a:t>7</a:t>
            </a:r>
            <a:endParaRPr sz="3000">
              <a:solidFill>
                <a:srgbClr val="27090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84" name="Google Shape;684;p61"/>
          <p:cNvSpPr/>
          <p:nvPr/>
        </p:nvSpPr>
        <p:spPr>
          <a:xfrm>
            <a:off x="274400" y="4595294"/>
            <a:ext cx="477600" cy="47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5" name="Google Shape;685;p61"/>
          <p:cNvSpPr txBox="1"/>
          <p:nvPr/>
        </p:nvSpPr>
        <p:spPr>
          <a:xfrm>
            <a:off x="864950" y="4595288"/>
            <a:ext cx="79725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70901"/>
                </a:solidFill>
                <a:latin typeface="Open Sans"/>
                <a:ea typeface="Open Sans"/>
                <a:cs typeface="Open Sans"/>
                <a:sym typeface="Open Sans"/>
              </a:rPr>
              <a:t>Add unimplemented features (customization, add friends, etc.)</a:t>
            </a:r>
            <a:endParaRPr sz="2100">
              <a:solidFill>
                <a:srgbClr val="27090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6" name="Google Shape;686;p61"/>
          <p:cNvSpPr txBox="1"/>
          <p:nvPr/>
        </p:nvSpPr>
        <p:spPr>
          <a:xfrm>
            <a:off x="161454" y="4506244"/>
            <a:ext cx="70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70901"/>
                </a:solidFill>
                <a:latin typeface="Reem Kufi"/>
                <a:ea typeface="Reem Kufi"/>
                <a:cs typeface="Reem Kufi"/>
                <a:sym typeface="Reem Kufi"/>
              </a:rPr>
              <a:t>8</a:t>
            </a:r>
            <a:endParaRPr sz="3000">
              <a:solidFill>
                <a:srgbClr val="27090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type="title"/>
          </p:nvPr>
        </p:nvSpPr>
        <p:spPr>
          <a:xfrm>
            <a:off x="720000" y="445025"/>
            <a:ext cx="7704000" cy="11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Problem/Solution Recap</a:t>
            </a:r>
            <a:endParaRPr sz="4800"/>
          </a:p>
        </p:txBody>
      </p:sp>
      <p:sp>
        <p:nvSpPr>
          <p:cNvPr id="227" name="Google Shape;227;p27"/>
          <p:cNvSpPr txBox="1"/>
          <p:nvPr>
            <p:ph idx="3" type="subTitle"/>
          </p:nvPr>
        </p:nvSpPr>
        <p:spPr>
          <a:xfrm>
            <a:off x="1214875" y="2501375"/>
            <a:ext cx="29076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People do not have an </a:t>
            </a:r>
            <a:r>
              <a:rPr b="1" lang="en" sz="2400">
                <a:solidFill>
                  <a:schemeClr val="dk2"/>
                </a:solidFill>
              </a:rPr>
              <a:t>efficient</a:t>
            </a:r>
            <a:r>
              <a:rPr lang="en" sz="2400"/>
              <a:t> and </a:t>
            </a:r>
            <a:r>
              <a:rPr b="1" lang="en" sz="2400">
                <a:solidFill>
                  <a:schemeClr val="dk2"/>
                </a:solidFill>
              </a:rPr>
              <a:t>dedicated</a:t>
            </a:r>
            <a:r>
              <a:rPr lang="en" sz="2400"/>
              <a:t> method to recall past positive memories.</a:t>
            </a:r>
            <a:endParaRPr sz="2400"/>
          </a:p>
        </p:txBody>
      </p:sp>
      <p:sp>
        <p:nvSpPr>
          <p:cNvPr id="228" name="Google Shape;228;p27"/>
          <p:cNvSpPr txBox="1"/>
          <p:nvPr>
            <p:ph idx="1" type="subTitle"/>
          </p:nvPr>
        </p:nvSpPr>
        <p:spPr>
          <a:xfrm>
            <a:off x="1069651" y="1684838"/>
            <a:ext cx="31035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Problem</a:t>
            </a:r>
            <a:endParaRPr sz="3000"/>
          </a:p>
        </p:txBody>
      </p:sp>
      <p:sp>
        <p:nvSpPr>
          <p:cNvPr id="229" name="Google Shape;229;p27"/>
          <p:cNvSpPr txBox="1"/>
          <p:nvPr>
            <p:ph idx="2" type="subTitle"/>
          </p:nvPr>
        </p:nvSpPr>
        <p:spPr>
          <a:xfrm>
            <a:off x="4799650" y="1684850"/>
            <a:ext cx="33438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Proposed Solution</a:t>
            </a:r>
            <a:endParaRPr sz="3000"/>
          </a:p>
        </p:txBody>
      </p:sp>
      <p:sp>
        <p:nvSpPr>
          <p:cNvPr id="230" name="Google Shape;230;p27"/>
          <p:cNvSpPr txBox="1"/>
          <p:nvPr>
            <p:ph idx="4" type="subTitle"/>
          </p:nvPr>
        </p:nvSpPr>
        <p:spPr>
          <a:xfrm>
            <a:off x="4799650" y="2501350"/>
            <a:ext cx="3343800" cy="18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</a:t>
            </a:r>
            <a:r>
              <a:rPr b="1" lang="en" sz="2400">
                <a:solidFill>
                  <a:schemeClr val="dk2"/>
                </a:solidFill>
              </a:rPr>
              <a:t>virtual</a:t>
            </a:r>
            <a:r>
              <a:rPr lang="en" sz="2400"/>
              <a:t> tamagotchi-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style </a:t>
            </a:r>
            <a:r>
              <a:rPr b="1" lang="en" sz="2400">
                <a:solidFill>
                  <a:schemeClr val="dk2"/>
                </a:solidFill>
              </a:rPr>
              <a:t>garden</a:t>
            </a:r>
            <a:r>
              <a:rPr lang="en" sz="2400"/>
              <a:t> where you can plant and revisit good memories in the form of trees.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>
            <p:ph idx="5" type="subTitle"/>
          </p:nvPr>
        </p:nvSpPr>
        <p:spPr>
          <a:xfrm>
            <a:off x="3419275" y="3016851"/>
            <a:ext cx="2305500" cy="75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Revised UI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Designs</a:t>
            </a:r>
            <a:endParaRPr/>
          </a:p>
        </p:txBody>
      </p:sp>
      <p:sp>
        <p:nvSpPr>
          <p:cNvPr id="236" name="Google Shape;236;p28"/>
          <p:cNvSpPr txBox="1"/>
          <p:nvPr>
            <p:ph idx="6" type="subTitle"/>
          </p:nvPr>
        </p:nvSpPr>
        <p:spPr>
          <a:xfrm>
            <a:off x="5625750" y="3032451"/>
            <a:ext cx="2305500" cy="73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Hi-Fi Prototype &amp; Demonstration</a:t>
            </a:r>
            <a:endParaRPr/>
          </a:p>
        </p:txBody>
      </p:sp>
      <p:sp>
        <p:nvSpPr>
          <p:cNvPr id="237" name="Google Shape;237;p28"/>
          <p:cNvSpPr txBox="1"/>
          <p:nvPr/>
        </p:nvSpPr>
        <p:spPr>
          <a:xfrm>
            <a:off x="3468742" y="3016986"/>
            <a:ext cx="2206500" cy="750300"/>
          </a:xfrm>
          <a:prstGeom prst="rect">
            <a:avLst/>
          </a:prstGeom>
          <a:noFill/>
          <a:ln cap="flat" cmpd="sng" w="1905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65F3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238" name="Google Shape;238;p28"/>
          <p:cNvSpPr txBox="1"/>
          <p:nvPr/>
        </p:nvSpPr>
        <p:spPr>
          <a:xfrm>
            <a:off x="5675242" y="3016986"/>
            <a:ext cx="2206500" cy="750300"/>
          </a:xfrm>
          <a:prstGeom prst="rect">
            <a:avLst/>
          </a:prstGeom>
          <a:noFill/>
          <a:ln cap="flat" cmpd="sng" w="1905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65F3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239" name="Google Shape;239;p28"/>
          <p:cNvSpPr/>
          <p:nvPr/>
        </p:nvSpPr>
        <p:spPr>
          <a:xfrm>
            <a:off x="1998150" y="1813373"/>
            <a:ext cx="734700" cy="734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0" name="Google Shape;240;p28"/>
          <p:cNvCxnSpPr>
            <a:stCxn id="239" idx="4"/>
            <a:endCxn id="241" idx="0"/>
          </p:cNvCxnSpPr>
          <p:nvPr/>
        </p:nvCxnSpPr>
        <p:spPr>
          <a:xfrm>
            <a:off x="2365500" y="2548073"/>
            <a:ext cx="0" cy="26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Google Shape;242;p28"/>
          <p:cNvSpPr/>
          <p:nvPr/>
        </p:nvSpPr>
        <p:spPr>
          <a:xfrm>
            <a:off x="6411150" y="1813373"/>
            <a:ext cx="734700" cy="734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3" name="Google Shape;243;p28"/>
          <p:cNvCxnSpPr>
            <a:stCxn id="242" idx="4"/>
            <a:endCxn id="236" idx="0"/>
          </p:cNvCxnSpPr>
          <p:nvPr/>
        </p:nvCxnSpPr>
        <p:spPr>
          <a:xfrm>
            <a:off x="6778500" y="2548073"/>
            <a:ext cx="0" cy="48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45" name="Google Shape;245;p28"/>
          <p:cNvSpPr txBox="1"/>
          <p:nvPr>
            <p:ph idx="4" type="title"/>
          </p:nvPr>
        </p:nvSpPr>
        <p:spPr>
          <a:xfrm>
            <a:off x="6411150" y="1894936"/>
            <a:ext cx="734700" cy="6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1" name="Google Shape;241;p28"/>
          <p:cNvSpPr txBox="1"/>
          <p:nvPr>
            <p:ph idx="1" type="subTitle"/>
          </p:nvPr>
        </p:nvSpPr>
        <p:spPr>
          <a:xfrm>
            <a:off x="1212750" y="2817055"/>
            <a:ext cx="2305500" cy="9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 Evaluation Results</a:t>
            </a:r>
            <a:endParaRPr/>
          </a:p>
        </p:txBody>
      </p:sp>
      <p:cxnSp>
        <p:nvCxnSpPr>
          <p:cNvPr id="246" name="Google Shape;246;p28"/>
          <p:cNvCxnSpPr>
            <a:stCxn id="247" idx="4"/>
            <a:endCxn id="248" idx="0"/>
          </p:cNvCxnSpPr>
          <p:nvPr/>
        </p:nvCxnSpPr>
        <p:spPr>
          <a:xfrm>
            <a:off x="2365492" y="2532486"/>
            <a:ext cx="0" cy="484500"/>
          </a:xfrm>
          <a:prstGeom prst="straightConnector1">
            <a:avLst/>
          </a:prstGeom>
          <a:noFill/>
          <a:ln cap="flat" cmpd="sng" w="19050">
            <a:solidFill>
              <a:srgbClr val="A65F3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28"/>
          <p:cNvSpPr txBox="1"/>
          <p:nvPr/>
        </p:nvSpPr>
        <p:spPr>
          <a:xfrm>
            <a:off x="2029350" y="1891819"/>
            <a:ext cx="70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A65F31"/>
                </a:solidFill>
                <a:latin typeface="Reem Kufi"/>
                <a:ea typeface="Reem Kufi"/>
                <a:cs typeface="Reem Kufi"/>
                <a:sym typeface="Reem Kufi"/>
              </a:rPr>
              <a:t>01</a:t>
            </a:r>
            <a:endParaRPr sz="2600">
              <a:solidFill>
                <a:srgbClr val="A65F3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1262242" y="3016986"/>
            <a:ext cx="2206500" cy="750300"/>
          </a:xfrm>
          <a:prstGeom prst="rect">
            <a:avLst/>
          </a:prstGeom>
          <a:noFill/>
          <a:ln cap="flat" cmpd="sng" w="1905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65F3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250" name="Google Shape;250;p28"/>
          <p:cNvSpPr/>
          <p:nvPr/>
        </p:nvSpPr>
        <p:spPr>
          <a:xfrm>
            <a:off x="4196850" y="1797648"/>
            <a:ext cx="734700" cy="734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1" name="Google Shape;251;p28"/>
          <p:cNvCxnSpPr>
            <a:stCxn id="250" idx="4"/>
          </p:cNvCxnSpPr>
          <p:nvPr/>
        </p:nvCxnSpPr>
        <p:spPr>
          <a:xfrm>
            <a:off x="4564200" y="2532348"/>
            <a:ext cx="0" cy="48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2" name="Google Shape;252;p28"/>
          <p:cNvSpPr txBox="1"/>
          <p:nvPr>
            <p:ph idx="4" type="title"/>
          </p:nvPr>
        </p:nvSpPr>
        <p:spPr>
          <a:xfrm>
            <a:off x="4196850" y="1879211"/>
            <a:ext cx="734700" cy="6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/>
          <p:nvPr>
            <p:ph idx="5" type="subTitle"/>
          </p:nvPr>
        </p:nvSpPr>
        <p:spPr>
          <a:xfrm>
            <a:off x="3419275" y="3016851"/>
            <a:ext cx="2305500" cy="75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Revised UI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Designs</a:t>
            </a:r>
            <a:endParaRPr/>
          </a:p>
        </p:txBody>
      </p:sp>
      <p:sp>
        <p:nvSpPr>
          <p:cNvPr id="258" name="Google Shape;258;p29"/>
          <p:cNvSpPr txBox="1"/>
          <p:nvPr>
            <p:ph idx="6" type="subTitle"/>
          </p:nvPr>
        </p:nvSpPr>
        <p:spPr>
          <a:xfrm>
            <a:off x="5625750" y="3032451"/>
            <a:ext cx="2305500" cy="73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Hi-Fi Prototype &amp; Demonstration</a:t>
            </a:r>
            <a:endParaRPr/>
          </a:p>
        </p:txBody>
      </p:sp>
      <p:sp>
        <p:nvSpPr>
          <p:cNvPr id="259" name="Google Shape;259;p29"/>
          <p:cNvSpPr txBox="1"/>
          <p:nvPr/>
        </p:nvSpPr>
        <p:spPr>
          <a:xfrm>
            <a:off x="3468742" y="3016986"/>
            <a:ext cx="2206500" cy="750300"/>
          </a:xfrm>
          <a:prstGeom prst="rect">
            <a:avLst/>
          </a:prstGeom>
          <a:noFill/>
          <a:ln cap="flat" cmpd="sng" w="1905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65F3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5675242" y="3016986"/>
            <a:ext cx="2206500" cy="750300"/>
          </a:xfrm>
          <a:prstGeom prst="rect">
            <a:avLst/>
          </a:prstGeom>
          <a:noFill/>
          <a:ln cap="flat" cmpd="sng" w="1905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65F3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261" name="Google Shape;261;p29"/>
          <p:cNvSpPr/>
          <p:nvPr/>
        </p:nvSpPr>
        <p:spPr>
          <a:xfrm>
            <a:off x="1998150" y="1813373"/>
            <a:ext cx="734700" cy="734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2" name="Google Shape;262;p29"/>
          <p:cNvCxnSpPr>
            <a:stCxn id="261" idx="4"/>
            <a:endCxn id="263" idx="0"/>
          </p:cNvCxnSpPr>
          <p:nvPr/>
        </p:nvCxnSpPr>
        <p:spPr>
          <a:xfrm>
            <a:off x="2365500" y="2548073"/>
            <a:ext cx="0" cy="269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4" name="Google Shape;264;p29"/>
          <p:cNvSpPr/>
          <p:nvPr/>
        </p:nvSpPr>
        <p:spPr>
          <a:xfrm>
            <a:off x="6411150" y="1813373"/>
            <a:ext cx="734700" cy="734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5" name="Google Shape;265;p29"/>
          <p:cNvCxnSpPr>
            <a:stCxn id="264" idx="4"/>
            <a:endCxn id="258" idx="0"/>
          </p:cNvCxnSpPr>
          <p:nvPr/>
        </p:nvCxnSpPr>
        <p:spPr>
          <a:xfrm>
            <a:off x="6778500" y="2548073"/>
            <a:ext cx="0" cy="48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6" name="Google Shape;266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67" name="Google Shape;267;p29"/>
          <p:cNvSpPr txBox="1"/>
          <p:nvPr>
            <p:ph idx="4" type="title"/>
          </p:nvPr>
        </p:nvSpPr>
        <p:spPr>
          <a:xfrm>
            <a:off x="6411150" y="1894936"/>
            <a:ext cx="734700" cy="6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3" name="Google Shape;263;p29"/>
          <p:cNvSpPr txBox="1"/>
          <p:nvPr>
            <p:ph idx="1" type="subTitle"/>
          </p:nvPr>
        </p:nvSpPr>
        <p:spPr>
          <a:xfrm>
            <a:off x="1212750" y="2817055"/>
            <a:ext cx="2305500" cy="9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 Evaluation Results</a:t>
            </a:r>
            <a:endParaRPr/>
          </a:p>
        </p:txBody>
      </p:sp>
      <p:sp>
        <p:nvSpPr>
          <p:cNvPr id="268" name="Google Shape;268;p29"/>
          <p:cNvSpPr/>
          <p:nvPr/>
        </p:nvSpPr>
        <p:spPr>
          <a:xfrm>
            <a:off x="2013750" y="1828963"/>
            <a:ext cx="703500" cy="703500"/>
          </a:xfrm>
          <a:prstGeom prst="ellipse">
            <a:avLst/>
          </a:prstGeom>
          <a:noFill/>
          <a:ln cap="flat" cmpd="sng" w="762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9" name="Google Shape;269;p29"/>
          <p:cNvCxnSpPr>
            <a:stCxn id="268" idx="4"/>
            <a:endCxn id="270" idx="0"/>
          </p:cNvCxnSpPr>
          <p:nvPr/>
        </p:nvCxnSpPr>
        <p:spPr>
          <a:xfrm>
            <a:off x="2365500" y="2532463"/>
            <a:ext cx="0" cy="484500"/>
          </a:xfrm>
          <a:prstGeom prst="straightConnector1">
            <a:avLst/>
          </a:prstGeom>
          <a:noFill/>
          <a:ln cap="flat" cmpd="sng" w="76200">
            <a:solidFill>
              <a:srgbClr val="A65F3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1" name="Google Shape;271;p29"/>
          <p:cNvSpPr txBox="1"/>
          <p:nvPr/>
        </p:nvSpPr>
        <p:spPr>
          <a:xfrm>
            <a:off x="2029350" y="1891819"/>
            <a:ext cx="7035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A65F31"/>
                </a:solidFill>
                <a:latin typeface="Reem Kufi"/>
                <a:ea typeface="Reem Kufi"/>
                <a:cs typeface="Reem Kufi"/>
                <a:sym typeface="Reem Kufi"/>
              </a:rPr>
              <a:t>01</a:t>
            </a:r>
            <a:endParaRPr b="1" sz="2600">
              <a:solidFill>
                <a:srgbClr val="A65F3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270" name="Google Shape;270;p29"/>
          <p:cNvSpPr txBox="1"/>
          <p:nvPr/>
        </p:nvSpPr>
        <p:spPr>
          <a:xfrm>
            <a:off x="1262242" y="3016986"/>
            <a:ext cx="2206500" cy="750300"/>
          </a:xfrm>
          <a:prstGeom prst="rect">
            <a:avLst/>
          </a:prstGeom>
          <a:noFill/>
          <a:ln cap="flat" cmpd="sng" w="76200">
            <a:solidFill>
              <a:srgbClr val="A65F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A65F31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4196850" y="1797648"/>
            <a:ext cx="734700" cy="7347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3" name="Google Shape;273;p29"/>
          <p:cNvCxnSpPr>
            <a:stCxn id="272" idx="4"/>
          </p:cNvCxnSpPr>
          <p:nvPr/>
        </p:nvCxnSpPr>
        <p:spPr>
          <a:xfrm>
            <a:off x="4564200" y="2532348"/>
            <a:ext cx="0" cy="48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29"/>
          <p:cNvSpPr txBox="1"/>
          <p:nvPr>
            <p:ph idx="4" type="title"/>
          </p:nvPr>
        </p:nvSpPr>
        <p:spPr>
          <a:xfrm>
            <a:off x="4196850" y="1879211"/>
            <a:ext cx="734700" cy="60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type="title"/>
          </p:nvPr>
        </p:nvSpPr>
        <p:spPr>
          <a:xfrm>
            <a:off x="720000" y="402075"/>
            <a:ext cx="7704000" cy="11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High-Level Summary</a:t>
            </a:r>
            <a:endParaRPr/>
          </a:p>
        </p:txBody>
      </p:sp>
      <p:sp>
        <p:nvSpPr>
          <p:cNvPr id="280" name="Google Shape;280;p30"/>
          <p:cNvSpPr txBox="1"/>
          <p:nvPr/>
        </p:nvSpPr>
        <p:spPr>
          <a:xfrm>
            <a:off x="6416850" y="1001700"/>
            <a:ext cx="23196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65F31"/>
                </a:solidFill>
                <a:latin typeface="Open Sans"/>
                <a:ea typeface="Open Sans"/>
                <a:cs typeface="Open Sans"/>
                <a:sym typeface="Open Sans"/>
              </a:rPr>
              <a:t>Severity 4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Severity 3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Severity 2: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Severity 1</a:t>
            </a: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b="1"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1" name="Google Shape;2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25" y="1046125"/>
            <a:ext cx="5849400" cy="3668400"/>
          </a:xfrm>
          <a:prstGeom prst="roundRect">
            <a:avLst>
              <a:gd fmla="val 477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"/>
          <p:cNvSpPr txBox="1"/>
          <p:nvPr>
            <p:ph type="title"/>
          </p:nvPr>
        </p:nvSpPr>
        <p:spPr>
          <a:xfrm>
            <a:off x="415200" y="211175"/>
            <a:ext cx="77040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High-Level Summary</a:t>
            </a:r>
            <a:endParaRPr/>
          </a:p>
        </p:txBody>
      </p:sp>
      <p:sp>
        <p:nvSpPr>
          <p:cNvPr id="287" name="Google Shape;287;p31"/>
          <p:cNvSpPr txBox="1"/>
          <p:nvPr/>
        </p:nvSpPr>
        <p:spPr>
          <a:xfrm>
            <a:off x="859325" y="11077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1"/>
          <p:cNvSpPr txBox="1"/>
          <p:nvPr/>
        </p:nvSpPr>
        <p:spPr>
          <a:xfrm>
            <a:off x="331300" y="683300"/>
            <a:ext cx="7219800" cy="43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Trends display a need to focus on: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</a:pPr>
            <a:r>
              <a:rPr b="1"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H1: Visibility of System status (7)</a:t>
            </a:r>
            <a:endParaRPr b="1"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</a:pPr>
            <a:r>
              <a:rPr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Guidance/Labels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</a:pPr>
            <a:r>
              <a:rPr b="1"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H3: User Control (6)</a:t>
            </a:r>
            <a:endParaRPr b="1"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</a:pPr>
            <a:r>
              <a:rPr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Unimplemented features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</a:pPr>
            <a:r>
              <a:rPr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Fix exits (back buttons)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</a:pPr>
            <a:r>
              <a:rPr b="1"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H8:  Aesthetic &amp; Minimalist Design (5)</a:t>
            </a:r>
            <a:endParaRPr b="1"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</a:pPr>
            <a:r>
              <a:rPr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Changing/adding labels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</a:pPr>
            <a:r>
              <a:rPr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Centering text and sizing in phone 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</a:pPr>
            <a:r>
              <a:rPr b="1"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H10: Help and Documentation (5)</a:t>
            </a:r>
            <a:endParaRPr b="1"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</a:pPr>
            <a:r>
              <a:rPr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Guidance, navigation on where to go.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"/>
          <p:cNvSpPr txBox="1"/>
          <p:nvPr>
            <p:ph type="title"/>
          </p:nvPr>
        </p:nvSpPr>
        <p:spPr>
          <a:xfrm>
            <a:off x="415200" y="211175"/>
            <a:ext cx="77040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Key Takeaways</a:t>
            </a:r>
            <a:endParaRPr sz="3200"/>
          </a:p>
        </p:txBody>
      </p:sp>
      <p:sp>
        <p:nvSpPr>
          <p:cNvPr id="294" name="Google Shape;294;p32"/>
          <p:cNvSpPr txBox="1"/>
          <p:nvPr/>
        </p:nvSpPr>
        <p:spPr>
          <a:xfrm>
            <a:off x="859325" y="11077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5922075" y="631550"/>
            <a:ext cx="3222000" cy="451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32"/>
          <p:cNvSpPr txBox="1"/>
          <p:nvPr/>
        </p:nvSpPr>
        <p:spPr>
          <a:xfrm>
            <a:off x="-549825" y="1107775"/>
            <a:ext cx="9362400" cy="22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b="1" lang="en" sz="1900">
                <a:solidFill>
                  <a:srgbClr val="A65F31"/>
                </a:solidFill>
                <a:latin typeface="Open Sans"/>
                <a:ea typeface="Open Sans"/>
                <a:cs typeface="Open Sans"/>
                <a:sym typeface="Open Sans"/>
              </a:rPr>
              <a:t>most common</a:t>
            </a:r>
            <a:r>
              <a:rPr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issue is finding what to do next in the world task-wise. 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From there, most violations are </a:t>
            </a:r>
            <a:r>
              <a:rPr b="1" lang="en" sz="1900">
                <a:solidFill>
                  <a:srgbClr val="A65F31"/>
                </a:solidFill>
                <a:latin typeface="Open Sans"/>
                <a:ea typeface="Open Sans"/>
                <a:cs typeface="Open Sans"/>
                <a:sym typeface="Open Sans"/>
              </a:rPr>
              <a:t>cosmetic</a:t>
            </a:r>
            <a:r>
              <a:rPr lang="en"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with a focus on labels, aesthetic consistency, exits/buttons, and unimplemented features (i.e. adding friends)</a:t>
            </a:r>
            <a:endParaRPr sz="1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Abstract Social Media Strategy by Slidesgo">
  <a:themeElements>
    <a:clrScheme name="Simple Light">
      <a:dk1>
        <a:srgbClr val="270901"/>
      </a:dk1>
      <a:lt1>
        <a:srgbClr val="EFE8DE"/>
      </a:lt1>
      <a:dk2>
        <a:srgbClr val="A65F31"/>
      </a:dk2>
      <a:lt2>
        <a:srgbClr val="FFFBF5"/>
      </a:lt2>
      <a:accent1>
        <a:srgbClr val="D7CDC4"/>
      </a:accent1>
      <a:accent2>
        <a:srgbClr val="D79A4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709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