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comments+xml" PartName="/ppt/comments/comment1.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commentAuthors+xml" PartName="/ppt/commentAuthors.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2" r:id="rId5"/>
    <p:sldMasterId id="2147483673"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Lst>
  <p:sldSz cy="5143500" cx="9144000"/>
  <p:notesSz cx="6858000" cy="9144000"/>
  <p:embeddedFontLst>
    <p:embeddedFont>
      <p:font typeface="Raleway"/>
      <p:regular r:id="rId71"/>
      <p:bold r:id="rId72"/>
      <p:italic r:id="rId73"/>
      <p:boldItalic r:id="rId74"/>
    </p:embeddedFont>
    <p:embeddedFont>
      <p:font typeface="Proxima Nova"/>
      <p:regular r:id="rId75"/>
      <p:bold r:id="rId76"/>
      <p:italic r:id="rId77"/>
      <p:boldItalic r:id="rId78"/>
    </p:embeddedFont>
    <p:embeddedFont>
      <p:font typeface="Roboto Medium"/>
      <p:regular r:id="rId79"/>
      <p:bold r:id="rId80"/>
      <p:italic r:id="rId81"/>
      <p:boldItalic r:id="rId82"/>
    </p:embeddedFont>
    <p:embeddedFont>
      <p:font typeface="Amatic SC"/>
      <p:regular r:id="rId83"/>
      <p:bold r:id="rId84"/>
    </p:embeddedFont>
    <p:embeddedFont>
      <p:font typeface="Lato"/>
      <p:regular r:id="rId85"/>
      <p:bold r:id="rId86"/>
      <p:italic r:id="rId87"/>
      <p:boldItalic r:id="rId88"/>
    </p:embeddedFont>
    <p:embeddedFont>
      <p:font typeface="Bebas Neue"/>
      <p:regular r:id="rId89"/>
    </p:embeddedFont>
    <p:embeddedFont>
      <p:font typeface="EB Garamond"/>
      <p:regular r:id="rId90"/>
      <p:bold r:id="rId91"/>
      <p:italic r:id="rId92"/>
      <p:boldItalic r:id="rId93"/>
    </p:embeddedFont>
    <p:embeddedFont>
      <p:font typeface="Reem Kufi"/>
      <p:regular r:id="rId94"/>
      <p:bold r:id="rId95"/>
    </p:embeddedFont>
    <p:embeddedFont>
      <p:font typeface="Open Sans"/>
      <p:regular r:id="rId96"/>
      <p:bold r:id="rId97"/>
      <p:italic r:id="rId98"/>
      <p:boldItalic r:id="rId9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commentAuthors.xml><?xml version="1.0" encoding="utf-8"?>
<p:cmAuthor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Author clrIdx="0" id="0" initials="" lastIdx="2" name="Melody A Fuentes"/>
  <p:cmAuthor clrIdx="1" id="1" initials="" lastIdx="1" name="Blaine Wells"/>
</p:cmAuthorLst>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1347B51-170A-4DED-96E7-575D8CFE8074}">
  <a:tblStyle styleId="{B1347B51-170A-4DED-96E7-575D8CFE8074}" styleName="Table_0">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192A352E-0446-4214-87A6-67357D1B1E1A}"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95" Type="http://schemas.openxmlformats.org/officeDocument/2006/relationships/font" Target="fonts/ReemKufi-bold.fntdata"/><Relationship Id="rId94" Type="http://schemas.openxmlformats.org/officeDocument/2006/relationships/font" Target="fonts/ReemKufi-regular.fntdata"/><Relationship Id="rId97" Type="http://schemas.openxmlformats.org/officeDocument/2006/relationships/font" Target="fonts/OpenSans-bold.fntdata"/><Relationship Id="rId96" Type="http://schemas.openxmlformats.org/officeDocument/2006/relationships/font" Target="fonts/OpenSans-regular.fntdata"/><Relationship Id="rId11" Type="http://schemas.openxmlformats.org/officeDocument/2006/relationships/slide" Target="slides/slide4.xml"/><Relationship Id="rId99" Type="http://schemas.openxmlformats.org/officeDocument/2006/relationships/font" Target="fonts/OpenSans-boldItalic.fntdata"/><Relationship Id="rId10" Type="http://schemas.openxmlformats.org/officeDocument/2006/relationships/slide" Target="slides/slide3.xml"/><Relationship Id="rId98" Type="http://schemas.openxmlformats.org/officeDocument/2006/relationships/font" Target="fonts/OpenSans-italic.fntdata"/><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font" Target="fonts/EBGaramond-bold.fntdata"/><Relationship Id="rId90" Type="http://schemas.openxmlformats.org/officeDocument/2006/relationships/font" Target="fonts/EBGaramond-regular.fntdata"/><Relationship Id="rId93" Type="http://schemas.openxmlformats.org/officeDocument/2006/relationships/font" Target="fonts/EBGaramond-boldItalic.fntdata"/><Relationship Id="rId92" Type="http://schemas.openxmlformats.org/officeDocument/2006/relationships/font" Target="fonts/EBGaramond-italic.fntdata"/><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 Id="rId84" Type="http://schemas.openxmlformats.org/officeDocument/2006/relationships/font" Target="fonts/AmaticSC-bold.fntdata"/><Relationship Id="rId83" Type="http://schemas.openxmlformats.org/officeDocument/2006/relationships/font" Target="fonts/AmaticSC-regular.fntdata"/><Relationship Id="rId86" Type="http://schemas.openxmlformats.org/officeDocument/2006/relationships/font" Target="fonts/Lato-bold.fntdata"/><Relationship Id="rId85" Type="http://schemas.openxmlformats.org/officeDocument/2006/relationships/font" Target="fonts/Lato-regular.fntdata"/><Relationship Id="rId88" Type="http://schemas.openxmlformats.org/officeDocument/2006/relationships/font" Target="fonts/Lato-boldItalic.fntdata"/><Relationship Id="rId87" Type="http://schemas.openxmlformats.org/officeDocument/2006/relationships/font" Target="fonts/Lato-italic.fntdata"/><Relationship Id="rId89" Type="http://schemas.openxmlformats.org/officeDocument/2006/relationships/font" Target="fonts/BebasNeue-regular.fntdata"/><Relationship Id="rId80" Type="http://schemas.openxmlformats.org/officeDocument/2006/relationships/font" Target="fonts/RobotoMedium-bold.fntdata"/><Relationship Id="rId82" Type="http://schemas.openxmlformats.org/officeDocument/2006/relationships/font" Target="fonts/RobotoMedium-boldItalic.fntdata"/><Relationship Id="rId81" Type="http://schemas.openxmlformats.org/officeDocument/2006/relationships/font" Target="fonts/RobotoMedium-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commentAuthors" Target="commentAuthors.xml"/><Relationship Id="rId9" Type="http://schemas.openxmlformats.org/officeDocument/2006/relationships/slide" Target="slides/slide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aleway-italic.fntdata"/><Relationship Id="rId72" Type="http://schemas.openxmlformats.org/officeDocument/2006/relationships/font" Target="fonts/Raleway-bold.fntdata"/><Relationship Id="rId75" Type="http://schemas.openxmlformats.org/officeDocument/2006/relationships/font" Target="fonts/ProximaNova-regular.fntdata"/><Relationship Id="rId74" Type="http://schemas.openxmlformats.org/officeDocument/2006/relationships/font" Target="fonts/Raleway-boldItalic.fntdata"/><Relationship Id="rId77" Type="http://schemas.openxmlformats.org/officeDocument/2006/relationships/font" Target="fonts/ProximaNova-italic.fntdata"/><Relationship Id="rId76" Type="http://schemas.openxmlformats.org/officeDocument/2006/relationships/font" Target="fonts/ProximaNova-bold.fntdata"/><Relationship Id="rId79" Type="http://schemas.openxmlformats.org/officeDocument/2006/relationships/font" Target="fonts/RobotoMedium-regular.fntdata"/><Relationship Id="rId78" Type="http://schemas.openxmlformats.org/officeDocument/2006/relationships/font" Target="fonts/ProximaNova-boldItalic.fntdata"/><Relationship Id="rId71" Type="http://schemas.openxmlformats.org/officeDocument/2006/relationships/font" Target="fonts/Raleway-regular.fntdata"/><Relationship Id="rId70" Type="http://schemas.openxmlformats.org/officeDocument/2006/relationships/slide" Target="slides/slide63.xml"/><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comments/comment1.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1" dt="2023-10-20T08:10:24.071">
    <p:pos x="3062" y="993"/>
    <p:text>we should briefly mention why we picked this over others</p:text>
  </p:cm>
  <p:cm authorId="1" idx="1" dt="2023-10-20T07:12:58.335">
    <p:pos x="3062" y="993"/>
    <p:text>can we add a little blurb about it in the problem/solution overview</p:text>
  </p:cm>
  <p:cm authorId="0" idx="2" dt="2023-10-20T08:10:24.071">
    <p:pos x="3062" y="993"/>
    <p:text>ill add it here! they want the problem/solution to only be 3 sentences</p:tex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 name="Shape 197"/>
        <p:cNvGrpSpPr/>
        <p:nvPr/>
      </p:nvGrpSpPr>
      <p:grpSpPr>
        <a:xfrm>
          <a:off x="0" y="0"/>
          <a:ext cx="0" cy="0"/>
          <a:chOff x="0" y="0"/>
          <a:chExt cx="0" cy="0"/>
        </a:xfrm>
      </p:grpSpPr>
      <p:sp>
        <p:nvSpPr>
          <p:cNvPr id="198" name="Google Shape;198;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99" name="Google Shape;19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 name="Shape 293"/>
        <p:cNvGrpSpPr/>
        <p:nvPr/>
      </p:nvGrpSpPr>
      <p:grpSpPr>
        <a:xfrm>
          <a:off x="0" y="0"/>
          <a:ext cx="0" cy="0"/>
          <a:chOff x="0" y="0"/>
          <a:chExt cx="0" cy="0"/>
        </a:xfrm>
      </p:grpSpPr>
      <p:sp>
        <p:nvSpPr>
          <p:cNvPr id="294" name="Google Shape;294;g290aa5d213f_1_2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 name="Google Shape;295;g290aa5d213f_1_2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 name="Shape 302"/>
        <p:cNvGrpSpPr/>
        <p:nvPr/>
      </p:nvGrpSpPr>
      <p:grpSpPr>
        <a:xfrm>
          <a:off x="0" y="0"/>
          <a:ext cx="0" cy="0"/>
          <a:chOff x="0" y="0"/>
          <a:chExt cx="0" cy="0"/>
        </a:xfrm>
      </p:grpSpPr>
      <p:sp>
        <p:nvSpPr>
          <p:cNvPr id="303" name="Google Shape;303;g290aa5d213f_1_2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 name="Google Shape;304;g290aa5d213f_1_2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 name="Shape 311"/>
        <p:cNvGrpSpPr/>
        <p:nvPr/>
      </p:nvGrpSpPr>
      <p:grpSpPr>
        <a:xfrm>
          <a:off x="0" y="0"/>
          <a:ext cx="0" cy="0"/>
          <a:chOff x="0" y="0"/>
          <a:chExt cx="0" cy="0"/>
        </a:xfrm>
      </p:grpSpPr>
      <p:sp>
        <p:nvSpPr>
          <p:cNvPr id="312" name="Google Shape;312;g290aa5d213f_1_2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 name="Google Shape;313;g290aa5d213f_1_2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 name="Shape 320"/>
        <p:cNvGrpSpPr/>
        <p:nvPr/>
      </p:nvGrpSpPr>
      <p:grpSpPr>
        <a:xfrm>
          <a:off x="0" y="0"/>
          <a:ext cx="0" cy="0"/>
          <a:chOff x="0" y="0"/>
          <a:chExt cx="0" cy="0"/>
        </a:xfrm>
      </p:grpSpPr>
      <p:sp>
        <p:nvSpPr>
          <p:cNvPr id="321" name="Google Shape;321;g290aa5d213f_1_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 name="Google Shape;322;g290aa5d213f_1_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 name="Shape 326"/>
        <p:cNvGrpSpPr/>
        <p:nvPr/>
      </p:nvGrpSpPr>
      <p:grpSpPr>
        <a:xfrm>
          <a:off x="0" y="0"/>
          <a:ext cx="0" cy="0"/>
          <a:chOff x="0" y="0"/>
          <a:chExt cx="0" cy="0"/>
        </a:xfrm>
      </p:grpSpPr>
      <p:sp>
        <p:nvSpPr>
          <p:cNvPr id="327" name="Google Shape;327;g290aa5d213f_1_2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 name="Google Shape;328;g290aa5d213f_1_2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 name="Shape 332"/>
        <p:cNvGrpSpPr/>
        <p:nvPr/>
      </p:nvGrpSpPr>
      <p:grpSpPr>
        <a:xfrm>
          <a:off x="0" y="0"/>
          <a:ext cx="0" cy="0"/>
          <a:chOff x="0" y="0"/>
          <a:chExt cx="0" cy="0"/>
        </a:xfrm>
      </p:grpSpPr>
      <p:sp>
        <p:nvSpPr>
          <p:cNvPr id="333" name="Google Shape;333;g290aa5d213f_1_2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 name="Google Shape;334;g290aa5d213f_1_2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 name="Shape 341"/>
        <p:cNvGrpSpPr/>
        <p:nvPr/>
      </p:nvGrpSpPr>
      <p:grpSpPr>
        <a:xfrm>
          <a:off x="0" y="0"/>
          <a:ext cx="0" cy="0"/>
          <a:chOff x="0" y="0"/>
          <a:chExt cx="0" cy="0"/>
        </a:xfrm>
      </p:grpSpPr>
      <p:sp>
        <p:nvSpPr>
          <p:cNvPr id="342" name="Google Shape;342;g290aa5d213f_1_2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 name="Google Shape;343;g290aa5d213f_1_2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 name="Shape 350"/>
        <p:cNvGrpSpPr/>
        <p:nvPr/>
      </p:nvGrpSpPr>
      <p:grpSpPr>
        <a:xfrm>
          <a:off x="0" y="0"/>
          <a:ext cx="0" cy="0"/>
          <a:chOff x="0" y="0"/>
          <a:chExt cx="0" cy="0"/>
        </a:xfrm>
      </p:grpSpPr>
      <p:sp>
        <p:nvSpPr>
          <p:cNvPr id="351" name="Google Shape;351;g29148e46e56_0_4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2" name="Google Shape;352;g29148e46e56_0_4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 wanted to try our best to get a broad range of interviewees, and here are a few of the details. There was a great range when it came to age, education levels and disciplines which we thought was really important to see how we could address our problem to help as many people as possible.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 name="Shape 366"/>
        <p:cNvGrpSpPr/>
        <p:nvPr/>
      </p:nvGrpSpPr>
      <p:grpSpPr>
        <a:xfrm>
          <a:off x="0" y="0"/>
          <a:ext cx="0" cy="0"/>
          <a:chOff x="0" y="0"/>
          <a:chExt cx="0" cy="0"/>
        </a:xfrm>
      </p:grpSpPr>
      <p:sp>
        <p:nvSpPr>
          <p:cNvPr id="367" name="Google Shape;367;g29148e46e56_0_6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8" name="Google Shape;368;g29148e46e56_0_6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 name="Shape 380"/>
        <p:cNvGrpSpPr/>
        <p:nvPr/>
      </p:nvGrpSpPr>
      <p:grpSpPr>
        <a:xfrm>
          <a:off x="0" y="0"/>
          <a:ext cx="0" cy="0"/>
          <a:chOff x="0" y="0"/>
          <a:chExt cx="0" cy="0"/>
        </a:xfrm>
      </p:grpSpPr>
      <p:sp>
        <p:nvSpPr>
          <p:cNvPr id="381" name="Google Shape;381;g29148e46e56_0_8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2" name="Google Shape;382;g29148e46e56_0_8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 name="Shape 210"/>
        <p:cNvGrpSpPr/>
        <p:nvPr/>
      </p:nvGrpSpPr>
      <p:grpSpPr>
        <a:xfrm>
          <a:off x="0" y="0"/>
          <a:ext cx="0" cy="0"/>
          <a:chOff x="0" y="0"/>
          <a:chExt cx="0" cy="0"/>
        </a:xfrm>
      </p:grpSpPr>
      <p:sp>
        <p:nvSpPr>
          <p:cNvPr id="211" name="Google Shape;211;g24dd0f00b0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 name="Google Shape;212;g24dd0f00b0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 name="Shape 394"/>
        <p:cNvGrpSpPr/>
        <p:nvPr/>
      </p:nvGrpSpPr>
      <p:grpSpPr>
        <a:xfrm>
          <a:off x="0" y="0"/>
          <a:ext cx="0" cy="0"/>
          <a:chOff x="0" y="0"/>
          <a:chExt cx="0" cy="0"/>
        </a:xfrm>
      </p:grpSpPr>
      <p:sp>
        <p:nvSpPr>
          <p:cNvPr id="395" name="Google Shape;395;g29148e46e56_0_8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 name="Google Shape;396;g29148e46e56_0_8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9" name="Shape 409"/>
        <p:cNvGrpSpPr/>
        <p:nvPr/>
      </p:nvGrpSpPr>
      <p:grpSpPr>
        <a:xfrm>
          <a:off x="0" y="0"/>
          <a:ext cx="0" cy="0"/>
          <a:chOff x="0" y="0"/>
          <a:chExt cx="0" cy="0"/>
        </a:xfrm>
      </p:grpSpPr>
      <p:sp>
        <p:nvSpPr>
          <p:cNvPr id="410" name="Google Shape;410;g2911bf21d9b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1" name="Google Shape;411;g2911bf21d9b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 name="Shape 423"/>
        <p:cNvGrpSpPr/>
        <p:nvPr/>
      </p:nvGrpSpPr>
      <p:grpSpPr>
        <a:xfrm>
          <a:off x="0" y="0"/>
          <a:ext cx="0" cy="0"/>
          <a:chOff x="0" y="0"/>
          <a:chExt cx="0" cy="0"/>
        </a:xfrm>
      </p:grpSpPr>
      <p:sp>
        <p:nvSpPr>
          <p:cNvPr id="424" name="Google Shape;424;g29161be24d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5" name="Google Shape;425;g29161be24d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 name="Shape 437"/>
        <p:cNvGrpSpPr/>
        <p:nvPr/>
      </p:nvGrpSpPr>
      <p:grpSpPr>
        <a:xfrm>
          <a:off x="0" y="0"/>
          <a:ext cx="0" cy="0"/>
          <a:chOff x="0" y="0"/>
          <a:chExt cx="0" cy="0"/>
        </a:xfrm>
      </p:grpSpPr>
      <p:sp>
        <p:nvSpPr>
          <p:cNvPr id="438" name="Google Shape;438;g29148e46e56_0_9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 name="Google Shape;439;g29148e46e56_0_9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2" name="Shape 452"/>
        <p:cNvGrpSpPr/>
        <p:nvPr/>
      </p:nvGrpSpPr>
      <p:grpSpPr>
        <a:xfrm>
          <a:off x="0" y="0"/>
          <a:ext cx="0" cy="0"/>
          <a:chOff x="0" y="0"/>
          <a:chExt cx="0" cy="0"/>
        </a:xfrm>
      </p:grpSpPr>
      <p:sp>
        <p:nvSpPr>
          <p:cNvPr id="453" name="Google Shape;453;g24dd0f00b0b_0_5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4" name="Google Shape;454;g24dd0f00b0b_0_5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3" name="Shape 463"/>
        <p:cNvGrpSpPr/>
        <p:nvPr/>
      </p:nvGrpSpPr>
      <p:grpSpPr>
        <a:xfrm>
          <a:off x="0" y="0"/>
          <a:ext cx="0" cy="0"/>
          <a:chOff x="0" y="0"/>
          <a:chExt cx="0" cy="0"/>
        </a:xfrm>
      </p:grpSpPr>
      <p:sp>
        <p:nvSpPr>
          <p:cNvPr id="464" name="Google Shape;464;g24dd0f00b0b_0_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5" name="Google Shape;465;g24dd0f00b0b_0_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 name="Shape 474"/>
        <p:cNvGrpSpPr/>
        <p:nvPr/>
      </p:nvGrpSpPr>
      <p:grpSpPr>
        <a:xfrm>
          <a:off x="0" y="0"/>
          <a:ext cx="0" cy="0"/>
          <a:chOff x="0" y="0"/>
          <a:chExt cx="0" cy="0"/>
        </a:xfrm>
      </p:grpSpPr>
      <p:sp>
        <p:nvSpPr>
          <p:cNvPr id="475" name="Google Shape;475;g24dd0f00b0b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6" name="Google Shape;476;g24dd0f00b0b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6" name="Shape 496"/>
        <p:cNvGrpSpPr/>
        <p:nvPr/>
      </p:nvGrpSpPr>
      <p:grpSpPr>
        <a:xfrm>
          <a:off x="0" y="0"/>
          <a:ext cx="0" cy="0"/>
          <a:chOff x="0" y="0"/>
          <a:chExt cx="0" cy="0"/>
        </a:xfrm>
      </p:grpSpPr>
      <p:sp>
        <p:nvSpPr>
          <p:cNvPr id="497" name="Google Shape;497;g10fb8bc67f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8" name="Google Shape;498;g10fb8bc67f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 name="Shape 505"/>
        <p:cNvGrpSpPr/>
        <p:nvPr/>
      </p:nvGrpSpPr>
      <p:grpSpPr>
        <a:xfrm>
          <a:off x="0" y="0"/>
          <a:ext cx="0" cy="0"/>
          <a:chOff x="0" y="0"/>
          <a:chExt cx="0" cy="0"/>
        </a:xfrm>
      </p:grpSpPr>
      <p:sp>
        <p:nvSpPr>
          <p:cNvPr id="506" name="Google Shape;506;g1ff18b49f31_1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7" name="Google Shape;507;g1ff18b49f31_1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 name="Shape 522"/>
        <p:cNvGrpSpPr/>
        <p:nvPr/>
      </p:nvGrpSpPr>
      <p:grpSpPr>
        <a:xfrm>
          <a:off x="0" y="0"/>
          <a:ext cx="0" cy="0"/>
          <a:chOff x="0" y="0"/>
          <a:chExt cx="0" cy="0"/>
        </a:xfrm>
      </p:grpSpPr>
      <p:sp>
        <p:nvSpPr>
          <p:cNvPr id="523" name="Google Shape;523;g1125d80b419_0_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 name="Google Shape;524;g1125d80b419_0_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 name="Shape 223"/>
        <p:cNvGrpSpPr/>
        <p:nvPr/>
      </p:nvGrpSpPr>
      <p:grpSpPr>
        <a:xfrm>
          <a:off x="0" y="0"/>
          <a:ext cx="0" cy="0"/>
          <a:chOff x="0" y="0"/>
          <a:chExt cx="0" cy="0"/>
        </a:xfrm>
      </p:grpSpPr>
      <p:sp>
        <p:nvSpPr>
          <p:cNvPr id="224" name="Google Shape;224;g24dd0f00b0b_0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 name="Google Shape;225;g24dd0f00b0b_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 name="Shape 529"/>
        <p:cNvGrpSpPr/>
        <p:nvPr/>
      </p:nvGrpSpPr>
      <p:grpSpPr>
        <a:xfrm>
          <a:off x="0" y="0"/>
          <a:ext cx="0" cy="0"/>
          <a:chOff x="0" y="0"/>
          <a:chExt cx="0" cy="0"/>
        </a:xfrm>
      </p:grpSpPr>
      <p:sp>
        <p:nvSpPr>
          <p:cNvPr id="530" name="Google Shape;530;g110860aa57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 name="Google Shape;531;g110860aa57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 name="Shape 538"/>
        <p:cNvGrpSpPr/>
        <p:nvPr/>
      </p:nvGrpSpPr>
      <p:grpSpPr>
        <a:xfrm>
          <a:off x="0" y="0"/>
          <a:ext cx="0" cy="0"/>
          <a:chOff x="0" y="0"/>
          <a:chExt cx="0" cy="0"/>
        </a:xfrm>
      </p:grpSpPr>
      <p:sp>
        <p:nvSpPr>
          <p:cNvPr id="539" name="Google Shape;539;g1125d80b419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0" name="Google Shape;540;g1125d80b419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 name="Shape 549"/>
        <p:cNvGrpSpPr/>
        <p:nvPr/>
      </p:nvGrpSpPr>
      <p:grpSpPr>
        <a:xfrm>
          <a:off x="0" y="0"/>
          <a:ext cx="0" cy="0"/>
          <a:chOff x="0" y="0"/>
          <a:chExt cx="0" cy="0"/>
        </a:xfrm>
      </p:grpSpPr>
      <p:sp>
        <p:nvSpPr>
          <p:cNvPr id="550" name="Google Shape;550;g1125d80b419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1" name="Google Shape;551;g1125d80b419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2" name="Shape 562"/>
        <p:cNvGrpSpPr/>
        <p:nvPr/>
      </p:nvGrpSpPr>
      <p:grpSpPr>
        <a:xfrm>
          <a:off x="0" y="0"/>
          <a:ext cx="0" cy="0"/>
          <a:chOff x="0" y="0"/>
          <a:chExt cx="0" cy="0"/>
        </a:xfrm>
      </p:grpSpPr>
      <p:sp>
        <p:nvSpPr>
          <p:cNvPr id="563" name="Google Shape;563;g1125d80b419_0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4" name="Google Shape;564;g1125d80b419_0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9" name="Shape 579"/>
        <p:cNvGrpSpPr/>
        <p:nvPr/>
      </p:nvGrpSpPr>
      <p:grpSpPr>
        <a:xfrm>
          <a:off x="0" y="0"/>
          <a:ext cx="0" cy="0"/>
          <a:chOff x="0" y="0"/>
          <a:chExt cx="0" cy="0"/>
        </a:xfrm>
      </p:grpSpPr>
      <p:sp>
        <p:nvSpPr>
          <p:cNvPr id="580" name="Google Shape;580;g204a4cece8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1" name="Google Shape;581;g204a4cece8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7" name="Shape 587"/>
        <p:cNvGrpSpPr/>
        <p:nvPr/>
      </p:nvGrpSpPr>
      <p:grpSpPr>
        <a:xfrm>
          <a:off x="0" y="0"/>
          <a:ext cx="0" cy="0"/>
          <a:chOff x="0" y="0"/>
          <a:chExt cx="0" cy="0"/>
        </a:xfrm>
      </p:grpSpPr>
      <p:sp>
        <p:nvSpPr>
          <p:cNvPr id="588" name="Google Shape;588;g1125d80b419_0_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9" name="Google Shape;589;g1125d80b419_0_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 name="Shape 602"/>
        <p:cNvGrpSpPr/>
        <p:nvPr/>
      </p:nvGrpSpPr>
      <p:grpSpPr>
        <a:xfrm>
          <a:off x="0" y="0"/>
          <a:ext cx="0" cy="0"/>
          <a:chOff x="0" y="0"/>
          <a:chExt cx="0" cy="0"/>
        </a:xfrm>
      </p:grpSpPr>
      <p:sp>
        <p:nvSpPr>
          <p:cNvPr id="603" name="Google Shape;603;g1ff18b49f31_1_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4" name="Google Shape;604;g1ff18b49f31_1_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8" name="Shape 608"/>
        <p:cNvGrpSpPr/>
        <p:nvPr/>
      </p:nvGrpSpPr>
      <p:grpSpPr>
        <a:xfrm>
          <a:off x="0" y="0"/>
          <a:ext cx="0" cy="0"/>
          <a:chOff x="0" y="0"/>
          <a:chExt cx="0" cy="0"/>
        </a:xfrm>
      </p:grpSpPr>
      <p:sp>
        <p:nvSpPr>
          <p:cNvPr id="609" name="Google Shape;609;g204a4cece88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0" name="Google Shape;610;g204a4cece88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0" name="Shape 680"/>
        <p:cNvGrpSpPr/>
        <p:nvPr/>
      </p:nvGrpSpPr>
      <p:grpSpPr>
        <a:xfrm>
          <a:off x="0" y="0"/>
          <a:ext cx="0" cy="0"/>
          <a:chOff x="0" y="0"/>
          <a:chExt cx="0" cy="0"/>
        </a:xfrm>
      </p:grpSpPr>
      <p:sp>
        <p:nvSpPr>
          <p:cNvPr id="681" name="Google Shape;681;g1ff18b49f31_1_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2" name="Google Shape;682;g1ff18b49f31_1_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2" name="Shape 702"/>
        <p:cNvGrpSpPr/>
        <p:nvPr/>
      </p:nvGrpSpPr>
      <p:grpSpPr>
        <a:xfrm>
          <a:off x="0" y="0"/>
          <a:ext cx="0" cy="0"/>
          <a:chOff x="0" y="0"/>
          <a:chExt cx="0" cy="0"/>
        </a:xfrm>
      </p:grpSpPr>
      <p:sp>
        <p:nvSpPr>
          <p:cNvPr id="703" name="Google Shape;703;g204a31f3634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4" name="Google Shape;704;g204a31f3634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 name="Shape 231"/>
        <p:cNvGrpSpPr/>
        <p:nvPr/>
      </p:nvGrpSpPr>
      <p:grpSpPr>
        <a:xfrm>
          <a:off x="0" y="0"/>
          <a:ext cx="0" cy="0"/>
          <a:chOff x="0" y="0"/>
          <a:chExt cx="0" cy="0"/>
        </a:xfrm>
      </p:grpSpPr>
      <p:sp>
        <p:nvSpPr>
          <p:cNvPr id="232" name="Google Shape;232;g24dd5e5fde1_0_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 name="Google Shape;233;g24dd5e5fde1_0_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8" name="Shape 708"/>
        <p:cNvGrpSpPr/>
        <p:nvPr/>
      </p:nvGrpSpPr>
      <p:grpSpPr>
        <a:xfrm>
          <a:off x="0" y="0"/>
          <a:ext cx="0" cy="0"/>
          <a:chOff x="0" y="0"/>
          <a:chExt cx="0" cy="0"/>
        </a:xfrm>
      </p:grpSpPr>
      <p:sp>
        <p:nvSpPr>
          <p:cNvPr id="709" name="Google Shape;709;g1125d80b419_0_7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0" name="Google Shape;710;g1125d80b419_0_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2" name="Shape 722"/>
        <p:cNvGrpSpPr/>
        <p:nvPr/>
      </p:nvGrpSpPr>
      <p:grpSpPr>
        <a:xfrm>
          <a:off x="0" y="0"/>
          <a:ext cx="0" cy="0"/>
          <a:chOff x="0" y="0"/>
          <a:chExt cx="0" cy="0"/>
        </a:xfrm>
      </p:grpSpPr>
      <p:sp>
        <p:nvSpPr>
          <p:cNvPr id="723" name="Google Shape;723;g2586acfb4e1_0_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4" name="Google Shape;724;g2586acfb4e1_0_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1" name="Shape 731"/>
        <p:cNvGrpSpPr/>
        <p:nvPr/>
      </p:nvGrpSpPr>
      <p:grpSpPr>
        <a:xfrm>
          <a:off x="0" y="0"/>
          <a:ext cx="0" cy="0"/>
          <a:chOff x="0" y="0"/>
          <a:chExt cx="0" cy="0"/>
        </a:xfrm>
      </p:grpSpPr>
      <p:sp>
        <p:nvSpPr>
          <p:cNvPr id="732" name="Google Shape;732;g1ff18b49f31_1_3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3" name="Google Shape;733;g1ff18b49f31_1_3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2" name="Shape 762"/>
        <p:cNvGrpSpPr/>
        <p:nvPr/>
      </p:nvGrpSpPr>
      <p:grpSpPr>
        <a:xfrm>
          <a:off x="0" y="0"/>
          <a:ext cx="0" cy="0"/>
          <a:chOff x="0" y="0"/>
          <a:chExt cx="0" cy="0"/>
        </a:xfrm>
      </p:grpSpPr>
      <p:sp>
        <p:nvSpPr>
          <p:cNvPr id="763" name="Google Shape;763;g1125d80b419_0_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4" name="Google Shape;764;g1125d80b419_0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0" name="Shape 790"/>
        <p:cNvGrpSpPr/>
        <p:nvPr/>
      </p:nvGrpSpPr>
      <p:grpSpPr>
        <a:xfrm>
          <a:off x="0" y="0"/>
          <a:ext cx="0" cy="0"/>
          <a:chOff x="0" y="0"/>
          <a:chExt cx="0" cy="0"/>
        </a:xfrm>
      </p:grpSpPr>
      <p:sp>
        <p:nvSpPr>
          <p:cNvPr id="791" name="Google Shape;791;g2586acfb4e1_0_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2" name="Google Shape;792;g2586acfb4e1_0_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6" name="Shape 796"/>
        <p:cNvGrpSpPr/>
        <p:nvPr/>
      </p:nvGrpSpPr>
      <p:grpSpPr>
        <a:xfrm>
          <a:off x="0" y="0"/>
          <a:ext cx="0" cy="0"/>
          <a:chOff x="0" y="0"/>
          <a:chExt cx="0" cy="0"/>
        </a:xfrm>
      </p:grpSpPr>
      <p:sp>
        <p:nvSpPr>
          <p:cNvPr id="797" name="Google Shape;797;g2586acfb4e1_0_4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8" name="Google Shape;798;g2586acfb4e1_0_4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2" name="Shape 802"/>
        <p:cNvGrpSpPr/>
        <p:nvPr/>
      </p:nvGrpSpPr>
      <p:grpSpPr>
        <a:xfrm>
          <a:off x="0" y="0"/>
          <a:ext cx="0" cy="0"/>
          <a:chOff x="0" y="0"/>
          <a:chExt cx="0" cy="0"/>
        </a:xfrm>
      </p:grpSpPr>
      <p:sp>
        <p:nvSpPr>
          <p:cNvPr id="803" name="Google Shape;803;g2586acfb4e1_0_114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4" name="Google Shape;804;g2586acfb4e1_0_114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8" name="Shape 808"/>
        <p:cNvGrpSpPr/>
        <p:nvPr/>
      </p:nvGrpSpPr>
      <p:grpSpPr>
        <a:xfrm>
          <a:off x="0" y="0"/>
          <a:ext cx="0" cy="0"/>
          <a:chOff x="0" y="0"/>
          <a:chExt cx="0" cy="0"/>
        </a:xfrm>
      </p:grpSpPr>
      <p:sp>
        <p:nvSpPr>
          <p:cNvPr id="809" name="Google Shape;809;g2586acfb4e1_0_115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0" name="Google Shape;810;g2586acfb4e1_0_115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4" name="Shape 814"/>
        <p:cNvGrpSpPr/>
        <p:nvPr/>
      </p:nvGrpSpPr>
      <p:grpSpPr>
        <a:xfrm>
          <a:off x="0" y="0"/>
          <a:ext cx="0" cy="0"/>
          <a:chOff x="0" y="0"/>
          <a:chExt cx="0" cy="0"/>
        </a:xfrm>
      </p:grpSpPr>
      <p:sp>
        <p:nvSpPr>
          <p:cNvPr id="815" name="Google Shape;815;g2586acfb4e1_0_115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6" name="Google Shape;816;g2586acfb4e1_0_115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2" name="Shape 832"/>
        <p:cNvGrpSpPr/>
        <p:nvPr/>
      </p:nvGrpSpPr>
      <p:grpSpPr>
        <a:xfrm>
          <a:off x="0" y="0"/>
          <a:ext cx="0" cy="0"/>
          <a:chOff x="0" y="0"/>
          <a:chExt cx="0" cy="0"/>
        </a:xfrm>
      </p:grpSpPr>
      <p:sp>
        <p:nvSpPr>
          <p:cNvPr id="833" name="Google Shape;833;g2586acfb4e1_0_11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4" name="Google Shape;834;g2586acfb4e1_0_11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 name="Shape 241"/>
        <p:cNvGrpSpPr/>
        <p:nvPr/>
      </p:nvGrpSpPr>
      <p:grpSpPr>
        <a:xfrm>
          <a:off x="0" y="0"/>
          <a:ext cx="0" cy="0"/>
          <a:chOff x="0" y="0"/>
          <a:chExt cx="0" cy="0"/>
        </a:xfrm>
      </p:grpSpPr>
      <p:sp>
        <p:nvSpPr>
          <p:cNvPr id="242" name="Google Shape;242;g29148e46e5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 name="Google Shape;243;g29148e46e5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8" name="Shape 848"/>
        <p:cNvGrpSpPr/>
        <p:nvPr/>
      </p:nvGrpSpPr>
      <p:grpSpPr>
        <a:xfrm>
          <a:off x="0" y="0"/>
          <a:ext cx="0" cy="0"/>
          <a:chOff x="0" y="0"/>
          <a:chExt cx="0" cy="0"/>
        </a:xfrm>
      </p:grpSpPr>
      <p:sp>
        <p:nvSpPr>
          <p:cNvPr id="849" name="Google Shape;849;g2586acfb4e1_0_115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0" name="Google Shape;850;g2586acfb4e1_0_115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5" name="Shape 1185"/>
        <p:cNvGrpSpPr/>
        <p:nvPr/>
      </p:nvGrpSpPr>
      <p:grpSpPr>
        <a:xfrm>
          <a:off x="0" y="0"/>
          <a:ext cx="0" cy="0"/>
          <a:chOff x="0" y="0"/>
          <a:chExt cx="0" cy="0"/>
        </a:xfrm>
      </p:grpSpPr>
      <p:sp>
        <p:nvSpPr>
          <p:cNvPr id="1186" name="Google Shape;1186;g2586acfb4e1_0_118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7" name="Google Shape;1187;g2586acfb4e1_0_118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99" name="Shape 7099"/>
        <p:cNvGrpSpPr/>
        <p:nvPr/>
      </p:nvGrpSpPr>
      <p:grpSpPr>
        <a:xfrm>
          <a:off x="0" y="0"/>
          <a:ext cx="0" cy="0"/>
          <a:chOff x="0" y="0"/>
          <a:chExt cx="0" cy="0"/>
        </a:xfrm>
      </p:grpSpPr>
      <p:sp>
        <p:nvSpPr>
          <p:cNvPr id="7100" name="Google Shape;7100;g2586acfb4e1_0_177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01" name="Google Shape;7101;g2586acfb4e1_0_177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26" name="Shape 7526"/>
        <p:cNvGrpSpPr/>
        <p:nvPr/>
      </p:nvGrpSpPr>
      <p:grpSpPr>
        <a:xfrm>
          <a:off x="0" y="0"/>
          <a:ext cx="0" cy="0"/>
          <a:chOff x="0" y="0"/>
          <a:chExt cx="0" cy="0"/>
        </a:xfrm>
      </p:grpSpPr>
      <p:sp>
        <p:nvSpPr>
          <p:cNvPr id="7527" name="Google Shape;7527;g2586acfb4e1_0_18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28" name="Google Shape;7528;g2586acfb4e1_0_18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89" name="Shape 7689"/>
        <p:cNvGrpSpPr/>
        <p:nvPr/>
      </p:nvGrpSpPr>
      <p:grpSpPr>
        <a:xfrm>
          <a:off x="0" y="0"/>
          <a:ext cx="0" cy="0"/>
          <a:chOff x="0" y="0"/>
          <a:chExt cx="0" cy="0"/>
        </a:xfrm>
      </p:grpSpPr>
      <p:sp>
        <p:nvSpPr>
          <p:cNvPr id="7690" name="Google Shape;7690;g2586acfb4e1_0_18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91" name="Google Shape;7691;g2586acfb4e1_0_18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91" name="Shape 8091"/>
        <p:cNvGrpSpPr/>
        <p:nvPr/>
      </p:nvGrpSpPr>
      <p:grpSpPr>
        <a:xfrm>
          <a:off x="0" y="0"/>
          <a:ext cx="0" cy="0"/>
          <a:chOff x="0" y="0"/>
          <a:chExt cx="0" cy="0"/>
        </a:xfrm>
      </p:grpSpPr>
      <p:sp>
        <p:nvSpPr>
          <p:cNvPr id="8092" name="Google Shape;8092;g2586acfb4e1_0_187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93" name="Google Shape;8093;g2586acfb4e1_0_187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2" name="Shape 8462"/>
        <p:cNvGrpSpPr/>
        <p:nvPr/>
      </p:nvGrpSpPr>
      <p:grpSpPr>
        <a:xfrm>
          <a:off x="0" y="0"/>
          <a:ext cx="0" cy="0"/>
          <a:chOff x="0" y="0"/>
          <a:chExt cx="0" cy="0"/>
        </a:xfrm>
      </p:grpSpPr>
      <p:sp>
        <p:nvSpPr>
          <p:cNvPr id="8463" name="Google Shape;8463;g2586acfb4e1_0_19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4" name="Google Shape;8464;g2586acfb4e1_0_19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76" name="Shape 8776"/>
        <p:cNvGrpSpPr/>
        <p:nvPr/>
      </p:nvGrpSpPr>
      <p:grpSpPr>
        <a:xfrm>
          <a:off x="0" y="0"/>
          <a:ext cx="0" cy="0"/>
          <a:chOff x="0" y="0"/>
          <a:chExt cx="0" cy="0"/>
        </a:xfrm>
      </p:grpSpPr>
      <p:sp>
        <p:nvSpPr>
          <p:cNvPr id="8777" name="Google Shape;8777;g2586acfb4e1_0_194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78" name="Google Shape;8778;g2586acfb4e1_0_194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67" name="Shape 9067"/>
        <p:cNvGrpSpPr/>
        <p:nvPr/>
      </p:nvGrpSpPr>
      <p:grpSpPr>
        <a:xfrm>
          <a:off x="0" y="0"/>
          <a:ext cx="0" cy="0"/>
          <a:chOff x="0" y="0"/>
          <a:chExt cx="0" cy="0"/>
        </a:xfrm>
      </p:grpSpPr>
      <p:sp>
        <p:nvSpPr>
          <p:cNvPr id="9068" name="Google Shape;9068;g2586acfb4e1_0_197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69" name="Google Shape;9069;g2586acfb4e1_0_197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26" name="Shape 9426"/>
        <p:cNvGrpSpPr/>
        <p:nvPr/>
      </p:nvGrpSpPr>
      <p:grpSpPr>
        <a:xfrm>
          <a:off x="0" y="0"/>
          <a:ext cx="0" cy="0"/>
          <a:chOff x="0" y="0"/>
          <a:chExt cx="0" cy="0"/>
        </a:xfrm>
      </p:grpSpPr>
      <p:sp>
        <p:nvSpPr>
          <p:cNvPr id="9427" name="Google Shape;9427;g2586acfb4e1_0_20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28" name="Google Shape;9428;g2586acfb4e1_0_20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 name="Shape 252"/>
        <p:cNvGrpSpPr/>
        <p:nvPr/>
      </p:nvGrpSpPr>
      <p:grpSpPr>
        <a:xfrm>
          <a:off x="0" y="0"/>
          <a:ext cx="0" cy="0"/>
          <a:chOff x="0" y="0"/>
          <a:chExt cx="0" cy="0"/>
        </a:xfrm>
      </p:grpSpPr>
      <p:sp>
        <p:nvSpPr>
          <p:cNvPr id="253" name="Google Shape;253;g29148e46e56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 name="Google Shape;254;g29148e46e56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43" name="Shape 9843"/>
        <p:cNvGrpSpPr/>
        <p:nvPr/>
      </p:nvGrpSpPr>
      <p:grpSpPr>
        <a:xfrm>
          <a:off x="0" y="0"/>
          <a:ext cx="0" cy="0"/>
          <a:chOff x="0" y="0"/>
          <a:chExt cx="0" cy="0"/>
        </a:xfrm>
      </p:grpSpPr>
      <p:sp>
        <p:nvSpPr>
          <p:cNvPr id="9844" name="Google Shape;9844;g2586acfb4e1_0_20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45" name="Google Shape;9845;g2586acfb4e1_0_20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83" name="Shape 10183"/>
        <p:cNvGrpSpPr/>
        <p:nvPr/>
      </p:nvGrpSpPr>
      <p:grpSpPr>
        <a:xfrm>
          <a:off x="0" y="0"/>
          <a:ext cx="0" cy="0"/>
          <a:chOff x="0" y="0"/>
          <a:chExt cx="0" cy="0"/>
        </a:xfrm>
      </p:grpSpPr>
      <p:sp>
        <p:nvSpPr>
          <p:cNvPr id="10184" name="Google Shape;10184;g2586acfb4e1_0_208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85" name="Google Shape;10185;g2586acfb4e1_0_208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71" name="Shape 10371"/>
        <p:cNvGrpSpPr/>
        <p:nvPr/>
      </p:nvGrpSpPr>
      <p:grpSpPr>
        <a:xfrm>
          <a:off x="0" y="0"/>
          <a:ext cx="0" cy="0"/>
          <a:chOff x="0" y="0"/>
          <a:chExt cx="0" cy="0"/>
        </a:xfrm>
      </p:grpSpPr>
      <p:sp>
        <p:nvSpPr>
          <p:cNvPr id="10372" name="Google Shape;10372;g2586acfb4e1_0_21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73" name="Google Shape;10373;g2586acfb4e1_0_21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17" name="Shape 10617"/>
        <p:cNvGrpSpPr/>
        <p:nvPr/>
      </p:nvGrpSpPr>
      <p:grpSpPr>
        <a:xfrm>
          <a:off x="0" y="0"/>
          <a:ext cx="0" cy="0"/>
          <a:chOff x="0" y="0"/>
          <a:chExt cx="0" cy="0"/>
        </a:xfrm>
      </p:grpSpPr>
      <p:sp>
        <p:nvSpPr>
          <p:cNvPr id="10618" name="Google Shape;10618;g2586acfb4e1_0_22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19" name="Google Shape;10619;g2586acfb4e1_0_22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6" name="Shape 266"/>
        <p:cNvGrpSpPr/>
        <p:nvPr/>
      </p:nvGrpSpPr>
      <p:grpSpPr>
        <a:xfrm>
          <a:off x="0" y="0"/>
          <a:ext cx="0" cy="0"/>
          <a:chOff x="0" y="0"/>
          <a:chExt cx="0" cy="0"/>
        </a:xfrm>
      </p:grpSpPr>
      <p:sp>
        <p:nvSpPr>
          <p:cNvPr id="267" name="Google Shape;267;g290aa5d213f_1_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 name="Google Shape;268;g290aa5d213f_1_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 name="Shape 275"/>
        <p:cNvGrpSpPr/>
        <p:nvPr/>
      </p:nvGrpSpPr>
      <p:grpSpPr>
        <a:xfrm>
          <a:off x="0" y="0"/>
          <a:ext cx="0" cy="0"/>
          <a:chOff x="0" y="0"/>
          <a:chExt cx="0" cy="0"/>
        </a:xfrm>
      </p:grpSpPr>
      <p:sp>
        <p:nvSpPr>
          <p:cNvPr id="276" name="Google Shape;276;g290aa5d213f_1_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 name="Google Shape;277;g290aa5d213f_1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 name="Shape 284"/>
        <p:cNvGrpSpPr/>
        <p:nvPr/>
      </p:nvGrpSpPr>
      <p:grpSpPr>
        <a:xfrm>
          <a:off x="0" y="0"/>
          <a:ext cx="0" cy="0"/>
          <a:chOff x="0" y="0"/>
          <a:chExt cx="0" cy="0"/>
        </a:xfrm>
      </p:grpSpPr>
      <p:sp>
        <p:nvSpPr>
          <p:cNvPr id="285" name="Google Shape;285;g290aa5d213f_1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 name="Google Shape;286;g290aa5d213f_1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732800" y="1182400"/>
            <a:ext cx="5678400" cy="2303700"/>
          </a:xfrm>
          <a:prstGeom prst="rect">
            <a:avLst/>
          </a:prstGeom>
        </p:spPr>
        <p:txBody>
          <a:bodyPr anchorCtr="0" anchor="b" bIns="91425" lIns="91425" spcFirstLastPara="1" rIns="91425" wrap="square" tIns="91425">
            <a:noAutofit/>
          </a:bodyPr>
          <a:lstStyle>
            <a:lvl1pPr lvl="0" algn="ctr">
              <a:lnSpc>
                <a:spcPct val="100000"/>
              </a:lnSpc>
              <a:spcBef>
                <a:spcPts val="0"/>
              </a:spcBef>
              <a:spcAft>
                <a:spcPts val="0"/>
              </a:spcAft>
              <a:buClr>
                <a:srgbClr val="191919"/>
              </a:buClr>
              <a:buSzPts val="5200"/>
              <a:buNone/>
              <a:defRPr sz="4500"/>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p:txBody>
      </p:sp>
      <p:sp>
        <p:nvSpPr>
          <p:cNvPr id="10" name="Google Shape;10;p2"/>
          <p:cNvSpPr txBox="1"/>
          <p:nvPr>
            <p:ph idx="1" type="subTitle"/>
          </p:nvPr>
        </p:nvSpPr>
        <p:spPr>
          <a:xfrm>
            <a:off x="1730850" y="3551600"/>
            <a:ext cx="5682300" cy="409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2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1" name="Google Shape;11;p2"/>
          <p:cNvSpPr/>
          <p:nvPr/>
        </p:nvSpPr>
        <p:spPr>
          <a:xfrm rot="5400000">
            <a:off x="5540850" y="57500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18375" y="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6" name="Shape 66"/>
        <p:cNvGrpSpPr/>
        <p:nvPr/>
      </p:nvGrpSpPr>
      <p:grpSpPr>
        <a:xfrm>
          <a:off x="0" y="0"/>
          <a:ext cx="0" cy="0"/>
          <a:chOff x="0" y="0"/>
          <a:chExt cx="0" cy="0"/>
        </a:xfrm>
      </p:grpSpPr>
      <p:sp>
        <p:nvSpPr>
          <p:cNvPr id="67" name="Google Shape;67;p11"/>
          <p:cNvSpPr txBox="1"/>
          <p:nvPr>
            <p:ph hasCustomPrompt="1" type="title"/>
          </p:nvPr>
        </p:nvSpPr>
        <p:spPr>
          <a:xfrm>
            <a:off x="1856100" y="1366350"/>
            <a:ext cx="5431800" cy="1511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6000">
                <a:solidFill>
                  <a:schemeClr val="dk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8" name="Google Shape;68;p11"/>
          <p:cNvSpPr txBox="1"/>
          <p:nvPr>
            <p:ph idx="1" type="subTitle"/>
          </p:nvPr>
        </p:nvSpPr>
        <p:spPr>
          <a:xfrm>
            <a:off x="1856100" y="3063775"/>
            <a:ext cx="54318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69" name="Google Shape;69;p11"/>
          <p:cNvSpPr/>
          <p:nvPr/>
        </p:nvSpPr>
        <p:spPr>
          <a:xfrm>
            <a:off x="-18375" y="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1"/>
          <p:cNvSpPr/>
          <p:nvPr/>
        </p:nvSpPr>
        <p:spPr>
          <a:xfrm rot="5400000">
            <a:off x="5540850" y="57500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3"/>
        </a:solidFill>
      </p:bgPr>
    </p:bg>
    <p:spTree>
      <p:nvGrpSpPr>
        <p:cNvPr id="71" name="Shape 7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72" name="Shape 72"/>
        <p:cNvGrpSpPr/>
        <p:nvPr/>
      </p:nvGrpSpPr>
      <p:grpSpPr>
        <a:xfrm>
          <a:off x="0" y="0"/>
          <a:ext cx="0" cy="0"/>
          <a:chOff x="0" y="0"/>
          <a:chExt cx="0" cy="0"/>
        </a:xfrm>
      </p:grpSpPr>
      <p:sp>
        <p:nvSpPr>
          <p:cNvPr id="73" name="Google Shape;73;p13"/>
          <p:cNvSpPr/>
          <p:nvPr/>
        </p:nvSpPr>
        <p:spPr>
          <a:xfrm flipH="1">
            <a:off x="7044330" y="0"/>
            <a:ext cx="2104669" cy="153904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5" name="Google Shape;75;p13"/>
          <p:cNvSpPr txBox="1"/>
          <p:nvPr>
            <p:ph hasCustomPrompt="1" idx="2" type="title"/>
          </p:nvPr>
        </p:nvSpPr>
        <p:spPr>
          <a:xfrm>
            <a:off x="1886375" y="1902286"/>
            <a:ext cx="734700" cy="60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26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6" name="Google Shape;76;p13"/>
          <p:cNvSpPr txBox="1"/>
          <p:nvPr>
            <p:ph hasCustomPrompt="1" idx="3" type="title"/>
          </p:nvPr>
        </p:nvSpPr>
        <p:spPr>
          <a:xfrm>
            <a:off x="4204650" y="1902286"/>
            <a:ext cx="734700" cy="60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26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 name="Google Shape;77;p13"/>
          <p:cNvSpPr txBox="1"/>
          <p:nvPr>
            <p:ph hasCustomPrompt="1" idx="4" type="title"/>
          </p:nvPr>
        </p:nvSpPr>
        <p:spPr>
          <a:xfrm>
            <a:off x="6522925" y="1902286"/>
            <a:ext cx="734700" cy="603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3000"/>
              <a:buNone/>
              <a:defRPr sz="26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p:nvPr>
            <p:ph idx="1" type="subTitle"/>
          </p:nvPr>
        </p:nvSpPr>
        <p:spPr>
          <a:xfrm>
            <a:off x="1100975" y="2824405"/>
            <a:ext cx="2305500" cy="950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0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SzPts val="2000"/>
              <a:buFont typeface="Raleway"/>
              <a:buNone/>
              <a:defRPr b="1" sz="2000">
                <a:latin typeface="Raleway"/>
                <a:ea typeface="Raleway"/>
                <a:cs typeface="Raleway"/>
                <a:sym typeface="Raleway"/>
              </a:defRPr>
            </a:lvl2pPr>
            <a:lvl3pPr lvl="2" rtl="0">
              <a:lnSpc>
                <a:spcPct val="100000"/>
              </a:lnSpc>
              <a:spcBef>
                <a:spcPts val="0"/>
              </a:spcBef>
              <a:spcAft>
                <a:spcPts val="0"/>
              </a:spcAft>
              <a:buSzPts val="2000"/>
              <a:buFont typeface="Raleway"/>
              <a:buNone/>
              <a:defRPr b="1" sz="2000">
                <a:latin typeface="Raleway"/>
                <a:ea typeface="Raleway"/>
                <a:cs typeface="Raleway"/>
                <a:sym typeface="Raleway"/>
              </a:defRPr>
            </a:lvl3pPr>
            <a:lvl4pPr lvl="3" rtl="0">
              <a:lnSpc>
                <a:spcPct val="100000"/>
              </a:lnSpc>
              <a:spcBef>
                <a:spcPts val="0"/>
              </a:spcBef>
              <a:spcAft>
                <a:spcPts val="0"/>
              </a:spcAft>
              <a:buSzPts val="2000"/>
              <a:buFont typeface="Raleway"/>
              <a:buNone/>
              <a:defRPr b="1" sz="2000">
                <a:latin typeface="Raleway"/>
                <a:ea typeface="Raleway"/>
                <a:cs typeface="Raleway"/>
                <a:sym typeface="Raleway"/>
              </a:defRPr>
            </a:lvl4pPr>
            <a:lvl5pPr lvl="4" rtl="0">
              <a:lnSpc>
                <a:spcPct val="100000"/>
              </a:lnSpc>
              <a:spcBef>
                <a:spcPts val="0"/>
              </a:spcBef>
              <a:spcAft>
                <a:spcPts val="0"/>
              </a:spcAft>
              <a:buSzPts val="2000"/>
              <a:buFont typeface="Raleway"/>
              <a:buNone/>
              <a:defRPr b="1" sz="2000">
                <a:latin typeface="Raleway"/>
                <a:ea typeface="Raleway"/>
                <a:cs typeface="Raleway"/>
                <a:sym typeface="Raleway"/>
              </a:defRPr>
            </a:lvl5pPr>
            <a:lvl6pPr lvl="5" rtl="0">
              <a:lnSpc>
                <a:spcPct val="100000"/>
              </a:lnSpc>
              <a:spcBef>
                <a:spcPts val="0"/>
              </a:spcBef>
              <a:spcAft>
                <a:spcPts val="0"/>
              </a:spcAft>
              <a:buSzPts val="2000"/>
              <a:buFont typeface="Raleway"/>
              <a:buNone/>
              <a:defRPr b="1" sz="2000">
                <a:latin typeface="Raleway"/>
                <a:ea typeface="Raleway"/>
                <a:cs typeface="Raleway"/>
                <a:sym typeface="Raleway"/>
              </a:defRPr>
            </a:lvl6pPr>
            <a:lvl7pPr lvl="6" rtl="0">
              <a:lnSpc>
                <a:spcPct val="100000"/>
              </a:lnSpc>
              <a:spcBef>
                <a:spcPts val="0"/>
              </a:spcBef>
              <a:spcAft>
                <a:spcPts val="0"/>
              </a:spcAft>
              <a:buSzPts val="2000"/>
              <a:buFont typeface="Raleway"/>
              <a:buNone/>
              <a:defRPr b="1" sz="2000">
                <a:latin typeface="Raleway"/>
                <a:ea typeface="Raleway"/>
                <a:cs typeface="Raleway"/>
                <a:sym typeface="Raleway"/>
              </a:defRPr>
            </a:lvl7pPr>
            <a:lvl8pPr lvl="7" rtl="0">
              <a:lnSpc>
                <a:spcPct val="100000"/>
              </a:lnSpc>
              <a:spcBef>
                <a:spcPts val="0"/>
              </a:spcBef>
              <a:spcAft>
                <a:spcPts val="0"/>
              </a:spcAft>
              <a:buSzPts val="2000"/>
              <a:buFont typeface="Raleway"/>
              <a:buNone/>
              <a:defRPr b="1" sz="2000">
                <a:latin typeface="Raleway"/>
                <a:ea typeface="Raleway"/>
                <a:cs typeface="Raleway"/>
                <a:sym typeface="Raleway"/>
              </a:defRPr>
            </a:lvl8pPr>
            <a:lvl9pPr lvl="8" rtl="0">
              <a:lnSpc>
                <a:spcPct val="100000"/>
              </a:lnSpc>
              <a:spcBef>
                <a:spcPts val="0"/>
              </a:spcBef>
              <a:spcAft>
                <a:spcPts val="0"/>
              </a:spcAft>
              <a:buSzPts val="2000"/>
              <a:buFont typeface="Raleway"/>
              <a:buNone/>
              <a:defRPr b="1" sz="2000">
                <a:latin typeface="Raleway"/>
                <a:ea typeface="Raleway"/>
                <a:cs typeface="Raleway"/>
                <a:sym typeface="Raleway"/>
              </a:defRPr>
            </a:lvl9pPr>
          </a:lstStyle>
          <a:p/>
        </p:txBody>
      </p:sp>
      <p:sp>
        <p:nvSpPr>
          <p:cNvPr id="79" name="Google Shape;79;p13"/>
          <p:cNvSpPr txBox="1"/>
          <p:nvPr>
            <p:ph idx="5" type="subTitle"/>
          </p:nvPr>
        </p:nvSpPr>
        <p:spPr>
          <a:xfrm>
            <a:off x="3419250" y="2824405"/>
            <a:ext cx="2305500" cy="950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0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SzPts val="2000"/>
              <a:buFont typeface="Raleway"/>
              <a:buNone/>
              <a:defRPr b="1" sz="2000">
                <a:latin typeface="Raleway"/>
                <a:ea typeface="Raleway"/>
                <a:cs typeface="Raleway"/>
                <a:sym typeface="Raleway"/>
              </a:defRPr>
            </a:lvl2pPr>
            <a:lvl3pPr lvl="2" rtl="0">
              <a:lnSpc>
                <a:spcPct val="100000"/>
              </a:lnSpc>
              <a:spcBef>
                <a:spcPts val="0"/>
              </a:spcBef>
              <a:spcAft>
                <a:spcPts val="0"/>
              </a:spcAft>
              <a:buSzPts val="2000"/>
              <a:buFont typeface="Raleway"/>
              <a:buNone/>
              <a:defRPr b="1" sz="2000">
                <a:latin typeface="Raleway"/>
                <a:ea typeface="Raleway"/>
                <a:cs typeface="Raleway"/>
                <a:sym typeface="Raleway"/>
              </a:defRPr>
            </a:lvl3pPr>
            <a:lvl4pPr lvl="3" rtl="0">
              <a:lnSpc>
                <a:spcPct val="100000"/>
              </a:lnSpc>
              <a:spcBef>
                <a:spcPts val="0"/>
              </a:spcBef>
              <a:spcAft>
                <a:spcPts val="0"/>
              </a:spcAft>
              <a:buSzPts val="2000"/>
              <a:buFont typeface="Raleway"/>
              <a:buNone/>
              <a:defRPr b="1" sz="2000">
                <a:latin typeface="Raleway"/>
                <a:ea typeface="Raleway"/>
                <a:cs typeface="Raleway"/>
                <a:sym typeface="Raleway"/>
              </a:defRPr>
            </a:lvl4pPr>
            <a:lvl5pPr lvl="4" rtl="0">
              <a:lnSpc>
                <a:spcPct val="100000"/>
              </a:lnSpc>
              <a:spcBef>
                <a:spcPts val="0"/>
              </a:spcBef>
              <a:spcAft>
                <a:spcPts val="0"/>
              </a:spcAft>
              <a:buSzPts val="2000"/>
              <a:buFont typeface="Raleway"/>
              <a:buNone/>
              <a:defRPr b="1" sz="2000">
                <a:latin typeface="Raleway"/>
                <a:ea typeface="Raleway"/>
                <a:cs typeface="Raleway"/>
                <a:sym typeface="Raleway"/>
              </a:defRPr>
            </a:lvl5pPr>
            <a:lvl6pPr lvl="5" rtl="0">
              <a:lnSpc>
                <a:spcPct val="100000"/>
              </a:lnSpc>
              <a:spcBef>
                <a:spcPts val="0"/>
              </a:spcBef>
              <a:spcAft>
                <a:spcPts val="0"/>
              </a:spcAft>
              <a:buSzPts val="2000"/>
              <a:buFont typeface="Raleway"/>
              <a:buNone/>
              <a:defRPr b="1" sz="2000">
                <a:latin typeface="Raleway"/>
                <a:ea typeface="Raleway"/>
                <a:cs typeface="Raleway"/>
                <a:sym typeface="Raleway"/>
              </a:defRPr>
            </a:lvl6pPr>
            <a:lvl7pPr lvl="6" rtl="0">
              <a:lnSpc>
                <a:spcPct val="100000"/>
              </a:lnSpc>
              <a:spcBef>
                <a:spcPts val="0"/>
              </a:spcBef>
              <a:spcAft>
                <a:spcPts val="0"/>
              </a:spcAft>
              <a:buSzPts val="2000"/>
              <a:buFont typeface="Raleway"/>
              <a:buNone/>
              <a:defRPr b="1" sz="2000">
                <a:latin typeface="Raleway"/>
                <a:ea typeface="Raleway"/>
                <a:cs typeface="Raleway"/>
                <a:sym typeface="Raleway"/>
              </a:defRPr>
            </a:lvl7pPr>
            <a:lvl8pPr lvl="7" rtl="0">
              <a:lnSpc>
                <a:spcPct val="100000"/>
              </a:lnSpc>
              <a:spcBef>
                <a:spcPts val="0"/>
              </a:spcBef>
              <a:spcAft>
                <a:spcPts val="0"/>
              </a:spcAft>
              <a:buSzPts val="2000"/>
              <a:buFont typeface="Raleway"/>
              <a:buNone/>
              <a:defRPr b="1" sz="2000">
                <a:latin typeface="Raleway"/>
                <a:ea typeface="Raleway"/>
                <a:cs typeface="Raleway"/>
                <a:sym typeface="Raleway"/>
              </a:defRPr>
            </a:lvl8pPr>
            <a:lvl9pPr lvl="8" rtl="0">
              <a:lnSpc>
                <a:spcPct val="100000"/>
              </a:lnSpc>
              <a:spcBef>
                <a:spcPts val="0"/>
              </a:spcBef>
              <a:spcAft>
                <a:spcPts val="0"/>
              </a:spcAft>
              <a:buSzPts val="2000"/>
              <a:buFont typeface="Raleway"/>
              <a:buNone/>
              <a:defRPr b="1" sz="2000">
                <a:latin typeface="Raleway"/>
                <a:ea typeface="Raleway"/>
                <a:cs typeface="Raleway"/>
                <a:sym typeface="Raleway"/>
              </a:defRPr>
            </a:lvl9pPr>
          </a:lstStyle>
          <a:p/>
        </p:txBody>
      </p:sp>
      <p:sp>
        <p:nvSpPr>
          <p:cNvPr id="80" name="Google Shape;80;p13"/>
          <p:cNvSpPr txBox="1"/>
          <p:nvPr>
            <p:ph idx="6" type="subTitle"/>
          </p:nvPr>
        </p:nvSpPr>
        <p:spPr>
          <a:xfrm>
            <a:off x="5737525" y="2824405"/>
            <a:ext cx="2305500" cy="950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0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SzPts val="2000"/>
              <a:buFont typeface="Raleway"/>
              <a:buNone/>
              <a:defRPr b="1" sz="2000">
                <a:latin typeface="Raleway"/>
                <a:ea typeface="Raleway"/>
                <a:cs typeface="Raleway"/>
                <a:sym typeface="Raleway"/>
              </a:defRPr>
            </a:lvl2pPr>
            <a:lvl3pPr lvl="2" rtl="0">
              <a:lnSpc>
                <a:spcPct val="100000"/>
              </a:lnSpc>
              <a:spcBef>
                <a:spcPts val="0"/>
              </a:spcBef>
              <a:spcAft>
                <a:spcPts val="0"/>
              </a:spcAft>
              <a:buSzPts val="2000"/>
              <a:buFont typeface="Raleway"/>
              <a:buNone/>
              <a:defRPr b="1" sz="2000">
                <a:latin typeface="Raleway"/>
                <a:ea typeface="Raleway"/>
                <a:cs typeface="Raleway"/>
                <a:sym typeface="Raleway"/>
              </a:defRPr>
            </a:lvl3pPr>
            <a:lvl4pPr lvl="3" rtl="0">
              <a:lnSpc>
                <a:spcPct val="100000"/>
              </a:lnSpc>
              <a:spcBef>
                <a:spcPts val="0"/>
              </a:spcBef>
              <a:spcAft>
                <a:spcPts val="0"/>
              </a:spcAft>
              <a:buSzPts val="2000"/>
              <a:buFont typeface="Raleway"/>
              <a:buNone/>
              <a:defRPr b="1" sz="2000">
                <a:latin typeface="Raleway"/>
                <a:ea typeface="Raleway"/>
                <a:cs typeface="Raleway"/>
                <a:sym typeface="Raleway"/>
              </a:defRPr>
            </a:lvl4pPr>
            <a:lvl5pPr lvl="4" rtl="0">
              <a:lnSpc>
                <a:spcPct val="100000"/>
              </a:lnSpc>
              <a:spcBef>
                <a:spcPts val="0"/>
              </a:spcBef>
              <a:spcAft>
                <a:spcPts val="0"/>
              </a:spcAft>
              <a:buSzPts val="2000"/>
              <a:buFont typeface="Raleway"/>
              <a:buNone/>
              <a:defRPr b="1" sz="2000">
                <a:latin typeface="Raleway"/>
                <a:ea typeface="Raleway"/>
                <a:cs typeface="Raleway"/>
                <a:sym typeface="Raleway"/>
              </a:defRPr>
            </a:lvl5pPr>
            <a:lvl6pPr lvl="5" rtl="0">
              <a:lnSpc>
                <a:spcPct val="100000"/>
              </a:lnSpc>
              <a:spcBef>
                <a:spcPts val="0"/>
              </a:spcBef>
              <a:spcAft>
                <a:spcPts val="0"/>
              </a:spcAft>
              <a:buSzPts val="2000"/>
              <a:buFont typeface="Raleway"/>
              <a:buNone/>
              <a:defRPr b="1" sz="2000">
                <a:latin typeface="Raleway"/>
                <a:ea typeface="Raleway"/>
                <a:cs typeface="Raleway"/>
                <a:sym typeface="Raleway"/>
              </a:defRPr>
            </a:lvl6pPr>
            <a:lvl7pPr lvl="6" rtl="0">
              <a:lnSpc>
                <a:spcPct val="100000"/>
              </a:lnSpc>
              <a:spcBef>
                <a:spcPts val="0"/>
              </a:spcBef>
              <a:spcAft>
                <a:spcPts val="0"/>
              </a:spcAft>
              <a:buSzPts val="2000"/>
              <a:buFont typeface="Raleway"/>
              <a:buNone/>
              <a:defRPr b="1" sz="2000">
                <a:latin typeface="Raleway"/>
                <a:ea typeface="Raleway"/>
                <a:cs typeface="Raleway"/>
                <a:sym typeface="Raleway"/>
              </a:defRPr>
            </a:lvl7pPr>
            <a:lvl8pPr lvl="7" rtl="0">
              <a:lnSpc>
                <a:spcPct val="100000"/>
              </a:lnSpc>
              <a:spcBef>
                <a:spcPts val="0"/>
              </a:spcBef>
              <a:spcAft>
                <a:spcPts val="0"/>
              </a:spcAft>
              <a:buSzPts val="2000"/>
              <a:buFont typeface="Raleway"/>
              <a:buNone/>
              <a:defRPr b="1" sz="2000">
                <a:latin typeface="Raleway"/>
                <a:ea typeface="Raleway"/>
                <a:cs typeface="Raleway"/>
                <a:sym typeface="Raleway"/>
              </a:defRPr>
            </a:lvl8pPr>
            <a:lvl9pPr lvl="8" rtl="0">
              <a:lnSpc>
                <a:spcPct val="100000"/>
              </a:lnSpc>
              <a:spcBef>
                <a:spcPts val="0"/>
              </a:spcBef>
              <a:spcAft>
                <a:spcPts val="0"/>
              </a:spcAft>
              <a:buSzPts val="2000"/>
              <a:buFont typeface="Raleway"/>
              <a:buNone/>
              <a:defRPr b="1" sz="2000">
                <a:latin typeface="Raleway"/>
                <a:ea typeface="Raleway"/>
                <a:cs typeface="Raleway"/>
                <a:sym typeface="Raleway"/>
              </a:defRPr>
            </a:lvl9pPr>
          </a:lstStyle>
          <a:p/>
        </p:txBody>
      </p:sp>
      <p:sp>
        <p:nvSpPr>
          <p:cNvPr id="81" name="Google Shape;81;p13"/>
          <p:cNvSpPr/>
          <p:nvPr/>
        </p:nvSpPr>
        <p:spPr>
          <a:xfrm flipH="1">
            <a:off x="7631938" y="-94300"/>
            <a:ext cx="1754961" cy="1575164"/>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3"/>
          <p:cNvSpPr/>
          <p:nvPr/>
        </p:nvSpPr>
        <p:spPr>
          <a:xfrm>
            <a:off x="-685698" y="3743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3"/>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3"/>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3"/>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86" name="Shape 86"/>
        <p:cNvGrpSpPr/>
        <p:nvPr/>
      </p:nvGrpSpPr>
      <p:grpSpPr>
        <a:xfrm>
          <a:off x="0" y="0"/>
          <a:ext cx="0" cy="0"/>
          <a:chOff x="0" y="0"/>
          <a:chExt cx="0" cy="0"/>
        </a:xfrm>
      </p:grpSpPr>
      <p:sp>
        <p:nvSpPr>
          <p:cNvPr id="87" name="Google Shape;87;p14"/>
          <p:cNvSpPr txBox="1"/>
          <p:nvPr>
            <p:ph type="title"/>
          </p:nvPr>
        </p:nvSpPr>
        <p:spPr>
          <a:xfrm>
            <a:off x="720000" y="749825"/>
            <a:ext cx="3638100" cy="1601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8" name="Google Shape;88;p14"/>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4"/>
          <p:cNvSpPr/>
          <p:nvPr/>
        </p:nvSpPr>
        <p:spPr>
          <a:xfrm flipH="1">
            <a:off x="7044330" y="0"/>
            <a:ext cx="2104669" cy="153904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4"/>
          <p:cNvSpPr/>
          <p:nvPr/>
        </p:nvSpPr>
        <p:spPr>
          <a:xfrm flipH="1">
            <a:off x="7631938" y="-94300"/>
            <a:ext cx="1754961" cy="1575164"/>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4"/>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4"/>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4"/>
          <p:cNvSpPr/>
          <p:nvPr/>
        </p:nvSpPr>
        <p:spPr>
          <a:xfrm>
            <a:off x="-685698" y="3743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94" name="Shape 94"/>
        <p:cNvGrpSpPr/>
        <p:nvPr/>
      </p:nvGrpSpPr>
      <p:grpSpPr>
        <a:xfrm>
          <a:off x="0" y="0"/>
          <a:ext cx="0" cy="0"/>
          <a:chOff x="0" y="0"/>
          <a:chExt cx="0" cy="0"/>
        </a:xfrm>
      </p:grpSpPr>
      <p:sp>
        <p:nvSpPr>
          <p:cNvPr id="95" name="Google Shape;95;p1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96" name="Google Shape;96;p15"/>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5"/>
          <p:cNvSpPr/>
          <p:nvPr/>
        </p:nvSpPr>
        <p:spPr>
          <a:xfrm flipH="1" rot="10800000">
            <a:off x="8662963" y="-13295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1"/>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5"/>
          <p:cNvSpPr/>
          <p:nvPr/>
        </p:nvSpPr>
        <p:spPr>
          <a:xfrm rot="9899938">
            <a:off x="-891415" y="-90404"/>
            <a:ext cx="1317065" cy="2067913"/>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5"/>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100" name="Shape 100"/>
        <p:cNvGrpSpPr/>
        <p:nvPr/>
      </p:nvGrpSpPr>
      <p:grpSpPr>
        <a:xfrm>
          <a:off x="0" y="0"/>
          <a:ext cx="0" cy="0"/>
          <a:chOff x="0" y="0"/>
          <a:chExt cx="0" cy="0"/>
        </a:xfrm>
      </p:grpSpPr>
      <p:sp>
        <p:nvSpPr>
          <p:cNvPr id="101" name="Google Shape;101;p16"/>
          <p:cNvSpPr txBox="1"/>
          <p:nvPr>
            <p:ph idx="1" type="subTitle"/>
          </p:nvPr>
        </p:nvSpPr>
        <p:spPr>
          <a:xfrm>
            <a:off x="5690899" y="3079300"/>
            <a:ext cx="2720100" cy="662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None/>
              <a:defRPr>
                <a:solidFill>
                  <a:srgbClr val="000000"/>
                </a:solidFill>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102" name="Google Shape;102;p16"/>
          <p:cNvSpPr txBox="1"/>
          <p:nvPr>
            <p:ph type="title"/>
          </p:nvPr>
        </p:nvSpPr>
        <p:spPr>
          <a:xfrm>
            <a:off x="5690875" y="1373200"/>
            <a:ext cx="2720100" cy="1664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sz="3400">
                <a:solidFill>
                  <a:srgbClr val="000000"/>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3" name="Google Shape;103;p16"/>
          <p:cNvSpPr/>
          <p:nvPr>
            <p:ph idx="2" type="pic"/>
          </p:nvPr>
        </p:nvSpPr>
        <p:spPr>
          <a:xfrm>
            <a:off x="-496675" y="661750"/>
            <a:ext cx="2630400" cy="2630400"/>
          </a:xfrm>
          <a:prstGeom prst="roundRect">
            <a:avLst>
              <a:gd fmla="val 16667" name="adj"/>
            </a:avLst>
          </a:prstGeom>
          <a:noFill/>
          <a:ln cap="flat" cmpd="sng" w="19050">
            <a:solidFill>
              <a:schemeClr val="dk2"/>
            </a:solidFill>
            <a:prstDash val="solid"/>
            <a:round/>
            <a:headEnd len="sm" w="sm" type="none"/>
            <a:tailEnd len="sm" w="sm" type="none"/>
          </a:ln>
        </p:spPr>
      </p:sp>
      <p:sp>
        <p:nvSpPr>
          <p:cNvPr id="104" name="Google Shape;104;p16"/>
          <p:cNvSpPr/>
          <p:nvPr>
            <p:ph idx="3" type="pic"/>
          </p:nvPr>
        </p:nvSpPr>
        <p:spPr>
          <a:xfrm>
            <a:off x="2411175" y="2983775"/>
            <a:ext cx="2630400" cy="2630400"/>
          </a:xfrm>
          <a:prstGeom prst="roundRect">
            <a:avLst>
              <a:gd fmla="val 16667" name="adj"/>
            </a:avLst>
          </a:prstGeom>
          <a:noFill/>
          <a:ln cap="flat" cmpd="sng" w="19050">
            <a:solidFill>
              <a:schemeClr val="dk2"/>
            </a:solidFill>
            <a:prstDash val="solid"/>
            <a:round/>
            <a:headEnd len="sm" w="sm" type="none"/>
            <a:tailEnd len="sm" w="sm" type="none"/>
          </a:ln>
        </p:spPr>
      </p:sp>
      <p:sp>
        <p:nvSpPr>
          <p:cNvPr id="105" name="Google Shape;105;p16"/>
          <p:cNvSpPr/>
          <p:nvPr>
            <p:ph idx="4" type="pic"/>
          </p:nvPr>
        </p:nvSpPr>
        <p:spPr>
          <a:xfrm>
            <a:off x="2838725" y="-160350"/>
            <a:ext cx="2630400" cy="2630400"/>
          </a:xfrm>
          <a:prstGeom prst="roundRect">
            <a:avLst>
              <a:gd fmla="val 16667" name="adj"/>
            </a:avLst>
          </a:prstGeom>
          <a:noFill/>
          <a:ln cap="flat" cmpd="sng" w="19050">
            <a:solidFill>
              <a:schemeClr val="dk2"/>
            </a:solidFill>
            <a:prstDash val="solid"/>
            <a:round/>
            <a:headEnd len="sm" w="sm" type="none"/>
            <a:tailEnd len="sm" w="sm" type="none"/>
          </a:ln>
        </p:spPr>
      </p:sp>
      <p:sp>
        <p:nvSpPr>
          <p:cNvPr id="106" name="Google Shape;106;p16"/>
          <p:cNvSpPr/>
          <p:nvPr/>
        </p:nvSpPr>
        <p:spPr>
          <a:xfrm>
            <a:off x="0" y="4080002"/>
            <a:ext cx="1661908" cy="1063483"/>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6"/>
          <p:cNvSpPr/>
          <p:nvPr/>
        </p:nvSpPr>
        <p:spPr>
          <a:xfrm flipH="1">
            <a:off x="7044330" y="0"/>
            <a:ext cx="2104669" cy="153904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6"/>
          <p:cNvSpPr/>
          <p:nvPr/>
        </p:nvSpPr>
        <p:spPr>
          <a:xfrm flipH="1">
            <a:off x="7631938" y="-94300"/>
            <a:ext cx="1754961" cy="1575164"/>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6"/>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6"/>
          <p:cNvSpPr/>
          <p:nvPr/>
        </p:nvSpPr>
        <p:spPr>
          <a:xfrm>
            <a:off x="-361598" y="-370451"/>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6"/>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112" name="Shape 112"/>
        <p:cNvGrpSpPr/>
        <p:nvPr/>
      </p:nvGrpSpPr>
      <p:grpSpPr>
        <a:xfrm>
          <a:off x="0" y="0"/>
          <a:ext cx="0" cy="0"/>
          <a:chOff x="0" y="0"/>
          <a:chExt cx="0" cy="0"/>
        </a:xfrm>
      </p:grpSpPr>
      <p:sp>
        <p:nvSpPr>
          <p:cNvPr id="113" name="Google Shape;113;p17"/>
          <p:cNvSpPr txBox="1"/>
          <p:nvPr>
            <p:ph type="title"/>
          </p:nvPr>
        </p:nvSpPr>
        <p:spPr>
          <a:xfrm>
            <a:off x="720000" y="445025"/>
            <a:ext cx="7704000" cy="10791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14" name="Google Shape;114;p17"/>
          <p:cNvSpPr txBox="1"/>
          <p:nvPr>
            <p:ph idx="1" type="subTitle"/>
          </p:nvPr>
        </p:nvSpPr>
        <p:spPr>
          <a:xfrm>
            <a:off x="714973" y="1936100"/>
            <a:ext cx="2180400" cy="4182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15" name="Google Shape;115;p17"/>
          <p:cNvSpPr txBox="1"/>
          <p:nvPr>
            <p:ph idx="2" type="subTitle"/>
          </p:nvPr>
        </p:nvSpPr>
        <p:spPr>
          <a:xfrm>
            <a:off x="714973" y="2445225"/>
            <a:ext cx="2180400" cy="150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16" name="Google Shape;116;p17"/>
          <p:cNvSpPr txBox="1"/>
          <p:nvPr>
            <p:ph idx="3" type="subTitle"/>
          </p:nvPr>
        </p:nvSpPr>
        <p:spPr>
          <a:xfrm>
            <a:off x="3481788" y="2445225"/>
            <a:ext cx="2180400" cy="150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17" name="Google Shape;117;p17"/>
          <p:cNvSpPr txBox="1"/>
          <p:nvPr>
            <p:ph idx="4" type="subTitle"/>
          </p:nvPr>
        </p:nvSpPr>
        <p:spPr>
          <a:xfrm>
            <a:off x="6248627" y="2445225"/>
            <a:ext cx="2180400" cy="1509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18" name="Google Shape;118;p17"/>
          <p:cNvSpPr txBox="1"/>
          <p:nvPr>
            <p:ph idx="5" type="subTitle"/>
          </p:nvPr>
        </p:nvSpPr>
        <p:spPr>
          <a:xfrm>
            <a:off x="3481788" y="1936100"/>
            <a:ext cx="2180400" cy="4182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19" name="Google Shape;119;p17"/>
          <p:cNvSpPr txBox="1"/>
          <p:nvPr>
            <p:ph idx="6" type="subTitle"/>
          </p:nvPr>
        </p:nvSpPr>
        <p:spPr>
          <a:xfrm>
            <a:off x="6248627" y="1936100"/>
            <a:ext cx="2180400" cy="4182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20" name="Google Shape;120;p17"/>
          <p:cNvSpPr/>
          <p:nvPr/>
        </p:nvSpPr>
        <p:spPr>
          <a:xfrm flipH="1" rot="-6678767">
            <a:off x="-382065" y="10667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7"/>
          <p:cNvSpPr/>
          <p:nvPr/>
        </p:nvSpPr>
        <p:spPr>
          <a:xfrm rot="10800000">
            <a:off x="7585575" y="1027"/>
            <a:ext cx="156532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7"/>
          <p:cNvSpPr/>
          <p:nvPr/>
        </p:nvSpPr>
        <p:spPr>
          <a:xfrm rot="6452895">
            <a:off x="8261368" y="22908"/>
            <a:ext cx="1054823" cy="121177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7"/>
          <p:cNvSpPr/>
          <p:nvPr/>
        </p:nvSpPr>
        <p:spPr>
          <a:xfrm>
            <a:off x="-789148" y="42429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7"/>
          <p:cNvSpPr/>
          <p:nvPr/>
        </p:nvSpPr>
        <p:spPr>
          <a:xfrm flipH="1">
            <a:off x="7275311" y="4046038"/>
            <a:ext cx="1868701"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spTree>
      <p:nvGrpSpPr>
        <p:cNvPr id="125" name="Shape 125"/>
        <p:cNvGrpSpPr/>
        <p:nvPr/>
      </p:nvGrpSpPr>
      <p:grpSpPr>
        <a:xfrm>
          <a:off x="0" y="0"/>
          <a:ext cx="0" cy="0"/>
          <a:chOff x="0" y="0"/>
          <a:chExt cx="0" cy="0"/>
        </a:xfrm>
      </p:grpSpPr>
      <p:sp>
        <p:nvSpPr>
          <p:cNvPr id="126" name="Google Shape;126;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7" name="Google Shape;127;p18"/>
          <p:cNvSpPr txBox="1"/>
          <p:nvPr>
            <p:ph idx="1" type="subTitle"/>
          </p:nvPr>
        </p:nvSpPr>
        <p:spPr>
          <a:xfrm>
            <a:off x="2029853" y="1913535"/>
            <a:ext cx="5340900" cy="5262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28" name="Google Shape;128;p18"/>
          <p:cNvSpPr txBox="1"/>
          <p:nvPr>
            <p:ph idx="2" type="subTitle"/>
          </p:nvPr>
        </p:nvSpPr>
        <p:spPr>
          <a:xfrm>
            <a:off x="1725053" y="2928455"/>
            <a:ext cx="5340900" cy="526200"/>
          </a:xfrm>
          <a:prstGeom prst="rect">
            <a:avLst/>
          </a:prstGeom>
          <a:ln>
            <a:noFill/>
          </a:ln>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29" name="Google Shape;129;p18"/>
          <p:cNvSpPr txBox="1"/>
          <p:nvPr>
            <p:ph idx="3" type="subTitle"/>
          </p:nvPr>
        </p:nvSpPr>
        <p:spPr>
          <a:xfrm>
            <a:off x="2029853" y="3943375"/>
            <a:ext cx="5340900" cy="5262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30" name="Google Shape;130;p18"/>
          <p:cNvSpPr txBox="1"/>
          <p:nvPr>
            <p:ph idx="4" type="subTitle"/>
          </p:nvPr>
        </p:nvSpPr>
        <p:spPr>
          <a:xfrm>
            <a:off x="2029853" y="1516025"/>
            <a:ext cx="5340900" cy="458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31" name="Google Shape;131;p18"/>
          <p:cNvSpPr txBox="1"/>
          <p:nvPr>
            <p:ph idx="5" type="subTitle"/>
          </p:nvPr>
        </p:nvSpPr>
        <p:spPr>
          <a:xfrm>
            <a:off x="1725053" y="2530945"/>
            <a:ext cx="5340900" cy="4587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32" name="Google Shape;132;p18"/>
          <p:cNvSpPr txBox="1"/>
          <p:nvPr>
            <p:ph idx="6" type="subTitle"/>
          </p:nvPr>
        </p:nvSpPr>
        <p:spPr>
          <a:xfrm>
            <a:off x="2029853" y="3545865"/>
            <a:ext cx="5340900" cy="458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33" name="Google Shape;133;p18"/>
          <p:cNvSpPr/>
          <p:nvPr/>
        </p:nvSpPr>
        <p:spPr>
          <a:xfrm flipH="1" rot="-6678767">
            <a:off x="-382065" y="10667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8"/>
          <p:cNvSpPr/>
          <p:nvPr/>
        </p:nvSpPr>
        <p:spPr>
          <a:xfrm rot="10800000">
            <a:off x="7585575" y="1027"/>
            <a:ext cx="156532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8"/>
          <p:cNvSpPr/>
          <p:nvPr/>
        </p:nvSpPr>
        <p:spPr>
          <a:xfrm flipH="1">
            <a:off x="7275311" y="4046038"/>
            <a:ext cx="1868701"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8"/>
          <p:cNvSpPr/>
          <p:nvPr/>
        </p:nvSpPr>
        <p:spPr>
          <a:xfrm>
            <a:off x="-789148" y="424292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8"/>
          <p:cNvSpPr/>
          <p:nvPr/>
        </p:nvSpPr>
        <p:spPr>
          <a:xfrm rot="6452895">
            <a:off x="8261368" y="22908"/>
            <a:ext cx="1054823" cy="121177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138" name="Shape 138"/>
        <p:cNvGrpSpPr/>
        <p:nvPr/>
      </p:nvGrpSpPr>
      <p:grpSpPr>
        <a:xfrm>
          <a:off x="0" y="0"/>
          <a:ext cx="0" cy="0"/>
          <a:chOff x="0" y="0"/>
          <a:chExt cx="0" cy="0"/>
        </a:xfrm>
      </p:grpSpPr>
      <p:sp>
        <p:nvSpPr>
          <p:cNvPr id="139" name="Google Shape;139;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40" name="Google Shape;140;p19"/>
          <p:cNvSpPr txBox="1"/>
          <p:nvPr>
            <p:ph idx="1" type="subTitle"/>
          </p:nvPr>
        </p:nvSpPr>
        <p:spPr>
          <a:xfrm>
            <a:off x="788074" y="1306475"/>
            <a:ext cx="3342600" cy="5259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41" name="Google Shape;141;p19"/>
          <p:cNvSpPr txBox="1"/>
          <p:nvPr>
            <p:ph idx="2" type="subTitle"/>
          </p:nvPr>
        </p:nvSpPr>
        <p:spPr>
          <a:xfrm>
            <a:off x="788075" y="1832375"/>
            <a:ext cx="3342600" cy="1027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42" name="Google Shape;142;p19"/>
          <p:cNvSpPr txBox="1"/>
          <p:nvPr>
            <p:ph idx="3" type="subTitle"/>
          </p:nvPr>
        </p:nvSpPr>
        <p:spPr>
          <a:xfrm>
            <a:off x="5013326" y="1832375"/>
            <a:ext cx="3342600" cy="1027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43" name="Google Shape;143;p19"/>
          <p:cNvSpPr txBox="1"/>
          <p:nvPr>
            <p:ph idx="4" type="subTitle"/>
          </p:nvPr>
        </p:nvSpPr>
        <p:spPr>
          <a:xfrm>
            <a:off x="788075" y="3580700"/>
            <a:ext cx="3342600" cy="1027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44" name="Google Shape;144;p19"/>
          <p:cNvSpPr txBox="1"/>
          <p:nvPr>
            <p:ph idx="5" type="subTitle"/>
          </p:nvPr>
        </p:nvSpPr>
        <p:spPr>
          <a:xfrm>
            <a:off x="5013326" y="3580700"/>
            <a:ext cx="3342600" cy="10278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45" name="Google Shape;145;p19"/>
          <p:cNvSpPr txBox="1"/>
          <p:nvPr>
            <p:ph idx="6" type="subTitle"/>
          </p:nvPr>
        </p:nvSpPr>
        <p:spPr>
          <a:xfrm>
            <a:off x="788074" y="3054800"/>
            <a:ext cx="3342600" cy="5259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46" name="Google Shape;146;p19"/>
          <p:cNvSpPr txBox="1"/>
          <p:nvPr>
            <p:ph idx="7" type="subTitle"/>
          </p:nvPr>
        </p:nvSpPr>
        <p:spPr>
          <a:xfrm>
            <a:off x="5013324" y="1306475"/>
            <a:ext cx="3342600" cy="5259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47" name="Google Shape;147;p19"/>
          <p:cNvSpPr txBox="1"/>
          <p:nvPr>
            <p:ph idx="8" type="subTitle"/>
          </p:nvPr>
        </p:nvSpPr>
        <p:spPr>
          <a:xfrm>
            <a:off x="5013324" y="3054800"/>
            <a:ext cx="3342600" cy="5259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48" name="Google Shape;148;p19"/>
          <p:cNvSpPr/>
          <p:nvPr/>
        </p:nvSpPr>
        <p:spPr>
          <a:xfrm flipH="1">
            <a:off x="7288940" y="4298773"/>
            <a:ext cx="1873037" cy="872196"/>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9"/>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9"/>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9"/>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9"/>
          <p:cNvSpPr/>
          <p:nvPr/>
        </p:nvSpPr>
        <p:spPr>
          <a:xfrm>
            <a:off x="-532523" y="41336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53" name="Shape 153"/>
        <p:cNvGrpSpPr/>
        <p:nvPr/>
      </p:nvGrpSpPr>
      <p:grpSpPr>
        <a:xfrm>
          <a:off x="0" y="0"/>
          <a:ext cx="0" cy="0"/>
          <a:chOff x="0" y="0"/>
          <a:chExt cx="0" cy="0"/>
        </a:xfrm>
      </p:grpSpPr>
      <p:sp>
        <p:nvSpPr>
          <p:cNvPr id="154" name="Google Shape;154;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55" name="Google Shape;155;p20"/>
          <p:cNvSpPr txBox="1"/>
          <p:nvPr>
            <p:ph idx="1" type="subTitle"/>
          </p:nvPr>
        </p:nvSpPr>
        <p:spPr>
          <a:xfrm>
            <a:off x="721133" y="1811513"/>
            <a:ext cx="24591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56" name="Google Shape;156;p20"/>
          <p:cNvSpPr txBox="1"/>
          <p:nvPr>
            <p:ph idx="2" type="subTitle"/>
          </p:nvPr>
        </p:nvSpPr>
        <p:spPr>
          <a:xfrm>
            <a:off x="3342234" y="1811513"/>
            <a:ext cx="24591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57" name="Google Shape;157;p20"/>
          <p:cNvSpPr txBox="1"/>
          <p:nvPr>
            <p:ph idx="3" type="subTitle"/>
          </p:nvPr>
        </p:nvSpPr>
        <p:spPr>
          <a:xfrm>
            <a:off x="5963167" y="1811513"/>
            <a:ext cx="24597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58" name="Google Shape;158;p20"/>
          <p:cNvSpPr txBox="1"/>
          <p:nvPr>
            <p:ph idx="4" type="subTitle"/>
          </p:nvPr>
        </p:nvSpPr>
        <p:spPr>
          <a:xfrm>
            <a:off x="721133" y="3512625"/>
            <a:ext cx="24591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59" name="Google Shape;159;p20"/>
          <p:cNvSpPr txBox="1"/>
          <p:nvPr>
            <p:ph idx="5" type="subTitle"/>
          </p:nvPr>
        </p:nvSpPr>
        <p:spPr>
          <a:xfrm>
            <a:off x="3342234" y="3512625"/>
            <a:ext cx="24591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60" name="Google Shape;160;p20"/>
          <p:cNvSpPr txBox="1"/>
          <p:nvPr>
            <p:ph idx="6" type="subTitle"/>
          </p:nvPr>
        </p:nvSpPr>
        <p:spPr>
          <a:xfrm>
            <a:off x="5963167" y="3512625"/>
            <a:ext cx="2459700" cy="1055700"/>
          </a:xfrm>
          <a:prstGeom prst="rect">
            <a:avLst/>
          </a:prstGeom>
          <a:ln>
            <a:noFill/>
          </a:ln>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161" name="Google Shape;161;p20"/>
          <p:cNvSpPr txBox="1"/>
          <p:nvPr>
            <p:ph idx="7" type="subTitle"/>
          </p:nvPr>
        </p:nvSpPr>
        <p:spPr>
          <a:xfrm>
            <a:off x="721133" y="12766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2" name="Google Shape;162;p20"/>
          <p:cNvSpPr txBox="1"/>
          <p:nvPr>
            <p:ph idx="8" type="subTitle"/>
          </p:nvPr>
        </p:nvSpPr>
        <p:spPr>
          <a:xfrm>
            <a:off x="3342234" y="12766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3" name="Google Shape;163;p20"/>
          <p:cNvSpPr txBox="1"/>
          <p:nvPr>
            <p:ph idx="9" type="subTitle"/>
          </p:nvPr>
        </p:nvSpPr>
        <p:spPr>
          <a:xfrm>
            <a:off x="5963167" y="1276675"/>
            <a:ext cx="24597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4" name="Google Shape;164;p20"/>
          <p:cNvSpPr txBox="1"/>
          <p:nvPr>
            <p:ph idx="13" type="subTitle"/>
          </p:nvPr>
        </p:nvSpPr>
        <p:spPr>
          <a:xfrm>
            <a:off x="721133" y="29732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5" name="Google Shape;165;p20"/>
          <p:cNvSpPr txBox="1"/>
          <p:nvPr>
            <p:ph idx="14" type="subTitle"/>
          </p:nvPr>
        </p:nvSpPr>
        <p:spPr>
          <a:xfrm>
            <a:off x="3342234" y="29732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6" name="Google Shape;166;p20"/>
          <p:cNvSpPr txBox="1"/>
          <p:nvPr>
            <p:ph idx="15" type="subTitle"/>
          </p:nvPr>
        </p:nvSpPr>
        <p:spPr>
          <a:xfrm>
            <a:off x="5963467" y="2973275"/>
            <a:ext cx="2459100" cy="5373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167" name="Google Shape;167;p20"/>
          <p:cNvSpPr/>
          <p:nvPr/>
        </p:nvSpPr>
        <p:spPr>
          <a:xfrm flipH="1">
            <a:off x="7463803" y="-16888"/>
            <a:ext cx="1727803" cy="1263488"/>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0"/>
          <p:cNvSpPr/>
          <p:nvPr/>
        </p:nvSpPr>
        <p:spPr>
          <a:xfrm flipH="1">
            <a:off x="7946185" y="-94300"/>
            <a:ext cx="1440714" cy="129314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0"/>
          <p:cNvSpPr/>
          <p:nvPr/>
        </p:nvSpPr>
        <p:spPr>
          <a:xfrm>
            <a:off x="-706398" y="4044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0"/>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0"/>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0"/>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2391900" y="2466650"/>
            <a:ext cx="4360200" cy="1590900"/>
          </a:xfrm>
          <a:prstGeom prst="rect">
            <a:avLst/>
          </a:prstGeom>
        </p:spPr>
        <p:txBody>
          <a:bodyPr anchorCtr="0" anchor="b" bIns="91425" lIns="91425" spcFirstLastPara="1" rIns="91425" wrap="square" tIns="91425">
            <a:noAutofit/>
          </a:bodyPr>
          <a:lstStyle>
            <a:lvl1pPr lvl="0" algn="ctr">
              <a:spcBef>
                <a:spcPts val="0"/>
              </a:spcBef>
              <a:spcAft>
                <a:spcPts val="0"/>
              </a:spcAft>
              <a:buSzPts val="5000"/>
              <a:buNone/>
              <a:defRPr sz="450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p:txBody>
      </p:sp>
      <p:sp>
        <p:nvSpPr>
          <p:cNvPr id="15" name="Google Shape;15;p3"/>
          <p:cNvSpPr txBox="1"/>
          <p:nvPr>
            <p:ph hasCustomPrompt="1" idx="2" type="title"/>
          </p:nvPr>
        </p:nvSpPr>
        <p:spPr>
          <a:xfrm>
            <a:off x="4027150" y="890101"/>
            <a:ext cx="1089900" cy="11475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6000"/>
              <a:buNone/>
              <a:defRPr sz="50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6" name="Google Shape;16;p3"/>
          <p:cNvSpPr/>
          <p:nvPr/>
        </p:nvSpPr>
        <p:spPr>
          <a:xfrm rot="-5400000">
            <a:off x="-636463" y="152326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3"/>
          <p:cNvSpPr/>
          <p:nvPr/>
        </p:nvSpPr>
        <p:spPr>
          <a:xfrm flipH="1">
            <a:off x="4998962" y="-17113"/>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73" name="Shape 173"/>
        <p:cNvGrpSpPr/>
        <p:nvPr/>
      </p:nvGrpSpPr>
      <p:grpSpPr>
        <a:xfrm>
          <a:off x="0" y="0"/>
          <a:ext cx="0" cy="0"/>
          <a:chOff x="0" y="0"/>
          <a:chExt cx="0" cy="0"/>
        </a:xfrm>
      </p:grpSpPr>
      <p:sp>
        <p:nvSpPr>
          <p:cNvPr id="174" name="Google Shape;174;p21"/>
          <p:cNvSpPr txBox="1"/>
          <p:nvPr>
            <p:ph type="ctrTitle"/>
          </p:nvPr>
        </p:nvSpPr>
        <p:spPr>
          <a:xfrm>
            <a:off x="2382250" y="535000"/>
            <a:ext cx="4379400" cy="1056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5200"/>
              <a:buNone/>
              <a:defRPr sz="7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75" name="Google Shape;175;p21"/>
          <p:cNvSpPr txBox="1"/>
          <p:nvPr>
            <p:ph idx="1" type="subTitle"/>
          </p:nvPr>
        </p:nvSpPr>
        <p:spPr>
          <a:xfrm>
            <a:off x="2382350" y="1700400"/>
            <a:ext cx="4379400" cy="117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4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76" name="Google Shape;176;p21"/>
          <p:cNvSpPr txBox="1"/>
          <p:nvPr/>
        </p:nvSpPr>
        <p:spPr>
          <a:xfrm>
            <a:off x="2382325" y="3563450"/>
            <a:ext cx="4379400" cy="6156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sz="1000">
                <a:solidFill>
                  <a:schemeClr val="dk1"/>
                </a:solidFill>
                <a:latin typeface="Open Sans"/>
                <a:ea typeface="Open Sans"/>
                <a:cs typeface="Open Sans"/>
                <a:sym typeface="Open Sans"/>
              </a:rPr>
              <a:t>CREDITS: This presentation template was created by </a:t>
            </a:r>
            <a:r>
              <a:rPr b="1" lang="en" sz="1000" u="sng">
                <a:solidFill>
                  <a:schemeClr val="hlink"/>
                </a:solidFill>
                <a:latin typeface="Open Sans"/>
                <a:ea typeface="Open Sans"/>
                <a:cs typeface="Open Sans"/>
                <a:sym typeface="Open Sans"/>
                <a:hlinkClick r:id="rId2"/>
              </a:rPr>
              <a:t>Slidesgo</a:t>
            </a:r>
            <a:r>
              <a:rPr lang="en" sz="1000" u="sng">
                <a:solidFill>
                  <a:schemeClr val="dk1"/>
                </a:solidFill>
                <a:latin typeface="Open Sans"/>
                <a:ea typeface="Open Sans"/>
                <a:cs typeface="Open Sans"/>
                <a:sym typeface="Open Sans"/>
              </a:rPr>
              <a:t>,</a:t>
            </a:r>
            <a:r>
              <a:rPr lang="en" sz="1000">
                <a:solidFill>
                  <a:schemeClr val="dk1"/>
                </a:solidFill>
                <a:latin typeface="Open Sans"/>
                <a:ea typeface="Open Sans"/>
                <a:cs typeface="Open Sans"/>
                <a:sym typeface="Open Sans"/>
              </a:rPr>
              <a:t> and includes icons by </a:t>
            </a:r>
            <a:r>
              <a:rPr b="1" lang="en" sz="1000" u="sng">
                <a:solidFill>
                  <a:schemeClr val="dk1"/>
                </a:solidFill>
                <a:latin typeface="Open Sans"/>
                <a:ea typeface="Open Sans"/>
                <a:cs typeface="Open Sans"/>
                <a:sym typeface="Open Sans"/>
                <a:hlinkClick r:id="rId3">
                  <a:extLst>
                    <a:ext uri="{A12FA001-AC4F-418D-AE19-62706E023703}">
                      <ahyp:hlinkClr val="tx"/>
                    </a:ext>
                  </a:extLst>
                </a:hlinkClick>
              </a:rPr>
              <a:t>Flaticon</a:t>
            </a:r>
            <a:r>
              <a:rPr lang="en" sz="1000" u="sng">
                <a:solidFill>
                  <a:schemeClr val="dk1"/>
                </a:solidFill>
                <a:latin typeface="Open Sans"/>
                <a:ea typeface="Open Sans"/>
                <a:cs typeface="Open Sans"/>
                <a:sym typeface="Open Sans"/>
              </a:rPr>
              <a:t>,</a:t>
            </a:r>
            <a:r>
              <a:rPr lang="en" sz="1000">
                <a:solidFill>
                  <a:schemeClr val="dk1"/>
                </a:solidFill>
                <a:latin typeface="Open Sans"/>
                <a:ea typeface="Open Sans"/>
                <a:cs typeface="Open Sans"/>
                <a:sym typeface="Open Sans"/>
              </a:rPr>
              <a:t> and infographics &amp; images by </a:t>
            </a:r>
            <a:r>
              <a:rPr b="1" lang="en" sz="1000" u="sng">
                <a:solidFill>
                  <a:schemeClr val="dk1"/>
                </a:solidFill>
                <a:latin typeface="Open Sans"/>
                <a:ea typeface="Open Sans"/>
                <a:cs typeface="Open Sans"/>
                <a:sym typeface="Open Sans"/>
                <a:hlinkClick r:id="rId4">
                  <a:extLst>
                    <a:ext uri="{A12FA001-AC4F-418D-AE19-62706E023703}">
                      <ahyp:hlinkClr val="tx"/>
                    </a:ext>
                  </a:extLst>
                </a:hlinkClick>
              </a:rPr>
              <a:t>Freepik</a:t>
            </a:r>
            <a:endParaRPr b="1" sz="1000" u="sng">
              <a:solidFill>
                <a:schemeClr val="dk1"/>
              </a:solidFill>
              <a:latin typeface="Open Sans"/>
              <a:ea typeface="Open Sans"/>
              <a:cs typeface="Open Sans"/>
              <a:sym typeface="Open Sans"/>
            </a:endParaRPr>
          </a:p>
        </p:txBody>
      </p:sp>
      <p:sp>
        <p:nvSpPr>
          <p:cNvPr id="177" name="Google Shape;177;p21"/>
          <p:cNvSpPr/>
          <p:nvPr/>
        </p:nvSpPr>
        <p:spPr>
          <a:xfrm rot="-5400000">
            <a:off x="-636463" y="1523261"/>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1"/>
          <p:cNvSpPr/>
          <p:nvPr/>
        </p:nvSpPr>
        <p:spPr>
          <a:xfrm flipH="1">
            <a:off x="4998962" y="-17113"/>
            <a:ext cx="4178134" cy="3028148"/>
          </a:xfrm>
          <a:custGeom>
            <a:rect b="b" l="l" r="r" t="t"/>
            <a:pathLst>
              <a:path extrusionOk="0" h="74356" w="78751">
                <a:moveTo>
                  <a:pt x="78459" y="4365"/>
                </a:moveTo>
                <a:cubicBezTo>
                  <a:pt x="78455" y="4405"/>
                  <a:pt x="78452" y="4444"/>
                  <a:pt x="78449" y="4484"/>
                </a:cubicBezTo>
                <a:cubicBezTo>
                  <a:pt x="78453" y="4441"/>
                  <a:pt x="78456" y="4402"/>
                  <a:pt x="78459" y="4365"/>
                </a:cubicBezTo>
                <a:close/>
                <a:moveTo>
                  <a:pt x="72450" y="18859"/>
                </a:moveTo>
                <a:lnTo>
                  <a:pt x="72450" y="18859"/>
                </a:lnTo>
                <a:cubicBezTo>
                  <a:pt x="72452" y="18859"/>
                  <a:pt x="72420" y="18907"/>
                  <a:pt x="72371" y="18973"/>
                </a:cubicBezTo>
                <a:cubicBezTo>
                  <a:pt x="72425" y="18891"/>
                  <a:pt x="72449" y="18859"/>
                  <a:pt x="72450" y="18859"/>
                </a:cubicBezTo>
                <a:close/>
                <a:moveTo>
                  <a:pt x="72336" y="19038"/>
                </a:moveTo>
                <a:lnTo>
                  <a:pt x="72336" y="19038"/>
                </a:lnTo>
                <a:cubicBezTo>
                  <a:pt x="72285" y="19111"/>
                  <a:pt x="72236" y="19184"/>
                  <a:pt x="72190" y="19259"/>
                </a:cubicBezTo>
                <a:cubicBezTo>
                  <a:pt x="72253" y="19174"/>
                  <a:pt x="72302" y="19097"/>
                  <a:pt x="72336" y="19038"/>
                </a:cubicBezTo>
                <a:close/>
                <a:moveTo>
                  <a:pt x="0" y="0"/>
                </a:moveTo>
                <a:lnTo>
                  <a:pt x="0" y="74356"/>
                </a:lnTo>
                <a:cubicBezTo>
                  <a:pt x="918" y="74115"/>
                  <a:pt x="1806" y="73829"/>
                  <a:pt x="2693" y="73513"/>
                </a:cubicBezTo>
                <a:cubicBezTo>
                  <a:pt x="3130" y="73348"/>
                  <a:pt x="3551" y="73197"/>
                  <a:pt x="3987" y="73017"/>
                </a:cubicBezTo>
                <a:lnTo>
                  <a:pt x="4303" y="72896"/>
                </a:lnTo>
                <a:lnTo>
                  <a:pt x="4394" y="72851"/>
                </a:lnTo>
                <a:cubicBezTo>
                  <a:pt x="5146" y="72520"/>
                  <a:pt x="5898" y="72159"/>
                  <a:pt x="6635" y="71798"/>
                </a:cubicBezTo>
                <a:cubicBezTo>
                  <a:pt x="8125" y="71046"/>
                  <a:pt x="9569" y="70203"/>
                  <a:pt x="10969" y="69301"/>
                </a:cubicBezTo>
                <a:cubicBezTo>
                  <a:pt x="12338" y="68428"/>
                  <a:pt x="13647" y="67495"/>
                  <a:pt x="14941" y="66532"/>
                </a:cubicBezTo>
                <a:lnTo>
                  <a:pt x="15257" y="66291"/>
                </a:lnTo>
                <a:lnTo>
                  <a:pt x="15753" y="65885"/>
                </a:lnTo>
                <a:cubicBezTo>
                  <a:pt x="16084" y="65629"/>
                  <a:pt x="16400" y="65359"/>
                  <a:pt x="16731" y="65088"/>
                </a:cubicBezTo>
                <a:cubicBezTo>
                  <a:pt x="17333" y="64591"/>
                  <a:pt x="17935" y="64080"/>
                  <a:pt x="18507" y="63538"/>
                </a:cubicBezTo>
                <a:cubicBezTo>
                  <a:pt x="19123" y="62936"/>
                  <a:pt x="19710" y="62304"/>
                  <a:pt x="20282" y="61657"/>
                </a:cubicBezTo>
                <a:cubicBezTo>
                  <a:pt x="20508" y="61402"/>
                  <a:pt x="20718" y="61131"/>
                  <a:pt x="20944" y="60860"/>
                </a:cubicBezTo>
                <a:lnTo>
                  <a:pt x="20974" y="60830"/>
                </a:lnTo>
                <a:lnTo>
                  <a:pt x="21275" y="60424"/>
                </a:lnTo>
                <a:cubicBezTo>
                  <a:pt x="22163" y="59175"/>
                  <a:pt x="22975" y="57881"/>
                  <a:pt x="23712" y="56542"/>
                </a:cubicBezTo>
                <a:cubicBezTo>
                  <a:pt x="25187" y="53894"/>
                  <a:pt x="26406" y="51125"/>
                  <a:pt x="27730" y="48402"/>
                </a:cubicBezTo>
                <a:cubicBezTo>
                  <a:pt x="30543" y="42564"/>
                  <a:pt x="34154" y="36426"/>
                  <a:pt x="40052" y="33281"/>
                </a:cubicBezTo>
                <a:cubicBezTo>
                  <a:pt x="45649" y="30302"/>
                  <a:pt x="51999" y="30332"/>
                  <a:pt x="58002" y="28692"/>
                </a:cubicBezTo>
                <a:cubicBezTo>
                  <a:pt x="58679" y="28512"/>
                  <a:pt x="59356" y="28301"/>
                  <a:pt x="60018" y="28075"/>
                </a:cubicBezTo>
                <a:cubicBezTo>
                  <a:pt x="60274" y="27985"/>
                  <a:pt x="60515" y="27880"/>
                  <a:pt x="60770" y="27789"/>
                </a:cubicBezTo>
                <a:cubicBezTo>
                  <a:pt x="60873" y="27755"/>
                  <a:pt x="61414" y="27497"/>
                  <a:pt x="61444" y="27497"/>
                </a:cubicBezTo>
                <a:cubicBezTo>
                  <a:pt x="61454" y="27497"/>
                  <a:pt x="61410" y="27524"/>
                  <a:pt x="61282" y="27594"/>
                </a:cubicBezTo>
                <a:cubicBezTo>
                  <a:pt x="61164" y="27659"/>
                  <a:pt x="61124" y="27685"/>
                  <a:pt x="61133" y="27685"/>
                </a:cubicBezTo>
                <a:cubicBezTo>
                  <a:pt x="61164" y="27685"/>
                  <a:pt x="61756" y="27393"/>
                  <a:pt x="61884" y="27323"/>
                </a:cubicBezTo>
                <a:cubicBezTo>
                  <a:pt x="62155" y="27203"/>
                  <a:pt x="62425" y="27067"/>
                  <a:pt x="62681" y="26947"/>
                </a:cubicBezTo>
                <a:cubicBezTo>
                  <a:pt x="63178" y="26691"/>
                  <a:pt x="63659" y="26435"/>
                  <a:pt x="64141" y="26165"/>
                </a:cubicBezTo>
                <a:cubicBezTo>
                  <a:pt x="65149" y="25593"/>
                  <a:pt x="66127" y="24961"/>
                  <a:pt x="67059" y="24284"/>
                </a:cubicBezTo>
                <a:cubicBezTo>
                  <a:pt x="67180" y="24179"/>
                  <a:pt x="67315" y="24073"/>
                  <a:pt x="67451" y="23983"/>
                </a:cubicBezTo>
                <a:cubicBezTo>
                  <a:pt x="67616" y="23863"/>
                  <a:pt x="67782" y="23727"/>
                  <a:pt x="67932" y="23592"/>
                </a:cubicBezTo>
                <a:cubicBezTo>
                  <a:pt x="68353" y="23246"/>
                  <a:pt x="68745" y="22900"/>
                  <a:pt x="69136" y="22539"/>
                </a:cubicBezTo>
                <a:cubicBezTo>
                  <a:pt x="69963" y="21771"/>
                  <a:pt x="70746" y="20944"/>
                  <a:pt x="71498" y="20101"/>
                </a:cubicBezTo>
                <a:cubicBezTo>
                  <a:pt x="71694" y="19860"/>
                  <a:pt x="71904" y="19620"/>
                  <a:pt x="72100" y="19364"/>
                </a:cubicBezTo>
                <a:cubicBezTo>
                  <a:pt x="72175" y="19274"/>
                  <a:pt x="72295" y="19093"/>
                  <a:pt x="72371" y="18973"/>
                </a:cubicBezTo>
                <a:lnTo>
                  <a:pt x="72371" y="18973"/>
                </a:lnTo>
                <a:cubicBezTo>
                  <a:pt x="72362" y="18991"/>
                  <a:pt x="72350" y="19013"/>
                  <a:pt x="72336" y="19038"/>
                </a:cubicBezTo>
                <a:lnTo>
                  <a:pt x="72336" y="19038"/>
                </a:lnTo>
                <a:cubicBezTo>
                  <a:pt x="72582" y="18683"/>
                  <a:pt x="72871" y="18344"/>
                  <a:pt x="73108" y="17995"/>
                </a:cubicBezTo>
                <a:cubicBezTo>
                  <a:pt x="73755" y="17062"/>
                  <a:pt x="74342" y="16114"/>
                  <a:pt x="74883" y="15121"/>
                </a:cubicBezTo>
                <a:cubicBezTo>
                  <a:pt x="75169" y="14609"/>
                  <a:pt x="75440" y="14068"/>
                  <a:pt x="75696" y="13541"/>
                </a:cubicBezTo>
                <a:cubicBezTo>
                  <a:pt x="75816" y="13285"/>
                  <a:pt x="75936" y="13030"/>
                  <a:pt x="76057" y="12789"/>
                </a:cubicBezTo>
                <a:cubicBezTo>
                  <a:pt x="76101" y="12689"/>
                  <a:pt x="76293" y="12230"/>
                  <a:pt x="76294" y="12230"/>
                </a:cubicBezTo>
                <a:lnTo>
                  <a:pt x="76294" y="12230"/>
                </a:lnTo>
                <a:cubicBezTo>
                  <a:pt x="76294" y="12230"/>
                  <a:pt x="76271" y="12288"/>
                  <a:pt x="76207" y="12443"/>
                </a:cubicBezTo>
                <a:lnTo>
                  <a:pt x="76177" y="12548"/>
                </a:lnTo>
                <a:lnTo>
                  <a:pt x="76283" y="12292"/>
                </a:lnTo>
                <a:cubicBezTo>
                  <a:pt x="76328" y="12157"/>
                  <a:pt x="76373" y="12022"/>
                  <a:pt x="76433" y="11901"/>
                </a:cubicBezTo>
                <a:cubicBezTo>
                  <a:pt x="76538" y="11630"/>
                  <a:pt x="76629" y="11375"/>
                  <a:pt x="76719" y="11104"/>
                </a:cubicBezTo>
                <a:cubicBezTo>
                  <a:pt x="76914" y="10607"/>
                  <a:pt x="77080" y="10111"/>
                  <a:pt x="77230" y="9599"/>
                </a:cubicBezTo>
                <a:cubicBezTo>
                  <a:pt x="77576" y="8531"/>
                  <a:pt x="77847" y="7448"/>
                  <a:pt x="78088" y="6334"/>
                </a:cubicBezTo>
                <a:cubicBezTo>
                  <a:pt x="78208" y="5763"/>
                  <a:pt x="78329" y="5161"/>
                  <a:pt x="78419" y="4574"/>
                </a:cubicBezTo>
                <a:cubicBezTo>
                  <a:pt x="78448" y="4390"/>
                  <a:pt x="78489" y="3940"/>
                  <a:pt x="78491" y="3940"/>
                </a:cubicBezTo>
                <a:lnTo>
                  <a:pt x="78491" y="3940"/>
                </a:lnTo>
                <a:cubicBezTo>
                  <a:pt x="78492" y="3940"/>
                  <a:pt x="78484" y="4052"/>
                  <a:pt x="78459" y="4365"/>
                </a:cubicBezTo>
                <a:lnTo>
                  <a:pt x="78459" y="4365"/>
                </a:lnTo>
                <a:cubicBezTo>
                  <a:pt x="78478" y="4160"/>
                  <a:pt x="78512" y="3948"/>
                  <a:pt x="78524" y="3746"/>
                </a:cubicBezTo>
                <a:cubicBezTo>
                  <a:pt x="78660" y="2618"/>
                  <a:pt x="78720" y="1490"/>
                  <a:pt x="78750" y="361"/>
                </a:cubicBezTo>
                <a:lnTo>
                  <a:pt x="78750" y="0"/>
                </a:lnTo>
                <a:close/>
              </a:path>
            </a:pathLst>
          </a:custGeom>
          <a:solidFill>
            <a:srgbClr val="FFFBF5">
              <a:alpha val="37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79" name="Shape 179"/>
        <p:cNvGrpSpPr/>
        <p:nvPr/>
      </p:nvGrpSpPr>
      <p:grpSpPr>
        <a:xfrm>
          <a:off x="0" y="0"/>
          <a:ext cx="0" cy="0"/>
          <a:chOff x="0" y="0"/>
          <a:chExt cx="0" cy="0"/>
        </a:xfrm>
      </p:grpSpPr>
      <p:sp>
        <p:nvSpPr>
          <p:cNvPr id="180" name="Google Shape;180;p22"/>
          <p:cNvSpPr/>
          <p:nvPr/>
        </p:nvSpPr>
        <p:spPr>
          <a:xfrm flipH="1">
            <a:off x="7463803" y="-16888"/>
            <a:ext cx="1727803" cy="1263488"/>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2"/>
          <p:cNvSpPr/>
          <p:nvPr/>
        </p:nvSpPr>
        <p:spPr>
          <a:xfrm flipH="1">
            <a:off x="7946185" y="-94300"/>
            <a:ext cx="1440714" cy="129314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2"/>
          <p:cNvSpPr/>
          <p:nvPr/>
        </p:nvSpPr>
        <p:spPr>
          <a:xfrm>
            <a:off x="-706398" y="4044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2"/>
          <p:cNvSpPr/>
          <p:nvPr/>
        </p:nvSpPr>
        <p:spPr>
          <a:xfrm>
            <a:off x="0" y="4347725"/>
            <a:ext cx="1243550" cy="795768"/>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2"/>
          <p:cNvSpPr/>
          <p:nvPr/>
        </p:nvSpPr>
        <p:spPr>
          <a:xfrm>
            <a:off x="8604453" y="2802700"/>
            <a:ext cx="660312"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accent2"/>
          </a:solidFill>
          <a:ln cap="flat" cmpd="sng" w="381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2"/>
          <p:cNvSpPr/>
          <p:nvPr/>
        </p:nvSpPr>
        <p:spPr>
          <a:xfrm flipH="1" rot="10800000">
            <a:off x="7996250" y="3870446"/>
            <a:ext cx="1152773" cy="1273054"/>
          </a:xfrm>
          <a:custGeom>
            <a:rect b="b" l="l" r="r" t="t"/>
            <a:pathLst>
              <a:path extrusionOk="0" h="44897" w="40655">
                <a:moveTo>
                  <a:pt x="1099" y="0"/>
                </a:moveTo>
                <a:cubicBezTo>
                  <a:pt x="1" y="6109"/>
                  <a:pt x="1325" y="13586"/>
                  <a:pt x="3236" y="18521"/>
                </a:cubicBezTo>
                <a:cubicBezTo>
                  <a:pt x="6802" y="27639"/>
                  <a:pt x="13422" y="30874"/>
                  <a:pt x="22795" y="32378"/>
                </a:cubicBezTo>
                <a:cubicBezTo>
                  <a:pt x="27610" y="33146"/>
                  <a:pt x="30348" y="33898"/>
                  <a:pt x="33493" y="37720"/>
                </a:cubicBezTo>
                <a:cubicBezTo>
                  <a:pt x="35479" y="40127"/>
                  <a:pt x="37781" y="43181"/>
                  <a:pt x="40655" y="44896"/>
                </a:cubicBezTo>
                <a:lnTo>
                  <a:pt x="406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86" name="Shape 186"/>
        <p:cNvGrpSpPr/>
        <p:nvPr/>
      </p:nvGrpSpPr>
      <p:grpSpPr>
        <a:xfrm>
          <a:off x="0" y="0"/>
          <a:ext cx="0" cy="0"/>
          <a:chOff x="0" y="0"/>
          <a:chExt cx="0" cy="0"/>
        </a:xfrm>
      </p:grpSpPr>
      <p:sp>
        <p:nvSpPr>
          <p:cNvPr id="187" name="Google Shape;187;p23"/>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3"/>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3"/>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3"/>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94" name="Shape 194"/>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95" name="Shape 195"/>
        <p:cNvGrpSpPr/>
        <p:nvPr/>
      </p:nvGrpSpPr>
      <p:grpSpPr>
        <a:xfrm>
          <a:off x="0" y="0"/>
          <a:ext cx="0" cy="0"/>
          <a:chOff x="0" y="0"/>
          <a:chExt cx="0" cy="0"/>
        </a:xfrm>
      </p:grpSpPr>
      <p:sp>
        <p:nvSpPr>
          <p:cNvPr id="196" name="Google Shape;196;p26"/>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8" name="Shape 18"/>
        <p:cNvGrpSpPr/>
        <p:nvPr/>
      </p:nvGrpSpPr>
      <p:grpSpPr>
        <a:xfrm>
          <a:off x="0" y="0"/>
          <a:ext cx="0" cy="0"/>
          <a:chOff x="0" y="0"/>
          <a:chExt cx="0" cy="0"/>
        </a:xfrm>
      </p:grpSpPr>
      <p:sp>
        <p:nvSpPr>
          <p:cNvPr id="19" name="Google Shape;19;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p:txBody>
      </p:sp>
      <p:sp>
        <p:nvSpPr>
          <p:cNvPr id="20" name="Google Shape;20;p4"/>
          <p:cNvSpPr txBox="1"/>
          <p:nvPr>
            <p:ph idx="1" type="body"/>
          </p:nvPr>
        </p:nvSpPr>
        <p:spPr>
          <a:xfrm>
            <a:off x="720000" y="1152475"/>
            <a:ext cx="7704000" cy="3360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Char char="●"/>
              <a:defRPr/>
            </a:lvl1pPr>
            <a:lvl2pPr indent="-304800" lvl="1" marL="914400" rtl="0">
              <a:lnSpc>
                <a:spcPct val="100000"/>
              </a:lnSpc>
              <a:spcBef>
                <a:spcPts val="0"/>
              </a:spcBef>
              <a:spcAft>
                <a:spcPts val="0"/>
              </a:spcAft>
              <a:buSzPts val="1200"/>
              <a:buChar char="○"/>
              <a:defRPr/>
            </a:lvl2pPr>
            <a:lvl3pPr indent="-304800" lvl="2" marL="1371600" rtl="0">
              <a:lnSpc>
                <a:spcPct val="100000"/>
              </a:lnSpc>
              <a:spcBef>
                <a:spcPts val="0"/>
              </a:spcBef>
              <a:spcAft>
                <a:spcPts val="0"/>
              </a:spcAft>
              <a:buSzPts val="1200"/>
              <a:buChar char="■"/>
              <a:defRPr/>
            </a:lvl3pPr>
            <a:lvl4pPr indent="-304800" lvl="3" marL="1828800" rtl="0">
              <a:lnSpc>
                <a:spcPct val="100000"/>
              </a:lnSpc>
              <a:spcBef>
                <a:spcPts val="0"/>
              </a:spcBef>
              <a:spcAft>
                <a:spcPts val="0"/>
              </a:spcAft>
              <a:buSzPts val="1200"/>
              <a:buChar char="●"/>
              <a:defRPr/>
            </a:lvl4pPr>
            <a:lvl5pPr indent="-304800" lvl="4" marL="2286000" rtl="0">
              <a:lnSpc>
                <a:spcPct val="100000"/>
              </a:lnSpc>
              <a:spcBef>
                <a:spcPts val="0"/>
              </a:spcBef>
              <a:spcAft>
                <a:spcPts val="0"/>
              </a:spcAft>
              <a:buSzPts val="1200"/>
              <a:buChar char="○"/>
              <a:defRPr/>
            </a:lvl5pPr>
            <a:lvl6pPr indent="-304800" lvl="5" marL="2743200" rtl="0">
              <a:lnSpc>
                <a:spcPct val="100000"/>
              </a:lnSpc>
              <a:spcBef>
                <a:spcPts val="0"/>
              </a:spcBef>
              <a:spcAft>
                <a:spcPts val="0"/>
              </a:spcAft>
              <a:buSzPts val="1200"/>
              <a:buChar char="■"/>
              <a:defRPr/>
            </a:lvl6pPr>
            <a:lvl7pPr indent="-304800" lvl="6" marL="3200400" rtl="0">
              <a:lnSpc>
                <a:spcPct val="100000"/>
              </a:lnSpc>
              <a:spcBef>
                <a:spcPts val="0"/>
              </a:spcBef>
              <a:spcAft>
                <a:spcPts val="0"/>
              </a:spcAft>
              <a:buSzPts val="1200"/>
              <a:buChar char="●"/>
              <a:defRPr/>
            </a:lvl7pPr>
            <a:lvl8pPr indent="-304800" lvl="7" marL="3657600" rtl="0">
              <a:lnSpc>
                <a:spcPct val="100000"/>
              </a:lnSpc>
              <a:spcBef>
                <a:spcPts val="0"/>
              </a:spcBef>
              <a:spcAft>
                <a:spcPts val="0"/>
              </a:spcAft>
              <a:buSzPts val="1200"/>
              <a:buChar char="○"/>
              <a:defRPr/>
            </a:lvl8pPr>
            <a:lvl9pPr indent="-304800" lvl="8" marL="4114800" rtl="0">
              <a:lnSpc>
                <a:spcPct val="100000"/>
              </a:lnSpc>
              <a:spcBef>
                <a:spcPts val="0"/>
              </a:spcBef>
              <a:spcAft>
                <a:spcPts val="0"/>
              </a:spcAft>
              <a:buSzPts val="1200"/>
              <a:buChar char="■"/>
              <a:defRPr/>
            </a:lvl9pPr>
          </a:lstStyle>
          <a:p/>
        </p:txBody>
      </p:sp>
      <p:sp>
        <p:nvSpPr>
          <p:cNvPr id="21" name="Google Shape;21;p4"/>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4"/>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4"/>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4"/>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4"/>
          <p:cNvSpPr/>
          <p:nvPr/>
        </p:nvSpPr>
        <p:spPr>
          <a:xfrm>
            <a:off x="-532523" y="41336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6" name="Shape 26"/>
        <p:cNvGrpSpPr/>
        <p:nvPr/>
      </p:nvGrpSpPr>
      <p:grpSpPr>
        <a:xfrm>
          <a:off x="0" y="0"/>
          <a:ext cx="0" cy="0"/>
          <a:chOff x="0" y="0"/>
          <a:chExt cx="0" cy="0"/>
        </a:xfrm>
      </p:grpSpPr>
      <p:sp>
        <p:nvSpPr>
          <p:cNvPr id="27" name="Google Shape;27;p5"/>
          <p:cNvSpPr txBox="1"/>
          <p:nvPr>
            <p:ph idx="1" type="subTitle"/>
          </p:nvPr>
        </p:nvSpPr>
        <p:spPr>
          <a:xfrm>
            <a:off x="1290763" y="1707875"/>
            <a:ext cx="2907600" cy="713400"/>
          </a:xfrm>
          <a:prstGeom prst="rect">
            <a:avLst/>
          </a:prstGeom>
        </p:spPr>
        <p:txBody>
          <a:bodyPr anchorCtr="0" anchor="b" bIns="91425" lIns="91425" spcFirstLastPara="1" rIns="91425" wrap="square" tIns="91425">
            <a:noAutofit/>
          </a:bodyPr>
          <a:lstStyle>
            <a:lvl1pPr lv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28" name="Google Shape;28;p5"/>
          <p:cNvSpPr txBox="1"/>
          <p:nvPr>
            <p:ph idx="2" type="subTitle"/>
          </p:nvPr>
        </p:nvSpPr>
        <p:spPr>
          <a:xfrm>
            <a:off x="4945638" y="1707875"/>
            <a:ext cx="2907600" cy="713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Raleway"/>
              <a:buNone/>
              <a:defRPr sz="1800">
                <a:solidFill>
                  <a:schemeClr val="dk1"/>
                </a:solidFill>
                <a:latin typeface="Reem Kufi"/>
                <a:ea typeface="Reem Kufi"/>
                <a:cs typeface="Reem Kufi"/>
                <a:sym typeface="Reem Kufi"/>
              </a:defRPr>
            </a:lvl1pPr>
            <a:lvl2pPr lvl="1"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2pPr>
            <a:lvl3pPr lvl="2"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3pPr>
            <a:lvl4pPr lvl="3"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4pPr>
            <a:lvl5pPr lvl="4"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5pPr>
            <a:lvl6pPr lvl="5"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6pPr>
            <a:lvl7pPr lvl="6"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7pPr>
            <a:lvl8pPr lvl="7"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8pPr>
            <a:lvl9pPr lvl="8" rtl="0" algn="ctr">
              <a:lnSpc>
                <a:spcPct val="100000"/>
              </a:lnSpc>
              <a:spcBef>
                <a:spcPts val="0"/>
              </a:spcBef>
              <a:spcAft>
                <a:spcPts val="0"/>
              </a:spcAft>
              <a:buClr>
                <a:schemeClr val="dk1"/>
              </a:buClr>
              <a:buSzPts val="2400"/>
              <a:buFont typeface="Raleway"/>
              <a:buNone/>
              <a:defRPr sz="2400">
                <a:solidFill>
                  <a:schemeClr val="dk1"/>
                </a:solidFill>
                <a:latin typeface="Raleway"/>
                <a:ea typeface="Raleway"/>
                <a:cs typeface="Raleway"/>
                <a:sym typeface="Raleway"/>
              </a:defRPr>
            </a:lvl9pPr>
          </a:lstStyle>
          <a:p/>
        </p:txBody>
      </p:sp>
      <p:sp>
        <p:nvSpPr>
          <p:cNvPr id="29" name="Google Shape;29;p5"/>
          <p:cNvSpPr txBox="1"/>
          <p:nvPr>
            <p:ph idx="3" type="subTitle"/>
          </p:nvPr>
        </p:nvSpPr>
        <p:spPr>
          <a:xfrm>
            <a:off x="1290775" y="2501350"/>
            <a:ext cx="2907600" cy="186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30" name="Google Shape;30;p5"/>
          <p:cNvSpPr txBox="1"/>
          <p:nvPr>
            <p:ph idx="4" type="subTitle"/>
          </p:nvPr>
        </p:nvSpPr>
        <p:spPr>
          <a:xfrm>
            <a:off x="4945650" y="2501350"/>
            <a:ext cx="2907600" cy="1863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31" name="Google Shape;31;p5"/>
          <p:cNvSpPr txBox="1"/>
          <p:nvPr>
            <p:ph type="title"/>
          </p:nvPr>
        </p:nvSpPr>
        <p:spPr>
          <a:xfrm>
            <a:off x="720000" y="445025"/>
            <a:ext cx="7704000" cy="1136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2" name="Google Shape;32;p5"/>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5"/>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5"/>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5"/>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6" name="Shape 36"/>
        <p:cNvGrpSpPr/>
        <p:nvPr/>
      </p:nvGrpSpPr>
      <p:grpSpPr>
        <a:xfrm>
          <a:off x="0" y="0"/>
          <a:ext cx="0" cy="0"/>
          <a:chOff x="0" y="0"/>
          <a:chExt cx="0" cy="0"/>
        </a:xfrm>
      </p:grpSpPr>
      <p:sp>
        <p:nvSpPr>
          <p:cNvPr id="37" name="Google Shape;37;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8" name="Google Shape;38;p6"/>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6"/>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6"/>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6"/>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6"/>
          <p:cNvSpPr/>
          <p:nvPr/>
        </p:nvSpPr>
        <p:spPr>
          <a:xfrm>
            <a:off x="-532523" y="4133674"/>
            <a:ext cx="1317091" cy="872196"/>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3" name="Shape 43"/>
        <p:cNvGrpSpPr/>
        <p:nvPr/>
      </p:nvGrpSpPr>
      <p:grpSpPr>
        <a:xfrm>
          <a:off x="0" y="0"/>
          <a:ext cx="0" cy="0"/>
          <a:chOff x="0" y="0"/>
          <a:chExt cx="0" cy="0"/>
        </a:xfrm>
      </p:grpSpPr>
      <p:sp>
        <p:nvSpPr>
          <p:cNvPr id="44" name="Google Shape;44;p7"/>
          <p:cNvSpPr txBox="1"/>
          <p:nvPr>
            <p:ph type="title"/>
          </p:nvPr>
        </p:nvSpPr>
        <p:spPr>
          <a:xfrm>
            <a:off x="720000" y="445025"/>
            <a:ext cx="4362300" cy="1527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000"/>
              <a:buNone/>
              <a:defRPr/>
            </a:lvl1pPr>
            <a:lvl2pPr lvl="1" rtl="0">
              <a:lnSpc>
                <a:spcPct val="100000"/>
              </a:lnSpc>
              <a:spcBef>
                <a:spcPts val="0"/>
              </a:spcBef>
              <a:spcAft>
                <a:spcPts val="0"/>
              </a:spcAft>
              <a:buSzPts val="3000"/>
              <a:buNone/>
              <a:defRPr/>
            </a:lvl2pPr>
            <a:lvl3pPr lvl="2" rtl="0">
              <a:lnSpc>
                <a:spcPct val="100000"/>
              </a:lnSpc>
              <a:spcBef>
                <a:spcPts val="0"/>
              </a:spcBef>
              <a:spcAft>
                <a:spcPts val="0"/>
              </a:spcAft>
              <a:buSzPts val="3000"/>
              <a:buNone/>
              <a:defRPr/>
            </a:lvl3pPr>
            <a:lvl4pPr lvl="3" rtl="0">
              <a:lnSpc>
                <a:spcPct val="100000"/>
              </a:lnSpc>
              <a:spcBef>
                <a:spcPts val="0"/>
              </a:spcBef>
              <a:spcAft>
                <a:spcPts val="0"/>
              </a:spcAft>
              <a:buSzPts val="3000"/>
              <a:buNone/>
              <a:defRPr/>
            </a:lvl4pPr>
            <a:lvl5pPr lvl="4" rtl="0">
              <a:lnSpc>
                <a:spcPct val="100000"/>
              </a:lnSpc>
              <a:spcBef>
                <a:spcPts val="0"/>
              </a:spcBef>
              <a:spcAft>
                <a:spcPts val="0"/>
              </a:spcAft>
              <a:buSzPts val="3000"/>
              <a:buNone/>
              <a:defRPr/>
            </a:lvl5pPr>
            <a:lvl6pPr lvl="5" rtl="0">
              <a:lnSpc>
                <a:spcPct val="100000"/>
              </a:lnSpc>
              <a:spcBef>
                <a:spcPts val="0"/>
              </a:spcBef>
              <a:spcAft>
                <a:spcPts val="0"/>
              </a:spcAft>
              <a:buSzPts val="3000"/>
              <a:buNone/>
              <a:defRPr/>
            </a:lvl6pPr>
            <a:lvl7pPr lvl="6" rtl="0">
              <a:lnSpc>
                <a:spcPct val="100000"/>
              </a:lnSpc>
              <a:spcBef>
                <a:spcPts val="0"/>
              </a:spcBef>
              <a:spcAft>
                <a:spcPts val="0"/>
              </a:spcAft>
              <a:buSzPts val="3000"/>
              <a:buNone/>
              <a:defRPr/>
            </a:lvl7pPr>
            <a:lvl8pPr lvl="7" rtl="0">
              <a:lnSpc>
                <a:spcPct val="100000"/>
              </a:lnSpc>
              <a:spcBef>
                <a:spcPts val="0"/>
              </a:spcBef>
              <a:spcAft>
                <a:spcPts val="0"/>
              </a:spcAft>
              <a:buSzPts val="3000"/>
              <a:buNone/>
              <a:defRPr/>
            </a:lvl8pPr>
            <a:lvl9pPr lvl="8" rtl="0">
              <a:lnSpc>
                <a:spcPct val="100000"/>
              </a:lnSpc>
              <a:spcBef>
                <a:spcPts val="0"/>
              </a:spcBef>
              <a:spcAft>
                <a:spcPts val="0"/>
              </a:spcAft>
              <a:buSzPts val="3000"/>
              <a:buNone/>
              <a:defRPr/>
            </a:lvl9pPr>
          </a:lstStyle>
          <a:p/>
        </p:txBody>
      </p:sp>
      <p:sp>
        <p:nvSpPr>
          <p:cNvPr id="45" name="Google Shape;45;p7"/>
          <p:cNvSpPr txBox="1"/>
          <p:nvPr>
            <p:ph idx="1" type="body"/>
          </p:nvPr>
        </p:nvSpPr>
        <p:spPr>
          <a:xfrm>
            <a:off x="720000" y="2080975"/>
            <a:ext cx="4362300" cy="22842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SzPts val="1200"/>
              <a:buFont typeface="Nunito Light"/>
              <a:buChar char="●"/>
              <a:defRPr/>
            </a:lvl1pPr>
            <a:lvl2pPr indent="-304800" lvl="1" marL="914400" rtl="0">
              <a:lnSpc>
                <a:spcPct val="100000"/>
              </a:lnSpc>
              <a:spcBef>
                <a:spcPts val="0"/>
              </a:spcBef>
              <a:spcAft>
                <a:spcPts val="0"/>
              </a:spcAft>
              <a:buClr>
                <a:srgbClr val="E76A28"/>
              </a:buClr>
              <a:buSzPts val="1200"/>
              <a:buFont typeface="Nunito Light"/>
              <a:buChar char="○"/>
              <a:defRPr/>
            </a:lvl2pPr>
            <a:lvl3pPr indent="-304800" lvl="2" marL="1371600" rtl="0">
              <a:lnSpc>
                <a:spcPct val="100000"/>
              </a:lnSpc>
              <a:spcBef>
                <a:spcPts val="0"/>
              </a:spcBef>
              <a:spcAft>
                <a:spcPts val="0"/>
              </a:spcAft>
              <a:buClr>
                <a:srgbClr val="E76A28"/>
              </a:buClr>
              <a:buSzPts val="1200"/>
              <a:buFont typeface="Nunito Light"/>
              <a:buChar char="■"/>
              <a:defRPr/>
            </a:lvl3pPr>
            <a:lvl4pPr indent="-304800" lvl="3" marL="1828800" rtl="0">
              <a:lnSpc>
                <a:spcPct val="100000"/>
              </a:lnSpc>
              <a:spcBef>
                <a:spcPts val="0"/>
              </a:spcBef>
              <a:spcAft>
                <a:spcPts val="0"/>
              </a:spcAft>
              <a:buClr>
                <a:srgbClr val="E76A28"/>
              </a:buClr>
              <a:buSzPts val="1200"/>
              <a:buFont typeface="Nunito Light"/>
              <a:buChar char="●"/>
              <a:defRPr/>
            </a:lvl4pPr>
            <a:lvl5pPr indent="-304800" lvl="4" marL="2286000" rtl="0">
              <a:lnSpc>
                <a:spcPct val="100000"/>
              </a:lnSpc>
              <a:spcBef>
                <a:spcPts val="0"/>
              </a:spcBef>
              <a:spcAft>
                <a:spcPts val="0"/>
              </a:spcAft>
              <a:buClr>
                <a:srgbClr val="E76A28"/>
              </a:buClr>
              <a:buSzPts val="1200"/>
              <a:buFont typeface="Nunito Light"/>
              <a:buChar char="○"/>
              <a:defRPr/>
            </a:lvl5pPr>
            <a:lvl6pPr indent="-304800" lvl="5" marL="2743200" rtl="0">
              <a:lnSpc>
                <a:spcPct val="100000"/>
              </a:lnSpc>
              <a:spcBef>
                <a:spcPts val="0"/>
              </a:spcBef>
              <a:spcAft>
                <a:spcPts val="0"/>
              </a:spcAft>
              <a:buClr>
                <a:srgbClr val="999999"/>
              </a:buClr>
              <a:buSzPts val="1200"/>
              <a:buFont typeface="Nunito Light"/>
              <a:buChar char="■"/>
              <a:defRPr/>
            </a:lvl6pPr>
            <a:lvl7pPr indent="-304800" lvl="6" marL="3200400" rtl="0">
              <a:lnSpc>
                <a:spcPct val="100000"/>
              </a:lnSpc>
              <a:spcBef>
                <a:spcPts val="0"/>
              </a:spcBef>
              <a:spcAft>
                <a:spcPts val="0"/>
              </a:spcAft>
              <a:buClr>
                <a:srgbClr val="999999"/>
              </a:buClr>
              <a:buSzPts val="1200"/>
              <a:buFont typeface="Nunito Light"/>
              <a:buChar char="●"/>
              <a:defRPr/>
            </a:lvl7pPr>
            <a:lvl8pPr indent="-304800" lvl="7" marL="3657600" rtl="0">
              <a:lnSpc>
                <a:spcPct val="100000"/>
              </a:lnSpc>
              <a:spcBef>
                <a:spcPts val="0"/>
              </a:spcBef>
              <a:spcAft>
                <a:spcPts val="0"/>
              </a:spcAft>
              <a:buClr>
                <a:srgbClr val="999999"/>
              </a:buClr>
              <a:buSzPts val="1200"/>
              <a:buFont typeface="Nunito Light"/>
              <a:buChar char="○"/>
              <a:defRPr/>
            </a:lvl8pPr>
            <a:lvl9pPr indent="-304800" lvl="8" marL="4114800" rtl="0">
              <a:lnSpc>
                <a:spcPct val="100000"/>
              </a:lnSpc>
              <a:spcBef>
                <a:spcPts val="0"/>
              </a:spcBef>
              <a:spcAft>
                <a:spcPts val="0"/>
              </a:spcAft>
              <a:buClr>
                <a:srgbClr val="999999"/>
              </a:buClr>
              <a:buSzPts val="1200"/>
              <a:buFont typeface="Nunito Light"/>
              <a:buChar char="■"/>
              <a:defRPr/>
            </a:lvl9pPr>
          </a:lstStyle>
          <a:p/>
        </p:txBody>
      </p:sp>
      <p:sp>
        <p:nvSpPr>
          <p:cNvPr id="46" name="Google Shape;46;p7"/>
          <p:cNvSpPr/>
          <p:nvPr>
            <p:ph idx="2" type="pic"/>
          </p:nvPr>
        </p:nvSpPr>
        <p:spPr>
          <a:xfrm>
            <a:off x="5174500" y="460350"/>
            <a:ext cx="3513000" cy="4222800"/>
          </a:xfrm>
          <a:prstGeom prst="flowChartAlternateProcess">
            <a:avLst/>
          </a:prstGeom>
          <a:noFill/>
          <a:ln cap="flat" cmpd="sng" w="38100">
            <a:solidFill>
              <a:schemeClr val="dk2"/>
            </a:solidFill>
            <a:prstDash val="solid"/>
            <a:round/>
            <a:headEnd len="sm" w="sm" type="none"/>
            <a:tailEnd len="sm" w="sm" type="none"/>
          </a:ln>
        </p:spPr>
      </p:sp>
      <p:sp>
        <p:nvSpPr>
          <p:cNvPr id="47" name="Google Shape;47;p7"/>
          <p:cNvSpPr/>
          <p:nvPr/>
        </p:nvSpPr>
        <p:spPr>
          <a:xfrm>
            <a:off x="15501" y="405226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7"/>
          <p:cNvSpPr/>
          <p:nvPr/>
        </p:nvSpPr>
        <p:spPr>
          <a:xfrm flipH="1">
            <a:off x="-484424" y="1024"/>
            <a:ext cx="1199524" cy="1067959"/>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7"/>
          <p:cNvSpPr/>
          <p:nvPr/>
        </p:nvSpPr>
        <p:spPr>
          <a:xfrm flipH="1" rot="-6678767">
            <a:off x="-382065" y="10667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0" name="Shape 50"/>
        <p:cNvGrpSpPr/>
        <p:nvPr/>
      </p:nvGrpSpPr>
      <p:grpSpPr>
        <a:xfrm>
          <a:off x="0" y="0"/>
          <a:ext cx="0" cy="0"/>
          <a:chOff x="0" y="0"/>
          <a:chExt cx="0" cy="0"/>
        </a:xfrm>
      </p:grpSpPr>
      <p:sp>
        <p:nvSpPr>
          <p:cNvPr id="51" name="Google Shape;51;p8"/>
          <p:cNvSpPr txBox="1"/>
          <p:nvPr>
            <p:ph type="title"/>
          </p:nvPr>
        </p:nvSpPr>
        <p:spPr>
          <a:xfrm>
            <a:off x="1388100" y="1307100"/>
            <a:ext cx="6367800" cy="25293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52" name="Google Shape;52;p8"/>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8"/>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8"/>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8"/>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6" name="Shape 56"/>
        <p:cNvGrpSpPr/>
        <p:nvPr/>
      </p:nvGrpSpPr>
      <p:grpSpPr>
        <a:xfrm>
          <a:off x="0" y="0"/>
          <a:ext cx="0" cy="0"/>
          <a:chOff x="0" y="0"/>
          <a:chExt cx="0" cy="0"/>
        </a:xfrm>
      </p:grpSpPr>
      <p:sp>
        <p:nvSpPr>
          <p:cNvPr id="57" name="Google Shape;57;p9"/>
          <p:cNvSpPr txBox="1"/>
          <p:nvPr>
            <p:ph type="title"/>
          </p:nvPr>
        </p:nvSpPr>
        <p:spPr>
          <a:xfrm>
            <a:off x="2241425" y="1293100"/>
            <a:ext cx="4661100" cy="84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45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8" name="Google Shape;58;p9"/>
          <p:cNvSpPr txBox="1"/>
          <p:nvPr>
            <p:ph idx="1" type="subTitle"/>
          </p:nvPr>
        </p:nvSpPr>
        <p:spPr>
          <a:xfrm>
            <a:off x="2241475" y="2168600"/>
            <a:ext cx="4661100" cy="1681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600"/>
            </a:lvl1pPr>
            <a:lvl2pPr lvl="1" rtl="0" algn="ctr">
              <a:lnSpc>
                <a:spcPct val="100000"/>
              </a:lnSpc>
              <a:spcBef>
                <a:spcPts val="0"/>
              </a:spcBef>
              <a:spcAft>
                <a:spcPts val="0"/>
              </a:spcAft>
              <a:buSzPts val="1200"/>
              <a:buNone/>
              <a:defRPr/>
            </a:lvl2pPr>
            <a:lvl3pPr lvl="2" rtl="0" algn="ctr">
              <a:lnSpc>
                <a:spcPct val="100000"/>
              </a:lnSpc>
              <a:spcBef>
                <a:spcPts val="0"/>
              </a:spcBef>
              <a:spcAft>
                <a:spcPts val="0"/>
              </a:spcAft>
              <a:buSzPts val="1200"/>
              <a:buNone/>
              <a:defRPr/>
            </a:lvl3pPr>
            <a:lvl4pPr lvl="3" rtl="0" algn="ctr">
              <a:lnSpc>
                <a:spcPct val="100000"/>
              </a:lnSpc>
              <a:spcBef>
                <a:spcPts val="0"/>
              </a:spcBef>
              <a:spcAft>
                <a:spcPts val="0"/>
              </a:spcAft>
              <a:buSzPts val="1200"/>
              <a:buNone/>
              <a:defRPr/>
            </a:lvl4pPr>
            <a:lvl5pPr lvl="4" rtl="0" algn="ctr">
              <a:lnSpc>
                <a:spcPct val="100000"/>
              </a:lnSpc>
              <a:spcBef>
                <a:spcPts val="0"/>
              </a:spcBef>
              <a:spcAft>
                <a:spcPts val="0"/>
              </a:spcAft>
              <a:buSzPts val="1200"/>
              <a:buNone/>
              <a:defRPr/>
            </a:lvl5pPr>
            <a:lvl6pPr lvl="5" rtl="0" algn="ctr">
              <a:lnSpc>
                <a:spcPct val="100000"/>
              </a:lnSpc>
              <a:spcBef>
                <a:spcPts val="0"/>
              </a:spcBef>
              <a:spcAft>
                <a:spcPts val="0"/>
              </a:spcAft>
              <a:buSzPts val="1200"/>
              <a:buNone/>
              <a:defRPr/>
            </a:lvl6pPr>
            <a:lvl7pPr lvl="6" rtl="0" algn="ctr">
              <a:lnSpc>
                <a:spcPct val="100000"/>
              </a:lnSpc>
              <a:spcBef>
                <a:spcPts val="0"/>
              </a:spcBef>
              <a:spcAft>
                <a:spcPts val="0"/>
              </a:spcAft>
              <a:buSzPts val="1200"/>
              <a:buNone/>
              <a:defRPr/>
            </a:lvl7pPr>
            <a:lvl8pPr lvl="7" rtl="0" algn="ctr">
              <a:lnSpc>
                <a:spcPct val="100000"/>
              </a:lnSpc>
              <a:spcBef>
                <a:spcPts val="0"/>
              </a:spcBef>
              <a:spcAft>
                <a:spcPts val="0"/>
              </a:spcAft>
              <a:buSzPts val="1200"/>
              <a:buNone/>
              <a:defRPr/>
            </a:lvl8pPr>
            <a:lvl9pPr lvl="8" rtl="0" algn="ctr">
              <a:lnSpc>
                <a:spcPct val="100000"/>
              </a:lnSpc>
              <a:spcBef>
                <a:spcPts val="0"/>
              </a:spcBef>
              <a:spcAft>
                <a:spcPts val="0"/>
              </a:spcAft>
              <a:buSzPts val="1200"/>
              <a:buNone/>
              <a:defRPr/>
            </a:lvl9pPr>
          </a:lstStyle>
          <a:p/>
        </p:txBody>
      </p:sp>
      <p:sp>
        <p:nvSpPr>
          <p:cNvPr id="59" name="Google Shape;59;p9"/>
          <p:cNvSpPr/>
          <p:nvPr/>
        </p:nvSpPr>
        <p:spPr>
          <a:xfrm flipH="1">
            <a:off x="6845922" y="4046043"/>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9"/>
          <p:cNvSpPr/>
          <p:nvPr/>
        </p:nvSpPr>
        <p:spPr>
          <a:xfrm flipH="1">
            <a:off x="8290388" y="-90400"/>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9"/>
          <p:cNvSpPr/>
          <p:nvPr/>
        </p:nvSpPr>
        <p:spPr>
          <a:xfrm>
            <a:off x="-891450" y="-90399"/>
            <a:ext cx="1317091" cy="2067901"/>
          </a:xfrm>
          <a:custGeom>
            <a:rect b="b" l="l" r="r" t="t"/>
            <a:pathLst>
              <a:path extrusionOk="0" h="27955" w="29401">
                <a:moveTo>
                  <a:pt x="15772" y="1"/>
                </a:moveTo>
                <a:cubicBezTo>
                  <a:pt x="9763" y="1"/>
                  <a:pt x="5698" y="3755"/>
                  <a:pt x="3627" y="5287"/>
                </a:cubicBezTo>
                <a:cubicBezTo>
                  <a:pt x="1174" y="7092"/>
                  <a:pt x="0" y="11456"/>
                  <a:pt x="978" y="14314"/>
                </a:cubicBezTo>
                <a:cubicBezTo>
                  <a:pt x="1866" y="16902"/>
                  <a:pt x="3401" y="19174"/>
                  <a:pt x="3762" y="21927"/>
                </a:cubicBezTo>
                <a:cubicBezTo>
                  <a:pt x="3927" y="23221"/>
                  <a:pt x="3732" y="24229"/>
                  <a:pt x="4725" y="25252"/>
                </a:cubicBezTo>
                <a:cubicBezTo>
                  <a:pt x="5763" y="26321"/>
                  <a:pt x="7283" y="26907"/>
                  <a:pt x="8682" y="27329"/>
                </a:cubicBezTo>
                <a:cubicBezTo>
                  <a:pt x="9959" y="27714"/>
                  <a:pt x="11584" y="27954"/>
                  <a:pt x="13183" y="27954"/>
                </a:cubicBezTo>
                <a:cubicBezTo>
                  <a:pt x="14579" y="27954"/>
                  <a:pt x="15955" y="27772"/>
                  <a:pt x="17062" y="27344"/>
                </a:cubicBezTo>
                <a:cubicBezTo>
                  <a:pt x="18537" y="26772"/>
                  <a:pt x="19801" y="25463"/>
                  <a:pt x="20914" y="24365"/>
                </a:cubicBezTo>
                <a:cubicBezTo>
                  <a:pt x="22178" y="23101"/>
                  <a:pt x="23577" y="22168"/>
                  <a:pt x="24931" y="21040"/>
                </a:cubicBezTo>
                <a:cubicBezTo>
                  <a:pt x="27264" y="19069"/>
                  <a:pt x="28452" y="16661"/>
                  <a:pt x="28648" y="13652"/>
                </a:cubicBezTo>
                <a:cubicBezTo>
                  <a:pt x="28828" y="10839"/>
                  <a:pt x="29400" y="7032"/>
                  <a:pt x="27670" y="4550"/>
                </a:cubicBezTo>
                <a:cubicBezTo>
                  <a:pt x="26617" y="3060"/>
                  <a:pt x="24856" y="3000"/>
                  <a:pt x="23412" y="2142"/>
                </a:cubicBezTo>
                <a:cubicBezTo>
                  <a:pt x="22043" y="1300"/>
                  <a:pt x="20553" y="698"/>
                  <a:pt x="18988" y="352"/>
                </a:cubicBezTo>
                <a:cubicBezTo>
                  <a:pt x="17861" y="108"/>
                  <a:pt x="16789" y="1"/>
                  <a:pt x="15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9"/>
          <p:cNvSpPr/>
          <p:nvPr/>
        </p:nvSpPr>
        <p:spPr>
          <a:xfrm rot="10800000">
            <a:off x="-401372" y="-70898"/>
            <a:ext cx="1054787" cy="121179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3" name="Shape 63"/>
        <p:cNvGrpSpPr/>
        <p:nvPr/>
      </p:nvGrpSpPr>
      <p:grpSpPr>
        <a:xfrm>
          <a:off x="0" y="0"/>
          <a:ext cx="0" cy="0"/>
          <a:chOff x="0" y="0"/>
          <a:chExt cx="0" cy="0"/>
        </a:xfrm>
      </p:grpSpPr>
      <p:sp>
        <p:nvSpPr>
          <p:cNvPr id="64" name="Google Shape;64;p10"/>
          <p:cNvSpPr/>
          <p:nvPr>
            <p:ph idx="2" type="pic"/>
          </p:nvPr>
        </p:nvSpPr>
        <p:spPr>
          <a:xfrm>
            <a:off x="0" y="0"/>
            <a:ext cx="9144000" cy="5143500"/>
          </a:xfrm>
          <a:prstGeom prst="rect">
            <a:avLst/>
          </a:prstGeom>
          <a:noFill/>
          <a:ln>
            <a:noFill/>
          </a:ln>
        </p:spPr>
      </p:sp>
      <p:sp>
        <p:nvSpPr>
          <p:cNvPr id="65" name="Google Shape;65;p10"/>
          <p:cNvSpPr txBox="1"/>
          <p:nvPr>
            <p:ph type="title"/>
          </p:nvPr>
        </p:nvSpPr>
        <p:spPr>
          <a:xfrm>
            <a:off x="720000" y="4140600"/>
            <a:ext cx="7704000" cy="468000"/>
          </a:xfrm>
          <a:prstGeom prst="rect">
            <a:avLst/>
          </a:prstGeom>
          <a:solidFill>
            <a:schemeClr val="lt1"/>
          </a:solidFill>
        </p:spPr>
        <p:txBody>
          <a:bodyPr anchorCtr="0" anchor="ctr" bIns="91425" lIns="91425" spcFirstLastPara="1" rIns="91425" wrap="square" tIns="91425">
            <a:noAutofit/>
          </a:bodyPr>
          <a:lstStyle>
            <a:lvl1pPr lvl="0" rtl="0" algn="ctr">
              <a:spcBef>
                <a:spcPts val="0"/>
              </a:spcBef>
              <a:spcAft>
                <a:spcPts val="0"/>
              </a:spcAft>
              <a:buSzPts val="3000"/>
              <a:buNone/>
              <a:defRPr sz="24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23"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5100" y="445025"/>
            <a:ext cx="77139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Reem Kufi"/>
              <a:buNone/>
              <a:defRPr sz="3000">
                <a:solidFill>
                  <a:schemeClr val="dk1"/>
                </a:solidFill>
                <a:latin typeface="Reem Kufi"/>
                <a:ea typeface="Reem Kufi"/>
                <a:cs typeface="Reem Kufi"/>
                <a:sym typeface="Reem Kufi"/>
              </a:defRPr>
            </a:lvl1pPr>
            <a:lvl2pPr lvl="1"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2pPr>
            <a:lvl3pPr lvl="2"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3pPr>
            <a:lvl4pPr lvl="3"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4pPr>
            <a:lvl5pPr lvl="4"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5pPr>
            <a:lvl6pPr lvl="5"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6pPr>
            <a:lvl7pPr lvl="6"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7pPr>
            <a:lvl8pPr lvl="7"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8pPr>
            <a:lvl9pPr lvl="8" rtl="0">
              <a:spcBef>
                <a:spcPts val="0"/>
              </a:spcBef>
              <a:spcAft>
                <a:spcPts val="0"/>
              </a:spcAft>
              <a:buClr>
                <a:schemeClr val="dk1"/>
              </a:buClr>
              <a:buSzPts val="3000"/>
              <a:buFont typeface="Raleway"/>
              <a:buNone/>
              <a:defRPr b="1" sz="3000">
                <a:solidFill>
                  <a:schemeClr val="dk1"/>
                </a:solidFill>
                <a:latin typeface="Raleway"/>
                <a:ea typeface="Raleway"/>
                <a:cs typeface="Raleway"/>
                <a:sym typeface="Raleway"/>
              </a:defRPr>
            </a:lvl9pPr>
          </a:lstStyle>
          <a:p/>
        </p:txBody>
      </p:sp>
      <p:sp>
        <p:nvSpPr>
          <p:cNvPr id="7" name="Google Shape;7;p1"/>
          <p:cNvSpPr txBox="1"/>
          <p:nvPr>
            <p:ph idx="1" type="body"/>
          </p:nvPr>
        </p:nvSpPr>
        <p:spPr>
          <a:xfrm>
            <a:off x="715100" y="1152475"/>
            <a:ext cx="7713900" cy="3416400"/>
          </a:xfrm>
          <a:prstGeom prst="rect">
            <a:avLst/>
          </a:prstGeom>
          <a:noFill/>
          <a:ln>
            <a:noFill/>
          </a:ln>
        </p:spPr>
        <p:txBody>
          <a:bodyPr anchorCtr="0" anchor="t" bIns="91425" lIns="91425" spcFirstLastPara="1" rIns="91425" wrap="square" tIns="91425">
            <a:noAutofit/>
          </a:bodyPr>
          <a:lstStyle>
            <a:lvl1pPr indent="-304800" lvl="0" marL="4572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1pPr>
            <a:lvl2pPr indent="-304800" lvl="1" marL="9144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2pPr>
            <a:lvl3pPr indent="-304800" lvl="2" marL="13716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3pPr>
            <a:lvl4pPr indent="-304800" lvl="3" marL="1828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4pPr>
            <a:lvl5pPr indent="-304800" lvl="4" marL="22860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5pPr>
            <a:lvl6pPr indent="-304800" lvl="5" marL="27432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6pPr>
            <a:lvl7pPr indent="-304800" lvl="6" marL="32004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7pPr>
            <a:lvl8pPr indent="-304800" lvl="7" marL="36576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8pPr>
            <a:lvl9pPr indent="-304800" lvl="8" marL="4114800">
              <a:lnSpc>
                <a:spcPct val="100000"/>
              </a:lnSpc>
              <a:spcBef>
                <a:spcPts val="0"/>
              </a:spcBef>
              <a:spcAft>
                <a:spcPts val="0"/>
              </a:spcAft>
              <a:buClr>
                <a:schemeClr val="dk1"/>
              </a:buClr>
              <a:buSzPts val="1200"/>
              <a:buFont typeface="Open Sans"/>
              <a:buChar char="■"/>
              <a:defRPr sz="1200">
                <a:solidFill>
                  <a:schemeClr val="dk1"/>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91" name="Shape 191"/>
        <p:cNvGrpSpPr/>
        <p:nvPr/>
      </p:nvGrpSpPr>
      <p:grpSpPr>
        <a:xfrm>
          <a:off x="0" y="0"/>
          <a:ext cx="0" cy="0"/>
          <a:chOff x="0" y="0"/>
          <a:chExt cx="0" cy="0"/>
        </a:xfrm>
      </p:grpSpPr>
      <p:sp>
        <p:nvSpPr>
          <p:cNvPr id="192" name="Google Shape;192;p2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93" name="Google Shape;193;p2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 Id="rId3" Type="http://schemas.openxmlformats.org/officeDocument/2006/relationships/image" Target="../media/image15.png"/><Relationship Id="rId4" Type="http://schemas.openxmlformats.org/officeDocument/2006/relationships/image" Target="../media/image2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image" Target="../media/image14.png"/><Relationship Id="rId4" Type="http://schemas.openxmlformats.org/officeDocument/2006/relationships/image" Target="../media/image13.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 Id="rId3" Type="http://schemas.openxmlformats.org/officeDocument/2006/relationships/image" Target="../media/image19.png"/><Relationship Id="rId4" Type="http://schemas.openxmlformats.org/officeDocument/2006/relationships/image" Target="../media/image10.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7.xml"/><Relationship Id="rId3" Type="http://schemas.openxmlformats.org/officeDocument/2006/relationships/hyperlink" Target="https://docs.google.com/document/d/1CgE2tGCjumYy6hW2gfyIF39m4UbLgLx9KDBhffqh8Io/edit?usp=sharing"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 Id="rId3" Type="http://schemas.openxmlformats.org/officeDocument/2006/relationships/image" Target="../media/image12.png"/><Relationship Id="rId4" Type="http://schemas.openxmlformats.org/officeDocument/2006/relationships/hyperlink" Target="https://drive.google.com/file/d/1pt6h2uRbZRO3magb0dnAsYb7jmFEC_qg/view?usp=share_link"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 Id="rId3" Type="http://schemas.openxmlformats.org/officeDocument/2006/relationships/image" Target="../media/image8.png"/><Relationship Id="rId4" Type="http://schemas.openxmlformats.org/officeDocument/2006/relationships/hyperlink" Target="https://drive.google.com/file/d/1pt6h2uRbZRO3magb0dnAsYb7jmFEC_qg/view?usp=share_link"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xml"/><Relationship Id="rId3" Type="http://schemas.openxmlformats.org/officeDocument/2006/relationships/image" Target="../media/image6.png"/><Relationship Id="rId4" Type="http://schemas.openxmlformats.org/officeDocument/2006/relationships/image" Target="../media/image23.jpg"/><Relationship Id="rId5" Type="http://schemas.openxmlformats.org/officeDocument/2006/relationships/image" Target="../media/image4.png"/><Relationship Id="rId6"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 Id="rId3" Type="http://schemas.openxmlformats.org/officeDocument/2006/relationships/image" Target="../media/image16.png"/><Relationship Id="rId4" Type="http://schemas.openxmlformats.org/officeDocument/2006/relationships/hyperlink" Target="https://drive.google.com/file/d/1pt6h2uRbZRO3magb0dnAsYb7jmFEC_qg/view?usp=share_link"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 Id="rId3" Type="http://schemas.openxmlformats.org/officeDocument/2006/relationships/image" Target="../media/image46.png"/><Relationship Id="rId4" Type="http://schemas.openxmlformats.org/officeDocument/2006/relationships/hyperlink" Target="https://drive.google.com/file/d/11QcYja7paYQB1zNLdTzlJ3tYRyumFYY1/view?usp=sharing"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43.png"/><Relationship Id="rId4" Type="http://schemas.openxmlformats.org/officeDocument/2006/relationships/hyperlink" Target="https://drive.google.com/file/d/11QcYja7paYQB1zNLdTzlJ3tYRyumFYY1/view?usp=sharing"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 Id="rId3" Type="http://schemas.openxmlformats.org/officeDocument/2006/relationships/image" Target="../media/image18.png"/><Relationship Id="rId4" Type="http://schemas.openxmlformats.org/officeDocument/2006/relationships/hyperlink" Target="https://youtu.be/J0_rq0PbIoE?si=GLIBNzTfNnpjx7bU"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 Id="rId3" Type="http://schemas.openxmlformats.org/officeDocument/2006/relationships/image" Target="../media/image27.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image" Target="../media/image27.jpg"/></Relationships>
</file>

<file path=ppt/slides/_rels/slide27.xml.rels><?xml version="1.0" encoding="UTF-8" standalone="yes"?><Relationships xmlns="http://schemas.openxmlformats.org/package/2006/relationships"><Relationship Id="rId20" Type="http://schemas.openxmlformats.org/officeDocument/2006/relationships/hyperlink" Target="https://wepik.com/?utm_source=slidesgo_template&amp;utm_medium=referral-link&amp;utm_campaign=promo-slide&amp;utm_term=slidesgo&amp;utm_content=wepik" TargetMode="Externa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50.xml"/><Relationship Id="rId21" Type="http://schemas.openxmlformats.org/officeDocument/2006/relationships/hyperlink" Target="https://www.videvo.net/?utm_source=slidesgo_template&amp;utm_medium=referral-link&amp;utm_campaign=sg_resources&amp;utm_content=videvo" TargetMode="External"/><Relationship Id="rId13" Type="http://schemas.openxmlformats.org/officeDocument/2006/relationships/hyperlink" Target="https://bit.ly/3A1uf1Q" TargetMode="External"/><Relationship Id="rId12" Type="http://schemas.openxmlformats.org/officeDocument/2006/relationships/hyperlink" Target="https://bit.ly/3A1uf1Q" TargetMode="External"/><Relationship Id="rId1" Type="http://schemas.openxmlformats.org/officeDocument/2006/relationships/slideLayout" Target="../slideLayouts/slideLayout3.xml"/><Relationship Id="rId2" Type="http://schemas.openxmlformats.org/officeDocument/2006/relationships/notesSlide" Target="../notesSlides/notesSlide27.xml"/><Relationship Id="rId3" Type="http://schemas.openxmlformats.org/officeDocument/2006/relationships/slide" Target="/ppt/slides/slide48.xml"/><Relationship Id="rId4" Type="http://schemas.openxmlformats.org/officeDocument/2006/relationships/slide" Target="/ppt/slides/slide45.xml"/><Relationship Id="rId9" Type="http://schemas.openxmlformats.org/officeDocument/2006/relationships/slide" Target="/ppt/slides/slide56.xml"/><Relationship Id="rId15" Type="http://schemas.openxmlformats.org/officeDocument/2006/relationships/hyperlink" Target="http://bit.ly/33VAFh3" TargetMode="External"/><Relationship Id="rId14" Type="http://schemas.openxmlformats.org/officeDocument/2006/relationships/hyperlink" Target="http://bit.ly/30B07Gq" TargetMode="External"/><Relationship Id="rId17" Type="http://schemas.openxmlformats.org/officeDocument/2006/relationships/hyperlink" Target="https://www.flaticon.com/?utm_source=slidesgo_template&amp;utm_medium=referral-link&amp;utm_campaign=promo-slide&amp;utm_term=slidesgo&amp;utm_content=flaticon" TargetMode="External"/><Relationship Id="rId16" Type="http://schemas.openxmlformats.org/officeDocument/2006/relationships/hyperlink" Target="https://www.freepik.com/?utm_source=slidesgo_template&amp;utm_medium=referral-link&amp;utm_campaign=promo-slide&amp;utm_term=slidesgo&amp;utm_content=freepik" TargetMode="External"/><Relationship Id="rId5" Type="http://schemas.openxmlformats.org/officeDocument/2006/relationships/slide" Target="/ppt/slides/slide44.xml"/><Relationship Id="rId19" Type="http://schemas.openxmlformats.org/officeDocument/2006/relationships/hyperlink" Target="https://wepik.com/?utm_source=slidesgo_template&amp;utm_medium=referral-link&amp;utm_campaign=promo-slide&amp;utm_term=slidesgo&amp;utm_content=wepik" TargetMode="External"/><Relationship Id="rId6" Type="http://schemas.openxmlformats.org/officeDocument/2006/relationships/slide" Target="/ppt/slides/slide44.xml"/><Relationship Id="rId18" Type="http://schemas.openxmlformats.org/officeDocument/2006/relationships/hyperlink" Target="https://storyset.com/?utm_source=slidesgo_template&amp;utm_medium=referral-link&amp;utm_campaign=promo-slide&amp;utm_term=slidesgo&amp;utm_content=storyset" TargetMode="External"/><Relationship Id="rId7" Type="http://schemas.openxmlformats.org/officeDocument/2006/relationships/slide" Target="/ppt/slides/slide43.xml"/><Relationship Id="rId8" Type="http://schemas.openxmlformats.org/officeDocument/2006/relationships/slide" Target="/ppt/slides/slide4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9.xml"/><Relationship Id="rId3" Type="http://schemas.openxmlformats.org/officeDocument/2006/relationships/image" Target="../media/image39.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xml"/><Relationship Id="rId3" Type="http://schemas.openxmlformats.org/officeDocument/2006/relationships/comments" Target="../comments/comment1.xml"/><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4.xml"/><Relationship Id="rId3" Type="http://schemas.openxmlformats.org/officeDocument/2006/relationships/image" Target="../media/image34.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2U6K77jJub7C84Mu4tNY73hprGagN-WbRDD-6vasKhg/copy" TargetMode="External"/><Relationship Id="rId5" Type="http://schemas.openxmlformats.org/officeDocument/2006/relationships/image" Target="../media/image11.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7.xml"/><Relationship Id="rId3" Type="http://schemas.openxmlformats.org/officeDocument/2006/relationships/image" Target="../media/image29.jpg"/><Relationship Id="rId4" Type="http://schemas.openxmlformats.org/officeDocument/2006/relationships/image" Target="../media/image17.jpg"/><Relationship Id="rId5" Type="http://schemas.openxmlformats.org/officeDocument/2006/relationships/image" Target="../media/image21.jpg"/><Relationship Id="rId6" Type="http://schemas.openxmlformats.org/officeDocument/2006/relationships/image" Target="../media/image33.jpg"/><Relationship Id="rId7" Type="http://schemas.openxmlformats.org/officeDocument/2006/relationships/image" Target="../media/image35.jpg"/><Relationship Id="rId8" Type="http://schemas.openxmlformats.org/officeDocument/2006/relationships/image" Target="../media/image37.jp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8.xml"/><Relationship Id="rId3" Type="http://schemas.openxmlformats.org/officeDocument/2006/relationships/image" Target="../media/image27.jp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0.xml"/><Relationship Id="rId3" Type="http://schemas.openxmlformats.org/officeDocument/2006/relationships/image" Target="../media/image38.jpg"/><Relationship Id="rId4" Type="http://schemas.openxmlformats.org/officeDocument/2006/relationships/image" Target="../media/image36.jpg"/><Relationship Id="rId5" Type="http://schemas.openxmlformats.org/officeDocument/2006/relationships/image" Target="../media/image40.jp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1.xml"/><Relationship Id="rId3" Type="http://schemas.openxmlformats.org/officeDocument/2006/relationships/image" Target="../media/image42.jpg"/><Relationship Id="rId4" Type="http://schemas.openxmlformats.org/officeDocument/2006/relationships/image" Target="../media/image41.jpg"/><Relationship Id="rId5" Type="http://schemas.openxmlformats.org/officeDocument/2006/relationships/image" Target="../media/image45.jp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2.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2U6K77jJub7C84Mu4tNY73hprGagN-WbRDD-6vasKhg/copy" TargetMode="External"/><Relationship Id="rId5" Type="http://schemas.openxmlformats.org/officeDocument/2006/relationships/image" Target="../media/image24.png"/><Relationship Id="rId6" Type="http://schemas.openxmlformats.org/officeDocument/2006/relationships/hyperlink" Target="https://docs.google.com/spreadsheets/d/12U6K77jJub7C84Mu4tNY73hprGagN-WbRDD-6vasKhg/copy" TargetMode="External"/><Relationship Id="rId7" Type="http://schemas.openxmlformats.org/officeDocument/2006/relationships/image" Target="../media/image25.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4.xml"/><Relationship Id="rId3" Type="http://schemas.openxmlformats.org/officeDocument/2006/relationships/hyperlink" Target="https://www.freepik.com/free-vector/abstract-background-with-earth-tones_23275514.htm/?utm_source=slidesgo_template&amp;utm_medium=referral-link&amp;utm_campaign=sg_resources&amp;utm_content=freepik" TargetMode="External"/><Relationship Id="rId4" Type="http://schemas.openxmlformats.org/officeDocument/2006/relationships/hyperlink" Target="https://www.freepik.com/free-vector/abstract-background-with-earth-tones_23250969.htm/?utm_source=slidesgo_template&amp;utm_medium=referral-link&amp;utm_campaign=sg_resources&amp;utm_content=freepik" TargetMode="External"/><Relationship Id="rId5" Type="http://schemas.openxmlformats.org/officeDocument/2006/relationships/hyperlink" Target="https://www.freepik.com/free-photo/close-up-couple-standing-against-wall-using-mobile-apps_2573418.htm/?utm_source=slidesgo_template&amp;utm_medium=referral-link&amp;utm_campaign=sg_resources&amp;utm_content=freepik" TargetMode="External"/><Relationship Id="rId6" Type="http://schemas.openxmlformats.org/officeDocument/2006/relationships/hyperlink" Target="https://www.freepik.com/free-photo/social-media-marketing-concept-marketing-with-applications_36295041.htm/?utm_source=slidesgo_template&amp;utm_medium=referral-link&amp;utm_campaign=sg_resources&amp;utm_content=freepik" TargetMode="External"/><Relationship Id="rId7" Type="http://schemas.openxmlformats.org/officeDocument/2006/relationships/hyperlink" Target="https://www.freepik.com/free-photo/side-view-woman-sitting-pier-using-social-media-application-mobile-phone_2587224.htm/?utm_source=slidesgo_template&amp;utm_medium=referral-link&amp;utm_campaign=sg_resources&amp;utm_content=freepik" TargetMode="External"/><Relationship Id="rId8" Type="http://schemas.openxmlformats.org/officeDocument/2006/relationships/hyperlink" Target="https://www.freepik.com/free-photo/homepage-concept-with-search-bar_36029333.htm/?utm_source=slidesgo_template&amp;utm_medium=referral-link&amp;utm_campaign=sg_resources&amp;utm_content=freepik" TargetMode="External"/></Relationships>
</file>

<file path=ppt/slides/_rels/slide45.xml.rels><?xml version="1.0" encoding="UTF-8" standalone="yes"?><Relationships xmlns="http://schemas.openxmlformats.org/package/2006/relationships"><Relationship Id="rId10" Type="http://schemas.openxmlformats.org/officeDocument/2006/relationships/hyperlink" Target="https://www.freepik.com/free-photo/medium-shot-woman-reading-magazine-smartphone_39575816.htm/?utm_source=slidesgo_template&amp;utm_medium=referral-link&amp;utm_campaign=sg_resources&amp;utm_content=freepik" TargetMode="External"/><Relationship Id="rId1" Type="http://schemas.openxmlformats.org/officeDocument/2006/relationships/slideLayout" Target="../slideLayouts/slideLayout5.xml"/><Relationship Id="rId2" Type="http://schemas.openxmlformats.org/officeDocument/2006/relationships/notesSlide" Target="../notesSlides/notesSlide45.xml"/><Relationship Id="rId3" Type="http://schemas.openxmlformats.org/officeDocument/2006/relationships/hyperlink" Target="https://www.freepik.com/free-vector/abstract-background-with-earth-tones_23275514.htm/?utm_source=slidesgo_template&amp;utm_medium=referral-link&amp;utm_campaign=sg_resources&amp;utm_content=freepik" TargetMode="External"/><Relationship Id="rId4" Type="http://schemas.openxmlformats.org/officeDocument/2006/relationships/hyperlink" Target="https://www.freepik.com/free-vector/abstract-background-with-earth-tones_23251073.htm/?utm_source=slidesgo_template&amp;utm_medium=referral-link&amp;utm_campaign=sg_resources&amp;utm_content=freepik" TargetMode="External"/><Relationship Id="rId9" Type="http://schemas.openxmlformats.org/officeDocument/2006/relationships/hyperlink" Target="https://www.freepik.com/free-photo/social-media-marketing-concept-marketing-with-applications_36295056.htm/?utm_source=slidesgo_template&amp;utm_medium=referral-link&amp;utm_campaign=sg_resources&amp;utm_content=freepik" TargetMode="External"/><Relationship Id="rId5" Type="http://schemas.openxmlformats.org/officeDocument/2006/relationships/hyperlink" Target="https://www.freepik.com/free-photo/woman-wearing-business-clothes-using-mobile-phone_11628484.htm/?utm_source=slidesgo_template&amp;utm_medium=referral-link&amp;utm_campaign=sg_resources&amp;utm_content=freepik" TargetMode="External"/><Relationship Id="rId6" Type="http://schemas.openxmlformats.org/officeDocument/2006/relationships/hyperlink" Target="https://www.freepik.com/free-photo/young-people-using-reels_36028873.htm/?utm_source=slidesgo_template&amp;utm_medium=referral-link&amp;utm_campaign=sg_resources&amp;utm_content=freepik" TargetMode="External"/><Relationship Id="rId7" Type="http://schemas.openxmlformats.org/officeDocument/2006/relationships/hyperlink" Target="https://www.freepik.com/free-photo/people-connected-social-media_20145210.htm/?utm_source=slidesgo_template&amp;utm_medium=referral-link&amp;utm_campaign=sg_resources&amp;utm_content=freepik" TargetMode="External"/><Relationship Id="rId8" Type="http://schemas.openxmlformats.org/officeDocument/2006/relationships/hyperlink" Target="https://www.freepik.com/free-photo/friends-reading-cell-phone-messages-front-view_37127132.htm/?utm_source=slidesgo_template&amp;utm_medium=referral-link&amp;utm_campaign=sg_resources&amp;utm_content=freepik"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6.xml"/><Relationship Id="rId3" Type="http://schemas.openxmlformats.org/officeDocument/2006/relationships/hyperlink" Target="http://bit.ly/2PfT4lq" TargetMode="External"/><Relationship Id="rId4" Type="http://schemas.openxmlformats.org/officeDocument/2006/relationships/slide" Target="/ppt/slides/slide4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7.xml"/><Relationship Id="rId3" Type="http://schemas.openxmlformats.org/officeDocument/2006/relationships/hyperlink" Target="http://bit.ly/2PfT4lq" TargetMode="External"/><Relationship Id="rId4" Type="http://schemas.openxmlformats.org/officeDocument/2006/relationships/slide" Target="/ppt/slides/slide4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8.xml"/><Relationship Id="rId3" Type="http://schemas.openxmlformats.org/officeDocument/2006/relationships/hyperlink" Target="https://fonts.google.com/specimen/Reem+Kufi" TargetMode="External"/><Relationship Id="rId4" Type="http://schemas.openxmlformats.org/officeDocument/2006/relationships/hyperlink" Target="https://fonts.google.com/specimen/Open+Sans" TargetMode="External"/></Relationships>
</file>

<file path=ppt/slides/_rels/slide49.xml.rels><?xml version="1.0" encoding="UTF-8" standalone="yes"?><Relationships xmlns="http://schemas.openxmlformats.org/package/2006/relationships"><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4.xml"/><Relationship Id="rId2" Type="http://schemas.openxmlformats.org/officeDocument/2006/relationships/notesSlide" Target="../notesSlides/notesSlide49.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15" Type="http://schemas.openxmlformats.org/officeDocument/2006/relationships/image" Target="../media/image32.png"/><Relationship Id="rId14" Type="http://schemas.openxmlformats.org/officeDocument/2006/relationships/image" Target="../media/image26.png"/><Relationship Id="rId17" Type="http://schemas.openxmlformats.org/officeDocument/2006/relationships/image" Target="../media/image31.png"/><Relationship Id="rId16" Type="http://schemas.openxmlformats.org/officeDocument/2006/relationships/image" Target="../media/image30.png"/><Relationship Id="rId5" Type="http://schemas.openxmlformats.org/officeDocument/2006/relationships/image" Target="../media/image28.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0.xml"/><Relationship Id="rId3" Type="http://schemas.openxmlformats.org/officeDocument/2006/relationships/hyperlink" Target="https://bit.ly/2ZjL1pd"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6.xml"/><Relationship Id="rId3" Type="http://schemas.openxmlformats.org/officeDocument/2006/relationships/hyperlink" Target="https://workspace.google.com/marketplace/app/icons_for_slides_docs/381578326502" TargetMode="Externa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3.xml"/><Relationship Id="rId3" Type="http://schemas.openxmlformats.org/officeDocument/2006/relationships/hyperlink" Target="http://bit.ly/2PfT4lq" TargetMode="External"/><Relationship Id="rId4" Type="http://schemas.openxmlformats.org/officeDocument/2006/relationships/image" Target="../media/image4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image" Target="../media/image5.jpg"/><Relationship Id="rId4" Type="http://schemas.openxmlformats.org/officeDocument/2006/relationships/image" Target="../media/image1.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 Id="rId3" Type="http://schemas.openxmlformats.org/officeDocument/2006/relationships/image" Target="../media/image7.png"/><Relationship Id="rId4" Type="http://schemas.openxmlformats.org/officeDocument/2006/relationships/image" Target="../media/image22.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image" Target="../media/image9.png"/><Relationship Id="rId4" Type="http://schemas.openxmlformats.org/officeDocument/2006/relationships/image" Target="../media/image47.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 name="Shape 200"/>
        <p:cNvGrpSpPr/>
        <p:nvPr/>
      </p:nvGrpSpPr>
      <p:grpSpPr>
        <a:xfrm>
          <a:off x="0" y="0"/>
          <a:ext cx="0" cy="0"/>
          <a:chOff x="0" y="0"/>
          <a:chExt cx="0" cy="0"/>
        </a:xfrm>
      </p:grpSpPr>
      <p:sp>
        <p:nvSpPr>
          <p:cNvPr id="201" name="Google Shape;201;p27"/>
          <p:cNvSpPr txBox="1"/>
          <p:nvPr>
            <p:ph type="ctrTitle"/>
          </p:nvPr>
        </p:nvSpPr>
        <p:spPr>
          <a:xfrm>
            <a:off x="1732800" y="1648150"/>
            <a:ext cx="5678400" cy="2303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a:latin typeface="EB Garamond"/>
                <a:ea typeface="EB Garamond"/>
                <a:cs typeface="EB Garamond"/>
                <a:sym typeface="EB Garamond"/>
              </a:rPr>
              <a:t>Assignment 4</a:t>
            </a:r>
            <a:endParaRPr b="1">
              <a:latin typeface="EB Garamond"/>
              <a:ea typeface="EB Garamond"/>
              <a:cs typeface="EB Garamond"/>
              <a:sym typeface="EB Garamond"/>
            </a:endParaRPr>
          </a:p>
          <a:p>
            <a:pPr indent="0" lvl="0" marL="0" rtl="0" algn="ctr">
              <a:spcBef>
                <a:spcPts val="0"/>
              </a:spcBef>
              <a:spcAft>
                <a:spcPts val="0"/>
              </a:spcAft>
              <a:buNone/>
            </a:pPr>
            <a:r>
              <a:rPr lang="en">
                <a:latin typeface="EB Garamond"/>
                <a:ea typeface="EB Garamond"/>
                <a:cs typeface="EB Garamond"/>
                <a:sym typeface="EB Garamond"/>
              </a:rPr>
              <a:t>Concept Videos and Exploration</a:t>
            </a:r>
            <a:endParaRPr>
              <a:latin typeface="EB Garamond"/>
              <a:ea typeface="EB Garamond"/>
              <a:cs typeface="EB Garamond"/>
              <a:sym typeface="EB Garamond"/>
            </a:endParaRPr>
          </a:p>
        </p:txBody>
      </p:sp>
      <p:sp>
        <p:nvSpPr>
          <p:cNvPr id="202" name="Google Shape;202;p27"/>
          <p:cNvSpPr txBox="1"/>
          <p:nvPr>
            <p:ph idx="1" type="subTitle"/>
          </p:nvPr>
        </p:nvSpPr>
        <p:spPr>
          <a:xfrm>
            <a:off x="1730850" y="4008800"/>
            <a:ext cx="5682300" cy="40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i="1" lang="en">
                <a:latin typeface="EB Garamond"/>
                <a:ea typeface="EB Garamond"/>
                <a:cs typeface="EB Garamond"/>
                <a:sym typeface="EB Garamond"/>
              </a:rPr>
              <a:t>Hamidou Guechtouli, Blaine Wells, Melody Fuentes, Dante Danelian</a:t>
            </a:r>
            <a:endParaRPr i="1">
              <a:latin typeface="EB Garamond"/>
              <a:ea typeface="EB Garamond"/>
              <a:cs typeface="EB Garamond"/>
              <a:sym typeface="EB Garamond"/>
            </a:endParaRPr>
          </a:p>
        </p:txBody>
      </p:sp>
      <p:sp>
        <p:nvSpPr>
          <p:cNvPr id="203" name="Google Shape;203;p27"/>
          <p:cNvSpPr/>
          <p:nvPr/>
        </p:nvSpPr>
        <p:spPr>
          <a:xfrm>
            <a:off x="-18376" y="0"/>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7"/>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7"/>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7"/>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7"/>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7"/>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7"/>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 name="Shape 296"/>
        <p:cNvGrpSpPr/>
        <p:nvPr/>
      </p:nvGrpSpPr>
      <p:grpSpPr>
        <a:xfrm>
          <a:off x="0" y="0"/>
          <a:ext cx="0" cy="0"/>
          <a:chOff x="0" y="0"/>
          <a:chExt cx="0" cy="0"/>
        </a:xfrm>
      </p:grpSpPr>
      <p:sp>
        <p:nvSpPr>
          <p:cNvPr id="297" name="Google Shape;297;p36"/>
          <p:cNvSpPr txBox="1"/>
          <p:nvPr>
            <p:ph type="title"/>
          </p:nvPr>
        </p:nvSpPr>
        <p:spPr>
          <a:xfrm>
            <a:off x="334175" y="124275"/>
            <a:ext cx="4236600" cy="9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Journey</a:t>
            </a:r>
            <a:endParaRPr b="1" i="1" sz="3400">
              <a:solidFill>
                <a:schemeClr val="dk2"/>
              </a:solidFill>
              <a:latin typeface="EB Garamond"/>
              <a:ea typeface="EB Garamond"/>
              <a:cs typeface="EB Garamond"/>
              <a:sym typeface="EB Garamond"/>
            </a:endParaRPr>
          </a:p>
          <a:p>
            <a:pPr indent="0" lvl="0" marL="0" rtl="0" algn="l">
              <a:spcBef>
                <a:spcPts val="0"/>
              </a:spcBef>
              <a:spcAft>
                <a:spcPts val="0"/>
              </a:spcAft>
              <a:buNone/>
            </a:pPr>
            <a:r>
              <a:rPr lang="en" sz="2000">
                <a:latin typeface="EB Garamond"/>
                <a:ea typeface="EB Garamond"/>
                <a:cs typeface="EB Garamond"/>
                <a:sym typeface="EB Garamond"/>
              </a:rPr>
              <a:t>Market Research • </a:t>
            </a:r>
            <a:r>
              <a:rPr i="1" lang="en" sz="2000">
                <a:latin typeface="EB Garamond"/>
                <a:ea typeface="EB Garamond"/>
                <a:cs typeface="EB Garamond"/>
                <a:sym typeface="EB Garamond"/>
              </a:rPr>
              <a:t> </a:t>
            </a:r>
            <a:r>
              <a:rPr lang="en" sz="1800">
                <a:solidFill>
                  <a:schemeClr val="dk2"/>
                </a:solidFill>
                <a:latin typeface="EB Garamond"/>
                <a:ea typeface="EB Garamond"/>
                <a:cs typeface="EB Garamond"/>
                <a:sym typeface="EB Garamond"/>
              </a:rPr>
              <a:t>Journaling Companion</a:t>
            </a:r>
            <a:endParaRPr b="1" i="1" sz="3400">
              <a:solidFill>
                <a:schemeClr val="dk2"/>
              </a:solidFill>
              <a:latin typeface="EB Garamond"/>
              <a:ea typeface="EB Garamond"/>
              <a:cs typeface="EB Garamond"/>
              <a:sym typeface="EB Garamond"/>
            </a:endParaRPr>
          </a:p>
        </p:txBody>
      </p:sp>
      <p:pic>
        <p:nvPicPr>
          <p:cNvPr id="298" name="Google Shape;298;p36"/>
          <p:cNvPicPr preferRelativeResize="0"/>
          <p:nvPr/>
        </p:nvPicPr>
        <p:blipFill rotWithShape="1">
          <a:blip r:embed="rId3">
            <a:alphaModFix/>
          </a:blip>
          <a:srcRect b="0" l="22454" r="2469" t="0"/>
          <a:stretch/>
        </p:blipFill>
        <p:spPr>
          <a:xfrm>
            <a:off x="3292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299" name="Google Shape;299;p36"/>
          <p:cNvSpPr txBox="1"/>
          <p:nvPr>
            <p:ph idx="4294967295" type="subTitle"/>
          </p:nvPr>
        </p:nvSpPr>
        <p:spPr>
          <a:xfrm>
            <a:off x="4702550" y="427225"/>
            <a:ext cx="4196700" cy="460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Works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Users are able to attach  geo-spatial locations to their journal entries. </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Users can be reminded of their past entries by recurring story. </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Available on desktop and mobile devices.</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Doesn’t Work</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Premium costs a minimum of $6. </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Multiple users reported bugs and performance. </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Only supports photos instead of a more popularized short form content.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Uniqueness and Implications</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i="1" lang="en" sz="1300">
                <a:solidFill>
                  <a:srgbClr val="000000"/>
                </a:solidFill>
                <a:latin typeface="EB Garamond"/>
                <a:ea typeface="EB Garamond"/>
                <a:cs typeface="EB Garamond"/>
                <a:sym typeface="EB Garamond"/>
              </a:rPr>
              <a:t>Arbor </a:t>
            </a:r>
            <a:r>
              <a:rPr lang="en" sz="1300">
                <a:solidFill>
                  <a:srgbClr val="000000"/>
                </a:solidFill>
                <a:latin typeface="EB Garamond"/>
                <a:ea typeface="EB Garamond"/>
                <a:cs typeface="EB Garamond"/>
                <a:sym typeface="EB Garamond"/>
              </a:rPr>
              <a:t>is unique in regard to allow the user to easily share positive memories with their loved ones in a more collaborative manner.</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Need for a high performance application that allows for an accessible and seamless experience with multiple methods of interaction, especially when a variety of features are included.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p:txBody>
      </p:sp>
      <p:pic>
        <p:nvPicPr>
          <p:cNvPr id="300" name="Google Shape;300;p36"/>
          <p:cNvPicPr preferRelativeResize="0"/>
          <p:nvPr/>
        </p:nvPicPr>
        <p:blipFill rotWithShape="1">
          <a:blip r:embed="rId4">
            <a:alphaModFix/>
          </a:blip>
          <a:srcRect b="0" l="1696" r="22586" t="0"/>
          <a:stretch/>
        </p:blipFill>
        <p:spPr>
          <a:xfrm>
            <a:off x="23909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301" name="Google Shape;301;p36"/>
          <p:cNvSpPr txBox="1"/>
          <p:nvPr/>
        </p:nvSpPr>
        <p:spPr>
          <a:xfrm>
            <a:off x="437500" y="3300675"/>
            <a:ext cx="4064100" cy="165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Description</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chemeClr val="dk1"/>
              </a:buClr>
              <a:buSzPts val="1300"/>
              <a:buFont typeface="EB Garamond"/>
              <a:buChar char="●"/>
            </a:pPr>
            <a:r>
              <a:rPr lang="en" sz="1300">
                <a:latin typeface="EB Garamond"/>
                <a:ea typeface="EB Garamond"/>
                <a:cs typeface="EB Garamond"/>
                <a:sym typeface="EB Garamond"/>
              </a:rPr>
              <a:t>Journey is an application that allows the user to record their experiences via photos and written entries.</a:t>
            </a:r>
            <a:endParaRPr sz="1300">
              <a:latin typeface="EB Garamond"/>
              <a:ea typeface="EB Garamond"/>
              <a:cs typeface="EB Garamond"/>
              <a:sym typeface="EB Garamond"/>
            </a:endParaRPr>
          </a:p>
          <a:p>
            <a:pPr indent="-311150" lvl="0" marL="457200" rtl="0" algn="l">
              <a:spcBef>
                <a:spcPts val="0"/>
              </a:spcBef>
              <a:spcAft>
                <a:spcPts val="0"/>
              </a:spcAft>
              <a:buClr>
                <a:schemeClr val="dk1"/>
              </a:buClr>
              <a:buSzPts val="1300"/>
              <a:buFont typeface="EB Garamond"/>
              <a:buChar char="●"/>
            </a:pPr>
            <a:r>
              <a:rPr lang="en" sz="1300">
                <a:latin typeface="EB Garamond"/>
                <a:ea typeface="EB Garamond"/>
                <a:cs typeface="EB Garamond"/>
                <a:sym typeface="EB Garamond"/>
              </a:rPr>
              <a:t>The application also features an atlas that sorts memories by locations, a mood tracker, and ‘stories’ that remind users of previously recorded memories. </a:t>
            </a:r>
            <a:endParaRPr sz="1300">
              <a:latin typeface="EB Garamond"/>
              <a:ea typeface="EB Garamond"/>
              <a:cs typeface="EB Garamond"/>
              <a:sym typeface="EB Garamond"/>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 name="Shape 305"/>
        <p:cNvGrpSpPr/>
        <p:nvPr/>
      </p:nvGrpSpPr>
      <p:grpSpPr>
        <a:xfrm>
          <a:off x="0" y="0"/>
          <a:ext cx="0" cy="0"/>
          <a:chOff x="0" y="0"/>
          <a:chExt cx="0" cy="0"/>
        </a:xfrm>
      </p:grpSpPr>
      <p:sp>
        <p:nvSpPr>
          <p:cNvPr id="306" name="Google Shape;306;p37"/>
          <p:cNvSpPr txBox="1"/>
          <p:nvPr>
            <p:ph type="title"/>
          </p:nvPr>
        </p:nvSpPr>
        <p:spPr>
          <a:xfrm>
            <a:off x="334175" y="124275"/>
            <a:ext cx="4236600" cy="9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Animal Crossing</a:t>
            </a:r>
            <a:endParaRPr b="1" i="1" sz="3400">
              <a:solidFill>
                <a:schemeClr val="dk2"/>
              </a:solidFill>
              <a:latin typeface="EB Garamond"/>
              <a:ea typeface="EB Garamond"/>
              <a:cs typeface="EB Garamond"/>
              <a:sym typeface="EB Garamond"/>
            </a:endParaRPr>
          </a:p>
          <a:p>
            <a:pPr indent="0" lvl="0" marL="0" rtl="0" algn="l">
              <a:spcBef>
                <a:spcPts val="0"/>
              </a:spcBef>
              <a:spcAft>
                <a:spcPts val="0"/>
              </a:spcAft>
              <a:buNone/>
            </a:pPr>
            <a:r>
              <a:rPr lang="en" sz="2000">
                <a:latin typeface="EB Garamond"/>
                <a:ea typeface="EB Garamond"/>
                <a:cs typeface="EB Garamond"/>
                <a:sym typeface="EB Garamond"/>
              </a:rPr>
              <a:t>Market Research • </a:t>
            </a:r>
            <a:r>
              <a:rPr i="1" lang="en" sz="2000">
                <a:latin typeface="EB Garamond"/>
                <a:ea typeface="EB Garamond"/>
                <a:cs typeface="EB Garamond"/>
                <a:sym typeface="EB Garamond"/>
              </a:rPr>
              <a:t> </a:t>
            </a:r>
            <a:r>
              <a:rPr lang="en" sz="1800">
                <a:solidFill>
                  <a:schemeClr val="dk2"/>
                </a:solidFill>
                <a:latin typeface="EB Garamond"/>
                <a:ea typeface="EB Garamond"/>
                <a:cs typeface="EB Garamond"/>
                <a:sym typeface="EB Garamond"/>
              </a:rPr>
              <a:t>Simulation Game</a:t>
            </a:r>
            <a:endParaRPr b="1" i="1" sz="3400">
              <a:solidFill>
                <a:schemeClr val="dk2"/>
              </a:solidFill>
              <a:latin typeface="EB Garamond"/>
              <a:ea typeface="EB Garamond"/>
              <a:cs typeface="EB Garamond"/>
              <a:sym typeface="EB Garamond"/>
            </a:endParaRPr>
          </a:p>
        </p:txBody>
      </p:sp>
      <p:pic>
        <p:nvPicPr>
          <p:cNvPr id="307" name="Google Shape;307;p37"/>
          <p:cNvPicPr preferRelativeResize="0"/>
          <p:nvPr/>
        </p:nvPicPr>
        <p:blipFill rotWithShape="1">
          <a:blip r:embed="rId3">
            <a:alphaModFix/>
          </a:blip>
          <a:srcRect b="0" l="11431" r="11431" t="0"/>
          <a:stretch/>
        </p:blipFill>
        <p:spPr>
          <a:xfrm>
            <a:off x="3292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308" name="Google Shape;308;p37"/>
          <p:cNvSpPr txBox="1"/>
          <p:nvPr>
            <p:ph idx="4294967295" type="subTitle"/>
          </p:nvPr>
        </p:nvSpPr>
        <p:spPr>
          <a:xfrm>
            <a:off x="4734300" y="224025"/>
            <a:ext cx="4196700" cy="4728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Works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Relaxing gameplay with cute and memorable characters.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Customization options, both for the character and their environment, along with collectible items and seasonal events.</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Doesn’t Work</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Mobile form is significantly less popular and developed than the version offered on Nintendo Switch.</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Costs $45 on average with in-game purchases. </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Tasks can become repetitive throughout gameplay, especially given a lack of clearly defined objectives.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Expansion capabilities beyond the span of the island itself  are limited.</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Uniqueness and Implications</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i="1" lang="en" sz="1300">
                <a:solidFill>
                  <a:srgbClr val="000000"/>
                </a:solidFill>
                <a:latin typeface="EB Garamond"/>
                <a:ea typeface="EB Garamond"/>
                <a:cs typeface="EB Garamond"/>
                <a:sym typeface="EB Garamond"/>
              </a:rPr>
              <a:t>Arbor </a:t>
            </a:r>
            <a:r>
              <a:rPr lang="en" sz="1300">
                <a:solidFill>
                  <a:srgbClr val="000000"/>
                </a:solidFill>
                <a:latin typeface="EB Garamond"/>
                <a:ea typeface="EB Garamond"/>
                <a:cs typeface="EB Garamond"/>
                <a:sym typeface="EB Garamond"/>
              </a:rPr>
              <a:t>is unique as users are </a:t>
            </a:r>
            <a:r>
              <a:rPr lang="en" sz="1300">
                <a:solidFill>
                  <a:srgbClr val="000000"/>
                </a:solidFill>
                <a:latin typeface="EB Garamond"/>
                <a:ea typeface="EB Garamond"/>
                <a:cs typeface="EB Garamond"/>
                <a:sym typeface="EB Garamond"/>
              </a:rPr>
              <a:t>continuously</a:t>
            </a:r>
            <a:r>
              <a:rPr lang="en" sz="1300">
                <a:solidFill>
                  <a:srgbClr val="000000"/>
                </a:solidFill>
                <a:latin typeface="EB Garamond"/>
                <a:ea typeface="EB Garamond"/>
                <a:cs typeface="EB Garamond"/>
                <a:sym typeface="EB Garamond"/>
              </a:rPr>
              <a:t> given new and exciting prompts for the memories that they can choose to record.</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Need for clearly defined goals within the application that keeps user frequently engaged to prevent repetitive slumps in usage.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p:txBody>
      </p:sp>
      <p:pic>
        <p:nvPicPr>
          <p:cNvPr id="309" name="Google Shape;309;p37"/>
          <p:cNvPicPr preferRelativeResize="0"/>
          <p:nvPr/>
        </p:nvPicPr>
        <p:blipFill rotWithShape="1">
          <a:blip r:embed="rId4">
            <a:alphaModFix/>
          </a:blip>
          <a:srcRect b="2162" l="0" r="0" t="2171"/>
          <a:stretch/>
        </p:blipFill>
        <p:spPr>
          <a:xfrm>
            <a:off x="23909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310" name="Google Shape;310;p37"/>
          <p:cNvSpPr txBox="1"/>
          <p:nvPr/>
        </p:nvSpPr>
        <p:spPr>
          <a:xfrm>
            <a:off x="437500" y="3300675"/>
            <a:ext cx="4064100" cy="165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Description</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chemeClr val="dk1"/>
              </a:buClr>
              <a:buSzPts val="1300"/>
              <a:buFont typeface="EB Garamond"/>
              <a:buChar char="●"/>
            </a:pPr>
            <a:r>
              <a:rPr lang="en" sz="1300">
                <a:latin typeface="EB Garamond"/>
                <a:ea typeface="EB Garamond"/>
                <a:cs typeface="EB Garamond"/>
                <a:sym typeface="EB Garamond"/>
              </a:rPr>
              <a:t>Animal Crossing is a simulation game in which the user is able moves to their own island that they are able to constantly develop.</a:t>
            </a:r>
            <a:endParaRPr sz="1300">
              <a:latin typeface="EB Garamond"/>
              <a:ea typeface="EB Garamond"/>
              <a:cs typeface="EB Garamond"/>
              <a:sym typeface="EB Garamond"/>
            </a:endParaRPr>
          </a:p>
          <a:p>
            <a:pPr indent="-311150" lvl="0" marL="457200" rtl="0" algn="l">
              <a:spcBef>
                <a:spcPts val="0"/>
              </a:spcBef>
              <a:spcAft>
                <a:spcPts val="0"/>
              </a:spcAft>
              <a:buClr>
                <a:schemeClr val="dk1"/>
              </a:buClr>
              <a:buSzPts val="1300"/>
              <a:buFont typeface="EB Garamond"/>
              <a:buChar char="●"/>
            </a:pPr>
            <a:r>
              <a:rPr lang="en" sz="1300">
                <a:latin typeface="EB Garamond"/>
                <a:ea typeface="EB Garamond"/>
                <a:cs typeface="EB Garamond"/>
                <a:sym typeface="EB Garamond"/>
              </a:rPr>
              <a:t>Users are also able to create a community with the members of their village and complete additional activities like fishing, eating fruit, and more.</a:t>
            </a:r>
            <a:endParaRPr sz="1300">
              <a:latin typeface="EB Garamond"/>
              <a:ea typeface="EB Garamond"/>
              <a:cs typeface="EB Garamond"/>
              <a:sym typeface="EB Garamond"/>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4" name="Shape 314"/>
        <p:cNvGrpSpPr/>
        <p:nvPr/>
      </p:nvGrpSpPr>
      <p:grpSpPr>
        <a:xfrm>
          <a:off x="0" y="0"/>
          <a:ext cx="0" cy="0"/>
          <a:chOff x="0" y="0"/>
          <a:chExt cx="0" cy="0"/>
        </a:xfrm>
      </p:grpSpPr>
      <p:sp>
        <p:nvSpPr>
          <p:cNvPr id="315" name="Google Shape;315;p38"/>
          <p:cNvSpPr txBox="1"/>
          <p:nvPr>
            <p:ph type="title"/>
          </p:nvPr>
        </p:nvSpPr>
        <p:spPr>
          <a:xfrm>
            <a:off x="334175" y="124275"/>
            <a:ext cx="4400100" cy="9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BeReal</a:t>
            </a:r>
            <a:endParaRPr b="1" i="1" sz="3400">
              <a:solidFill>
                <a:schemeClr val="dk2"/>
              </a:solidFill>
              <a:latin typeface="EB Garamond"/>
              <a:ea typeface="EB Garamond"/>
              <a:cs typeface="EB Garamond"/>
              <a:sym typeface="EB Garamond"/>
            </a:endParaRPr>
          </a:p>
          <a:p>
            <a:pPr indent="0" lvl="0" marL="0" rtl="0" algn="l">
              <a:spcBef>
                <a:spcPts val="0"/>
              </a:spcBef>
              <a:spcAft>
                <a:spcPts val="0"/>
              </a:spcAft>
              <a:buNone/>
            </a:pPr>
            <a:r>
              <a:rPr lang="en" sz="2000">
                <a:latin typeface="EB Garamond"/>
                <a:ea typeface="EB Garamond"/>
                <a:cs typeface="EB Garamond"/>
                <a:sym typeface="EB Garamond"/>
              </a:rPr>
              <a:t>Market Research • </a:t>
            </a:r>
            <a:r>
              <a:rPr i="1" lang="en" sz="2000">
                <a:latin typeface="EB Garamond"/>
                <a:ea typeface="EB Garamond"/>
                <a:cs typeface="EB Garamond"/>
                <a:sym typeface="EB Garamond"/>
              </a:rPr>
              <a:t> </a:t>
            </a:r>
            <a:r>
              <a:rPr lang="en" sz="1800">
                <a:solidFill>
                  <a:schemeClr val="dk2"/>
                </a:solidFill>
                <a:latin typeface="EB Garamond"/>
                <a:ea typeface="EB Garamond"/>
                <a:cs typeface="EB Garamond"/>
                <a:sym typeface="EB Garamond"/>
              </a:rPr>
              <a:t>Social Media Application</a:t>
            </a:r>
            <a:endParaRPr b="1" i="1" sz="3400">
              <a:solidFill>
                <a:schemeClr val="dk2"/>
              </a:solidFill>
              <a:latin typeface="EB Garamond"/>
              <a:ea typeface="EB Garamond"/>
              <a:cs typeface="EB Garamond"/>
              <a:sym typeface="EB Garamond"/>
            </a:endParaRPr>
          </a:p>
        </p:txBody>
      </p:sp>
      <p:pic>
        <p:nvPicPr>
          <p:cNvPr id="316" name="Google Shape;316;p38"/>
          <p:cNvPicPr preferRelativeResize="0"/>
          <p:nvPr/>
        </p:nvPicPr>
        <p:blipFill rotWithShape="1">
          <a:blip r:embed="rId3">
            <a:alphaModFix/>
          </a:blip>
          <a:srcRect b="11365" l="0" r="0" t="11372"/>
          <a:stretch/>
        </p:blipFill>
        <p:spPr>
          <a:xfrm>
            <a:off x="3292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317" name="Google Shape;317;p38"/>
          <p:cNvSpPr txBox="1"/>
          <p:nvPr>
            <p:ph idx="4294967295" type="subTitle"/>
          </p:nvPr>
        </p:nvSpPr>
        <p:spPr>
          <a:xfrm>
            <a:off x="4734275" y="207750"/>
            <a:ext cx="4400100" cy="4728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Works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Free to use and features an option for users to share their photo with the world or their chosen friends on the application.</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Very authentic and </a:t>
            </a:r>
            <a:r>
              <a:rPr lang="en" sz="1300">
                <a:solidFill>
                  <a:srgbClr val="000000"/>
                </a:solidFill>
                <a:latin typeface="EB Garamond"/>
                <a:ea typeface="EB Garamond"/>
                <a:cs typeface="EB Garamond"/>
                <a:sym typeface="EB Garamond"/>
              </a:rPr>
              <a:t>incentives</a:t>
            </a:r>
            <a:r>
              <a:rPr lang="en" sz="1300">
                <a:solidFill>
                  <a:srgbClr val="000000"/>
                </a:solidFill>
                <a:latin typeface="EB Garamond"/>
                <a:ea typeface="EB Garamond"/>
                <a:cs typeface="EB Garamond"/>
                <a:sym typeface="EB Garamond"/>
              </a:rPr>
              <a:t> users to post within the two-minute time limit for extra post </a:t>
            </a:r>
            <a:r>
              <a:rPr lang="en" sz="1300">
                <a:solidFill>
                  <a:srgbClr val="000000"/>
                </a:solidFill>
                <a:latin typeface="EB Garamond"/>
                <a:ea typeface="EB Garamond"/>
                <a:cs typeface="EB Garamond"/>
                <a:sym typeface="EB Garamond"/>
              </a:rPr>
              <a:t>capability.</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Presents the users with a recap video at the end of the year.</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Minimal time commitment.</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Doesn’t Work</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Daily notifications may overwhelm some users, leading them to removing themselves from the app.</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Recalling past BeReals only occurs once a year.</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Limited function in which are only able to post their BeReal and view others.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Uniqueness and Implications</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i="1" lang="en" sz="1300">
                <a:solidFill>
                  <a:srgbClr val="000000"/>
                </a:solidFill>
                <a:latin typeface="EB Garamond"/>
                <a:ea typeface="EB Garamond"/>
                <a:cs typeface="EB Garamond"/>
                <a:sym typeface="EB Garamond"/>
              </a:rPr>
              <a:t>Arbor </a:t>
            </a:r>
            <a:r>
              <a:rPr lang="en" sz="1300">
                <a:solidFill>
                  <a:srgbClr val="000000"/>
                </a:solidFill>
                <a:latin typeface="EB Garamond"/>
                <a:ea typeface="EB Garamond"/>
                <a:cs typeface="EB Garamond"/>
                <a:sym typeface="EB Garamond"/>
              </a:rPr>
              <a:t>is unique due to the diverse forms of media available for individuals to utilize when recording their memories.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Need for frequent notifications that allow for the </a:t>
            </a:r>
            <a:r>
              <a:rPr lang="en" sz="1300">
                <a:solidFill>
                  <a:srgbClr val="000000"/>
                </a:solidFill>
                <a:latin typeface="EB Garamond"/>
                <a:ea typeface="EB Garamond"/>
                <a:cs typeface="EB Garamond"/>
                <a:sym typeface="EB Garamond"/>
              </a:rPr>
              <a:t>ussr</a:t>
            </a:r>
            <a:r>
              <a:rPr lang="en" sz="1300">
                <a:solidFill>
                  <a:srgbClr val="000000"/>
                </a:solidFill>
                <a:latin typeface="EB Garamond"/>
                <a:ea typeface="EB Garamond"/>
                <a:cs typeface="EB Garamond"/>
                <a:sym typeface="EB Garamond"/>
              </a:rPr>
              <a:t> to constantly engage with the </a:t>
            </a:r>
            <a:r>
              <a:rPr lang="en" sz="1300">
                <a:solidFill>
                  <a:srgbClr val="000000"/>
                </a:solidFill>
                <a:latin typeface="EB Garamond"/>
                <a:ea typeface="EB Garamond"/>
                <a:cs typeface="EB Garamond"/>
                <a:sym typeface="EB Garamond"/>
              </a:rPr>
              <a:t>application.</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p:txBody>
      </p:sp>
      <p:pic>
        <p:nvPicPr>
          <p:cNvPr id="318" name="Google Shape;318;p38"/>
          <p:cNvPicPr preferRelativeResize="0"/>
          <p:nvPr/>
        </p:nvPicPr>
        <p:blipFill rotWithShape="1">
          <a:blip r:embed="rId4">
            <a:alphaModFix/>
          </a:blip>
          <a:srcRect b="0" l="7482" r="7482" t="0"/>
          <a:stretch/>
        </p:blipFill>
        <p:spPr>
          <a:xfrm>
            <a:off x="23909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319" name="Google Shape;319;p38"/>
          <p:cNvSpPr txBox="1"/>
          <p:nvPr/>
        </p:nvSpPr>
        <p:spPr>
          <a:xfrm>
            <a:off x="437500" y="3300675"/>
            <a:ext cx="4064100" cy="165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Description</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chemeClr val="dk1"/>
              </a:buClr>
              <a:buSzPts val="1300"/>
              <a:buFont typeface="EB Garamond"/>
              <a:buChar char="●"/>
            </a:pPr>
            <a:r>
              <a:rPr lang="en" sz="1300">
                <a:latin typeface="EB Garamond"/>
                <a:ea typeface="EB Garamond"/>
                <a:cs typeface="EB Garamond"/>
                <a:sym typeface="EB Garamond"/>
              </a:rPr>
              <a:t>BeReal is a social media platform that features a  notification that encourages users to take a picture of themselves and their surroundings within a random two-minute time frame each day.</a:t>
            </a:r>
            <a:endParaRPr sz="1300">
              <a:latin typeface="EB Garamond"/>
              <a:ea typeface="EB Garamond"/>
              <a:cs typeface="EB Garamond"/>
              <a:sym typeface="EB Garamon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 name="Shape 323"/>
        <p:cNvGrpSpPr/>
        <p:nvPr/>
      </p:nvGrpSpPr>
      <p:grpSpPr>
        <a:xfrm>
          <a:off x="0" y="0"/>
          <a:ext cx="0" cy="0"/>
          <a:chOff x="0" y="0"/>
          <a:chExt cx="0" cy="0"/>
        </a:xfrm>
      </p:grpSpPr>
      <p:sp>
        <p:nvSpPr>
          <p:cNvPr id="324" name="Google Shape;324;p39"/>
          <p:cNvSpPr txBox="1"/>
          <p:nvPr>
            <p:ph type="title"/>
          </p:nvPr>
        </p:nvSpPr>
        <p:spPr>
          <a:xfrm>
            <a:off x="2220613" y="61225"/>
            <a:ext cx="4702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EB Garamond"/>
                <a:ea typeface="EB Garamond"/>
                <a:cs typeface="EB Garamond"/>
                <a:sym typeface="EB Garamond"/>
              </a:rPr>
              <a:t>Market </a:t>
            </a:r>
            <a:r>
              <a:rPr b="1" lang="en">
                <a:latin typeface="EB Garamond"/>
                <a:ea typeface="EB Garamond"/>
                <a:cs typeface="EB Garamond"/>
                <a:sym typeface="EB Garamond"/>
              </a:rPr>
              <a:t>Comparison</a:t>
            </a:r>
            <a:r>
              <a:rPr b="1" lang="en">
                <a:latin typeface="EB Garamond"/>
                <a:ea typeface="EB Garamond"/>
                <a:cs typeface="EB Garamond"/>
                <a:sym typeface="EB Garamond"/>
              </a:rPr>
              <a:t> Matrix</a:t>
            </a:r>
            <a:endParaRPr b="1">
              <a:latin typeface="EB Garamond"/>
              <a:ea typeface="EB Garamond"/>
              <a:cs typeface="EB Garamond"/>
              <a:sym typeface="EB Garamond"/>
            </a:endParaRPr>
          </a:p>
        </p:txBody>
      </p:sp>
      <p:graphicFrame>
        <p:nvGraphicFramePr>
          <p:cNvPr id="325" name="Google Shape;325;p39"/>
          <p:cNvGraphicFramePr/>
          <p:nvPr/>
        </p:nvGraphicFramePr>
        <p:xfrm>
          <a:off x="738100" y="557735"/>
          <a:ext cx="3000000" cy="3000000"/>
        </p:xfrm>
        <a:graphic>
          <a:graphicData uri="http://schemas.openxmlformats.org/drawingml/2006/table">
            <a:tbl>
              <a:tblPr>
                <a:noFill/>
                <a:tableStyleId>{B1347B51-170A-4DED-96E7-575D8CFE8074}</a:tableStyleId>
              </a:tblPr>
              <a:tblGrid>
                <a:gridCol w="1303575"/>
                <a:gridCol w="924875"/>
                <a:gridCol w="901325"/>
                <a:gridCol w="1050375"/>
                <a:gridCol w="979775"/>
                <a:gridCol w="940550"/>
                <a:gridCol w="783650"/>
                <a:gridCol w="783650"/>
              </a:tblGrid>
              <a:tr h="460275">
                <a:tc>
                  <a:txBody>
                    <a:bodyPr/>
                    <a:lstStyle/>
                    <a:p>
                      <a:pPr indent="0" lvl="0" marL="0" rtl="0" algn="l">
                        <a:spcBef>
                          <a:spcPts val="0"/>
                        </a:spcBef>
                        <a:spcAft>
                          <a:spcPts val="0"/>
                        </a:spcAft>
                        <a:buNone/>
                      </a:pPr>
                      <a:r>
                        <a:t/>
                      </a:r>
                      <a:endParaRPr sz="1800">
                        <a:solidFill>
                          <a:schemeClr val="dk1"/>
                        </a:solidFill>
                        <a:latin typeface="EB Garamond"/>
                        <a:ea typeface="EB Garamond"/>
                        <a:cs typeface="EB Garamond"/>
                        <a:sym typeface="EB Garamond"/>
                      </a:endParaRPr>
                    </a:p>
                  </a:txBody>
                  <a:tcPr marT="68575" marB="68575"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i="1" lang="en" sz="1300">
                          <a:solidFill>
                            <a:schemeClr val="dk1"/>
                          </a:solidFill>
                          <a:latin typeface="EB Garamond"/>
                          <a:ea typeface="EB Garamond"/>
                          <a:cs typeface="EB Garamond"/>
                          <a:sym typeface="EB Garamond"/>
                        </a:rPr>
                        <a:t>Stardew Valley</a:t>
                      </a:r>
                      <a:endParaRPr b="1" i="1" sz="1300">
                        <a:solidFill>
                          <a:schemeClr val="dk1"/>
                        </a:solidFill>
                        <a:latin typeface="EB Garamond"/>
                        <a:ea typeface="EB Garamond"/>
                        <a:cs typeface="EB Garamond"/>
                        <a:sym typeface="EB Garamond"/>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i="1" lang="en" sz="1300">
                          <a:solidFill>
                            <a:schemeClr val="dk1"/>
                          </a:solidFill>
                          <a:latin typeface="EB Garamond"/>
                          <a:ea typeface="EB Garamond"/>
                          <a:cs typeface="EB Garamond"/>
                          <a:sym typeface="EB Garamond"/>
                        </a:rPr>
                        <a:t>Remento</a:t>
                      </a:r>
                      <a:endParaRPr b="1" i="1" sz="1300">
                        <a:solidFill>
                          <a:schemeClr val="dk1"/>
                        </a:solidFill>
                        <a:latin typeface="EB Garamond"/>
                        <a:ea typeface="EB Garamond"/>
                        <a:cs typeface="EB Garamond"/>
                        <a:sym typeface="EB Garamond"/>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i="1" lang="en" sz="1300">
                          <a:solidFill>
                            <a:schemeClr val="dk1"/>
                          </a:solidFill>
                          <a:latin typeface="EB Garamond"/>
                          <a:ea typeface="EB Garamond"/>
                          <a:cs typeface="EB Garamond"/>
                          <a:sym typeface="EB Garamond"/>
                        </a:rPr>
                        <a:t>Tamagotchi</a:t>
                      </a:r>
                      <a:endParaRPr b="1" i="1" sz="1300">
                        <a:solidFill>
                          <a:schemeClr val="dk1"/>
                        </a:solidFill>
                        <a:latin typeface="EB Garamond"/>
                        <a:ea typeface="EB Garamond"/>
                        <a:cs typeface="EB Garamond"/>
                        <a:sym typeface="EB Garamond"/>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i="1" lang="en" sz="1300">
                          <a:solidFill>
                            <a:schemeClr val="dk1"/>
                          </a:solidFill>
                          <a:latin typeface="EB Garamond"/>
                          <a:ea typeface="EB Garamond"/>
                          <a:cs typeface="EB Garamond"/>
                          <a:sym typeface="EB Garamond"/>
                        </a:rPr>
                        <a:t>Journey</a:t>
                      </a:r>
                      <a:endParaRPr b="1" i="1" sz="1300">
                        <a:solidFill>
                          <a:schemeClr val="dk1"/>
                        </a:solidFill>
                        <a:latin typeface="EB Garamond"/>
                        <a:ea typeface="EB Garamond"/>
                        <a:cs typeface="EB Garamond"/>
                        <a:sym typeface="EB Garamond"/>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i="1" lang="en" sz="1300">
                          <a:solidFill>
                            <a:schemeClr val="dk1"/>
                          </a:solidFill>
                          <a:latin typeface="EB Garamond"/>
                          <a:ea typeface="EB Garamond"/>
                          <a:cs typeface="EB Garamond"/>
                          <a:sym typeface="EB Garamond"/>
                        </a:rPr>
                        <a:t>Animal Crossing</a:t>
                      </a:r>
                      <a:endParaRPr b="1" i="1" sz="1300">
                        <a:solidFill>
                          <a:schemeClr val="dk1"/>
                        </a:solidFill>
                        <a:latin typeface="EB Garamond"/>
                        <a:ea typeface="EB Garamond"/>
                        <a:cs typeface="EB Garamond"/>
                        <a:sym typeface="EB Garamond"/>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i="1" lang="en" sz="1300">
                          <a:solidFill>
                            <a:schemeClr val="dk1"/>
                          </a:solidFill>
                          <a:latin typeface="EB Garamond"/>
                          <a:ea typeface="EB Garamond"/>
                          <a:cs typeface="EB Garamond"/>
                          <a:sym typeface="EB Garamond"/>
                        </a:rPr>
                        <a:t>BeReal</a:t>
                      </a:r>
                      <a:endParaRPr b="1" i="1" sz="1300">
                        <a:solidFill>
                          <a:schemeClr val="dk1"/>
                        </a:solidFill>
                        <a:latin typeface="EB Garamond"/>
                        <a:ea typeface="EB Garamond"/>
                        <a:cs typeface="EB Garamond"/>
                        <a:sym typeface="EB Garamond"/>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i="1" lang="en" sz="1300">
                          <a:solidFill>
                            <a:schemeClr val="dk1"/>
                          </a:solidFill>
                          <a:latin typeface="EB Garamond"/>
                          <a:ea typeface="EB Garamond"/>
                          <a:cs typeface="EB Garamond"/>
                          <a:sym typeface="EB Garamond"/>
                        </a:rPr>
                        <a:t>Arbor</a:t>
                      </a:r>
                      <a:endParaRPr b="1" i="1" sz="1300">
                        <a:solidFill>
                          <a:schemeClr val="dk1"/>
                        </a:solidFill>
                        <a:latin typeface="EB Garamond"/>
                        <a:ea typeface="EB Garamond"/>
                        <a:cs typeface="EB Garamond"/>
                        <a:sym typeface="EB Garamond"/>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ctr">
                        <a:spcBef>
                          <a:spcPts val="0"/>
                        </a:spcBef>
                        <a:spcAft>
                          <a:spcPts val="0"/>
                        </a:spcAft>
                        <a:buNone/>
                      </a:pPr>
                      <a:r>
                        <a:rPr b="1" i="1" lang="en">
                          <a:solidFill>
                            <a:schemeClr val="dk1"/>
                          </a:solidFill>
                          <a:latin typeface="EB Garamond"/>
                          <a:ea typeface="EB Garamond"/>
                          <a:cs typeface="EB Garamond"/>
                          <a:sym typeface="EB Garamond"/>
                        </a:rPr>
                        <a:t>Free to Use</a:t>
                      </a:r>
                      <a:endParaRPr b="1" i="1">
                        <a:solidFill>
                          <a:schemeClr val="dk1"/>
                        </a:solidFill>
                        <a:latin typeface="EB Garamond"/>
                        <a:ea typeface="EB Garamond"/>
                        <a:cs typeface="EB Garamond"/>
                        <a:sym typeface="EB Garamond"/>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ctr">
                        <a:spcBef>
                          <a:spcPts val="0"/>
                        </a:spcBef>
                        <a:spcAft>
                          <a:spcPts val="0"/>
                        </a:spcAft>
                        <a:buNone/>
                      </a:pPr>
                      <a:r>
                        <a:rPr b="1" i="1" lang="en">
                          <a:solidFill>
                            <a:schemeClr val="dk1"/>
                          </a:solidFill>
                          <a:latin typeface="EB Garamond"/>
                          <a:ea typeface="EB Garamond"/>
                          <a:cs typeface="EB Garamond"/>
                          <a:sym typeface="EB Garamond"/>
                        </a:rPr>
                        <a:t>Cross-Platform</a:t>
                      </a:r>
                      <a:endParaRPr b="1" i="1">
                        <a:solidFill>
                          <a:schemeClr val="dk1"/>
                        </a:solidFill>
                        <a:latin typeface="EB Garamond"/>
                        <a:ea typeface="EB Garamond"/>
                        <a:cs typeface="EB Garamond"/>
                        <a:sym typeface="EB Garamond"/>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ctr">
                        <a:spcBef>
                          <a:spcPts val="0"/>
                        </a:spcBef>
                        <a:spcAft>
                          <a:spcPts val="0"/>
                        </a:spcAft>
                        <a:buNone/>
                      </a:pPr>
                      <a:r>
                        <a:rPr b="1" i="1" lang="en">
                          <a:solidFill>
                            <a:schemeClr val="dk1"/>
                          </a:solidFill>
                          <a:latin typeface="EB Garamond"/>
                          <a:ea typeface="EB Garamond"/>
                          <a:cs typeface="EB Garamond"/>
                          <a:sym typeface="EB Garamond"/>
                        </a:rPr>
                        <a:t>Easy Sharing Capabilities </a:t>
                      </a:r>
                      <a:r>
                        <a:rPr i="1" lang="en">
                          <a:solidFill>
                            <a:schemeClr val="dk1"/>
                          </a:solidFill>
                          <a:latin typeface="EB Garamond"/>
                          <a:ea typeface="EB Garamond"/>
                          <a:cs typeface="EB Garamond"/>
                          <a:sym typeface="EB Garamond"/>
                        </a:rPr>
                        <a:t>/ </a:t>
                      </a:r>
                      <a:r>
                        <a:rPr b="1" i="1" lang="en">
                          <a:solidFill>
                            <a:schemeClr val="dk1"/>
                          </a:solidFill>
                          <a:latin typeface="EB Garamond"/>
                          <a:ea typeface="EB Garamond"/>
                          <a:cs typeface="EB Garamond"/>
                          <a:sym typeface="EB Garamond"/>
                        </a:rPr>
                        <a:t>Multiplayer</a:t>
                      </a:r>
                      <a:endParaRPr b="1" i="1">
                        <a:solidFill>
                          <a:schemeClr val="dk1"/>
                        </a:solidFill>
                        <a:latin typeface="EB Garamond"/>
                        <a:ea typeface="EB Garamond"/>
                        <a:cs typeface="EB Garamond"/>
                        <a:sym typeface="EB Garamond"/>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ctr">
                        <a:spcBef>
                          <a:spcPts val="0"/>
                        </a:spcBef>
                        <a:spcAft>
                          <a:spcPts val="0"/>
                        </a:spcAft>
                        <a:buNone/>
                      </a:pPr>
                      <a:r>
                        <a:rPr b="1" i="1" lang="en">
                          <a:solidFill>
                            <a:schemeClr val="dk1"/>
                          </a:solidFill>
                          <a:latin typeface="EB Garamond"/>
                          <a:ea typeface="EB Garamond"/>
                          <a:cs typeface="EB Garamond"/>
                          <a:sym typeface="EB Garamond"/>
                        </a:rPr>
                        <a:t>Multiple Forms of Memory Recording</a:t>
                      </a:r>
                      <a:endParaRPr b="1" i="1">
                        <a:solidFill>
                          <a:schemeClr val="dk1"/>
                        </a:solidFill>
                        <a:latin typeface="EB Garamond"/>
                        <a:ea typeface="EB Garamond"/>
                        <a:cs typeface="EB Garamond"/>
                        <a:sym typeface="EB Garamond"/>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ctr">
                        <a:spcBef>
                          <a:spcPts val="0"/>
                        </a:spcBef>
                        <a:spcAft>
                          <a:spcPts val="0"/>
                        </a:spcAft>
                        <a:buNone/>
                      </a:pPr>
                      <a:r>
                        <a:rPr b="1" i="1" lang="en">
                          <a:solidFill>
                            <a:schemeClr val="dk1"/>
                          </a:solidFill>
                          <a:latin typeface="EB Garamond"/>
                          <a:ea typeface="EB Garamond"/>
                          <a:cs typeface="EB Garamond"/>
                          <a:sym typeface="EB Garamond"/>
                        </a:rPr>
                        <a:t>Nurturing</a:t>
                      </a:r>
                      <a:r>
                        <a:rPr b="1" i="1" lang="en">
                          <a:solidFill>
                            <a:schemeClr val="dk1"/>
                          </a:solidFill>
                          <a:latin typeface="EB Garamond"/>
                          <a:ea typeface="EB Garamond"/>
                          <a:cs typeface="EB Garamond"/>
                          <a:sym typeface="EB Garamond"/>
                        </a:rPr>
                        <a:t> Component</a:t>
                      </a:r>
                      <a:endParaRPr b="1" i="1">
                        <a:solidFill>
                          <a:schemeClr val="dk1"/>
                        </a:solidFill>
                        <a:latin typeface="EB Garamond"/>
                        <a:ea typeface="EB Garamond"/>
                        <a:cs typeface="EB Garamond"/>
                        <a:sym typeface="EB Garamond"/>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32825">
                <a:tc>
                  <a:txBody>
                    <a:bodyPr/>
                    <a:lstStyle/>
                    <a:p>
                      <a:pPr indent="0" lvl="0" marL="0" rtl="0" algn="ctr">
                        <a:spcBef>
                          <a:spcPts val="0"/>
                        </a:spcBef>
                        <a:spcAft>
                          <a:spcPts val="0"/>
                        </a:spcAft>
                        <a:buNone/>
                      </a:pPr>
                      <a:r>
                        <a:rPr b="1" i="1" lang="en">
                          <a:solidFill>
                            <a:schemeClr val="dk1"/>
                          </a:solidFill>
                          <a:latin typeface="EB Garamond"/>
                          <a:ea typeface="EB Garamond"/>
                          <a:cs typeface="EB Garamond"/>
                          <a:sym typeface="EB Garamond"/>
                        </a:rPr>
                        <a:t>Relaxing Nature Component</a:t>
                      </a:r>
                      <a:endParaRPr b="1" i="1">
                        <a:solidFill>
                          <a:schemeClr val="dk1"/>
                        </a:solidFill>
                        <a:latin typeface="EB Garamond"/>
                        <a:ea typeface="EB Garamond"/>
                        <a:cs typeface="EB Garamond"/>
                        <a:sym typeface="EB Garamond"/>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32825">
                <a:tc>
                  <a:txBody>
                    <a:bodyPr/>
                    <a:lstStyle/>
                    <a:p>
                      <a:pPr indent="0" lvl="0" marL="0" rtl="0" algn="ctr">
                        <a:spcBef>
                          <a:spcPts val="0"/>
                        </a:spcBef>
                        <a:spcAft>
                          <a:spcPts val="0"/>
                        </a:spcAft>
                        <a:buNone/>
                      </a:pPr>
                      <a:r>
                        <a:rPr b="1" i="1" lang="en">
                          <a:solidFill>
                            <a:schemeClr val="dk1"/>
                          </a:solidFill>
                          <a:latin typeface="EB Garamond"/>
                          <a:ea typeface="EB Garamond"/>
                          <a:cs typeface="EB Garamond"/>
                          <a:sym typeface="EB Garamond"/>
                        </a:rPr>
                        <a:t> Frequent Reminders</a:t>
                      </a:r>
                      <a:endParaRPr b="1" i="1">
                        <a:solidFill>
                          <a:schemeClr val="dk1"/>
                        </a:solidFill>
                        <a:latin typeface="EB Garamond"/>
                        <a:ea typeface="EB Garamond"/>
                        <a:cs typeface="EB Garamond"/>
                        <a:sym typeface="EB Garamond"/>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sz="1200">
                        <a:solidFill>
                          <a:schemeClr val="accent2"/>
                        </a:solidFill>
                        <a:latin typeface="EB Garamond"/>
                        <a:ea typeface="EB Garamond"/>
                        <a:cs typeface="EB Garamond"/>
                        <a:sym typeface="EB Garamon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2"/>
                          </a:solidFill>
                        </a:rPr>
                        <a:t>✔</a:t>
                      </a:r>
                      <a:endParaRPr>
                        <a:solidFill>
                          <a:schemeClr val="accent2"/>
                        </a:solidFill>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9" name="Shape 329"/>
        <p:cNvGrpSpPr/>
        <p:nvPr/>
      </p:nvGrpSpPr>
      <p:grpSpPr>
        <a:xfrm>
          <a:off x="0" y="0"/>
          <a:ext cx="0" cy="0"/>
          <a:chOff x="0" y="0"/>
          <a:chExt cx="0" cy="0"/>
        </a:xfrm>
      </p:grpSpPr>
      <p:sp>
        <p:nvSpPr>
          <p:cNvPr id="330" name="Google Shape;330;p40"/>
          <p:cNvSpPr/>
          <p:nvPr/>
        </p:nvSpPr>
        <p:spPr>
          <a:xfrm>
            <a:off x="2586488" y="3615125"/>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EB Garamond"/>
              <a:ea typeface="EB Garamond"/>
              <a:cs typeface="EB Garamond"/>
              <a:sym typeface="EB Garamond"/>
            </a:endParaRPr>
          </a:p>
        </p:txBody>
      </p:sp>
      <p:sp>
        <p:nvSpPr>
          <p:cNvPr id="331" name="Google Shape;331;p40"/>
          <p:cNvSpPr txBox="1"/>
          <p:nvPr>
            <p:ph idx="4294967295" type="title"/>
          </p:nvPr>
        </p:nvSpPr>
        <p:spPr>
          <a:xfrm>
            <a:off x="2835450" y="2053700"/>
            <a:ext cx="3473100" cy="85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i="1" lang="en" sz="4000">
                <a:solidFill>
                  <a:schemeClr val="dk2"/>
                </a:solidFill>
                <a:latin typeface="EB Garamond"/>
                <a:ea typeface="EB Garamond"/>
                <a:cs typeface="EB Garamond"/>
                <a:sym typeface="EB Garamond"/>
              </a:rPr>
              <a:t>Design Values</a:t>
            </a:r>
            <a:endParaRPr b="1" i="1" sz="4000">
              <a:solidFill>
                <a:schemeClr val="dk2"/>
              </a:solidFill>
              <a:latin typeface="EB Garamond"/>
              <a:ea typeface="EB Garamond"/>
              <a:cs typeface="EB Garamond"/>
              <a:sym typeface="EB Garamon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 name="Shape 335"/>
        <p:cNvGrpSpPr/>
        <p:nvPr/>
      </p:nvGrpSpPr>
      <p:grpSpPr>
        <a:xfrm>
          <a:off x="0" y="0"/>
          <a:ext cx="0" cy="0"/>
          <a:chOff x="0" y="0"/>
          <a:chExt cx="0" cy="0"/>
        </a:xfrm>
      </p:grpSpPr>
      <p:sp>
        <p:nvSpPr>
          <p:cNvPr id="336" name="Google Shape;336;p41"/>
          <p:cNvSpPr txBox="1"/>
          <p:nvPr>
            <p:ph type="title"/>
          </p:nvPr>
        </p:nvSpPr>
        <p:spPr>
          <a:xfrm>
            <a:off x="720000" y="445025"/>
            <a:ext cx="7704000" cy="113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3500">
                <a:solidFill>
                  <a:schemeClr val="accent2"/>
                </a:solidFill>
                <a:latin typeface="EB Garamond"/>
                <a:ea typeface="EB Garamond"/>
                <a:cs typeface="EB Garamond"/>
                <a:sym typeface="EB Garamond"/>
              </a:rPr>
              <a:t>Direct and Indirect Stakeholders</a:t>
            </a:r>
            <a:endParaRPr b="1" sz="3500">
              <a:solidFill>
                <a:schemeClr val="accent2"/>
              </a:solidFill>
              <a:latin typeface="EB Garamond"/>
              <a:ea typeface="EB Garamond"/>
              <a:cs typeface="EB Garamond"/>
              <a:sym typeface="EB Garamond"/>
            </a:endParaRPr>
          </a:p>
        </p:txBody>
      </p:sp>
      <p:sp>
        <p:nvSpPr>
          <p:cNvPr id="337" name="Google Shape;337;p41"/>
          <p:cNvSpPr txBox="1"/>
          <p:nvPr>
            <p:ph idx="3" type="subTitle"/>
          </p:nvPr>
        </p:nvSpPr>
        <p:spPr>
          <a:xfrm>
            <a:off x="1290775" y="2421275"/>
            <a:ext cx="2907600" cy="1863900"/>
          </a:xfrm>
          <a:prstGeom prst="rect">
            <a:avLst/>
          </a:prstGeom>
        </p:spPr>
        <p:txBody>
          <a:bodyPr anchorCtr="0" anchor="t" bIns="91425" lIns="91425" spcFirstLastPara="1" rIns="91425" wrap="square" tIns="91425">
            <a:noAutofit/>
          </a:bodyPr>
          <a:lstStyle/>
          <a:p>
            <a:pPr indent="-361950" lvl="0" marL="457200" rtl="0" algn="ctr">
              <a:spcBef>
                <a:spcPts val="0"/>
              </a:spcBef>
              <a:spcAft>
                <a:spcPts val="0"/>
              </a:spcAft>
              <a:buSzPts val="2100"/>
              <a:buFont typeface="EB Garamond"/>
              <a:buChar char="●"/>
            </a:pPr>
            <a:r>
              <a:rPr lang="en" sz="2100">
                <a:latin typeface="EB Garamond"/>
                <a:ea typeface="EB Garamond"/>
                <a:cs typeface="EB Garamond"/>
                <a:sym typeface="EB Garamond"/>
              </a:rPr>
              <a:t>People with access to a smart device (phone, Ipad)</a:t>
            </a:r>
            <a:endParaRPr sz="2100">
              <a:latin typeface="EB Garamond"/>
              <a:ea typeface="EB Garamond"/>
              <a:cs typeface="EB Garamond"/>
              <a:sym typeface="EB Garamond"/>
            </a:endParaRPr>
          </a:p>
          <a:p>
            <a:pPr indent="-361950" lvl="0" marL="457200" rtl="0" algn="ctr">
              <a:spcBef>
                <a:spcPts val="0"/>
              </a:spcBef>
              <a:spcAft>
                <a:spcPts val="0"/>
              </a:spcAft>
              <a:buSzPts val="2100"/>
              <a:buFont typeface="EB Garamond"/>
              <a:buChar char="●"/>
            </a:pPr>
            <a:r>
              <a:rPr lang="en" sz="2100">
                <a:latin typeface="EB Garamond"/>
                <a:ea typeface="EB Garamond"/>
                <a:cs typeface="EB Garamond"/>
                <a:sym typeface="EB Garamond"/>
              </a:rPr>
              <a:t>People with anxiety</a:t>
            </a:r>
            <a:endParaRPr sz="2100">
              <a:latin typeface="EB Garamond"/>
              <a:ea typeface="EB Garamond"/>
              <a:cs typeface="EB Garamond"/>
              <a:sym typeface="EB Garamond"/>
            </a:endParaRPr>
          </a:p>
          <a:p>
            <a:pPr indent="-361950" lvl="0" marL="457200" rtl="0" algn="ctr">
              <a:spcBef>
                <a:spcPts val="0"/>
              </a:spcBef>
              <a:spcAft>
                <a:spcPts val="0"/>
              </a:spcAft>
              <a:buSzPts val="2100"/>
              <a:buFont typeface="EB Garamond"/>
              <a:buChar char="●"/>
            </a:pPr>
            <a:r>
              <a:rPr lang="en" sz="2100">
                <a:latin typeface="EB Garamond"/>
                <a:ea typeface="EB Garamond"/>
                <a:cs typeface="EB Garamond"/>
                <a:sym typeface="EB Garamond"/>
              </a:rPr>
              <a:t>Developers and Designers (Our Team)</a:t>
            </a:r>
            <a:endParaRPr sz="2100">
              <a:latin typeface="EB Garamond"/>
              <a:ea typeface="EB Garamond"/>
              <a:cs typeface="EB Garamond"/>
              <a:sym typeface="EB Garamond"/>
            </a:endParaRPr>
          </a:p>
        </p:txBody>
      </p:sp>
      <p:sp>
        <p:nvSpPr>
          <p:cNvPr id="338" name="Google Shape;338;p41"/>
          <p:cNvSpPr txBox="1"/>
          <p:nvPr>
            <p:ph idx="1" type="subTitle"/>
          </p:nvPr>
        </p:nvSpPr>
        <p:spPr>
          <a:xfrm>
            <a:off x="1290763" y="1707875"/>
            <a:ext cx="2907600" cy="713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2700">
                <a:solidFill>
                  <a:schemeClr val="dk2"/>
                </a:solidFill>
                <a:latin typeface="EB Garamond"/>
                <a:ea typeface="EB Garamond"/>
                <a:cs typeface="EB Garamond"/>
                <a:sym typeface="EB Garamond"/>
              </a:rPr>
              <a:t>Direct Stakeholders</a:t>
            </a:r>
            <a:endParaRPr b="1" sz="2700">
              <a:solidFill>
                <a:schemeClr val="dk2"/>
              </a:solidFill>
              <a:latin typeface="EB Garamond"/>
              <a:ea typeface="EB Garamond"/>
              <a:cs typeface="EB Garamond"/>
              <a:sym typeface="EB Garamond"/>
            </a:endParaRPr>
          </a:p>
        </p:txBody>
      </p:sp>
      <p:sp>
        <p:nvSpPr>
          <p:cNvPr id="339" name="Google Shape;339;p41"/>
          <p:cNvSpPr txBox="1"/>
          <p:nvPr>
            <p:ph idx="2" type="subTitle"/>
          </p:nvPr>
        </p:nvSpPr>
        <p:spPr>
          <a:xfrm>
            <a:off x="4945638" y="1707875"/>
            <a:ext cx="2907600" cy="713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2700">
                <a:solidFill>
                  <a:schemeClr val="dk2"/>
                </a:solidFill>
                <a:latin typeface="EB Garamond"/>
                <a:ea typeface="EB Garamond"/>
                <a:cs typeface="EB Garamond"/>
                <a:sym typeface="EB Garamond"/>
              </a:rPr>
              <a:t>Indirect Stakeholders</a:t>
            </a:r>
            <a:endParaRPr b="1" sz="2700">
              <a:solidFill>
                <a:schemeClr val="dk2"/>
              </a:solidFill>
              <a:latin typeface="EB Garamond"/>
              <a:ea typeface="EB Garamond"/>
              <a:cs typeface="EB Garamond"/>
              <a:sym typeface="EB Garamond"/>
            </a:endParaRPr>
          </a:p>
        </p:txBody>
      </p:sp>
      <p:sp>
        <p:nvSpPr>
          <p:cNvPr id="340" name="Google Shape;340;p41"/>
          <p:cNvSpPr txBox="1"/>
          <p:nvPr>
            <p:ph idx="4" type="subTitle"/>
          </p:nvPr>
        </p:nvSpPr>
        <p:spPr>
          <a:xfrm>
            <a:off x="4945650" y="2501350"/>
            <a:ext cx="2907600" cy="1863900"/>
          </a:xfrm>
          <a:prstGeom prst="rect">
            <a:avLst/>
          </a:prstGeom>
        </p:spPr>
        <p:txBody>
          <a:bodyPr anchorCtr="0" anchor="t" bIns="91425" lIns="91425" spcFirstLastPara="1" rIns="91425" wrap="square" tIns="91425">
            <a:noAutofit/>
          </a:bodyPr>
          <a:lstStyle/>
          <a:p>
            <a:pPr indent="-361950" lvl="0" marL="457200" rtl="0" algn="ctr">
              <a:spcBef>
                <a:spcPts val="0"/>
              </a:spcBef>
              <a:spcAft>
                <a:spcPts val="0"/>
              </a:spcAft>
              <a:buSzPts val="2100"/>
              <a:buFont typeface="EB Garamond"/>
              <a:buChar char="●"/>
            </a:pPr>
            <a:r>
              <a:rPr lang="en" sz="2100">
                <a:latin typeface="EB Garamond"/>
                <a:ea typeface="EB Garamond"/>
                <a:cs typeface="EB Garamond"/>
                <a:sym typeface="EB Garamond"/>
              </a:rPr>
              <a:t>User’s Friends and Families</a:t>
            </a:r>
            <a:endParaRPr sz="2100">
              <a:latin typeface="EB Garamond"/>
              <a:ea typeface="EB Garamond"/>
              <a:cs typeface="EB Garamond"/>
              <a:sym typeface="EB Garamond"/>
            </a:endParaRPr>
          </a:p>
          <a:p>
            <a:pPr indent="-361950" lvl="0" marL="457200" rtl="0" algn="ctr">
              <a:spcBef>
                <a:spcPts val="0"/>
              </a:spcBef>
              <a:spcAft>
                <a:spcPts val="0"/>
              </a:spcAft>
              <a:buSzPts val="2100"/>
              <a:buFont typeface="EB Garamond"/>
              <a:buChar char="●"/>
            </a:pPr>
            <a:r>
              <a:rPr lang="en" sz="2100">
                <a:latin typeface="EB Garamond"/>
                <a:ea typeface="EB Garamond"/>
                <a:cs typeface="EB Garamond"/>
                <a:sym typeface="EB Garamond"/>
              </a:rPr>
              <a:t>Regulatory Bodies </a:t>
            </a:r>
            <a:endParaRPr sz="2100">
              <a:latin typeface="EB Garamond"/>
              <a:ea typeface="EB Garamond"/>
              <a:cs typeface="EB Garamond"/>
              <a:sym typeface="EB Garamond"/>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 name="Shape 344"/>
        <p:cNvGrpSpPr/>
        <p:nvPr/>
      </p:nvGrpSpPr>
      <p:grpSpPr>
        <a:xfrm>
          <a:off x="0" y="0"/>
          <a:ext cx="0" cy="0"/>
          <a:chOff x="0" y="0"/>
          <a:chExt cx="0" cy="0"/>
        </a:xfrm>
      </p:grpSpPr>
      <p:sp>
        <p:nvSpPr>
          <p:cNvPr id="345" name="Google Shape;345;p42"/>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2"/>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2"/>
          <p:cNvSpPr/>
          <p:nvPr/>
        </p:nvSpPr>
        <p:spPr>
          <a:xfrm>
            <a:off x="2537625" y="309190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348" name="Google Shape;348;p42"/>
          <p:cNvSpPr/>
          <p:nvPr/>
        </p:nvSpPr>
        <p:spPr>
          <a:xfrm>
            <a:off x="717600" y="283175"/>
            <a:ext cx="7708800" cy="4607700"/>
          </a:xfrm>
          <a:prstGeom prst="foldedCorner">
            <a:avLst>
              <a:gd fmla="val 16667" name="adj"/>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349" name="Google Shape;349;p42"/>
          <p:cNvSpPr txBox="1"/>
          <p:nvPr/>
        </p:nvSpPr>
        <p:spPr>
          <a:xfrm>
            <a:off x="881400" y="353750"/>
            <a:ext cx="7381200" cy="445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i="1" lang="en" sz="2400">
                <a:solidFill>
                  <a:schemeClr val="lt1"/>
                </a:solidFill>
                <a:latin typeface="EB Garamond"/>
                <a:ea typeface="EB Garamond"/>
                <a:cs typeface="EB Garamond"/>
                <a:sym typeface="EB Garamond"/>
              </a:rPr>
              <a:t>Ethical Implications</a:t>
            </a:r>
            <a:endParaRPr b="1" i="1" sz="2400">
              <a:solidFill>
                <a:schemeClr val="lt1"/>
              </a:solidFill>
              <a:latin typeface="EB Garamond"/>
              <a:ea typeface="EB Garamond"/>
              <a:cs typeface="EB Garamond"/>
              <a:sym typeface="EB Garamond"/>
            </a:endParaRPr>
          </a:p>
          <a:p>
            <a:pPr indent="-330200" lvl="0" marL="457200" rtl="0" algn="l">
              <a:spcBef>
                <a:spcPts val="0"/>
              </a:spcBef>
              <a:spcAft>
                <a:spcPts val="0"/>
              </a:spcAft>
              <a:buClr>
                <a:schemeClr val="lt1"/>
              </a:buClr>
              <a:buSzPts val="1600"/>
              <a:buFont typeface="EB Garamond"/>
              <a:buChar char="●"/>
            </a:pPr>
            <a:r>
              <a:rPr b="1" i="1" lang="en" sz="1600">
                <a:solidFill>
                  <a:schemeClr val="lt1"/>
                </a:solidFill>
                <a:latin typeface="EB Garamond"/>
                <a:ea typeface="EB Garamond"/>
                <a:cs typeface="EB Garamond"/>
                <a:sym typeface="EB Garamond"/>
              </a:rPr>
              <a:t>Cultural Habits</a:t>
            </a:r>
            <a:endParaRPr b="1" i="1" sz="1600">
              <a:solidFill>
                <a:schemeClr val="lt1"/>
              </a:solidFill>
              <a:latin typeface="EB Garamond"/>
              <a:ea typeface="EB Garamond"/>
              <a:cs typeface="EB Garamond"/>
              <a:sym typeface="EB Garamond"/>
            </a:endParaRPr>
          </a:p>
          <a:p>
            <a:pPr indent="-330200" lvl="1" marL="914400" rtl="0" algn="l">
              <a:spcBef>
                <a:spcPts val="0"/>
              </a:spcBef>
              <a:spcAft>
                <a:spcPts val="0"/>
              </a:spcAft>
              <a:buClr>
                <a:schemeClr val="lt1"/>
              </a:buClr>
              <a:buSzPts val="1600"/>
              <a:buFont typeface="EB Garamond"/>
              <a:buChar char="○"/>
            </a:pPr>
            <a:r>
              <a:rPr lang="en" sz="1600">
                <a:solidFill>
                  <a:schemeClr val="lt1"/>
                </a:solidFill>
                <a:latin typeface="EB Garamond"/>
                <a:ea typeface="EB Garamond"/>
                <a:cs typeface="EB Garamond"/>
                <a:sym typeface="EB Garamond"/>
              </a:rPr>
              <a:t>In some cultures, direct communication is widely practiced, while in others, communication is considered to be much more nuanced. As a result, it becomes important to create a inclusive space that respects all users equally. </a:t>
            </a:r>
            <a:endParaRPr sz="1600">
              <a:solidFill>
                <a:schemeClr val="lt1"/>
              </a:solidFill>
              <a:latin typeface="EB Garamond"/>
              <a:ea typeface="EB Garamond"/>
              <a:cs typeface="EB Garamond"/>
              <a:sym typeface="EB Garamond"/>
            </a:endParaRPr>
          </a:p>
          <a:p>
            <a:pPr indent="-330200" lvl="1" marL="914400" rtl="0" algn="l">
              <a:spcBef>
                <a:spcPts val="0"/>
              </a:spcBef>
              <a:spcAft>
                <a:spcPts val="0"/>
              </a:spcAft>
              <a:buClr>
                <a:schemeClr val="lt1"/>
              </a:buClr>
              <a:buSzPts val="1600"/>
              <a:buFont typeface="EB Garamond"/>
              <a:buChar char="○"/>
            </a:pPr>
            <a:r>
              <a:rPr lang="en" sz="1600">
                <a:solidFill>
                  <a:schemeClr val="lt1"/>
                </a:solidFill>
                <a:latin typeface="EB Garamond"/>
                <a:ea typeface="EB Garamond"/>
                <a:cs typeface="EB Garamond"/>
                <a:sym typeface="EB Garamond"/>
              </a:rPr>
              <a:t>We want our solution to be adaptable to individuals of all cultures, meaning that we should create tools that give people the opportunity to record their memories in a medium that works best for them and their values. </a:t>
            </a:r>
            <a:endParaRPr sz="1600">
              <a:solidFill>
                <a:schemeClr val="lt1"/>
              </a:solidFill>
              <a:latin typeface="EB Garamond"/>
              <a:ea typeface="EB Garamond"/>
              <a:cs typeface="EB Garamond"/>
              <a:sym typeface="EB Garamond"/>
            </a:endParaRPr>
          </a:p>
          <a:p>
            <a:pPr indent="-330200" lvl="0" marL="457200" rtl="0" algn="l">
              <a:spcBef>
                <a:spcPts val="0"/>
              </a:spcBef>
              <a:spcAft>
                <a:spcPts val="0"/>
              </a:spcAft>
              <a:buClr>
                <a:schemeClr val="lt1"/>
              </a:buClr>
              <a:buSzPts val="1600"/>
              <a:buFont typeface="EB Garamond"/>
              <a:buChar char="●"/>
            </a:pPr>
            <a:r>
              <a:rPr b="1" i="1" lang="en" sz="1600">
                <a:solidFill>
                  <a:schemeClr val="lt1"/>
                </a:solidFill>
                <a:latin typeface="EB Garamond"/>
                <a:ea typeface="EB Garamond"/>
                <a:cs typeface="EB Garamond"/>
                <a:sym typeface="EB Garamond"/>
              </a:rPr>
              <a:t>Bad Actors </a:t>
            </a:r>
            <a:endParaRPr b="1" i="1" sz="1600">
              <a:solidFill>
                <a:schemeClr val="lt1"/>
              </a:solidFill>
              <a:latin typeface="EB Garamond"/>
              <a:ea typeface="EB Garamond"/>
              <a:cs typeface="EB Garamond"/>
              <a:sym typeface="EB Garamond"/>
            </a:endParaRPr>
          </a:p>
          <a:p>
            <a:pPr indent="-330200" lvl="1" marL="914400" rtl="0" algn="l">
              <a:spcBef>
                <a:spcPts val="0"/>
              </a:spcBef>
              <a:spcAft>
                <a:spcPts val="0"/>
              </a:spcAft>
              <a:buClr>
                <a:schemeClr val="lt1"/>
              </a:buClr>
              <a:buSzPts val="1600"/>
              <a:buFont typeface="EB Garamond"/>
              <a:buChar char="○"/>
            </a:pPr>
            <a:r>
              <a:rPr lang="en" sz="1600">
                <a:solidFill>
                  <a:schemeClr val="lt1"/>
                </a:solidFill>
                <a:latin typeface="EB Garamond"/>
                <a:ea typeface="EB Garamond"/>
                <a:cs typeface="EB Garamond"/>
                <a:sym typeface="EB Garamond"/>
              </a:rPr>
              <a:t>Additionally, bad actors could violate the privacy of other users and gain access to their private information. </a:t>
            </a:r>
            <a:endParaRPr sz="1600">
              <a:solidFill>
                <a:schemeClr val="lt1"/>
              </a:solidFill>
              <a:latin typeface="EB Garamond"/>
              <a:ea typeface="EB Garamond"/>
              <a:cs typeface="EB Garamond"/>
              <a:sym typeface="EB Garamond"/>
            </a:endParaRPr>
          </a:p>
          <a:p>
            <a:pPr indent="-330200" lvl="1" marL="914400" rtl="0" algn="l">
              <a:spcBef>
                <a:spcPts val="0"/>
              </a:spcBef>
              <a:spcAft>
                <a:spcPts val="0"/>
              </a:spcAft>
              <a:buClr>
                <a:schemeClr val="lt1"/>
              </a:buClr>
              <a:buSzPts val="1600"/>
              <a:buFont typeface="EB Garamond"/>
              <a:buChar char="○"/>
            </a:pPr>
            <a:r>
              <a:rPr lang="en" sz="1600">
                <a:solidFill>
                  <a:schemeClr val="lt1"/>
                </a:solidFill>
                <a:latin typeface="EB Garamond"/>
                <a:ea typeface="EB Garamond"/>
                <a:cs typeface="EB Garamond"/>
                <a:sym typeface="EB Garamond"/>
              </a:rPr>
              <a:t>This underlines the value tension between one recording one’s memories and safeguarding their privacy.</a:t>
            </a:r>
            <a:endParaRPr sz="1600">
              <a:solidFill>
                <a:schemeClr val="lt1"/>
              </a:solidFill>
              <a:latin typeface="EB Garamond"/>
              <a:ea typeface="EB Garamond"/>
              <a:cs typeface="EB Garamond"/>
              <a:sym typeface="EB Garamond"/>
            </a:endParaRPr>
          </a:p>
          <a:p>
            <a:pPr indent="-330200" lvl="1" marL="914400" rtl="0" algn="l">
              <a:spcBef>
                <a:spcPts val="0"/>
              </a:spcBef>
              <a:spcAft>
                <a:spcPts val="0"/>
              </a:spcAft>
              <a:buClr>
                <a:schemeClr val="lt1"/>
              </a:buClr>
              <a:buSzPts val="1600"/>
              <a:buFont typeface="EB Garamond"/>
              <a:buChar char="○"/>
            </a:pPr>
            <a:r>
              <a:rPr lang="en" sz="1600">
                <a:solidFill>
                  <a:schemeClr val="lt1"/>
                </a:solidFill>
                <a:latin typeface="EB Garamond"/>
                <a:ea typeface="EB Garamond"/>
                <a:cs typeface="EB Garamond"/>
                <a:sym typeface="EB Garamond"/>
              </a:rPr>
              <a:t>We should ensure privacy and data security through encryption, transparent data handling processes, and community guidelines that underscore a desire to share memories only with individuals that the user trusts.</a:t>
            </a:r>
            <a:endParaRPr sz="1600">
              <a:solidFill>
                <a:schemeClr val="lt1"/>
              </a:solidFill>
              <a:latin typeface="EB Garamond"/>
              <a:ea typeface="EB Garamond"/>
              <a:cs typeface="EB Garamond"/>
              <a:sym typeface="EB Garamon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 name="Shape 353"/>
        <p:cNvGrpSpPr/>
        <p:nvPr/>
      </p:nvGrpSpPr>
      <p:grpSpPr>
        <a:xfrm>
          <a:off x="0" y="0"/>
          <a:ext cx="0" cy="0"/>
          <a:chOff x="0" y="0"/>
          <a:chExt cx="0" cy="0"/>
        </a:xfrm>
      </p:grpSpPr>
      <p:sp>
        <p:nvSpPr>
          <p:cNvPr id="354" name="Google Shape;354;p43"/>
          <p:cNvSpPr/>
          <p:nvPr/>
        </p:nvSpPr>
        <p:spPr>
          <a:xfrm>
            <a:off x="6491225" y="2030100"/>
            <a:ext cx="2688600" cy="3113400"/>
          </a:xfrm>
          <a:prstGeom prst="rect">
            <a:avLst/>
          </a:prstGeom>
          <a:solidFill>
            <a:srgbClr val="EFE8DE"/>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EB Garamond"/>
              <a:ea typeface="EB Garamond"/>
              <a:cs typeface="EB Garamond"/>
              <a:sym typeface="EB Garamond"/>
            </a:endParaRPr>
          </a:p>
        </p:txBody>
      </p:sp>
      <p:sp>
        <p:nvSpPr>
          <p:cNvPr id="355" name="Google Shape;355;p43"/>
          <p:cNvSpPr txBox="1"/>
          <p:nvPr>
            <p:ph type="title"/>
          </p:nvPr>
        </p:nvSpPr>
        <p:spPr>
          <a:xfrm>
            <a:off x="1088100" y="52650"/>
            <a:ext cx="696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3 Tasks</a:t>
            </a:r>
            <a:endParaRPr>
              <a:latin typeface="EB Garamond"/>
              <a:ea typeface="EB Garamond"/>
              <a:cs typeface="EB Garamond"/>
              <a:sym typeface="EB Garamond"/>
            </a:endParaRPr>
          </a:p>
        </p:txBody>
      </p:sp>
      <p:sp>
        <p:nvSpPr>
          <p:cNvPr id="356" name="Google Shape;356;p43"/>
          <p:cNvSpPr txBox="1"/>
          <p:nvPr>
            <p:ph idx="1" type="subTitle"/>
          </p:nvPr>
        </p:nvSpPr>
        <p:spPr>
          <a:xfrm>
            <a:off x="499350" y="1162650"/>
            <a:ext cx="2621100" cy="1055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400">
                <a:solidFill>
                  <a:srgbClr val="000000"/>
                </a:solidFill>
                <a:latin typeface="EB Garamond"/>
                <a:ea typeface="EB Garamond"/>
                <a:cs typeface="EB Garamond"/>
                <a:sym typeface="EB Garamond"/>
              </a:rPr>
              <a:t>Viewing an inserted memory </a:t>
            </a:r>
            <a:endParaRPr sz="1400">
              <a:solidFill>
                <a:srgbClr val="000000"/>
              </a:solidFill>
              <a:latin typeface="EB Garamond"/>
              <a:ea typeface="EB Garamond"/>
              <a:cs typeface="EB Garamond"/>
              <a:sym typeface="EB Garamond"/>
            </a:endParaRPr>
          </a:p>
          <a:p>
            <a:pPr indent="0" lvl="0" marL="0" rtl="0" algn="ctr">
              <a:lnSpc>
                <a:spcPct val="115000"/>
              </a:lnSpc>
              <a:spcBef>
                <a:spcPts val="0"/>
              </a:spcBef>
              <a:spcAft>
                <a:spcPts val="0"/>
              </a:spcAft>
              <a:buNone/>
            </a:pPr>
            <a:r>
              <a:rPr i="1" lang="en" sz="900">
                <a:solidFill>
                  <a:schemeClr val="accent2"/>
                </a:solidFill>
                <a:latin typeface="EB Garamond"/>
                <a:ea typeface="EB Garamond"/>
                <a:cs typeface="EB Garamond"/>
                <a:sym typeface="EB Garamond"/>
              </a:rPr>
              <a:t>(“feeding” your in-app character by viewing)</a:t>
            </a:r>
            <a:endParaRPr i="1" sz="900">
              <a:solidFill>
                <a:schemeClr val="accent2"/>
              </a:solidFill>
              <a:latin typeface="EB Garamond"/>
              <a:ea typeface="EB Garamond"/>
              <a:cs typeface="EB Garamond"/>
              <a:sym typeface="EB Garamond"/>
            </a:endParaRPr>
          </a:p>
        </p:txBody>
      </p:sp>
      <p:sp>
        <p:nvSpPr>
          <p:cNvPr id="357" name="Google Shape;357;p43"/>
          <p:cNvSpPr txBox="1"/>
          <p:nvPr>
            <p:ph idx="2" type="subTitle"/>
          </p:nvPr>
        </p:nvSpPr>
        <p:spPr>
          <a:xfrm>
            <a:off x="3342150" y="1162647"/>
            <a:ext cx="2459100" cy="79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latin typeface="EB Garamond"/>
                <a:ea typeface="EB Garamond"/>
                <a:cs typeface="EB Garamond"/>
                <a:sym typeface="EB Garamond"/>
              </a:rPr>
              <a:t>Log/document a memory</a:t>
            </a:r>
            <a:endParaRPr sz="1400">
              <a:latin typeface="EB Garamond"/>
              <a:ea typeface="EB Garamond"/>
              <a:cs typeface="EB Garamond"/>
              <a:sym typeface="EB Garamond"/>
            </a:endParaRPr>
          </a:p>
          <a:p>
            <a:pPr indent="0" lvl="0" marL="0" rtl="0" algn="ctr">
              <a:spcBef>
                <a:spcPts val="0"/>
              </a:spcBef>
              <a:spcAft>
                <a:spcPts val="0"/>
              </a:spcAft>
              <a:buNone/>
            </a:pPr>
            <a:r>
              <a:rPr i="1" lang="en" sz="1000">
                <a:solidFill>
                  <a:schemeClr val="accent2"/>
                </a:solidFill>
                <a:latin typeface="EB Garamond"/>
                <a:ea typeface="EB Garamond"/>
                <a:cs typeface="EB Garamond"/>
                <a:sym typeface="EB Garamond"/>
              </a:rPr>
              <a:t>(“Planting” a memory, can be viewed when ripe)</a:t>
            </a:r>
            <a:endParaRPr i="1" sz="1000">
              <a:solidFill>
                <a:schemeClr val="accent2"/>
              </a:solidFill>
              <a:latin typeface="EB Garamond"/>
              <a:ea typeface="EB Garamond"/>
              <a:cs typeface="EB Garamond"/>
              <a:sym typeface="EB Garamond"/>
            </a:endParaRPr>
          </a:p>
          <a:p>
            <a:pPr indent="0" lvl="0" marL="0" rtl="0" algn="ctr">
              <a:spcBef>
                <a:spcPts val="0"/>
              </a:spcBef>
              <a:spcAft>
                <a:spcPts val="0"/>
              </a:spcAft>
              <a:buNone/>
            </a:pPr>
            <a:r>
              <a:t/>
            </a:r>
            <a:endParaRPr sz="1800">
              <a:latin typeface="EB Garamond"/>
              <a:ea typeface="EB Garamond"/>
              <a:cs typeface="EB Garamond"/>
              <a:sym typeface="EB Garamond"/>
            </a:endParaRPr>
          </a:p>
        </p:txBody>
      </p:sp>
      <p:sp>
        <p:nvSpPr>
          <p:cNvPr id="358" name="Google Shape;358;p43"/>
          <p:cNvSpPr txBox="1"/>
          <p:nvPr>
            <p:ph idx="3" type="subTitle"/>
          </p:nvPr>
        </p:nvSpPr>
        <p:spPr>
          <a:xfrm>
            <a:off x="5918100" y="1034100"/>
            <a:ext cx="3225900" cy="10557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400">
                <a:solidFill>
                  <a:srgbClr val="000000"/>
                </a:solidFill>
                <a:latin typeface="EB Garamond"/>
                <a:ea typeface="EB Garamond"/>
                <a:cs typeface="EB Garamond"/>
                <a:sym typeface="EB Garamond"/>
              </a:rPr>
              <a:t>Share your memories with friends/family/future generations </a:t>
            </a:r>
            <a:endParaRPr sz="1400">
              <a:solidFill>
                <a:srgbClr val="000000"/>
              </a:solidFill>
              <a:latin typeface="EB Garamond"/>
              <a:ea typeface="EB Garamond"/>
              <a:cs typeface="EB Garamond"/>
              <a:sym typeface="EB Garamond"/>
            </a:endParaRPr>
          </a:p>
          <a:p>
            <a:pPr indent="0" lvl="0" marL="0" rtl="0" algn="ctr">
              <a:lnSpc>
                <a:spcPct val="115000"/>
              </a:lnSpc>
              <a:spcBef>
                <a:spcPts val="0"/>
              </a:spcBef>
              <a:spcAft>
                <a:spcPts val="0"/>
              </a:spcAft>
              <a:buNone/>
            </a:pPr>
            <a:r>
              <a:rPr i="1" lang="en" sz="900">
                <a:solidFill>
                  <a:schemeClr val="accent2"/>
                </a:solidFill>
                <a:latin typeface="EB Garamond"/>
                <a:ea typeface="EB Garamond"/>
                <a:cs typeface="EB Garamond"/>
                <a:sym typeface="EB Garamond"/>
              </a:rPr>
              <a:t>(Sharing “fruit”)</a:t>
            </a:r>
            <a:endParaRPr i="1" sz="900">
              <a:solidFill>
                <a:schemeClr val="accent2"/>
              </a:solidFill>
              <a:latin typeface="EB Garamond"/>
              <a:ea typeface="EB Garamond"/>
              <a:cs typeface="EB Garamond"/>
              <a:sym typeface="EB Garamond"/>
            </a:endParaRPr>
          </a:p>
        </p:txBody>
      </p:sp>
      <p:sp>
        <p:nvSpPr>
          <p:cNvPr id="359" name="Google Shape;359;p43"/>
          <p:cNvSpPr txBox="1"/>
          <p:nvPr>
            <p:ph idx="7" type="subTitle"/>
          </p:nvPr>
        </p:nvSpPr>
        <p:spPr>
          <a:xfrm>
            <a:off x="499358" y="625350"/>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EB Garamond"/>
                <a:ea typeface="EB Garamond"/>
                <a:cs typeface="EB Garamond"/>
                <a:sym typeface="EB Garamond"/>
              </a:rPr>
              <a:t>Simple</a:t>
            </a:r>
            <a:endParaRPr sz="2000">
              <a:solidFill>
                <a:schemeClr val="dk2"/>
              </a:solidFill>
              <a:latin typeface="EB Garamond"/>
              <a:ea typeface="EB Garamond"/>
              <a:cs typeface="EB Garamond"/>
              <a:sym typeface="EB Garamond"/>
            </a:endParaRPr>
          </a:p>
        </p:txBody>
      </p:sp>
      <p:sp>
        <p:nvSpPr>
          <p:cNvPr id="360" name="Google Shape;360;p43"/>
          <p:cNvSpPr txBox="1"/>
          <p:nvPr>
            <p:ph idx="8" type="subTitle"/>
          </p:nvPr>
        </p:nvSpPr>
        <p:spPr>
          <a:xfrm>
            <a:off x="3342234" y="6789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EB Garamond"/>
                <a:ea typeface="EB Garamond"/>
                <a:cs typeface="EB Garamond"/>
                <a:sym typeface="EB Garamond"/>
              </a:rPr>
              <a:t>Moderate</a:t>
            </a:r>
            <a:endParaRPr sz="2000">
              <a:solidFill>
                <a:schemeClr val="dk2"/>
              </a:solidFill>
              <a:latin typeface="EB Garamond"/>
              <a:ea typeface="EB Garamond"/>
              <a:cs typeface="EB Garamond"/>
              <a:sym typeface="EB Garamond"/>
            </a:endParaRPr>
          </a:p>
        </p:txBody>
      </p:sp>
      <p:sp>
        <p:nvSpPr>
          <p:cNvPr id="361" name="Google Shape;361;p43"/>
          <p:cNvSpPr txBox="1"/>
          <p:nvPr>
            <p:ph idx="9" type="subTitle"/>
          </p:nvPr>
        </p:nvSpPr>
        <p:spPr>
          <a:xfrm>
            <a:off x="6281392" y="678975"/>
            <a:ext cx="24597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EB Garamond"/>
                <a:ea typeface="EB Garamond"/>
                <a:cs typeface="EB Garamond"/>
                <a:sym typeface="EB Garamond"/>
              </a:rPr>
              <a:t>Complex</a:t>
            </a:r>
            <a:endParaRPr sz="2000">
              <a:solidFill>
                <a:schemeClr val="dk2"/>
              </a:solidFill>
              <a:latin typeface="EB Garamond"/>
              <a:ea typeface="EB Garamond"/>
              <a:cs typeface="EB Garamond"/>
              <a:sym typeface="EB Garamond"/>
            </a:endParaRPr>
          </a:p>
        </p:txBody>
      </p:sp>
      <p:sp>
        <p:nvSpPr>
          <p:cNvPr id="362" name="Google Shape;362;p43"/>
          <p:cNvSpPr txBox="1"/>
          <p:nvPr/>
        </p:nvSpPr>
        <p:spPr>
          <a:xfrm>
            <a:off x="347100" y="1850375"/>
            <a:ext cx="2763600" cy="1577700"/>
          </a:xfrm>
          <a:prstGeom prst="rect">
            <a:avLst/>
          </a:prstGeom>
          <a:noFill/>
          <a:ln>
            <a:noFill/>
          </a:ln>
        </p:spPr>
        <p:txBody>
          <a:bodyPr anchorCtr="0" anchor="t" bIns="91425" lIns="91425" spcFirstLastPara="1" rIns="91425" wrap="square" tIns="91425">
            <a:spAutoFit/>
          </a:bodyPr>
          <a:lstStyle/>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T</a:t>
            </a:r>
            <a:r>
              <a:rPr lang="en" sz="1000">
                <a:latin typeface="EB Garamond"/>
                <a:ea typeface="EB Garamond"/>
                <a:cs typeface="EB Garamond"/>
                <a:sym typeface="EB Garamond"/>
              </a:rPr>
              <a:t>his task requires little physical/cognitive effort to complete and is a feel-good action.</a:t>
            </a:r>
            <a:endParaRPr sz="1000">
              <a:latin typeface="EB Garamond"/>
              <a:ea typeface="EB Garamond"/>
              <a:cs typeface="EB Garamond"/>
              <a:sym typeface="EB Garamond"/>
            </a:endParaRPr>
          </a:p>
          <a:p>
            <a:pPr indent="0" lvl="0" marL="1371600" rtl="0" algn="l">
              <a:lnSpc>
                <a:spcPct val="115000"/>
              </a:lnSpc>
              <a:spcBef>
                <a:spcPts val="0"/>
              </a:spcBef>
              <a:spcAft>
                <a:spcPts val="0"/>
              </a:spcAft>
              <a:buNone/>
            </a:pPr>
            <a:r>
              <a:t/>
            </a:r>
            <a:endParaRPr sz="1000">
              <a:latin typeface="EB Garamond"/>
              <a:ea typeface="EB Garamond"/>
              <a:cs typeface="EB Garamond"/>
              <a:sym typeface="EB Garamond"/>
            </a:endParaRPr>
          </a:p>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All needed is an understanding of how to navigate to the memory and pressing a couple buttons to open/close. </a:t>
            </a:r>
            <a:endParaRPr sz="1000">
              <a:latin typeface="EB Garamond"/>
              <a:ea typeface="EB Garamond"/>
              <a:cs typeface="EB Garamond"/>
              <a:sym typeface="EB Garamond"/>
            </a:endParaRPr>
          </a:p>
          <a:p>
            <a:pPr indent="0" lvl="0" marL="1371600" rtl="0" algn="l">
              <a:lnSpc>
                <a:spcPct val="115000"/>
              </a:lnSpc>
              <a:spcBef>
                <a:spcPts val="0"/>
              </a:spcBef>
              <a:spcAft>
                <a:spcPts val="0"/>
              </a:spcAft>
              <a:buNone/>
            </a:pPr>
            <a:r>
              <a:t/>
            </a:r>
            <a:endParaRPr sz="1000">
              <a:latin typeface="EB Garamond"/>
              <a:ea typeface="EB Garamond"/>
              <a:cs typeface="EB Garamond"/>
              <a:sym typeface="EB Garamond"/>
            </a:endParaRPr>
          </a:p>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Little effort, high emotional reward.</a:t>
            </a:r>
            <a:endParaRPr sz="1200">
              <a:latin typeface="EB Garamond"/>
              <a:ea typeface="EB Garamond"/>
              <a:cs typeface="EB Garamond"/>
              <a:sym typeface="EB Garamond"/>
            </a:endParaRPr>
          </a:p>
        </p:txBody>
      </p:sp>
      <p:sp>
        <p:nvSpPr>
          <p:cNvPr id="363" name="Google Shape;363;p43"/>
          <p:cNvSpPr txBox="1"/>
          <p:nvPr/>
        </p:nvSpPr>
        <p:spPr>
          <a:xfrm>
            <a:off x="3071775" y="1893025"/>
            <a:ext cx="3000000" cy="1931700"/>
          </a:xfrm>
          <a:prstGeom prst="rect">
            <a:avLst/>
          </a:prstGeom>
          <a:noFill/>
          <a:ln>
            <a:noFill/>
          </a:ln>
        </p:spPr>
        <p:txBody>
          <a:bodyPr anchorCtr="0" anchor="t" bIns="91425" lIns="91425" spcFirstLastPara="1" rIns="91425" wrap="square" tIns="91425">
            <a:spAutoFit/>
          </a:bodyPr>
          <a:lstStyle/>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R</a:t>
            </a:r>
            <a:r>
              <a:rPr lang="en" sz="1000">
                <a:latin typeface="EB Garamond"/>
                <a:ea typeface="EB Garamond"/>
                <a:cs typeface="EB Garamond"/>
                <a:sym typeface="EB Garamond"/>
              </a:rPr>
              <a:t>equires an understanding of how to navigate the app to log a new memory.</a:t>
            </a:r>
            <a:endParaRPr sz="1000">
              <a:latin typeface="EB Garamond"/>
              <a:ea typeface="EB Garamond"/>
              <a:cs typeface="EB Garamond"/>
              <a:sym typeface="EB Garamond"/>
            </a:endParaRPr>
          </a:p>
          <a:p>
            <a:pPr indent="0" lvl="0" marL="1371600" rtl="0" algn="l">
              <a:lnSpc>
                <a:spcPct val="115000"/>
              </a:lnSpc>
              <a:spcBef>
                <a:spcPts val="0"/>
              </a:spcBef>
              <a:spcAft>
                <a:spcPts val="0"/>
              </a:spcAft>
              <a:buNone/>
            </a:pPr>
            <a:r>
              <a:t/>
            </a:r>
            <a:endParaRPr sz="1000">
              <a:latin typeface="EB Garamond"/>
              <a:ea typeface="EB Garamond"/>
              <a:cs typeface="EB Garamond"/>
              <a:sym typeface="EB Garamond"/>
            </a:endParaRPr>
          </a:p>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There is a greater mental/physical load needed to complete the task, as it requires inserting an image and/or having to write out a caption/details. </a:t>
            </a:r>
            <a:endParaRPr sz="1000">
              <a:latin typeface="EB Garamond"/>
              <a:ea typeface="EB Garamond"/>
              <a:cs typeface="EB Garamond"/>
              <a:sym typeface="EB Garamond"/>
            </a:endParaRPr>
          </a:p>
          <a:p>
            <a:pPr indent="0" lvl="0" marL="1371600" rtl="0" algn="l">
              <a:lnSpc>
                <a:spcPct val="115000"/>
              </a:lnSpc>
              <a:spcBef>
                <a:spcPts val="0"/>
              </a:spcBef>
              <a:spcAft>
                <a:spcPts val="0"/>
              </a:spcAft>
              <a:buNone/>
            </a:pPr>
            <a:r>
              <a:t/>
            </a:r>
            <a:endParaRPr sz="1000">
              <a:latin typeface="EB Garamond"/>
              <a:ea typeface="EB Garamond"/>
              <a:cs typeface="EB Garamond"/>
              <a:sym typeface="EB Garamond"/>
            </a:endParaRPr>
          </a:p>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There is also the need to feel motivated to log a memory after an event.</a:t>
            </a:r>
            <a:endParaRPr sz="1000">
              <a:latin typeface="EB Garamond"/>
              <a:ea typeface="EB Garamond"/>
              <a:cs typeface="EB Garamond"/>
              <a:sym typeface="EB Garamond"/>
            </a:endParaRPr>
          </a:p>
        </p:txBody>
      </p:sp>
      <p:sp>
        <p:nvSpPr>
          <p:cNvPr id="364" name="Google Shape;364;p43"/>
          <p:cNvSpPr txBox="1"/>
          <p:nvPr/>
        </p:nvSpPr>
        <p:spPr>
          <a:xfrm>
            <a:off x="6032700" y="1850375"/>
            <a:ext cx="2957100" cy="2639700"/>
          </a:xfrm>
          <a:prstGeom prst="rect">
            <a:avLst/>
          </a:prstGeom>
          <a:noFill/>
          <a:ln>
            <a:noFill/>
          </a:ln>
        </p:spPr>
        <p:txBody>
          <a:bodyPr anchorCtr="0" anchor="t" bIns="91425" lIns="91425" spcFirstLastPara="1" rIns="91425" wrap="square" tIns="91425">
            <a:spAutoFit/>
          </a:bodyPr>
          <a:lstStyle/>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R</a:t>
            </a:r>
            <a:r>
              <a:rPr lang="en" sz="1000">
                <a:latin typeface="EB Garamond"/>
                <a:ea typeface="EB Garamond"/>
                <a:cs typeface="EB Garamond"/>
                <a:sym typeface="EB Garamond"/>
              </a:rPr>
              <a:t>equires knowledge on app navigation to share a “fruit”, along w/ the ability to share “fruit” by directly viewing it in each other’s garden/farm. </a:t>
            </a:r>
            <a:endParaRPr sz="1000">
              <a:latin typeface="EB Garamond"/>
              <a:ea typeface="EB Garamond"/>
              <a:cs typeface="EB Garamond"/>
              <a:sym typeface="EB Garamond"/>
            </a:endParaRPr>
          </a:p>
          <a:p>
            <a:pPr indent="0" lvl="0" marL="457200" rtl="0" algn="l">
              <a:lnSpc>
                <a:spcPct val="115000"/>
              </a:lnSpc>
              <a:spcBef>
                <a:spcPts val="0"/>
              </a:spcBef>
              <a:spcAft>
                <a:spcPts val="0"/>
              </a:spcAft>
              <a:buNone/>
            </a:pPr>
            <a:r>
              <a:t/>
            </a:r>
            <a:endParaRPr sz="1000">
              <a:latin typeface="EB Garamond"/>
              <a:ea typeface="EB Garamond"/>
              <a:cs typeface="EB Garamond"/>
              <a:sym typeface="EB Garamond"/>
            </a:endParaRPr>
          </a:p>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There may be an element of shyness, and a need to feel motivated to continuously send shared events between you and the other person. </a:t>
            </a:r>
            <a:endParaRPr sz="1000">
              <a:latin typeface="EB Garamond"/>
              <a:ea typeface="EB Garamond"/>
              <a:cs typeface="EB Garamond"/>
              <a:sym typeface="EB Garamond"/>
            </a:endParaRPr>
          </a:p>
          <a:p>
            <a:pPr indent="0" lvl="0" marL="457200" rtl="0" algn="l">
              <a:lnSpc>
                <a:spcPct val="115000"/>
              </a:lnSpc>
              <a:spcBef>
                <a:spcPts val="0"/>
              </a:spcBef>
              <a:spcAft>
                <a:spcPts val="0"/>
              </a:spcAft>
              <a:buNone/>
            </a:pPr>
            <a:r>
              <a:t/>
            </a:r>
            <a:endParaRPr sz="1000">
              <a:latin typeface="EB Garamond"/>
              <a:ea typeface="EB Garamond"/>
              <a:cs typeface="EB Garamond"/>
              <a:sym typeface="EB Garamond"/>
            </a:endParaRPr>
          </a:p>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Must make it possible for your future generations to be aware of and can view your garden after you are gone. </a:t>
            </a:r>
            <a:endParaRPr sz="1000">
              <a:latin typeface="EB Garamond"/>
              <a:ea typeface="EB Garamond"/>
              <a:cs typeface="EB Garamond"/>
              <a:sym typeface="EB Garamond"/>
            </a:endParaRPr>
          </a:p>
          <a:p>
            <a:pPr indent="0" lvl="0" marL="457200" rtl="0" algn="l">
              <a:lnSpc>
                <a:spcPct val="115000"/>
              </a:lnSpc>
              <a:spcBef>
                <a:spcPts val="0"/>
              </a:spcBef>
              <a:spcAft>
                <a:spcPts val="0"/>
              </a:spcAft>
              <a:buNone/>
            </a:pPr>
            <a:r>
              <a:t/>
            </a:r>
            <a:endParaRPr sz="1000">
              <a:latin typeface="EB Garamond"/>
              <a:ea typeface="EB Garamond"/>
              <a:cs typeface="EB Garamond"/>
              <a:sym typeface="EB Garamond"/>
            </a:endParaRPr>
          </a:p>
          <a:p>
            <a:pPr indent="-292100" lvl="0" marL="457200" rtl="0" algn="l">
              <a:lnSpc>
                <a:spcPct val="115000"/>
              </a:lnSpc>
              <a:spcBef>
                <a:spcPts val="0"/>
              </a:spcBef>
              <a:spcAft>
                <a:spcPts val="0"/>
              </a:spcAft>
              <a:buSzPts val="1000"/>
              <a:buFont typeface="EB Garamond"/>
              <a:buChar char="●"/>
            </a:pPr>
            <a:r>
              <a:rPr lang="en" sz="1000">
                <a:latin typeface="EB Garamond"/>
                <a:ea typeface="EB Garamond"/>
                <a:cs typeface="EB Garamond"/>
                <a:sym typeface="EB Garamond"/>
              </a:rPr>
              <a:t>All of these elements must be carefully considered for an intuitive experience</a:t>
            </a:r>
            <a:endParaRPr sz="1000">
              <a:latin typeface="EB Garamond"/>
              <a:ea typeface="EB Garamond"/>
              <a:cs typeface="EB Garamond"/>
              <a:sym typeface="EB Garamond"/>
            </a:endParaRPr>
          </a:p>
        </p:txBody>
      </p:sp>
      <p:sp>
        <p:nvSpPr>
          <p:cNvPr id="365" name="Google Shape;365;p43"/>
          <p:cNvSpPr txBox="1"/>
          <p:nvPr/>
        </p:nvSpPr>
        <p:spPr>
          <a:xfrm>
            <a:off x="1250200" y="4691400"/>
            <a:ext cx="2459700" cy="631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100">
                <a:solidFill>
                  <a:srgbClr val="BF9000"/>
                </a:solidFill>
                <a:latin typeface="EB Garamond"/>
                <a:ea typeface="EB Garamond"/>
                <a:cs typeface="EB Garamond"/>
                <a:sym typeface="EB Garamond"/>
              </a:rPr>
              <a:t>Full task labelling explanations: </a:t>
            </a:r>
            <a:r>
              <a:rPr b="1" lang="en" sz="1100" u="sng">
                <a:solidFill>
                  <a:schemeClr val="dk2"/>
                </a:solidFill>
                <a:latin typeface="EB Garamond"/>
                <a:ea typeface="EB Garamond"/>
                <a:cs typeface="EB Garamond"/>
                <a:sym typeface="EB Garamond"/>
                <a:hlinkClick r:id="rId3">
                  <a:extLst>
                    <a:ext uri="{A12FA001-AC4F-418D-AE19-62706E023703}">
                      <ahyp:hlinkClr val="tx"/>
                    </a:ext>
                  </a:extLst>
                </a:hlinkClick>
              </a:rPr>
              <a:t>Here</a:t>
            </a:r>
            <a:endParaRPr b="1" sz="1200">
              <a:solidFill>
                <a:schemeClr val="dk2"/>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56"/>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5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57"/>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60"/>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58"/>
                                        </p:tgtEl>
                                        <p:attrNameLst>
                                          <p:attrName>style.visibility</p:attrName>
                                        </p:attrNameLst>
                                      </p:cBhvr>
                                      <p:to>
                                        <p:strVal val="visible"/>
                                      </p:to>
                                    </p:set>
                                  </p:childTnLst>
                                </p:cTn>
                              </p:par>
                              <p:par>
                                <p:cTn fill="hold" nodeType="withEffect" presetClass="entr" presetID="1" presetSubtype="0">
                                  <p:stCondLst>
                                    <p:cond delay="0"/>
                                  </p:stCondLst>
                                  <p:childTnLst>
                                    <p:set>
                                      <p:cBhvr>
                                        <p:cTn dur="1" fill="hold">
                                          <p:stCondLst>
                                            <p:cond delay="0"/>
                                          </p:stCondLst>
                                        </p:cTn>
                                        <p:tgtEl>
                                          <p:spTgt spid="361"/>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 name="Shape 369"/>
        <p:cNvGrpSpPr/>
        <p:nvPr/>
      </p:nvGrpSpPr>
      <p:grpSpPr>
        <a:xfrm>
          <a:off x="0" y="0"/>
          <a:ext cx="0" cy="0"/>
          <a:chOff x="0" y="0"/>
          <a:chExt cx="0" cy="0"/>
        </a:xfrm>
      </p:grpSpPr>
      <p:sp>
        <p:nvSpPr>
          <p:cNvPr id="370" name="Google Shape;370;p44"/>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44"/>
          <p:cNvSpPr txBox="1"/>
          <p:nvPr>
            <p:ph type="title"/>
          </p:nvPr>
        </p:nvSpPr>
        <p:spPr>
          <a:xfrm>
            <a:off x="1903950" y="130325"/>
            <a:ext cx="4960800" cy="89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Video Storyboard</a:t>
            </a:r>
            <a:endParaRPr>
              <a:latin typeface="EB Garamond"/>
              <a:ea typeface="EB Garamond"/>
              <a:cs typeface="EB Garamond"/>
              <a:sym typeface="EB Garamond"/>
            </a:endParaRPr>
          </a:p>
          <a:p>
            <a:pPr indent="0" lvl="0" marL="0" rtl="0" algn="ctr">
              <a:spcBef>
                <a:spcPts val="0"/>
              </a:spcBef>
              <a:spcAft>
                <a:spcPts val="0"/>
              </a:spcAft>
              <a:buNone/>
            </a:pPr>
            <a:r>
              <a:rPr lang="en" sz="1200">
                <a:latin typeface="EB Garamond"/>
                <a:ea typeface="EB Garamond"/>
                <a:cs typeface="EB Garamond"/>
                <a:sym typeface="EB Garamond"/>
              </a:rPr>
              <a:t>Page 1/3</a:t>
            </a:r>
            <a:endParaRPr sz="1200">
              <a:latin typeface="EB Garamond"/>
              <a:ea typeface="EB Garamond"/>
              <a:cs typeface="EB Garamond"/>
              <a:sym typeface="EB Garamond"/>
            </a:endParaRPr>
          </a:p>
        </p:txBody>
      </p:sp>
      <p:sp>
        <p:nvSpPr>
          <p:cNvPr id="372" name="Google Shape;372;p44"/>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44"/>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4"/>
          <p:cNvSpPr/>
          <p:nvPr/>
        </p:nvSpPr>
        <p:spPr>
          <a:xfrm flipH="1">
            <a:off x="7726247" y="4261361"/>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44"/>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44"/>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4"/>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8" name="Google Shape;378;p44"/>
          <p:cNvPicPr preferRelativeResize="0"/>
          <p:nvPr/>
        </p:nvPicPr>
        <p:blipFill rotWithShape="1">
          <a:blip r:embed="rId3">
            <a:alphaModFix/>
          </a:blip>
          <a:srcRect b="-7259" l="2307" r="1148" t="-5289"/>
          <a:stretch/>
        </p:blipFill>
        <p:spPr>
          <a:xfrm>
            <a:off x="1680300" y="1029725"/>
            <a:ext cx="5608500" cy="4037100"/>
          </a:xfrm>
          <a:prstGeom prst="roundRect">
            <a:avLst>
              <a:gd fmla="val 16667" name="adj"/>
            </a:avLst>
          </a:prstGeom>
          <a:noFill/>
          <a:ln cap="flat" cmpd="sng" w="38100">
            <a:solidFill>
              <a:schemeClr val="dk2"/>
            </a:solidFill>
            <a:prstDash val="solid"/>
            <a:round/>
            <a:headEnd len="sm" w="sm" type="none"/>
            <a:tailEnd len="sm" w="sm" type="none"/>
          </a:ln>
        </p:spPr>
      </p:pic>
      <p:sp>
        <p:nvSpPr>
          <p:cNvPr id="379" name="Google Shape;379;p44"/>
          <p:cNvSpPr txBox="1"/>
          <p:nvPr/>
        </p:nvSpPr>
        <p:spPr>
          <a:xfrm>
            <a:off x="0" y="1704375"/>
            <a:ext cx="1680300" cy="403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EB Garamond"/>
                <a:ea typeface="EB Garamond"/>
                <a:cs typeface="EB Garamond"/>
                <a:sym typeface="EB Garamond"/>
              </a:rPr>
              <a:t>Link to Full Board:</a:t>
            </a:r>
            <a:endParaRPr>
              <a:latin typeface="EB Garamond"/>
              <a:ea typeface="EB Garamond"/>
              <a:cs typeface="EB Garamond"/>
              <a:sym typeface="EB Garamond"/>
            </a:endParaRPr>
          </a:p>
          <a:p>
            <a:pPr indent="0" lvl="0" marL="0" rtl="0" algn="ctr">
              <a:spcBef>
                <a:spcPts val="0"/>
              </a:spcBef>
              <a:spcAft>
                <a:spcPts val="0"/>
              </a:spcAft>
              <a:buNone/>
            </a:pPr>
            <a:r>
              <a:rPr lang="en">
                <a:latin typeface="EB Garamond"/>
                <a:ea typeface="EB Garamond"/>
                <a:cs typeface="EB Garamond"/>
                <a:sym typeface="EB Garamond"/>
              </a:rPr>
              <a:t> </a:t>
            </a:r>
            <a:r>
              <a:rPr lang="en" u="sng">
                <a:solidFill>
                  <a:schemeClr val="hlink"/>
                </a:solidFill>
                <a:latin typeface="EB Garamond"/>
                <a:ea typeface="EB Garamond"/>
                <a:cs typeface="EB Garamond"/>
                <a:sym typeface="EB Garamond"/>
                <a:hlinkClick r:id="rId4"/>
              </a:rPr>
              <a:t>Here</a:t>
            </a:r>
            <a:endParaRPr>
              <a:latin typeface="EB Garamond"/>
              <a:ea typeface="EB Garamond"/>
              <a:cs typeface="EB Garamond"/>
              <a:sym typeface="EB Garamond"/>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 name="Shape 383"/>
        <p:cNvGrpSpPr/>
        <p:nvPr/>
      </p:nvGrpSpPr>
      <p:grpSpPr>
        <a:xfrm>
          <a:off x="0" y="0"/>
          <a:ext cx="0" cy="0"/>
          <a:chOff x="0" y="0"/>
          <a:chExt cx="0" cy="0"/>
        </a:xfrm>
      </p:grpSpPr>
      <p:sp>
        <p:nvSpPr>
          <p:cNvPr id="384" name="Google Shape;384;p45"/>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45"/>
          <p:cNvSpPr txBox="1"/>
          <p:nvPr>
            <p:ph type="title"/>
          </p:nvPr>
        </p:nvSpPr>
        <p:spPr>
          <a:xfrm>
            <a:off x="1903950" y="130325"/>
            <a:ext cx="4960800" cy="89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Video Storyboard</a:t>
            </a:r>
            <a:endParaRPr>
              <a:latin typeface="EB Garamond"/>
              <a:ea typeface="EB Garamond"/>
              <a:cs typeface="EB Garamond"/>
              <a:sym typeface="EB Garamond"/>
            </a:endParaRPr>
          </a:p>
          <a:p>
            <a:pPr indent="0" lvl="0" marL="0" rtl="0" algn="ctr">
              <a:spcBef>
                <a:spcPts val="0"/>
              </a:spcBef>
              <a:spcAft>
                <a:spcPts val="0"/>
              </a:spcAft>
              <a:buNone/>
            </a:pPr>
            <a:r>
              <a:rPr lang="en" sz="1200">
                <a:latin typeface="EB Garamond"/>
                <a:ea typeface="EB Garamond"/>
                <a:cs typeface="EB Garamond"/>
                <a:sym typeface="EB Garamond"/>
              </a:rPr>
              <a:t>Page 2/3</a:t>
            </a:r>
            <a:endParaRPr sz="1200">
              <a:latin typeface="EB Garamond"/>
              <a:ea typeface="EB Garamond"/>
              <a:cs typeface="EB Garamond"/>
              <a:sym typeface="EB Garamond"/>
            </a:endParaRPr>
          </a:p>
        </p:txBody>
      </p:sp>
      <p:sp>
        <p:nvSpPr>
          <p:cNvPr id="386" name="Google Shape;386;p45"/>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45"/>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latin typeface="EB Garamond"/>
              <a:ea typeface="EB Garamond"/>
              <a:cs typeface="EB Garamond"/>
              <a:sym typeface="EB Garamond"/>
            </a:endParaRPr>
          </a:p>
        </p:txBody>
      </p:sp>
      <p:sp>
        <p:nvSpPr>
          <p:cNvPr id="388" name="Google Shape;388;p45"/>
          <p:cNvSpPr/>
          <p:nvPr/>
        </p:nvSpPr>
        <p:spPr>
          <a:xfrm flipH="1">
            <a:off x="7726247" y="4261361"/>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5"/>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45"/>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5"/>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2" name="Google Shape;392;p45"/>
          <p:cNvPicPr preferRelativeResize="0"/>
          <p:nvPr/>
        </p:nvPicPr>
        <p:blipFill rotWithShape="1">
          <a:blip r:embed="rId3">
            <a:alphaModFix/>
          </a:blip>
          <a:srcRect b="-6531" l="2061" r="2051" t="-3978"/>
          <a:stretch/>
        </p:blipFill>
        <p:spPr>
          <a:xfrm>
            <a:off x="1680300" y="1029725"/>
            <a:ext cx="5608500" cy="4037100"/>
          </a:xfrm>
          <a:prstGeom prst="roundRect">
            <a:avLst>
              <a:gd fmla="val 16667" name="adj"/>
            </a:avLst>
          </a:prstGeom>
          <a:noFill/>
          <a:ln cap="flat" cmpd="sng" w="38100">
            <a:solidFill>
              <a:schemeClr val="dk2"/>
            </a:solidFill>
            <a:prstDash val="solid"/>
            <a:round/>
            <a:headEnd len="sm" w="sm" type="none"/>
            <a:tailEnd len="sm" w="sm" type="none"/>
          </a:ln>
        </p:spPr>
      </p:pic>
      <p:sp>
        <p:nvSpPr>
          <p:cNvPr id="393" name="Google Shape;393;p45"/>
          <p:cNvSpPr txBox="1"/>
          <p:nvPr/>
        </p:nvSpPr>
        <p:spPr>
          <a:xfrm>
            <a:off x="0" y="1704375"/>
            <a:ext cx="1680300" cy="403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EB Garamond"/>
                <a:ea typeface="EB Garamond"/>
                <a:cs typeface="EB Garamond"/>
                <a:sym typeface="EB Garamond"/>
              </a:rPr>
              <a:t>Link to Full Board:</a:t>
            </a:r>
            <a:endParaRPr>
              <a:latin typeface="EB Garamond"/>
              <a:ea typeface="EB Garamond"/>
              <a:cs typeface="EB Garamond"/>
              <a:sym typeface="EB Garamond"/>
            </a:endParaRPr>
          </a:p>
          <a:p>
            <a:pPr indent="0" lvl="0" marL="0" rtl="0" algn="ctr">
              <a:spcBef>
                <a:spcPts val="0"/>
              </a:spcBef>
              <a:spcAft>
                <a:spcPts val="0"/>
              </a:spcAft>
              <a:buNone/>
            </a:pPr>
            <a:r>
              <a:rPr lang="en">
                <a:latin typeface="EB Garamond"/>
                <a:ea typeface="EB Garamond"/>
                <a:cs typeface="EB Garamond"/>
                <a:sym typeface="EB Garamond"/>
              </a:rPr>
              <a:t> </a:t>
            </a:r>
            <a:r>
              <a:rPr lang="en" u="sng">
                <a:solidFill>
                  <a:schemeClr val="hlink"/>
                </a:solidFill>
                <a:latin typeface="EB Garamond"/>
                <a:ea typeface="EB Garamond"/>
                <a:cs typeface="EB Garamond"/>
                <a:sym typeface="EB Garamond"/>
                <a:hlinkClick r:id="rId4"/>
              </a:rPr>
              <a:t>Here</a:t>
            </a:r>
            <a:endParaRPr>
              <a:latin typeface="EB Garamond"/>
              <a:ea typeface="EB Garamond"/>
              <a:cs typeface="EB Garamond"/>
              <a:sym typeface="EB Garamond"/>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 name="Shape 213"/>
        <p:cNvGrpSpPr/>
        <p:nvPr/>
      </p:nvGrpSpPr>
      <p:grpSpPr>
        <a:xfrm>
          <a:off x="0" y="0"/>
          <a:ext cx="0" cy="0"/>
          <a:chOff x="0" y="0"/>
          <a:chExt cx="0" cy="0"/>
        </a:xfrm>
      </p:grpSpPr>
      <p:pic>
        <p:nvPicPr>
          <p:cNvPr id="214" name="Google Shape;214;p28"/>
          <p:cNvPicPr preferRelativeResize="0"/>
          <p:nvPr>
            <p:ph idx="2" type="pic"/>
          </p:nvPr>
        </p:nvPicPr>
        <p:blipFill rotWithShape="1">
          <a:blip r:embed="rId3">
            <a:alphaModFix/>
          </a:blip>
          <a:srcRect b="18624" l="3025" r="0" t="13602"/>
          <a:stretch/>
        </p:blipFill>
        <p:spPr>
          <a:xfrm>
            <a:off x="3536463" y="417038"/>
            <a:ext cx="1731900" cy="1731900"/>
          </a:xfrm>
          <a:prstGeom prst="roundRect">
            <a:avLst>
              <a:gd fmla="val 16667" name="adj"/>
            </a:avLst>
          </a:prstGeom>
        </p:spPr>
      </p:pic>
      <p:sp>
        <p:nvSpPr>
          <p:cNvPr id="215" name="Google Shape;215;p28"/>
          <p:cNvSpPr txBox="1"/>
          <p:nvPr>
            <p:ph type="title"/>
          </p:nvPr>
        </p:nvSpPr>
        <p:spPr>
          <a:xfrm>
            <a:off x="255375" y="2162100"/>
            <a:ext cx="3281100" cy="81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600">
                <a:latin typeface="EB Garamond"/>
                <a:ea typeface="EB Garamond"/>
                <a:cs typeface="EB Garamond"/>
                <a:sym typeface="EB Garamond"/>
              </a:rPr>
              <a:t>Meet the Crew</a:t>
            </a:r>
            <a:endParaRPr sz="3600">
              <a:latin typeface="EB Garamond"/>
              <a:ea typeface="EB Garamond"/>
              <a:cs typeface="EB Garamond"/>
              <a:sym typeface="EB Garamond"/>
            </a:endParaRPr>
          </a:p>
        </p:txBody>
      </p:sp>
      <p:pic>
        <p:nvPicPr>
          <p:cNvPr id="216" name="Google Shape;216;p28"/>
          <p:cNvPicPr preferRelativeResize="0"/>
          <p:nvPr>
            <p:ph idx="2" type="pic"/>
          </p:nvPr>
        </p:nvPicPr>
        <p:blipFill rotWithShape="1">
          <a:blip r:embed="rId4">
            <a:alphaModFix/>
          </a:blip>
          <a:srcRect b="12502" l="0" r="0" t="12495"/>
          <a:stretch/>
        </p:blipFill>
        <p:spPr>
          <a:xfrm>
            <a:off x="6377250" y="417038"/>
            <a:ext cx="1731900" cy="1731900"/>
          </a:xfrm>
          <a:prstGeom prst="roundRect">
            <a:avLst>
              <a:gd fmla="val 16667" name="adj"/>
            </a:avLst>
          </a:prstGeom>
        </p:spPr>
      </p:pic>
      <p:pic>
        <p:nvPicPr>
          <p:cNvPr id="217" name="Google Shape;217;p28"/>
          <p:cNvPicPr preferRelativeResize="0"/>
          <p:nvPr>
            <p:ph idx="2" type="pic"/>
          </p:nvPr>
        </p:nvPicPr>
        <p:blipFill rotWithShape="1">
          <a:blip r:embed="rId5">
            <a:alphaModFix/>
          </a:blip>
          <a:srcRect b="4498" l="2736" r="7246" t="0"/>
          <a:stretch/>
        </p:blipFill>
        <p:spPr>
          <a:xfrm>
            <a:off x="3536475" y="2842163"/>
            <a:ext cx="1731900" cy="1731900"/>
          </a:xfrm>
          <a:prstGeom prst="roundRect">
            <a:avLst>
              <a:gd fmla="val 16667" name="adj"/>
            </a:avLst>
          </a:prstGeom>
        </p:spPr>
      </p:pic>
      <p:pic>
        <p:nvPicPr>
          <p:cNvPr id="218" name="Google Shape;218;p28"/>
          <p:cNvPicPr preferRelativeResize="0"/>
          <p:nvPr>
            <p:ph idx="2" type="pic"/>
          </p:nvPr>
        </p:nvPicPr>
        <p:blipFill rotWithShape="1">
          <a:blip r:embed="rId6">
            <a:alphaModFix/>
          </a:blip>
          <a:srcRect b="12581" l="0" r="0" t="12573"/>
          <a:stretch/>
        </p:blipFill>
        <p:spPr>
          <a:xfrm>
            <a:off x="6377250" y="2842163"/>
            <a:ext cx="1731900" cy="1731900"/>
          </a:xfrm>
          <a:prstGeom prst="roundRect">
            <a:avLst>
              <a:gd fmla="val 16667" name="adj"/>
            </a:avLst>
          </a:prstGeom>
        </p:spPr>
      </p:pic>
      <p:sp>
        <p:nvSpPr>
          <p:cNvPr id="219" name="Google Shape;219;p28"/>
          <p:cNvSpPr txBox="1"/>
          <p:nvPr>
            <p:ph type="title"/>
          </p:nvPr>
        </p:nvSpPr>
        <p:spPr>
          <a:xfrm>
            <a:off x="3349500" y="2098600"/>
            <a:ext cx="1987800" cy="578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800">
                <a:latin typeface="EB Garamond"/>
                <a:ea typeface="EB Garamond"/>
                <a:cs typeface="EB Garamond"/>
                <a:sym typeface="EB Garamond"/>
              </a:rPr>
              <a:t>Hamidou Guechtoli</a:t>
            </a:r>
            <a:endParaRPr sz="1800">
              <a:latin typeface="EB Garamond"/>
              <a:ea typeface="EB Garamond"/>
              <a:cs typeface="EB Garamond"/>
              <a:sym typeface="EB Garamond"/>
            </a:endParaRPr>
          </a:p>
        </p:txBody>
      </p:sp>
      <p:sp>
        <p:nvSpPr>
          <p:cNvPr id="220" name="Google Shape;220;p28"/>
          <p:cNvSpPr txBox="1"/>
          <p:nvPr>
            <p:ph type="title"/>
          </p:nvPr>
        </p:nvSpPr>
        <p:spPr>
          <a:xfrm>
            <a:off x="6249300" y="2098600"/>
            <a:ext cx="19878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latin typeface="EB Garamond"/>
                <a:ea typeface="EB Garamond"/>
                <a:cs typeface="EB Garamond"/>
                <a:sym typeface="EB Garamond"/>
              </a:rPr>
              <a:t>Blaine Wells</a:t>
            </a:r>
            <a:endParaRPr sz="1800">
              <a:latin typeface="EB Garamond"/>
              <a:ea typeface="EB Garamond"/>
              <a:cs typeface="EB Garamond"/>
              <a:sym typeface="EB Garamond"/>
            </a:endParaRPr>
          </a:p>
        </p:txBody>
      </p:sp>
      <p:sp>
        <p:nvSpPr>
          <p:cNvPr id="221" name="Google Shape;221;p28"/>
          <p:cNvSpPr txBox="1"/>
          <p:nvPr>
            <p:ph type="title"/>
          </p:nvPr>
        </p:nvSpPr>
        <p:spPr>
          <a:xfrm>
            <a:off x="3349500" y="4574075"/>
            <a:ext cx="19878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latin typeface="EB Garamond"/>
                <a:ea typeface="EB Garamond"/>
                <a:cs typeface="EB Garamond"/>
                <a:sym typeface="EB Garamond"/>
              </a:rPr>
              <a:t>Melody Fuentes</a:t>
            </a:r>
            <a:endParaRPr sz="1800">
              <a:latin typeface="EB Garamond"/>
              <a:ea typeface="EB Garamond"/>
              <a:cs typeface="EB Garamond"/>
              <a:sym typeface="EB Garamond"/>
            </a:endParaRPr>
          </a:p>
        </p:txBody>
      </p:sp>
      <p:sp>
        <p:nvSpPr>
          <p:cNvPr id="222" name="Google Shape;222;p28"/>
          <p:cNvSpPr txBox="1"/>
          <p:nvPr>
            <p:ph type="title"/>
          </p:nvPr>
        </p:nvSpPr>
        <p:spPr>
          <a:xfrm>
            <a:off x="6249300" y="4574075"/>
            <a:ext cx="1987800" cy="578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latin typeface="EB Garamond"/>
                <a:ea typeface="EB Garamond"/>
                <a:cs typeface="EB Garamond"/>
                <a:sym typeface="EB Garamond"/>
              </a:rPr>
              <a:t>Dante Danelian</a:t>
            </a:r>
            <a:endParaRPr sz="1800">
              <a:latin typeface="EB Garamond"/>
              <a:ea typeface="EB Garamond"/>
              <a:cs typeface="EB Garamond"/>
              <a:sym typeface="EB Garamond"/>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 name="Shape 397"/>
        <p:cNvGrpSpPr/>
        <p:nvPr/>
      </p:nvGrpSpPr>
      <p:grpSpPr>
        <a:xfrm>
          <a:off x="0" y="0"/>
          <a:ext cx="0" cy="0"/>
          <a:chOff x="0" y="0"/>
          <a:chExt cx="0" cy="0"/>
        </a:xfrm>
      </p:grpSpPr>
      <p:sp>
        <p:nvSpPr>
          <p:cNvPr id="398" name="Google Shape;398;p46"/>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46"/>
          <p:cNvSpPr txBox="1"/>
          <p:nvPr>
            <p:ph type="title"/>
          </p:nvPr>
        </p:nvSpPr>
        <p:spPr>
          <a:xfrm>
            <a:off x="1903950" y="130325"/>
            <a:ext cx="4960800" cy="89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Video Storyboard</a:t>
            </a:r>
            <a:endParaRPr>
              <a:latin typeface="EB Garamond"/>
              <a:ea typeface="EB Garamond"/>
              <a:cs typeface="EB Garamond"/>
              <a:sym typeface="EB Garamond"/>
            </a:endParaRPr>
          </a:p>
          <a:p>
            <a:pPr indent="0" lvl="0" marL="0" rtl="0" algn="ctr">
              <a:spcBef>
                <a:spcPts val="0"/>
              </a:spcBef>
              <a:spcAft>
                <a:spcPts val="0"/>
              </a:spcAft>
              <a:buNone/>
            </a:pPr>
            <a:r>
              <a:rPr lang="en" sz="1200">
                <a:latin typeface="EB Garamond"/>
                <a:ea typeface="EB Garamond"/>
                <a:cs typeface="EB Garamond"/>
                <a:sym typeface="EB Garamond"/>
              </a:rPr>
              <a:t>Page 3/3</a:t>
            </a:r>
            <a:endParaRPr sz="1200">
              <a:latin typeface="EB Garamond"/>
              <a:ea typeface="EB Garamond"/>
              <a:cs typeface="EB Garamond"/>
              <a:sym typeface="EB Garamond"/>
            </a:endParaRPr>
          </a:p>
        </p:txBody>
      </p:sp>
      <p:sp>
        <p:nvSpPr>
          <p:cNvPr id="400" name="Google Shape;400;p46"/>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6"/>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6"/>
          <p:cNvSpPr/>
          <p:nvPr/>
        </p:nvSpPr>
        <p:spPr>
          <a:xfrm flipH="1">
            <a:off x="7726247" y="4261361"/>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6"/>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6"/>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6"/>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06" name="Google Shape;406;p46"/>
          <p:cNvPicPr preferRelativeResize="0"/>
          <p:nvPr/>
        </p:nvPicPr>
        <p:blipFill rotWithShape="1">
          <a:blip r:embed="rId3">
            <a:alphaModFix/>
          </a:blip>
          <a:srcRect b="-7168" l="553" r="553" t="-7168"/>
          <a:stretch/>
        </p:blipFill>
        <p:spPr>
          <a:xfrm>
            <a:off x="1680300" y="1029725"/>
            <a:ext cx="5608500" cy="4037100"/>
          </a:xfrm>
          <a:prstGeom prst="roundRect">
            <a:avLst>
              <a:gd fmla="val 16667" name="adj"/>
            </a:avLst>
          </a:prstGeom>
          <a:noFill/>
          <a:ln cap="flat" cmpd="sng" w="38100">
            <a:solidFill>
              <a:schemeClr val="dk2"/>
            </a:solidFill>
            <a:prstDash val="solid"/>
            <a:round/>
            <a:headEnd len="sm" w="sm" type="none"/>
            <a:tailEnd len="sm" w="sm" type="none"/>
          </a:ln>
        </p:spPr>
      </p:pic>
      <p:sp>
        <p:nvSpPr>
          <p:cNvPr id="407" name="Google Shape;407;p46"/>
          <p:cNvSpPr txBox="1"/>
          <p:nvPr/>
        </p:nvSpPr>
        <p:spPr>
          <a:xfrm>
            <a:off x="0" y="1704375"/>
            <a:ext cx="1680300" cy="403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EB Garamond"/>
                <a:ea typeface="EB Garamond"/>
                <a:cs typeface="EB Garamond"/>
                <a:sym typeface="EB Garamond"/>
              </a:rPr>
              <a:t>Link to Full Board:</a:t>
            </a:r>
            <a:endParaRPr>
              <a:latin typeface="EB Garamond"/>
              <a:ea typeface="EB Garamond"/>
              <a:cs typeface="EB Garamond"/>
              <a:sym typeface="EB Garamond"/>
            </a:endParaRPr>
          </a:p>
          <a:p>
            <a:pPr indent="0" lvl="0" marL="0" rtl="0" algn="ctr">
              <a:spcBef>
                <a:spcPts val="0"/>
              </a:spcBef>
              <a:spcAft>
                <a:spcPts val="0"/>
              </a:spcAft>
              <a:buNone/>
            </a:pPr>
            <a:r>
              <a:rPr lang="en">
                <a:latin typeface="EB Garamond"/>
                <a:ea typeface="EB Garamond"/>
                <a:cs typeface="EB Garamond"/>
                <a:sym typeface="EB Garamond"/>
              </a:rPr>
              <a:t> </a:t>
            </a:r>
            <a:r>
              <a:rPr lang="en" u="sng">
                <a:solidFill>
                  <a:schemeClr val="hlink"/>
                </a:solidFill>
                <a:latin typeface="EB Garamond"/>
                <a:ea typeface="EB Garamond"/>
                <a:cs typeface="EB Garamond"/>
                <a:sym typeface="EB Garamond"/>
                <a:hlinkClick r:id="rId4"/>
              </a:rPr>
              <a:t>Here</a:t>
            </a:r>
            <a:endParaRPr>
              <a:latin typeface="EB Garamond"/>
              <a:ea typeface="EB Garamond"/>
              <a:cs typeface="EB Garamond"/>
              <a:sym typeface="EB Garamond"/>
            </a:endParaRPr>
          </a:p>
        </p:txBody>
      </p:sp>
      <p:sp>
        <p:nvSpPr>
          <p:cNvPr id="408" name="Google Shape;408;p46"/>
          <p:cNvSpPr txBox="1"/>
          <p:nvPr/>
        </p:nvSpPr>
        <p:spPr>
          <a:xfrm>
            <a:off x="682400" y="980925"/>
            <a:ext cx="49131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Open Sans"/>
              <a:ea typeface="Open Sans"/>
              <a:cs typeface="Open Sans"/>
              <a:sym typeface="Open Sans"/>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 name="Shape 412"/>
        <p:cNvGrpSpPr/>
        <p:nvPr/>
      </p:nvGrpSpPr>
      <p:grpSpPr>
        <a:xfrm>
          <a:off x="0" y="0"/>
          <a:ext cx="0" cy="0"/>
          <a:chOff x="0" y="0"/>
          <a:chExt cx="0" cy="0"/>
        </a:xfrm>
      </p:grpSpPr>
      <p:sp>
        <p:nvSpPr>
          <p:cNvPr id="413" name="Google Shape;413;p47"/>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7"/>
          <p:cNvSpPr txBox="1"/>
          <p:nvPr>
            <p:ph type="title"/>
          </p:nvPr>
        </p:nvSpPr>
        <p:spPr>
          <a:xfrm>
            <a:off x="1903950" y="130325"/>
            <a:ext cx="4960800" cy="89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Video Shotlist</a:t>
            </a:r>
            <a:endParaRPr>
              <a:latin typeface="EB Garamond"/>
              <a:ea typeface="EB Garamond"/>
              <a:cs typeface="EB Garamond"/>
              <a:sym typeface="EB Garamond"/>
            </a:endParaRPr>
          </a:p>
          <a:p>
            <a:pPr indent="0" lvl="0" marL="0" rtl="0" algn="ctr">
              <a:spcBef>
                <a:spcPts val="0"/>
              </a:spcBef>
              <a:spcAft>
                <a:spcPts val="0"/>
              </a:spcAft>
              <a:buNone/>
            </a:pPr>
            <a:r>
              <a:rPr lang="en" sz="1200">
                <a:latin typeface="EB Garamond"/>
                <a:ea typeface="EB Garamond"/>
                <a:cs typeface="EB Garamond"/>
                <a:sym typeface="EB Garamond"/>
              </a:rPr>
              <a:t>Page 1/2</a:t>
            </a:r>
            <a:endParaRPr sz="1200">
              <a:latin typeface="EB Garamond"/>
              <a:ea typeface="EB Garamond"/>
              <a:cs typeface="EB Garamond"/>
              <a:sym typeface="EB Garamond"/>
            </a:endParaRPr>
          </a:p>
        </p:txBody>
      </p:sp>
      <p:sp>
        <p:nvSpPr>
          <p:cNvPr id="415" name="Google Shape;415;p47"/>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7"/>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47"/>
          <p:cNvSpPr/>
          <p:nvPr/>
        </p:nvSpPr>
        <p:spPr>
          <a:xfrm flipH="1">
            <a:off x="7726247" y="4261361"/>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7"/>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7"/>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7"/>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21" name="Google Shape;421;p47"/>
          <p:cNvPicPr preferRelativeResize="0"/>
          <p:nvPr/>
        </p:nvPicPr>
        <p:blipFill rotWithShape="1">
          <a:blip r:embed="rId3">
            <a:alphaModFix/>
          </a:blip>
          <a:srcRect b="2892" l="0" r="0" t="2892"/>
          <a:stretch/>
        </p:blipFill>
        <p:spPr>
          <a:xfrm>
            <a:off x="1680300" y="1029725"/>
            <a:ext cx="5608500" cy="4037100"/>
          </a:xfrm>
          <a:prstGeom prst="roundRect">
            <a:avLst>
              <a:gd fmla="val 16667" name="adj"/>
            </a:avLst>
          </a:prstGeom>
          <a:noFill/>
          <a:ln cap="flat" cmpd="sng" w="38100">
            <a:solidFill>
              <a:schemeClr val="dk2"/>
            </a:solidFill>
            <a:prstDash val="solid"/>
            <a:round/>
            <a:headEnd len="sm" w="sm" type="none"/>
            <a:tailEnd len="sm" w="sm" type="none"/>
          </a:ln>
        </p:spPr>
      </p:pic>
      <p:sp>
        <p:nvSpPr>
          <p:cNvPr id="422" name="Google Shape;422;p47"/>
          <p:cNvSpPr txBox="1"/>
          <p:nvPr/>
        </p:nvSpPr>
        <p:spPr>
          <a:xfrm>
            <a:off x="0" y="1704375"/>
            <a:ext cx="1680300" cy="40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Link to Full Shotlist:</a:t>
            </a:r>
            <a:endParaRPr>
              <a:latin typeface="EB Garamond"/>
              <a:ea typeface="EB Garamond"/>
              <a:cs typeface="EB Garamond"/>
              <a:sym typeface="EB Garamond"/>
            </a:endParaRPr>
          </a:p>
          <a:p>
            <a:pPr indent="0" lvl="0" marL="0" rtl="0" algn="ctr">
              <a:spcBef>
                <a:spcPts val="0"/>
              </a:spcBef>
              <a:spcAft>
                <a:spcPts val="0"/>
              </a:spcAft>
              <a:buNone/>
            </a:pPr>
            <a:r>
              <a:rPr lang="en">
                <a:latin typeface="EB Garamond"/>
                <a:ea typeface="EB Garamond"/>
                <a:cs typeface="EB Garamond"/>
                <a:sym typeface="EB Garamond"/>
              </a:rPr>
              <a:t> </a:t>
            </a:r>
            <a:r>
              <a:rPr lang="en" u="sng">
                <a:solidFill>
                  <a:schemeClr val="hlink"/>
                </a:solidFill>
                <a:latin typeface="EB Garamond"/>
                <a:ea typeface="EB Garamond"/>
                <a:cs typeface="EB Garamond"/>
                <a:sym typeface="EB Garamond"/>
                <a:hlinkClick r:id="rId4"/>
              </a:rPr>
              <a:t>Here</a:t>
            </a:r>
            <a:endParaRPr>
              <a:latin typeface="EB Garamond"/>
              <a:ea typeface="EB Garamond"/>
              <a:cs typeface="EB Garamond"/>
              <a:sym typeface="EB Garamond"/>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6" name="Shape 426"/>
        <p:cNvGrpSpPr/>
        <p:nvPr/>
      </p:nvGrpSpPr>
      <p:grpSpPr>
        <a:xfrm>
          <a:off x="0" y="0"/>
          <a:ext cx="0" cy="0"/>
          <a:chOff x="0" y="0"/>
          <a:chExt cx="0" cy="0"/>
        </a:xfrm>
      </p:grpSpPr>
      <p:sp>
        <p:nvSpPr>
          <p:cNvPr id="427" name="Google Shape;427;p48"/>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8"/>
          <p:cNvSpPr txBox="1"/>
          <p:nvPr>
            <p:ph type="title"/>
          </p:nvPr>
        </p:nvSpPr>
        <p:spPr>
          <a:xfrm>
            <a:off x="1903950" y="130325"/>
            <a:ext cx="4960800" cy="899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Video Shot List</a:t>
            </a:r>
            <a:endParaRPr>
              <a:latin typeface="EB Garamond"/>
              <a:ea typeface="EB Garamond"/>
              <a:cs typeface="EB Garamond"/>
              <a:sym typeface="EB Garamond"/>
            </a:endParaRPr>
          </a:p>
          <a:p>
            <a:pPr indent="0" lvl="0" marL="0" rtl="0" algn="ctr">
              <a:spcBef>
                <a:spcPts val="0"/>
              </a:spcBef>
              <a:spcAft>
                <a:spcPts val="0"/>
              </a:spcAft>
              <a:buNone/>
            </a:pPr>
            <a:r>
              <a:rPr lang="en" sz="1200">
                <a:latin typeface="EB Garamond"/>
                <a:ea typeface="EB Garamond"/>
                <a:cs typeface="EB Garamond"/>
                <a:sym typeface="EB Garamond"/>
              </a:rPr>
              <a:t>Page 2/2</a:t>
            </a:r>
            <a:endParaRPr sz="1200">
              <a:latin typeface="EB Garamond"/>
              <a:ea typeface="EB Garamond"/>
              <a:cs typeface="EB Garamond"/>
              <a:sym typeface="EB Garamond"/>
            </a:endParaRPr>
          </a:p>
        </p:txBody>
      </p:sp>
      <p:sp>
        <p:nvSpPr>
          <p:cNvPr id="429" name="Google Shape;429;p48"/>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8"/>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8"/>
          <p:cNvSpPr/>
          <p:nvPr/>
        </p:nvSpPr>
        <p:spPr>
          <a:xfrm flipH="1">
            <a:off x="7726247" y="4261361"/>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48"/>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8"/>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8"/>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35" name="Google Shape;435;p48"/>
          <p:cNvPicPr preferRelativeResize="0"/>
          <p:nvPr/>
        </p:nvPicPr>
        <p:blipFill rotWithShape="1">
          <a:blip r:embed="rId3">
            <a:alphaModFix/>
          </a:blip>
          <a:srcRect b="1859" l="2317" r="2317" t="-1860"/>
          <a:stretch/>
        </p:blipFill>
        <p:spPr>
          <a:xfrm>
            <a:off x="1680300" y="1029725"/>
            <a:ext cx="5608500" cy="4037100"/>
          </a:xfrm>
          <a:prstGeom prst="roundRect">
            <a:avLst>
              <a:gd fmla="val 16667" name="adj"/>
            </a:avLst>
          </a:prstGeom>
          <a:noFill/>
          <a:ln cap="flat" cmpd="sng" w="38100">
            <a:solidFill>
              <a:schemeClr val="dk2"/>
            </a:solidFill>
            <a:prstDash val="solid"/>
            <a:round/>
            <a:headEnd len="sm" w="sm" type="none"/>
            <a:tailEnd len="sm" w="sm" type="none"/>
          </a:ln>
        </p:spPr>
      </p:pic>
      <p:sp>
        <p:nvSpPr>
          <p:cNvPr id="436" name="Google Shape;436;p48"/>
          <p:cNvSpPr txBox="1"/>
          <p:nvPr/>
        </p:nvSpPr>
        <p:spPr>
          <a:xfrm>
            <a:off x="0" y="1704375"/>
            <a:ext cx="1680300" cy="40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Link to Full Shotlist:</a:t>
            </a:r>
            <a:endParaRPr>
              <a:latin typeface="EB Garamond"/>
              <a:ea typeface="EB Garamond"/>
              <a:cs typeface="EB Garamond"/>
              <a:sym typeface="EB Garamond"/>
            </a:endParaRPr>
          </a:p>
          <a:p>
            <a:pPr indent="0" lvl="0" marL="0" rtl="0" algn="ctr">
              <a:spcBef>
                <a:spcPts val="0"/>
              </a:spcBef>
              <a:spcAft>
                <a:spcPts val="0"/>
              </a:spcAft>
              <a:buNone/>
            </a:pPr>
            <a:r>
              <a:rPr lang="en">
                <a:latin typeface="EB Garamond"/>
                <a:ea typeface="EB Garamond"/>
                <a:cs typeface="EB Garamond"/>
                <a:sym typeface="EB Garamond"/>
              </a:rPr>
              <a:t> </a:t>
            </a:r>
            <a:r>
              <a:rPr lang="en" u="sng">
                <a:solidFill>
                  <a:schemeClr val="hlink"/>
                </a:solidFill>
                <a:latin typeface="EB Garamond"/>
                <a:ea typeface="EB Garamond"/>
                <a:cs typeface="EB Garamond"/>
                <a:sym typeface="EB Garamond"/>
                <a:hlinkClick r:id="rId4"/>
              </a:rPr>
              <a:t>Here</a:t>
            </a:r>
            <a:endParaRPr>
              <a:latin typeface="EB Garamond"/>
              <a:ea typeface="EB Garamond"/>
              <a:cs typeface="EB Garamond"/>
              <a:sym typeface="EB Garamond"/>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 name="Shape 440"/>
        <p:cNvGrpSpPr/>
        <p:nvPr/>
      </p:nvGrpSpPr>
      <p:grpSpPr>
        <a:xfrm>
          <a:off x="0" y="0"/>
          <a:ext cx="0" cy="0"/>
          <a:chOff x="0" y="0"/>
          <a:chExt cx="0" cy="0"/>
        </a:xfrm>
      </p:grpSpPr>
      <p:pic>
        <p:nvPicPr>
          <p:cNvPr id="441" name="Google Shape;441;p49"/>
          <p:cNvPicPr preferRelativeResize="0"/>
          <p:nvPr/>
        </p:nvPicPr>
        <p:blipFill rotWithShape="1">
          <a:blip r:embed="rId3">
            <a:alphaModFix/>
          </a:blip>
          <a:srcRect b="733" l="641" r="6387" t="6355"/>
          <a:stretch/>
        </p:blipFill>
        <p:spPr>
          <a:xfrm>
            <a:off x="2227021" y="1317694"/>
            <a:ext cx="4696500" cy="3231600"/>
          </a:xfrm>
          <a:prstGeom prst="roundRect">
            <a:avLst>
              <a:gd fmla="val 16667" name="adj"/>
            </a:avLst>
          </a:prstGeom>
          <a:noFill/>
          <a:ln cap="flat" cmpd="sng" w="38100">
            <a:solidFill>
              <a:schemeClr val="dk2"/>
            </a:solidFill>
            <a:prstDash val="solid"/>
            <a:round/>
            <a:headEnd len="sm" w="sm" type="none"/>
            <a:tailEnd len="sm" w="sm" type="none"/>
          </a:ln>
        </p:spPr>
      </p:pic>
      <p:sp>
        <p:nvSpPr>
          <p:cNvPr id="442" name="Google Shape;442;p49"/>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9"/>
          <p:cNvSpPr txBox="1"/>
          <p:nvPr>
            <p:ph type="title"/>
          </p:nvPr>
        </p:nvSpPr>
        <p:spPr>
          <a:xfrm>
            <a:off x="3426413" y="452450"/>
            <a:ext cx="2191800" cy="67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EB Garamond"/>
                <a:ea typeface="EB Garamond"/>
                <a:cs typeface="EB Garamond"/>
                <a:sym typeface="EB Garamond"/>
              </a:rPr>
              <a:t>Video!</a:t>
            </a:r>
            <a:endParaRPr>
              <a:latin typeface="EB Garamond"/>
              <a:ea typeface="EB Garamond"/>
              <a:cs typeface="EB Garamond"/>
              <a:sym typeface="EB Garamond"/>
            </a:endParaRPr>
          </a:p>
          <a:p>
            <a:pPr indent="0" lvl="0" marL="0" rtl="0" algn="ctr">
              <a:spcBef>
                <a:spcPts val="0"/>
              </a:spcBef>
              <a:spcAft>
                <a:spcPts val="0"/>
              </a:spcAft>
              <a:buNone/>
            </a:pPr>
            <a:r>
              <a:t/>
            </a:r>
            <a:endParaRPr sz="1200">
              <a:latin typeface="EB Garamond"/>
              <a:ea typeface="EB Garamond"/>
              <a:cs typeface="EB Garamond"/>
              <a:sym typeface="EB Garamond"/>
            </a:endParaRPr>
          </a:p>
        </p:txBody>
      </p:sp>
      <p:sp>
        <p:nvSpPr>
          <p:cNvPr id="444" name="Google Shape;444;p49"/>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9"/>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9"/>
          <p:cNvSpPr/>
          <p:nvPr/>
        </p:nvSpPr>
        <p:spPr>
          <a:xfrm flipH="1">
            <a:off x="7726247" y="4261361"/>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9"/>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9"/>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9"/>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9"/>
          <p:cNvSpPr txBox="1"/>
          <p:nvPr/>
        </p:nvSpPr>
        <p:spPr>
          <a:xfrm>
            <a:off x="4044413" y="911825"/>
            <a:ext cx="1061700" cy="403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EB Garamond"/>
                <a:ea typeface="EB Garamond"/>
                <a:cs typeface="EB Garamond"/>
                <a:sym typeface="EB Garamond"/>
              </a:rPr>
              <a:t>Link: </a:t>
            </a:r>
            <a:r>
              <a:rPr lang="en" u="sng">
                <a:solidFill>
                  <a:schemeClr val="hlink"/>
                </a:solidFill>
                <a:latin typeface="EB Garamond"/>
                <a:ea typeface="EB Garamond"/>
                <a:cs typeface="EB Garamond"/>
                <a:sym typeface="EB Garamond"/>
                <a:hlinkClick r:id="rId4"/>
              </a:rPr>
              <a:t>Here</a:t>
            </a:r>
            <a:endParaRPr>
              <a:latin typeface="EB Garamond"/>
              <a:ea typeface="EB Garamond"/>
              <a:cs typeface="EB Garamond"/>
              <a:sym typeface="EB Garamond"/>
            </a:endParaRPr>
          </a:p>
        </p:txBody>
      </p:sp>
      <p:sp>
        <p:nvSpPr>
          <p:cNvPr id="451" name="Google Shape;451;p49"/>
          <p:cNvSpPr txBox="1"/>
          <p:nvPr/>
        </p:nvSpPr>
        <p:spPr>
          <a:xfrm>
            <a:off x="4041150" y="4628175"/>
            <a:ext cx="10617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i="1" lang="en">
                <a:latin typeface="EB Garamond"/>
                <a:ea typeface="EB Garamond"/>
                <a:cs typeface="EB Garamond"/>
                <a:sym typeface="EB Garamond"/>
              </a:rPr>
              <a:t>Time: 1:35</a:t>
            </a:r>
            <a:endParaRPr i="1"/>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5" name="Shape 455"/>
        <p:cNvGrpSpPr/>
        <p:nvPr/>
      </p:nvGrpSpPr>
      <p:grpSpPr>
        <a:xfrm>
          <a:off x="0" y="0"/>
          <a:ext cx="0" cy="0"/>
          <a:chOff x="0" y="0"/>
          <a:chExt cx="0" cy="0"/>
        </a:xfrm>
      </p:grpSpPr>
      <p:sp>
        <p:nvSpPr>
          <p:cNvPr id="456" name="Google Shape;456;p50"/>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50"/>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50"/>
          <p:cNvSpPr/>
          <p:nvPr/>
        </p:nvSpPr>
        <p:spPr>
          <a:xfrm>
            <a:off x="0" y="4244250"/>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50"/>
          <p:cNvSpPr/>
          <p:nvPr/>
        </p:nvSpPr>
        <p:spPr>
          <a:xfrm flipH="1">
            <a:off x="-61487" y="2796375"/>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50"/>
          <p:cNvSpPr/>
          <p:nvPr/>
        </p:nvSpPr>
        <p:spPr>
          <a:xfrm>
            <a:off x="7996350" y="-34200"/>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50"/>
          <p:cNvSpPr/>
          <p:nvPr/>
        </p:nvSpPr>
        <p:spPr>
          <a:xfrm rot="6678767">
            <a:off x="8358214" y="71452"/>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50"/>
          <p:cNvSpPr txBox="1"/>
          <p:nvPr>
            <p:ph type="title"/>
          </p:nvPr>
        </p:nvSpPr>
        <p:spPr>
          <a:xfrm>
            <a:off x="2230050" y="1939950"/>
            <a:ext cx="4683900" cy="1263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i="1" lang="en" sz="7000">
                <a:latin typeface="EB Garamond"/>
                <a:ea typeface="EB Garamond"/>
                <a:cs typeface="EB Garamond"/>
                <a:sym typeface="EB Garamond"/>
              </a:rPr>
              <a:t>Thank You!</a:t>
            </a:r>
            <a:endParaRPr b="1" i="1" sz="7000">
              <a:latin typeface="EB Garamond"/>
              <a:ea typeface="EB Garamond"/>
              <a:cs typeface="EB Garamond"/>
              <a:sym typeface="EB Garamond"/>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66" name="Shape 466"/>
        <p:cNvGrpSpPr/>
        <p:nvPr/>
      </p:nvGrpSpPr>
      <p:grpSpPr>
        <a:xfrm>
          <a:off x="0" y="0"/>
          <a:ext cx="0" cy="0"/>
          <a:chOff x="0" y="0"/>
          <a:chExt cx="0" cy="0"/>
        </a:xfrm>
      </p:grpSpPr>
      <p:sp>
        <p:nvSpPr>
          <p:cNvPr id="467" name="Google Shape;467;p51"/>
          <p:cNvSpPr txBox="1"/>
          <p:nvPr>
            <p:ph type="title"/>
          </p:nvPr>
        </p:nvSpPr>
        <p:spPr>
          <a:xfrm>
            <a:off x="1657350" y="279925"/>
            <a:ext cx="5829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i="1" lang="en">
                <a:latin typeface="EB Garamond"/>
                <a:ea typeface="EB Garamond"/>
                <a:cs typeface="EB Garamond"/>
                <a:sym typeface="EB Garamond"/>
              </a:rPr>
              <a:t>Experience Prototype</a:t>
            </a:r>
            <a:r>
              <a:rPr b="1" i="1" lang="en">
                <a:latin typeface="EB Garamond"/>
                <a:ea typeface="EB Garamond"/>
                <a:cs typeface="EB Garamond"/>
                <a:sym typeface="EB Garamond"/>
              </a:rPr>
              <a:t>s Takeaways</a:t>
            </a:r>
            <a:endParaRPr b="1" i="1">
              <a:latin typeface="EB Garamond"/>
              <a:ea typeface="EB Garamond"/>
              <a:cs typeface="EB Garamond"/>
              <a:sym typeface="EB Garamond"/>
            </a:endParaRPr>
          </a:p>
        </p:txBody>
      </p:sp>
      <p:sp>
        <p:nvSpPr>
          <p:cNvPr id="468" name="Google Shape;468;p51"/>
          <p:cNvSpPr txBox="1"/>
          <p:nvPr>
            <p:ph idx="4294967295" type="subTitle"/>
          </p:nvPr>
        </p:nvSpPr>
        <p:spPr>
          <a:xfrm>
            <a:off x="5682925" y="1288775"/>
            <a:ext cx="2745900" cy="10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“I want to support the planet with each buy. That’s why I support companies that are eco-friendly”</a:t>
            </a:r>
            <a:endParaRPr sz="1600">
              <a:latin typeface="Reem Kufi"/>
              <a:ea typeface="Reem Kufi"/>
              <a:cs typeface="Reem Kufi"/>
              <a:sym typeface="Reem Kufi"/>
            </a:endParaRPr>
          </a:p>
        </p:txBody>
      </p:sp>
      <p:pic>
        <p:nvPicPr>
          <p:cNvPr id="469" name="Google Shape;469;p51"/>
          <p:cNvPicPr preferRelativeResize="0"/>
          <p:nvPr/>
        </p:nvPicPr>
        <p:blipFill rotWithShape="1">
          <a:blip r:embed="rId3">
            <a:alphaModFix/>
          </a:blip>
          <a:srcRect b="0" l="15513" r="28237" t="0"/>
          <a:stretch/>
        </p:blipFill>
        <p:spPr>
          <a:xfrm>
            <a:off x="4740850" y="2905500"/>
            <a:ext cx="1855200" cy="1855200"/>
          </a:xfrm>
          <a:prstGeom prst="roundRect">
            <a:avLst>
              <a:gd fmla="val 16667" name="adj"/>
            </a:avLst>
          </a:prstGeom>
          <a:noFill/>
          <a:ln cap="flat" cmpd="sng" w="19050">
            <a:solidFill>
              <a:schemeClr val="dk2"/>
            </a:solidFill>
            <a:prstDash val="solid"/>
            <a:round/>
            <a:headEnd len="sm" w="sm" type="none"/>
            <a:tailEnd len="sm" w="sm" type="none"/>
          </a:ln>
        </p:spPr>
      </p:pic>
      <p:sp>
        <p:nvSpPr>
          <p:cNvPr id="470" name="Google Shape;470;p51"/>
          <p:cNvSpPr txBox="1"/>
          <p:nvPr>
            <p:ph idx="4294967295" type="subTitle"/>
          </p:nvPr>
        </p:nvSpPr>
        <p:spPr>
          <a:xfrm>
            <a:off x="715175" y="33688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BIO</a:t>
            </a:r>
            <a:endParaRPr sz="1800">
              <a:latin typeface="Reem Kufi"/>
              <a:ea typeface="Reem Kufi"/>
              <a:cs typeface="Reem Kufi"/>
              <a:sym typeface="Reem Kufi"/>
            </a:endParaRPr>
          </a:p>
        </p:txBody>
      </p:sp>
      <p:sp>
        <p:nvSpPr>
          <p:cNvPr id="471" name="Google Shape;471;p51"/>
          <p:cNvSpPr txBox="1"/>
          <p:nvPr>
            <p:ph idx="4294967295" type="subTitle"/>
          </p:nvPr>
        </p:nvSpPr>
        <p:spPr>
          <a:xfrm>
            <a:off x="715175" y="3835800"/>
            <a:ext cx="23514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average client is outdoorsy, has creative jobs and a passion for the environment and the planet</a:t>
            </a:r>
            <a:endParaRPr sz="1200"/>
          </a:p>
        </p:txBody>
      </p:sp>
      <p:sp>
        <p:nvSpPr>
          <p:cNvPr id="472" name="Google Shape;472;p51"/>
          <p:cNvSpPr txBox="1"/>
          <p:nvPr>
            <p:ph idx="4294967295" type="subTitle"/>
          </p:nvPr>
        </p:nvSpPr>
        <p:spPr>
          <a:xfrm>
            <a:off x="651675" y="11786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Solution: </a:t>
            </a:r>
            <a:endParaRPr sz="1800">
              <a:latin typeface="Reem Kufi"/>
              <a:ea typeface="Reem Kufi"/>
              <a:cs typeface="Reem Kufi"/>
              <a:sym typeface="Reem Kufi"/>
            </a:endParaRPr>
          </a:p>
        </p:txBody>
      </p:sp>
      <p:sp>
        <p:nvSpPr>
          <p:cNvPr id="473" name="Google Shape;473;p51"/>
          <p:cNvSpPr txBox="1"/>
          <p:nvPr>
            <p:ph idx="4294967295" type="subTitle"/>
          </p:nvPr>
        </p:nvSpPr>
        <p:spPr>
          <a:xfrm>
            <a:off x="715175" y="3027475"/>
            <a:ext cx="23514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26, teacher</a:t>
            </a:r>
            <a:endParaRPr sz="1200"/>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77" name="Shape 477"/>
        <p:cNvGrpSpPr/>
        <p:nvPr/>
      </p:nvGrpSpPr>
      <p:grpSpPr>
        <a:xfrm>
          <a:off x="0" y="0"/>
          <a:ext cx="0" cy="0"/>
          <a:chOff x="0" y="0"/>
          <a:chExt cx="0" cy="0"/>
        </a:xfrm>
      </p:grpSpPr>
      <p:sp>
        <p:nvSpPr>
          <p:cNvPr id="478" name="Google Shape;478;p5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BUYER PERSONA INFOGRAPHICS</a:t>
            </a:r>
            <a:endParaRPr/>
          </a:p>
        </p:txBody>
      </p:sp>
      <p:sp>
        <p:nvSpPr>
          <p:cNvPr id="479" name="Google Shape;479;p52"/>
          <p:cNvSpPr txBox="1"/>
          <p:nvPr>
            <p:ph idx="4294967295" type="subTitle"/>
          </p:nvPr>
        </p:nvSpPr>
        <p:spPr>
          <a:xfrm>
            <a:off x="715175" y="33688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BIO</a:t>
            </a:r>
            <a:endParaRPr sz="1800">
              <a:latin typeface="Reem Kufi"/>
              <a:ea typeface="Reem Kufi"/>
              <a:cs typeface="Reem Kufi"/>
              <a:sym typeface="Reem Kufi"/>
            </a:endParaRPr>
          </a:p>
        </p:txBody>
      </p:sp>
      <p:sp>
        <p:nvSpPr>
          <p:cNvPr id="480" name="Google Shape;480;p52"/>
          <p:cNvSpPr txBox="1"/>
          <p:nvPr>
            <p:ph idx="4294967295" type="subTitle"/>
          </p:nvPr>
        </p:nvSpPr>
        <p:spPr>
          <a:xfrm>
            <a:off x="715175" y="3835800"/>
            <a:ext cx="23514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average client is outdoorsy, has creative jobs and a passion for the environment and the planet</a:t>
            </a:r>
            <a:endParaRPr sz="1200"/>
          </a:p>
        </p:txBody>
      </p:sp>
      <p:sp>
        <p:nvSpPr>
          <p:cNvPr id="481" name="Google Shape;481;p52"/>
          <p:cNvSpPr txBox="1"/>
          <p:nvPr>
            <p:ph idx="4294967295" type="subTitle"/>
          </p:nvPr>
        </p:nvSpPr>
        <p:spPr>
          <a:xfrm>
            <a:off x="715175" y="26264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JANE DOE</a:t>
            </a:r>
            <a:endParaRPr sz="1800">
              <a:latin typeface="Reem Kufi"/>
              <a:ea typeface="Reem Kufi"/>
              <a:cs typeface="Reem Kufi"/>
              <a:sym typeface="Reem Kufi"/>
            </a:endParaRPr>
          </a:p>
        </p:txBody>
      </p:sp>
      <p:sp>
        <p:nvSpPr>
          <p:cNvPr id="482" name="Google Shape;482;p52"/>
          <p:cNvSpPr txBox="1"/>
          <p:nvPr>
            <p:ph idx="4294967295" type="subTitle"/>
          </p:nvPr>
        </p:nvSpPr>
        <p:spPr>
          <a:xfrm>
            <a:off x="715175" y="3027475"/>
            <a:ext cx="23514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26, teacher</a:t>
            </a:r>
            <a:endParaRPr sz="1200"/>
          </a:p>
        </p:txBody>
      </p:sp>
      <p:sp>
        <p:nvSpPr>
          <p:cNvPr id="483" name="Google Shape;483;p52"/>
          <p:cNvSpPr txBox="1"/>
          <p:nvPr>
            <p:ph idx="4294967295" type="subTitle"/>
          </p:nvPr>
        </p:nvSpPr>
        <p:spPr>
          <a:xfrm>
            <a:off x="5682925" y="1288775"/>
            <a:ext cx="2745900" cy="10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“I want to support the planet with each buy. That’s why I support companies that are eco-friendly”</a:t>
            </a:r>
            <a:endParaRPr sz="1600">
              <a:latin typeface="Reem Kufi"/>
              <a:ea typeface="Reem Kufi"/>
              <a:cs typeface="Reem Kufi"/>
              <a:sym typeface="Reem Kufi"/>
            </a:endParaRPr>
          </a:p>
        </p:txBody>
      </p:sp>
      <p:sp>
        <p:nvSpPr>
          <p:cNvPr id="484" name="Google Shape;484;p52"/>
          <p:cNvSpPr txBox="1"/>
          <p:nvPr>
            <p:ph idx="4294967295" type="subTitle"/>
          </p:nvPr>
        </p:nvSpPr>
        <p:spPr>
          <a:xfrm>
            <a:off x="3113925" y="1169225"/>
            <a:ext cx="2424300" cy="43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PERSONALITY</a:t>
            </a:r>
            <a:endParaRPr sz="1800">
              <a:latin typeface="Reem Kufi"/>
              <a:ea typeface="Reem Kufi"/>
              <a:cs typeface="Reem Kufi"/>
              <a:sym typeface="Reem Kufi"/>
            </a:endParaRPr>
          </a:p>
        </p:txBody>
      </p:sp>
      <p:sp>
        <p:nvSpPr>
          <p:cNvPr id="485" name="Google Shape;485;p52"/>
          <p:cNvSpPr txBox="1"/>
          <p:nvPr>
            <p:ph idx="4294967295" type="subTitle"/>
          </p:nvPr>
        </p:nvSpPr>
        <p:spPr>
          <a:xfrm>
            <a:off x="3113925" y="1594650"/>
            <a:ext cx="2424300" cy="1680900"/>
          </a:xfrm>
          <a:prstGeom prst="rect">
            <a:avLst/>
          </a:prstGeom>
        </p:spPr>
        <p:txBody>
          <a:bodyPr anchorCtr="0" anchor="t" bIns="91425" lIns="91425" spcFirstLastPara="1" rIns="91425" wrap="square" tIns="91425">
            <a:noAutofit/>
          </a:bodyPr>
          <a:lstStyle/>
          <a:p>
            <a:pPr indent="-304800" lvl="0" marL="342900" rtl="0" algn="l">
              <a:spcBef>
                <a:spcPts val="0"/>
              </a:spcBef>
              <a:spcAft>
                <a:spcPts val="0"/>
              </a:spcAft>
              <a:buSzPts val="1200"/>
              <a:buChar char="●"/>
            </a:pPr>
            <a:r>
              <a:rPr lang="en"/>
              <a:t>Strong ideas in favor of ecology, sustainability, recycling and upcycling</a:t>
            </a:r>
            <a:endParaRPr/>
          </a:p>
          <a:p>
            <a:pPr indent="-304800" lvl="0" marL="342900" rtl="0" algn="l">
              <a:spcBef>
                <a:spcPts val="0"/>
              </a:spcBef>
              <a:spcAft>
                <a:spcPts val="0"/>
              </a:spcAft>
              <a:buSzPts val="1200"/>
              <a:buChar char="●"/>
            </a:pPr>
            <a:r>
              <a:rPr lang="en"/>
              <a:t>Avid user of social media, specifically TikTok and Twitter, among others</a:t>
            </a:r>
            <a:endParaRPr/>
          </a:p>
          <a:p>
            <a:pPr indent="-304800" lvl="0" marL="342900" rtl="0" algn="l">
              <a:spcBef>
                <a:spcPts val="0"/>
              </a:spcBef>
              <a:spcAft>
                <a:spcPts val="0"/>
              </a:spcAft>
              <a:buSzPts val="1200"/>
              <a:buChar char="●"/>
            </a:pPr>
            <a:r>
              <a:rPr lang="en"/>
              <a:t>Keeps up to date with trends and follows brands that do so</a:t>
            </a:r>
            <a:endParaRPr/>
          </a:p>
        </p:txBody>
      </p:sp>
      <p:sp>
        <p:nvSpPr>
          <p:cNvPr id="486" name="Google Shape;486;p52"/>
          <p:cNvSpPr txBox="1"/>
          <p:nvPr>
            <p:ph idx="4294967295" type="subTitle"/>
          </p:nvPr>
        </p:nvSpPr>
        <p:spPr>
          <a:xfrm>
            <a:off x="5783254" y="2536925"/>
            <a:ext cx="26457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MOTIVATIONS</a:t>
            </a:r>
            <a:endParaRPr sz="1800">
              <a:latin typeface="Reem Kufi"/>
              <a:ea typeface="Reem Kufi"/>
              <a:cs typeface="Reem Kufi"/>
              <a:sym typeface="Reem Kufi"/>
            </a:endParaRPr>
          </a:p>
        </p:txBody>
      </p:sp>
      <p:sp>
        <p:nvSpPr>
          <p:cNvPr id="487" name="Google Shape;487;p52"/>
          <p:cNvSpPr txBox="1"/>
          <p:nvPr>
            <p:ph idx="4294967295" type="subTitle"/>
          </p:nvPr>
        </p:nvSpPr>
        <p:spPr>
          <a:xfrm>
            <a:off x="6262031" y="3100625"/>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Self-improvement</a:t>
            </a:r>
            <a:endParaRPr sz="1200"/>
          </a:p>
        </p:txBody>
      </p:sp>
      <p:sp>
        <p:nvSpPr>
          <p:cNvPr id="488" name="Google Shape;488;p52"/>
          <p:cNvSpPr txBox="1"/>
          <p:nvPr>
            <p:ph idx="4294967295" type="subTitle"/>
          </p:nvPr>
        </p:nvSpPr>
        <p:spPr>
          <a:xfrm>
            <a:off x="3113925" y="3357475"/>
            <a:ext cx="24243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PAIN POINTS</a:t>
            </a:r>
            <a:endParaRPr sz="1800">
              <a:latin typeface="Reem Kufi"/>
              <a:ea typeface="Reem Kufi"/>
              <a:cs typeface="Reem Kufi"/>
              <a:sym typeface="Reem Kufi"/>
            </a:endParaRPr>
          </a:p>
        </p:txBody>
      </p:sp>
      <p:sp>
        <p:nvSpPr>
          <p:cNvPr id="489" name="Google Shape;489;p52"/>
          <p:cNvSpPr txBox="1"/>
          <p:nvPr>
            <p:ph idx="4294967295" type="subTitle"/>
          </p:nvPr>
        </p:nvSpPr>
        <p:spPr>
          <a:xfrm>
            <a:off x="3113925" y="3824400"/>
            <a:ext cx="24243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Programmed obsolescence, difficulty repairing products and too much usage of unnecessary plastics</a:t>
            </a:r>
            <a:endParaRPr sz="1200"/>
          </a:p>
        </p:txBody>
      </p:sp>
      <p:sp>
        <p:nvSpPr>
          <p:cNvPr id="490" name="Google Shape;490;p52"/>
          <p:cNvSpPr txBox="1"/>
          <p:nvPr>
            <p:ph idx="4294967295" type="subTitle"/>
          </p:nvPr>
        </p:nvSpPr>
        <p:spPr>
          <a:xfrm>
            <a:off x="6262031" y="3624800"/>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Organization</a:t>
            </a:r>
            <a:endParaRPr sz="1200"/>
          </a:p>
        </p:txBody>
      </p:sp>
      <p:sp>
        <p:nvSpPr>
          <p:cNvPr id="491" name="Google Shape;491;p52"/>
          <p:cNvSpPr txBox="1"/>
          <p:nvPr>
            <p:ph idx="4294967295" type="subTitle"/>
          </p:nvPr>
        </p:nvSpPr>
        <p:spPr>
          <a:xfrm>
            <a:off x="6262031" y="4148975"/>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Ecology</a:t>
            </a:r>
            <a:endParaRPr sz="1200"/>
          </a:p>
        </p:txBody>
      </p:sp>
      <p:pic>
        <p:nvPicPr>
          <p:cNvPr id="492" name="Google Shape;492;p52"/>
          <p:cNvPicPr preferRelativeResize="0"/>
          <p:nvPr/>
        </p:nvPicPr>
        <p:blipFill rotWithShape="1">
          <a:blip r:embed="rId3">
            <a:alphaModFix/>
          </a:blip>
          <a:srcRect b="0" l="15513" r="28237" t="0"/>
          <a:stretch/>
        </p:blipFill>
        <p:spPr>
          <a:xfrm>
            <a:off x="720000" y="1245425"/>
            <a:ext cx="1309800" cy="1309800"/>
          </a:xfrm>
          <a:prstGeom prst="roundRect">
            <a:avLst>
              <a:gd fmla="val 16667" name="adj"/>
            </a:avLst>
          </a:prstGeom>
          <a:noFill/>
          <a:ln cap="flat" cmpd="sng" w="19050">
            <a:solidFill>
              <a:schemeClr val="dk2"/>
            </a:solidFill>
            <a:prstDash val="solid"/>
            <a:round/>
            <a:headEnd len="sm" w="sm" type="none"/>
            <a:tailEnd len="sm" w="sm" type="none"/>
          </a:ln>
        </p:spPr>
      </p:pic>
      <p:sp>
        <p:nvSpPr>
          <p:cNvPr id="493" name="Google Shape;493;p52"/>
          <p:cNvSpPr/>
          <p:nvPr/>
        </p:nvSpPr>
        <p:spPr>
          <a:xfrm>
            <a:off x="5809549" y="310062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1</a:t>
            </a:r>
            <a:endParaRPr sz="1800">
              <a:solidFill>
                <a:schemeClr val="dk2"/>
              </a:solidFill>
              <a:latin typeface="Reem Kufi"/>
              <a:ea typeface="Reem Kufi"/>
              <a:cs typeface="Reem Kufi"/>
              <a:sym typeface="Reem Kufi"/>
            </a:endParaRPr>
          </a:p>
        </p:txBody>
      </p:sp>
      <p:sp>
        <p:nvSpPr>
          <p:cNvPr id="494" name="Google Shape;494;p52"/>
          <p:cNvSpPr/>
          <p:nvPr/>
        </p:nvSpPr>
        <p:spPr>
          <a:xfrm>
            <a:off x="5809549" y="3624800"/>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2</a:t>
            </a:r>
            <a:endParaRPr sz="1800">
              <a:solidFill>
                <a:schemeClr val="dk2"/>
              </a:solidFill>
              <a:latin typeface="Reem Kufi"/>
              <a:ea typeface="Reem Kufi"/>
              <a:cs typeface="Reem Kufi"/>
              <a:sym typeface="Reem Kufi"/>
            </a:endParaRPr>
          </a:p>
        </p:txBody>
      </p:sp>
      <p:sp>
        <p:nvSpPr>
          <p:cNvPr id="495" name="Google Shape;495;p52"/>
          <p:cNvSpPr/>
          <p:nvPr/>
        </p:nvSpPr>
        <p:spPr>
          <a:xfrm>
            <a:off x="5809549" y="414897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3</a:t>
            </a:r>
            <a:endParaRPr sz="1800">
              <a:solidFill>
                <a:schemeClr val="dk2"/>
              </a:solidFill>
              <a:latin typeface="Reem Kufi"/>
              <a:ea typeface="Reem Kufi"/>
              <a:cs typeface="Reem Kufi"/>
              <a:sym typeface="Reem Kufi"/>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99" name="Shape 499"/>
        <p:cNvGrpSpPr/>
        <p:nvPr/>
      </p:nvGrpSpPr>
      <p:grpSpPr>
        <a:xfrm>
          <a:off x="0" y="0"/>
          <a:ext cx="0" cy="0"/>
          <a:chOff x="0" y="0"/>
          <a:chExt cx="0" cy="0"/>
        </a:xfrm>
      </p:grpSpPr>
      <p:sp>
        <p:nvSpPr>
          <p:cNvPr id="500" name="Google Shape;500;p5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501" name="Google Shape;501;p53"/>
          <p:cNvSpPr txBox="1"/>
          <p:nvPr>
            <p:ph idx="1" type="body"/>
          </p:nvPr>
        </p:nvSpPr>
        <p:spPr>
          <a:xfrm>
            <a:off x="720000" y="1152475"/>
            <a:ext cx="7704000" cy="33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delete this slide when you’re done editing the presentation</a:t>
            </a:r>
            <a:endParaRPr u="sng"/>
          </a:p>
        </p:txBody>
      </p:sp>
      <p:graphicFrame>
        <p:nvGraphicFramePr>
          <p:cNvPr id="502" name="Google Shape;502;p53"/>
          <p:cNvGraphicFramePr/>
          <p:nvPr/>
        </p:nvGraphicFramePr>
        <p:xfrm>
          <a:off x="720000" y="1691025"/>
          <a:ext cx="3000000" cy="3000000"/>
        </p:xfrm>
        <a:graphic>
          <a:graphicData uri="http://schemas.openxmlformats.org/drawingml/2006/table">
            <a:tbl>
              <a:tblPr>
                <a:noFill/>
                <a:tableStyleId>{192A352E-0446-4214-87A6-67357D1B1E1A}</a:tableStyleId>
              </a:tblPr>
              <a:tblGrid>
                <a:gridCol w="2619875"/>
                <a:gridCol w="5084125"/>
              </a:tblGrid>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3"/>
                        </a:rPr>
                        <a:t>Fonts</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Open Sans"/>
                          <a:ea typeface="Open Sans"/>
                          <a:cs typeface="Open Sans"/>
                          <a:sym typeface="Open Sans"/>
                        </a:rPr>
                        <a:t>To view this template correctly in PowerPoint, download and install the fonts we used</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4"/>
                        </a:rPr>
                        <a:t>Used</a:t>
                      </a:r>
                      <a:r>
                        <a:rPr b="1" lang="en" sz="1000">
                          <a:latin typeface="Open Sans"/>
                          <a:ea typeface="Open Sans"/>
                          <a:cs typeface="Open Sans"/>
                          <a:sym typeface="Open Sans"/>
                        </a:rPr>
                        <a:t> </a:t>
                      </a:r>
                      <a:r>
                        <a:rPr b="1" lang="en" sz="1000">
                          <a:solidFill>
                            <a:schemeClr val="dk1"/>
                          </a:solidFill>
                          <a:latin typeface="Open Sans"/>
                          <a:ea typeface="Open Sans"/>
                          <a:cs typeface="Open Sans"/>
                          <a:sym typeface="Open Sans"/>
                        </a:rPr>
                        <a:t>and </a:t>
                      </a:r>
                      <a:r>
                        <a:rPr b="1" lang="en" sz="1000" u="sng">
                          <a:solidFill>
                            <a:schemeClr val="hlink"/>
                          </a:solidFill>
                          <a:latin typeface="Open Sans"/>
                          <a:ea typeface="Open Sans"/>
                          <a:cs typeface="Open Sans"/>
                          <a:sym typeface="Open Sans"/>
                          <a:hlinkClick action="ppaction://hlinksldjump" r:id="rId5"/>
                        </a:rPr>
                        <a:t>alternative</a:t>
                      </a:r>
                      <a:r>
                        <a:rPr b="1" lang="en" sz="1000" u="sng">
                          <a:solidFill>
                            <a:schemeClr val="hlink"/>
                          </a:solidFill>
                          <a:latin typeface="Open Sans"/>
                          <a:ea typeface="Open Sans"/>
                          <a:cs typeface="Open Sans"/>
                          <a:sym typeface="Open Sans"/>
                          <a:hlinkClick action="ppaction://hlinksldjump" r:id="rId6"/>
                        </a:rPr>
                        <a:t> resources</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900">
                          <a:solidFill>
                            <a:schemeClr val="dk1"/>
                          </a:solidFill>
                          <a:latin typeface="Open Sans"/>
                          <a:ea typeface="Open Sans"/>
                          <a:cs typeface="Open Sans"/>
                          <a:sym typeface="Open Sans"/>
                        </a:rPr>
                        <a:t>An assortment of graphic resources that are suitable for use in this presentation</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7"/>
                        </a:rPr>
                        <a:t>Thanks slide</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Open Sans"/>
                          <a:ea typeface="Open Sans"/>
                          <a:cs typeface="Open Sans"/>
                          <a:sym typeface="Open Sans"/>
                        </a:rPr>
                        <a:t>You must keep it so that proper credits for our design are given</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8"/>
                        </a:rPr>
                        <a:t>Colors</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Open Sans"/>
                          <a:ea typeface="Open Sans"/>
                          <a:cs typeface="Open Sans"/>
                          <a:sym typeface="Open Sans"/>
                        </a:rPr>
                        <a:t>All the colors used in this presentation</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u="sng">
                          <a:solidFill>
                            <a:schemeClr val="hlink"/>
                          </a:solidFill>
                          <a:latin typeface="Open Sans"/>
                          <a:ea typeface="Open Sans"/>
                          <a:cs typeface="Open Sans"/>
                          <a:sym typeface="Open Sans"/>
                          <a:hlinkClick action="ppaction://hlinksldjump" r:id="rId9"/>
                        </a:rPr>
                        <a:t>Icons</a:t>
                      </a:r>
                      <a:r>
                        <a:rPr b="1" lang="en" sz="1000">
                          <a:solidFill>
                            <a:schemeClr val="dk1"/>
                          </a:solidFill>
                          <a:latin typeface="Open Sans"/>
                          <a:ea typeface="Open Sans"/>
                          <a:cs typeface="Open Sans"/>
                          <a:sym typeface="Open Sans"/>
                        </a:rPr>
                        <a:t> and </a:t>
                      </a:r>
                      <a:r>
                        <a:rPr b="1" lang="en" sz="1000" u="sng">
                          <a:solidFill>
                            <a:schemeClr val="hlink"/>
                          </a:solidFill>
                          <a:latin typeface="Open Sans"/>
                          <a:ea typeface="Open Sans"/>
                          <a:cs typeface="Open Sans"/>
                          <a:sym typeface="Open Sans"/>
                          <a:hlinkClick action="ppaction://hlinksldjump" r:id="rId10"/>
                        </a:rPr>
                        <a:t>infographic resources</a:t>
                      </a:r>
                      <a:endParaRPr b="1" sz="1000" u="sng">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900">
                          <a:solidFill>
                            <a:schemeClr val="dk1"/>
                          </a:solidFill>
                          <a:latin typeface="Open Sans"/>
                          <a:ea typeface="Open Sans"/>
                          <a:cs typeface="Open Sans"/>
                          <a:sym typeface="Open Sans"/>
                        </a:rPr>
                        <a:t>These can be used in the template, and their size and color can be edited</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000">
                          <a:solidFill>
                            <a:schemeClr val="dk1"/>
                          </a:solidFill>
                          <a:latin typeface="Open Sans"/>
                          <a:ea typeface="Open Sans"/>
                          <a:cs typeface="Open Sans"/>
                          <a:sym typeface="Open Sans"/>
                        </a:rPr>
                        <a:t>Editable presentation theme </a:t>
                      </a:r>
                      <a:endParaRPr b="1" sz="1000">
                        <a:solidFill>
                          <a:schemeClr val="dk1"/>
                        </a:solidFill>
                        <a:latin typeface="Open Sans"/>
                        <a:ea typeface="Open Sans"/>
                        <a:cs typeface="Open Sans"/>
                        <a:sym typeface="Open Sans"/>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Open Sans"/>
                          <a:ea typeface="Open Sans"/>
                          <a:cs typeface="Open Sans"/>
                          <a:sym typeface="Open Sans"/>
                        </a:rPr>
                        <a:t>You can edit the master slides easily. For more info, click </a:t>
                      </a:r>
                      <a:r>
                        <a:rPr b="1" lang="en" sz="900" u="sng">
                          <a:solidFill>
                            <a:schemeClr val="dk1"/>
                          </a:solidFill>
                          <a:latin typeface="Open Sans"/>
                          <a:ea typeface="Open Sans"/>
                          <a:cs typeface="Open Sans"/>
                          <a:sym typeface="Open Sans"/>
                          <a:hlinkClick r:id="rId11">
                            <a:extLst>
                              <a:ext uri="{A12FA001-AC4F-418D-AE19-62706E023703}">
                                <ahyp:hlinkClr val="tx"/>
                              </a:ext>
                            </a:extLst>
                          </a:hlinkClick>
                        </a:rPr>
                        <a:t>here</a:t>
                      </a:r>
                      <a:endParaRPr sz="900">
                        <a:solidFill>
                          <a:schemeClr val="dk1"/>
                        </a:solidFill>
                        <a:latin typeface="Open Sans"/>
                        <a:ea typeface="Open Sans"/>
                        <a:cs typeface="Open Sans"/>
                        <a:sym typeface="Open Sans"/>
                      </a:endParaRPr>
                    </a:p>
                  </a:txBody>
                  <a:tcPr marT="0" marB="0"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
        <p:nvSpPr>
          <p:cNvPr id="503" name="Google Shape;503;p53"/>
          <p:cNvSpPr txBox="1"/>
          <p:nvPr/>
        </p:nvSpPr>
        <p:spPr>
          <a:xfrm>
            <a:off x="720007" y="4133675"/>
            <a:ext cx="26433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Open Sans"/>
                <a:ea typeface="Open Sans"/>
                <a:cs typeface="Open Sans"/>
                <a:sym typeface="Open Sans"/>
              </a:rPr>
              <a:t>For more info:</a:t>
            </a:r>
            <a:br>
              <a:rPr b="1" lang="en" sz="1000">
                <a:solidFill>
                  <a:schemeClr val="dk1"/>
                </a:solidFill>
                <a:latin typeface="Open Sans"/>
                <a:ea typeface="Open Sans"/>
                <a:cs typeface="Open Sans"/>
                <a:sym typeface="Open Sans"/>
              </a:rPr>
            </a:br>
            <a:r>
              <a:rPr b="1" lang="en" sz="1000" u="sng">
                <a:solidFill>
                  <a:schemeClr val="dk1"/>
                </a:solidFill>
                <a:latin typeface="Open Sans"/>
                <a:ea typeface="Open Sans"/>
                <a:cs typeface="Open Sans"/>
                <a:sym typeface="Open Sans"/>
                <a:hlinkClick r:id="rId12">
                  <a:extLst>
                    <a:ext uri="{A12FA001-AC4F-418D-AE19-62706E023703}">
                      <ahyp:hlinkClr val="tx"/>
                    </a:ext>
                  </a:extLst>
                </a:hlinkClick>
              </a:rPr>
              <a:t>SLIDESGO</a:t>
            </a:r>
            <a:r>
              <a:rPr b="1" lang="en" sz="1000">
                <a:solidFill>
                  <a:schemeClr val="dk1"/>
                </a:solidFill>
                <a:uFill>
                  <a:noFill/>
                </a:uFill>
                <a:latin typeface="Open Sans"/>
                <a:ea typeface="Open Sans"/>
                <a:cs typeface="Open Sans"/>
                <a:sym typeface="Open Sans"/>
                <a:hlinkClick r:id="rId13">
                  <a:extLst>
                    <a:ext uri="{A12FA001-AC4F-418D-AE19-62706E023703}">
                      <ahyp:hlinkClr val="tx"/>
                    </a:ext>
                  </a:extLst>
                </a:hlinkClick>
              </a:rPr>
              <a:t> </a:t>
            </a:r>
            <a:r>
              <a:rPr b="1" lang="en" sz="1000">
                <a:solidFill>
                  <a:schemeClr val="dk1"/>
                </a:solidFill>
                <a:latin typeface="Open Sans"/>
                <a:ea typeface="Open Sans"/>
                <a:cs typeface="Open Sans"/>
                <a:sym typeface="Open Sans"/>
              </a:rPr>
              <a:t>| </a:t>
            </a:r>
            <a:r>
              <a:rPr b="1" lang="en" sz="1000" u="sng">
                <a:solidFill>
                  <a:schemeClr val="dk1"/>
                </a:solidFill>
                <a:latin typeface="Open Sans"/>
                <a:ea typeface="Open Sans"/>
                <a:cs typeface="Open Sans"/>
                <a:sym typeface="Open Sans"/>
                <a:hlinkClick r:id="rId14">
                  <a:extLst>
                    <a:ext uri="{A12FA001-AC4F-418D-AE19-62706E023703}">
                      <ahyp:hlinkClr val="tx"/>
                    </a:ext>
                  </a:extLst>
                </a:hlinkClick>
              </a:rPr>
              <a:t>BLOG</a:t>
            </a:r>
            <a:r>
              <a:rPr b="1" lang="en" sz="1000">
                <a:solidFill>
                  <a:schemeClr val="dk1"/>
                </a:solidFill>
                <a:latin typeface="Open Sans"/>
                <a:ea typeface="Open Sans"/>
                <a:cs typeface="Open Sans"/>
                <a:sym typeface="Open Sans"/>
              </a:rPr>
              <a:t> | </a:t>
            </a:r>
            <a:r>
              <a:rPr b="1" lang="en" sz="1000" u="sng">
                <a:solidFill>
                  <a:schemeClr val="dk1"/>
                </a:solidFill>
                <a:latin typeface="Open Sans"/>
                <a:ea typeface="Open Sans"/>
                <a:cs typeface="Open Sans"/>
                <a:sym typeface="Open Sans"/>
                <a:hlinkClick r:id="rId15">
                  <a:extLst>
                    <a:ext uri="{A12FA001-AC4F-418D-AE19-62706E023703}">
                      <ahyp:hlinkClr val="tx"/>
                    </a:ext>
                  </a:extLst>
                </a:hlinkClick>
              </a:rPr>
              <a:t>FAQ</a:t>
            </a:r>
            <a:r>
              <a:rPr b="1" lang="en" sz="1000" u="sng">
                <a:solidFill>
                  <a:schemeClr val="dk1"/>
                </a:solidFill>
                <a:latin typeface="Open Sans"/>
                <a:ea typeface="Open Sans"/>
                <a:cs typeface="Open Sans"/>
                <a:sym typeface="Open Sans"/>
              </a:rPr>
              <a:t>s</a:t>
            </a:r>
            <a:endParaRPr b="1" sz="1000" u="sng">
              <a:solidFill>
                <a:schemeClr val="dk1"/>
              </a:solidFill>
              <a:latin typeface="Open Sans"/>
              <a:ea typeface="Open Sans"/>
              <a:cs typeface="Open Sans"/>
              <a:sym typeface="Open Sans"/>
            </a:endParaRPr>
          </a:p>
        </p:txBody>
      </p:sp>
      <p:sp>
        <p:nvSpPr>
          <p:cNvPr id="504" name="Google Shape;504;p53"/>
          <p:cNvSpPr txBox="1"/>
          <p:nvPr/>
        </p:nvSpPr>
        <p:spPr>
          <a:xfrm>
            <a:off x="3339876" y="4133675"/>
            <a:ext cx="50505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Open Sans"/>
                <a:ea typeface="Open Sans"/>
                <a:cs typeface="Open Sans"/>
                <a:sym typeface="Open Sans"/>
              </a:rPr>
              <a:t>You can visit our sister </a:t>
            </a:r>
            <a:r>
              <a:rPr b="1" lang="en" sz="1000">
                <a:solidFill>
                  <a:schemeClr val="dk1"/>
                </a:solidFill>
                <a:latin typeface="Open Sans"/>
                <a:ea typeface="Open Sans"/>
                <a:cs typeface="Open Sans"/>
                <a:sym typeface="Open Sans"/>
              </a:rPr>
              <a:t>projects</a:t>
            </a:r>
            <a:r>
              <a:rPr b="1" lang="en" sz="1000">
                <a:solidFill>
                  <a:schemeClr val="dk1"/>
                </a:solidFill>
                <a:latin typeface="Open Sans"/>
                <a:ea typeface="Open Sans"/>
                <a:cs typeface="Open Sans"/>
                <a:sym typeface="Open Sans"/>
              </a:rPr>
              <a:t>:</a:t>
            </a:r>
            <a:br>
              <a:rPr b="1" lang="en" sz="1000">
                <a:solidFill>
                  <a:schemeClr val="dk1"/>
                </a:solidFill>
                <a:latin typeface="Open Sans"/>
                <a:ea typeface="Open Sans"/>
                <a:cs typeface="Open Sans"/>
                <a:sym typeface="Open Sans"/>
              </a:rPr>
            </a:br>
            <a:r>
              <a:rPr b="1" lang="en" sz="1000" u="sng">
                <a:solidFill>
                  <a:schemeClr val="dk1"/>
                </a:solidFill>
                <a:latin typeface="Open Sans"/>
                <a:ea typeface="Open Sans"/>
                <a:cs typeface="Open Sans"/>
                <a:sym typeface="Open Sans"/>
                <a:hlinkClick r:id="rId16">
                  <a:extLst>
                    <a:ext uri="{A12FA001-AC4F-418D-AE19-62706E023703}">
                      <ahyp:hlinkClr val="tx"/>
                    </a:ext>
                  </a:extLst>
                </a:hlinkClick>
              </a:rPr>
              <a:t>FREEPIK</a:t>
            </a:r>
            <a:r>
              <a:rPr b="1" lang="en" sz="1000">
                <a:solidFill>
                  <a:schemeClr val="dk1"/>
                </a:solidFill>
                <a:latin typeface="Open Sans"/>
                <a:ea typeface="Open Sans"/>
                <a:cs typeface="Open Sans"/>
                <a:sym typeface="Open Sans"/>
              </a:rPr>
              <a:t> | </a:t>
            </a:r>
            <a:r>
              <a:rPr b="1" lang="en" sz="1000" u="sng">
                <a:solidFill>
                  <a:schemeClr val="dk1"/>
                </a:solidFill>
                <a:latin typeface="Open Sans"/>
                <a:ea typeface="Open Sans"/>
                <a:cs typeface="Open Sans"/>
                <a:sym typeface="Open Sans"/>
                <a:hlinkClick r:id="rId17">
                  <a:extLst>
                    <a:ext uri="{A12FA001-AC4F-418D-AE19-62706E023703}">
                      <ahyp:hlinkClr val="tx"/>
                    </a:ext>
                  </a:extLst>
                </a:hlinkClick>
              </a:rPr>
              <a:t>FLATICON</a:t>
            </a:r>
            <a:r>
              <a:rPr b="1" lang="en" sz="1000">
                <a:solidFill>
                  <a:schemeClr val="dk1"/>
                </a:solidFill>
                <a:latin typeface="Open Sans"/>
                <a:ea typeface="Open Sans"/>
                <a:cs typeface="Open Sans"/>
                <a:sym typeface="Open Sans"/>
              </a:rPr>
              <a:t> | </a:t>
            </a:r>
            <a:r>
              <a:rPr b="1" lang="en" sz="1000" u="sng">
                <a:solidFill>
                  <a:schemeClr val="dk1"/>
                </a:solidFill>
                <a:latin typeface="Open Sans"/>
                <a:ea typeface="Open Sans"/>
                <a:cs typeface="Open Sans"/>
                <a:sym typeface="Open Sans"/>
                <a:hlinkClick r:id="rId18">
                  <a:extLst>
                    <a:ext uri="{A12FA001-AC4F-418D-AE19-62706E023703}">
                      <ahyp:hlinkClr val="tx"/>
                    </a:ext>
                  </a:extLst>
                </a:hlinkClick>
              </a:rPr>
              <a:t>STORYSET</a:t>
            </a:r>
            <a:r>
              <a:rPr b="1" lang="en" sz="1000">
                <a:solidFill>
                  <a:schemeClr val="dk1"/>
                </a:solidFill>
                <a:latin typeface="Open Sans"/>
                <a:ea typeface="Open Sans"/>
                <a:cs typeface="Open Sans"/>
                <a:sym typeface="Open Sans"/>
              </a:rPr>
              <a:t> | </a:t>
            </a:r>
            <a:r>
              <a:rPr b="1" lang="en" sz="1000" u="sng">
                <a:solidFill>
                  <a:schemeClr val="dk1"/>
                </a:solidFill>
                <a:latin typeface="Open Sans"/>
                <a:ea typeface="Open Sans"/>
                <a:cs typeface="Open Sans"/>
                <a:sym typeface="Open Sans"/>
                <a:hlinkClick r:id="rId19">
                  <a:extLst>
                    <a:ext uri="{A12FA001-AC4F-418D-AE19-62706E023703}">
                      <ahyp:hlinkClr val="tx"/>
                    </a:ext>
                  </a:extLst>
                </a:hlinkClick>
              </a:rPr>
              <a:t>WEPIK</a:t>
            </a:r>
            <a:r>
              <a:rPr b="1" lang="en" sz="1000">
                <a:solidFill>
                  <a:schemeClr val="dk1"/>
                </a:solidFill>
                <a:uFill>
                  <a:noFill/>
                </a:uFill>
                <a:latin typeface="Open Sans"/>
                <a:ea typeface="Open Sans"/>
                <a:cs typeface="Open Sans"/>
                <a:sym typeface="Open Sans"/>
                <a:hlinkClick r:id="rId20">
                  <a:extLst>
                    <a:ext uri="{A12FA001-AC4F-418D-AE19-62706E023703}">
                      <ahyp:hlinkClr val="tx"/>
                    </a:ext>
                  </a:extLst>
                </a:hlinkClick>
              </a:rPr>
              <a:t> </a:t>
            </a:r>
            <a:r>
              <a:rPr b="1" lang="en" sz="1000">
                <a:solidFill>
                  <a:schemeClr val="dk1"/>
                </a:solidFill>
                <a:latin typeface="Open Sans"/>
                <a:ea typeface="Open Sans"/>
                <a:cs typeface="Open Sans"/>
                <a:sym typeface="Open Sans"/>
              </a:rPr>
              <a:t>| </a:t>
            </a:r>
            <a:r>
              <a:rPr b="1" lang="en" sz="1000" u="sng">
                <a:solidFill>
                  <a:schemeClr val="dk1"/>
                </a:solidFill>
                <a:latin typeface="Open Sans"/>
                <a:ea typeface="Open Sans"/>
                <a:cs typeface="Open Sans"/>
                <a:sym typeface="Open Sans"/>
                <a:hlinkClick r:id="rId21">
                  <a:extLst>
                    <a:ext uri="{A12FA001-AC4F-418D-AE19-62706E023703}">
                      <ahyp:hlinkClr val="tx"/>
                    </a:ext>
                  </a:extLst>
                </a:hlinkClick>
              </a:rPr>
              <a:t>VIDEVO</a:t>
            </a:r>
            <a:endParaRPr b="1" sz="1000">
              <a:solidFill>
                <a:schemeClr val="dk1"/>
              </a:solidFill>
              <a:latin typeface="Open Sans"/>
              <a:ea typeface="Open Sans"/>
              <a:cs typeface="Open Sans"/>
              <a:sym typeface="Open Sans"/>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08" name="Shape 508"/>
        <p:cNvGrpSpPr/>
        <p:nvPr/>
      </p:nvGrpSpPr>
      <p:grpSpPr>
        <a:xfrm>
          <a:off x="0" y="0"/>
          <a:ext cx="0" cy="0"/>
          <a:chOff x="0" y="0"/>
          <a:chExt cx="0" cy="0"/>
        </a:xfrm>
      </p:grpSpPr>
      <p:sp>
        <p:nvSpPr>
          <p:cNvPr id="509" name="Google Shape;509;p54"/>
          <p:cNvSpPr/>
          <p:nvPr/>
        </p:nvSpPr>
        <p:spPr>
          <a:xfrm>
            <a:off x="1886375" y="1820723"/>
            <a:ext cx="734700" cy="734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0" name="Google Shape;510;p54"/>
          <p:cNvCxnSpPr>
            <a:stCxn id="509" idx="4"/>
            <a:endCxn id="511" idx="0"/>
          </p:cNvCxnSpPr>
          <p:nvPr/>
        </p:nvCxnSpPr>
        <p:spPr>
          <a:xfrm>
            <a:off x="2253725" y="2555423"/>
            <a:ext cx="0" cy="269100"/>
          </a:xfrm>
          <a:prstGeom prst="straightConnector1">
            <a:avLst/>
          </a:prstGeom>
          <a:noFill/>
          <a:ln cap="flat" cmpd="sng" w="19050">
            <a:solidFill>
              <a:schemeClr val="dk2"/>
            </a:solidFill>
            <a:prstDash val="solid"/>
            <a:round/>
            <a:headEnd len="med" w="med" type="none"/>
            <a:tailEnd len="med" w="med" type="none"/>
          </a:ln>
        </p:spPr>
      </p:cxnSp>
      <p:sp>
        <p:nvSpPr>
          <p:cNvPr id="512" name="Google Shape;512;p54"/>
          <p:cNvSpPr/>
          <p:nvPr/>
        </p:nvSpPr>
        <p:spPr>
          <a:xfrm>
            <a:off x="4204650" y="1820723"/>
            <a:ext cx="734700" cy="734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3" name="Google Shape;513;p54"/>
          <p:cNvCxnSpPr>
            <a:stCxn id="512" idx="4"/>
            <a:endCxn id="514" idx="0"/>
          </p:cNvCxnSpPr>
          <p:nvPr/>
        </p:nvCxnSpPr>
        <p:spPr>
          <a:xfrm>
            <a:off x="4572000" y="2555423"/>
            <a:ext cx="0" cy="269100"/>
          </a:xfrm>
          <a:prstGeom prst="straightConnector1">
            <a:avLst/>
          </a:prstGeom>
          <a:noFill/>
          <a:ln cap="flat" cmpd="sng" w="19050">
            <a:solidFill>
              <a:schemeClr val="dk2"/>
            </a:solidFill>
            <a:prstDash val="solid"/>
            <a:round/>
            <a:headEnd len="med" w="med" type="none"/>
            <a:tailEnd len="med" w="med" type="none"/>
          </a:ln>
        </p:spPr>
      </p:cxnSp>
      <p:sp>
        <p:nvSpPr>
          <p:cNvPr id="515" name="Google Shape;515;p54"/>
          <p:cNvSpPr/>
          <p:nvPr/>
        </p:nvSpPr>
        <p:spPr>
          <a:xfrm>
            <a:off x="6522925" y="1820723"/>
            <a:ext cx="734700" cy="734700"/>
          </a:xfrm>
          <a:prstGeom prst="ellipse">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6" name="Google Shape;516;p54"/>
          <p:cNvCxnSpPr>
            <a:stCxn id="515" idx="4"/>
            <a:endCxn id="517" idx="0"/>
          </p:cNvCxnSpPr>
          <p:nvPr/>
        </p:nvCxnSpPr>
        <p:spPr>
          <a:xfrm>
            <a:off x="6890275" y="2555423"/>
            <a:ext cx="0" cy="269100"/>
          </a:xfrm>
          <a:prstGeom prst="straightConnector1">
            <a:avLst/>
          </a:prstGeom>
          <a:noFill/>
          <a:ln cap="flat" cmpd="sng" w="19050">
            <a:solidFill>
              <a:schemeClr val="dk2"/>
            </a:solidFill>
            <a:prstDash val="solid"/>
            <a:round/>
            <a:headEnd len="med" w="med" type="none"/>
            <a:tailEnd len="med" w="med" type="none"/>
          </a:ln>
        </p:spPr>
      </p:cxnSp>
      <p:sp>
        <p:nvSpPr>
          <p:cNvPr id="518" name="Google Shape;518;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519" name="Google Shape;519;p54"/>
          <p:cNvSpPr txBox="1"/>
          <p:nvPr>
            <p:ph idx="2" type="title"/>
          </p:nvPr>
        </p:nvSpPr>
        <p:spPr>
          <a:xfrm>
            <a:off x="1886375" y="1902286"/>
            <a:ext cx="734700" cy="60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20" name="Google Shape;520;p54"/>
          <p:cNvSpPr txBox="1"/>
          <p:nvPr>
            <p:ph idx="3" type="title"/>
          </p:nvPr>
        </p:nvSpPr>
        <p:spPr>
          <a:xfrm>
            <a:off x="4204650" y="1902286"/>
            <a:ext cx="734700" cy="60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521" name="Google Shape;521;p54"/>
          <p:cNvSpPr txBox="1"/>
          <p:nvPr>
            <p:ph idx="4" type="title"/>
          </p:nvPr>
        </p:nvSpPr>
        <p:spPr>
          <a:xfrm>
            <a:off x="6522925" y="1902286"/>
            <a:ext cx="734700" cy="60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511" name="Google Shape;511;p54"/>
          <p:cNvSpPr txBox="1"/>
          <p:nvPr>
            <p:ph idx="1" type="subTitle"/>
          </p:nvPr>
        </p:nvSpPr>
        <p:spPr>
          <a:xfrm>
            <a:off x="1100975" y="2824405"/>
            <a:ext cx="2305500" cy="95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GOALS AND OBJECTIVES</a:t>
            </a:r>
            <a:endParaRPr/>
          </a:p>
        </p:txBody>
      </p:sp>
      <p:sp>
        <p:nvSpPr>
          <p:cNvPr id="514" name="Google Shape;514;p54"/>
          <p:cNvSpPr txBox="1"/>
          <p:nvPr>
            <p:ph idx="5" type="subTitle"/>
          </p:nvPr>
        </p:nvSpPr>
        <p:spPr>
          <a:xfrm>
            <a:off x="3419250" y="2824405"/>
            <a:ext cx="2305500" cy="95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TGT. </a:t>
            </a:r>
            <a:r>
              <a:rPr lang="en"/>
              <a:t>AUDIENCE DEMOGRAPHICS</a:t>
            </a:r>
            <a:endParaRPr/>
          </a:p>
        </p:txBody>
      </p:sp>
      <p:sp>
        <p:nvSpPr>
          <p:cNvPr id="517" name="Google Shape;517;p54"/>
          <p:cNvSpPr txBox="1"/>
          <p:nvPr>
            <p:ph idx="6" type="subTitle"/>
          </p:nvPr>
        </p:nvSpPr>
        <p:spPr>
          <a:xfrm>
            <a:off x="5737525" y="2824405"/>
            <a:ext cx="2305500" cy="95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CONTENT</a:t>
            </a:r>
            <a:endParaRPr/>
          </a:p>
          <a:p>
            <a:pPr indent="0" lvl="0" marL="0" rtl="0" algn="ctr">
              <a:spcBef>
                <a:spcPts val="0"/>
              </a:spcBef>
              <a:spcAft>
                <a:spcPts val="0"/>
              </a:spcAft>
              <a:buNone/>
            </a:pPr>
            <a:r>
              <a:rPr lang="en"/>
              <a:t>IDEATION</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25" name="Shape 525"/>
        <p:cNvGrpSpPr/>
        <p:nvPr/>
      </p:nvGrpSpPr>
      <p:grpSpPr>
        <a:xfrm>
          <a:off x="0" y="0"/>
          <a:ext cx="0" cy="0"/>
          <a:chOff x="0" y="0"/>
          <a:chExt cx="0" cy="0"/>
        </a:xfrm>
      </p:grpSpPr>
      <p:sp>
        <p:nvSpPr>
          <p:cNvPr id="526" name="Google Shape;526;p55"/>
          <p:cNvSpPr txBox="1"/>
          <p:nvPr>
            <p:ph type="title"/>
          </p:nvPr>
        </p:nvSpPr>
        <p:spPr>
          <a:xfrm>
            <a:off x="720000" y="445025"/>
            <a:ext cx="4362300" cy="152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WHY SHOULD YOU DESIGN A SOCIAL MEDIA STRATEGY?</a:t>
            </a:r>
            <a:endParaRPr/>
          </a:p>
        </p:txBody>
      </p:sp>
      <p:sp>
        <p:nvSpPr>
          <p:cNvPr id="527" name="Google Shape;527;p55"/>
          <p:cNvSpPr txBox="1"/>
          <p:nvPr>
            <p:ph idx="1" type="body"/>
          </p:nvPr>
        </p:nvSpPr>
        <p:spPr>
          <a:xfrm>
            <a:off x="720000" y="2080975"/>
            <a:ext cx="4362300" cy="2284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Having a social media strategy will help you plan and implement </a:t>
            </a:r>
            <a:r>
              <a:rPr b="1" lang="en"/>
              <a:t>effective social media campaigns</a:t>
            </a:r>
            <a:r>
              <a:rPr lang="en"/>
              <a:t>, allowing you to </a:t>
            </a:r>
            <a:r>
              <a:rPr b="1" lang="en"/>
              <a:t>reach your desired audience</a:t>
            </a:r>
            <a:r>
              <a:rPr lang="en"/>
              <a:t> with the right content. A good strategy will help you: </a:t>
            </a:r>
            <a:endParaRPr/>
          </a:p>
          <a:p>
            <a:pPr indent="-304800" lvl="0" marL="457200" rtl="0" algn="l">
              <a:spcBef>
                <a:spcPts val="1000"/>
              </a:spcBef>
              <a:spcAft>
                <a:spcPts val="0"/>
              </a:spcAft>
              <a:buSzPts val="1200"/>
              <a:buChar char="●"/>
            </a:pPr>
            <a:r>
              <a:rPr lang="en"/>
              <a:t>Coordinate your communications through different forms of media</a:t>
            </a:r>
            <a:endParaRPr/>
          </a:p>
          <a:p>
            <a:pPr indent="-304800" lvl="0" marL="457200" rtl="0" algn="l">
              <a:spcBef>
                <a:spcPts val="0"/>
              </a:spcBef>
              <a:spcAft>
                <a:spcPts val="0"/>
              </a:spcAft>
              <a:buSzPts val="1200"/>
              <a:buChar char="●"/>
            </a:pPr>
            <a:r>
              <a:rPr lang="en"/>
              <a:t>Maximize exposure and engagement with your target audience</a:t>
            </a:r>
            <a:endParaRPr/>
          </a:p>
          <a:p>
            <a:pPr indent="-304800" lvl="0" marL="457200" rtl="0" algn="l">
              <a:spcBef>
                <a:spcPts val="0"/>
              </a:spcBef>
              <a:spcAft>
                <a:spcPts val="0"/>
              </a:spcAft>
              <a:buSzPts val="1200"/>
              <a:buChar char="●"/>
            </a:pPr>
            <a:r>
              <a:rPr lang="en"/>
              <a:t>Keep track of your progress more easily and identify areas for improvement</a:t>
            </a:r>
            <a:endParaRPr/>
          </a:p>
          <a:p>
            <a:pPr indent="0" lvl="0" marL="0" rtl="0" algn="l">
              <a:spcBef>
                <a:spcPts val="1000"/>
              </a:spcBef>
              <a:spcAft>
                <a:spcPts val="0"/>
              </a:spcAft>
              <a:buNone/>
            </a:pPr>
            <a:r>
              <a:t/>
            </a:r>
            <a:endParaRPr/>
          </a:p>
        </p:txBody>
      </p:sp>
      <p:pic>
        <p:nvPicPr>
          <p:cNvPr id="528" name="Google Shape;528;p55"/>
          <p:cNvPicPr preferRelativeResize="0"/>
          <p:nvPr>
            <p:ph idx="2" type="pic"/>
          </p:nvPr>
        </p:nvPicPr>
        <p:blipFill rotWithShape="1">
          <a:blip r:embed="rId3">
            <a:alphaModFix/>
          </a:blip>
          <a:srcRect b="28043" l="27239" r="8364" t="20367"/>
          <a:stretch/>
        </p:blipFill>
        <p:spPr>
          <a:xfrm>
            <a:off x="5174500" y="460350"/>
            <a:ext cx="3513000" cy="4222800"/>
          </a:xfrm>
          <a:prstGeom prst="flowChartAlternateProcess">
            <a:avLst/>
          </a:prstGeom>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 name="Shape 226"/>
        <p:cNvGrpSpPr/>
        <p:nvPr/>
      </p:nvGrpSpPr>
      <p:grpSpPr>
        <a:xfrm>
          <a:off x="0" y="0"/>
          <a:ext cx="0" cy="0"/>
          <a:chOff x="0" y="0"/>
          <a:chExt cx="0" cy="0"/>
        </a:xfrm>
      </p:grpSpPr>
      <p:sp>
        <p:nvSpPr>
          <p:cNvPr id="227" name="Google Shape;227;p29"/>
          <p:cNvSpPr/>
          <p:nvPr/>
        </p:nvSpPr>
        <p:spPr>
          <a:xfrm>
            <a:off x="4893775" y="3395750"/>
            <a:ext cx="3365100" cy="1595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28" name="Google Shape;228;p29"/>
          <p:cNvSpPr txBox="1"/>
          <p:nvPr>
            <p:ph idx="1" type="subTitle"/>
          </p:nvPr>
        </p:nvSpPr>
        <p:spPr>
          <a:xfrm>
            <a:off x="4861825" y="1577560"/>
            <a:ext cx="3429000" cy="1886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500">
                <a:latin typeface="EB Garamond"/>
                <a:ea typeface="EB Garamond"/>
                <a:cs typeface="EB Garamond"/>
                <a:sym typeface="EB Garamond"/>
              </a:rPr>
              <a:t>Last week, we honed in our proposed solution after conducting additional needfinding interviews and evaluating all of the responses collectively. Using the insights gained from these responses, we were able to develop 3 different solutions before cho</a:t>
            </a:r>
            <a:r>
              <a:rPr lang="en" sz="1500">
                <a:latin typeface="EB Garamond"/>
                <a:ea typeface="EB Garamond"/>
                <a:cs typeface="EB Garamond"/>
                <a:sym typeface="EB Garamond"/>
              </a:rPr>
              <a:t>osing</a:t>
            </a:r>
            <a:r>
              <a:rPr lang="en" sz="1500">
                <a:latin typeface="EB Garamond"/>
                <a:ea typeface="EB Garamond"/>
                <a:cs typeface="EB Garamond"/>
                <a:sym typeface="EB Garamond"/>
              </a:rPr>
              <a:t> one.  </a:t>
            </a:r>
            <a:endParaRPr sz="1500">
              <a:latin typeface="EB Garamond"/>
              <a:ea typeface="EB Garamond"/>
              <a:cs typeface="EB Garamond"/>
              <a:sym typeface="EB Garamond"/>
            </a:endParaRPr>
          </a:p>
          <a:p>
            <a:pPr indent="0" lvl="0" marL="0" rtl="0" algn="l">
              <a:spcBef>
                <a:spcPts val="0"/>
              </a:spcBef>
              <a:spcAft>
                <a:spcPts val="0"/>
              </a:spcAft>
              <a:buNone/>
            </a:pPr>
            <a:r>
              <a:t/>
            </a:r>
            <a:endParaRPr sz="1500">
              <a:latin typeface="EB Garamond"/>
              <a:ea typeface="EB Garamond"/>
              <a:cs typeface="EB Garamond"/>
              <a:sym typeface="EB Garamond"/>
            </a:endParaRPr>
          </a:p>
          <a:p>
            <a:pPr indent="0" lvl="0" marL="0" rtl="0" algn="ctr">
              <a:spcBef>
                <a:spcPts val="0"/>
              </a:spcBef>
              <a:spcAft>
                <a:spcPts val="0"/>
              </a:spcAft>
              <a:buNone/>
            </a:pPr>
            <a:r>
              <a:rPr lang="en" sz="1100">
                <a:latin typeface="EB Garamond"/>
                <a:ea typeface="EB Garamond"/>
                <a:cs typeface="EB Garamond"/>
                <a:sym typeface="EB Garamond"/>
              </a:rPr>
              <a:t>This solution was chosen due to its relevance in an increasingly rushed and stressful world. The charming indie feel mixed with the emotional ties one creates in addition to virtual personas creates a unique motivation for users to want to look upon previously logged memories, offering potentially much-need mood boosters throughout the day.</a:t>
            </a:r>
            <a:endParaRPr sz="1100">
              <a:latin typeface="EB Garamond"/>
              <a:ea typeface="EB Garamond"/>
              <a:cs typeface="EB Garamond"/>
              <a:sym typeface="EB Garamond"/>
            </a:endParaRPr>
          </a:p>
          <a:p>
            <a:pPr indent="0" lvl="0" marL="0" rtl="0" algn="ctr">
              <a:spcBef>
                <a:spcPts val="0"/>
              </a:spcBef>
              <a:spcAft>
                <a:spcPts val="0"/>
              </a:spcAft>
              <a:buNone/>
            </a:pPr>
            <a:r>
              <a:rPr lang="en" sz="1100">
                <a:latin typeface="EB Garamond"/>
                <a:ea typeface="EB Garamond"/>
                <a:cs typeface="EB Garamond"/>
                <a:sym typeface="EB Garamond"/>
              </a:rPr>
              <a:t>Plus, we all got very excited about the idea when it </a:t>
            </a:r>
            <a:r>
              <a:rPr lang="en" sz="1100">
                <a:latin typeface="EB Garamond"/>
                <a:ea typeface="EB Garamond"/>
                <a:cs typeface="EB Garamond"/>
                <a:sym typeface="EB Garamond"/>
              </a:rPr>
              <a:t>first</a:t>
            </a:r>
            <a:r>
              <a:rPr lang="en" sz="1100">
                <a:latin typeface="EB Garamond"/>
                <a:ea typeface="EB Garamond"/>
                <a:cs typeface="EB Garamond"/>
                <a:sym typeface="EB Garamond"/>
              </a:rPr>
              <a:t> came up.</a:t>
            </a:r>
            <a:endParaRPr sz="1100">
              <a:latin typeface="EB Garamond"/>
              <a:ea typeface="EB Garamond"/>
              <a:cs typeface="EB Garamond"/>
              <a:sym typeface="EB Garamond"/>
            </a:endParaRPr>
          </a:p>
        </p:txBody>
      </p:sp>
      <p:sp>
        <p:nvSpPr>
          <p:cNvPr id="229" name="Google Shape;229;p29"/>
          <p:cNvSpPr txBox="1"/>
          <p:nvPr>
            <p:ph type="title"/>
          </p:nvPr>
        </p:nvSpPr>
        <p:spPr>
          <a:xfrm>
            <a:off x="4861823" y="770700"/>
            <a:ext cx="3429000" cy="1062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sz="5000">
                <a:latin typeface="EB Garamond"/>
                <a:ea typeface="EB Garamond"/>
                <a:cs typeface="EB Garamond"/>
                <a:sym typeface="EB Garamond"/>
              </a:rPr>
              <a:t>Recap</a:t>
            </a:r>
            <a:endParaRPr b="1" sz="5000">
              <a:latin typeface="EB Garamond"/>
              <a:ea typeface="EB Garamond"/>
              <a:cs typeface="EB Garamond"/>
              <a:sym typeface="EB Garamond"/>
            </a:endParaRPr>
          </a:p>
        </p:txBody>
      </p:sp>
      <p:pic>
        <p:nvPicPr>
          <p:cNvPr id="230" name="Google Shape;230;p29"/>
          <p:cNvPicPr preferRelativeResize="0"/>
          <p:nvPr/>
        </p:nvPicPr>
        <p:blipFill rotWithShape="1">
          <a:blip r:embed="rId4">
            <a:alphaModFix/>
          </a:blip>
          <a:srcRect b="3367" l="0" r="0" t="3357"/>
          <a:stretch/>
        </p:blipFill>
        <p:spPr>
          <a:xfrm>
            <a:off x="737800" y="770700"/>
            <a:ext cx="3602100" cy="3602100"/>
          </a:xfrm>
          <a:prstGeom prst="roundRect">
            <a:avLst>
              <a:gd fmla="val 16667" name="adj"/>
            </a:avLst>
          </a:prstGeom>
          <a:noFill/>
          <a:ln cap="flat" cmpd="sng" w="19050">
            <a:solidFill>
              <a:schemeClr val="dk2"/>
            </a:solidFill>
            <a:prstDash val="solid"/>
            <a:round/>
            <a:headEnd len="sm" w="sm" type="none"/>
            <a:tailEnd len="sm" w="sm" type="none"/>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32" name="Shape 532"/>
        <p:cNvGrpSpPr/>
        <p:nvPr/>
      </p:nvGrpSpPr>
      <p:grpSpPr>
        <a:xfrm>
          <a:off x="0" y="0"/>
          <a:ext cx="0" cy="0"/>
          <a:chOff x="0" y="0"/>
          <a:chExt cx="0" cy="0"/>
        </a:xfrm>
      </p:grpSpPr>
      <p:sp>
        <p:nvSpPr>
          <p:cNvPr id="533" name="Google Shape;533;p56"/>
          <p:cNvSpPr txBox="1"/>
          <p:nvPr>
            <p:ph type="title"/>
          </p:nvPr>
        </p:nvSpPr>
        <p:spPr>
          <a:xfrm>
            <a:off x="720000" y="445025"/>
            <a:ext cx="7704000" cy="113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PILLARS OF SOCIAL MEDIA STRATEGIES</a:t>
            </a:r>
            <a:endParaRPr/>
          </a:p>
        </p:txBody>
      </p:sp>
      <p:sp>
        <p:nvSpPr>
          <p:cNvPr id="534" name="Google Shape;534;p56"/>
          <p:cNvSpPr txBox="1"/>
          <p:nvPr>
            <p:ph idx="3" type="subTitle"/>
          </p:nvPr>
        </p:nvSpPr>
        <p:spPr>
          <a:xfrm>
            <a:off x="1290775" y="2501350"/>
            <a:ext cx="2907600" cy="186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 ideation involves brainstorming ideas for content that will engage your target audience. This could include thought-provoking questions, polls, surveys, stories and discussions. It is important to consider the interests of your target audience and new trends</a:t>
            </a:r>
            <a:endParaRPr/>
          </a:p>
        </p:txBody>
      </p:sp>
      <p:sp>
        <p:nvSpPr>
          <p:cNvPr id="535" name="Google Shape;535;p56"/>
          <p:cNvSpPr txBox="1"/>
          <p:nvPr>
            <p:ph idx="1" type="subTitle"/>
          </p:nvPr>
        </p:nvSpPr>
        <p:spPr>
          <a:xfrm>
            <a:off x="1290763" y="1707875"/>
            <a:ext cx="2907600" cy="713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CONTENT IDEATION</a:t>
            </a:r>
            <a:endParaRPr/>
          </a:p>
        </p:txBody>
      </p:sp>
      <p:sp>
        <p:nvSpPr>
          <p:cNvPr id="536" name="Google Shape;536;p56"/>
          <p:cNvSpPr txBox="1"/>
          <p:nvPr>
            <p:ph idx="2" type="subTitle"/>
          </p:nvPr>
        </p:nvSpPr>
        <p:spPr>
          <a:xfrm>
            <a:off x="4945638" y="1707875"/>
            <a:ext cx="2907600" cy="713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PLATFORM SELECTION</a:t>
            </a:r>
            <a:endParaRPr/>
          </a:p>
        </p:txBody>
      </p:sp>
      <p:sp>
        <p:nvSpPr>
          <p:cNvPr id="537" name="Google Shape;537;p56"/>
          <p:cNvSpPr txBox="1"/>
          <p:nvPr>
            <p:ph idx="4" type="subTitle"/>
          </p:nvPr>
        </p:nvSpPr>
        <p:spPr>
          <a:xfrm>
            <a:off x="4945650" y="2501350"/>
            <a:ext cx="2907600" cy="186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Careful platform selection is essential for successfully reaching your target audience. Additionally, you should analyze which platforms are most popular with your desired demographic and tailor your strategy to reach them more effectively. Keep up to date as there might be new trends that affect engagement</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41" name="Shape 541"/>
        <p:cNvGrpSpPr/>
        <p:nvPr/>
      </p:nvGrpSpPr>
      <p:grpSpPr>
        <a:xfrm>
          <a:off x="0" y="0"/>
          <a:ext cx="0" cy="0"/>
          <a:chOff x="0" y="0"/>
          <a:chExt cx="0" cy="0"/>
        </a:xfrm>
      </p:grpSpPr>
      <p:sp>
        <p:nvSpPr>
          <p:cNvPr id="542" name="Google Shape;542;p57"/>
          <p:cNvSpPr txBox="1"/>
          <p:nvPr>
            <p:ph idx="1" type="subTitle"/>
          </p:nvPr>
        </p:nvSpPr>
        <p:spPr>
          <a:xfrm>
            <a:off x="714973" y="1936100"/>
            <a:ext cx="2180400" cy="41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MORE REACH</a:t>
            </a:r>
            <a:endParaRPr/>
          </a:p>
        </p:txBody>
      </p:sp>
      <p:sp>
        <p:nvSpPr>
          <p:cNvPr id="543" name="Google Shape;543;p57"/>
          <p:cNvSpPr txBox="1"/>
          <p:nvPr>
            <p:ph idx="5" type="subTitle"/>
          </p:nvPr>
        </p:nvSpPr>
        <p:spPr>
          <a:xfrm>
            <a:off x="3481788" y="1936100"/>
            <a:ext cx="2180400" cy="41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ENGAGEMENT</a:t>
            </a:r>
            <a:endParaRPr/>
          </a:p>
        </p:txBody>
      </p:sp>
      <p:sp>
        <p:nvSpPr>
          <p:cNvPr id="544" name="Google Shape;544;p57"/>
          <p:cNvSpPr txBox="1"/>
          <p:nvPr>
            <p:ph idx="6" type="subTitle"/>
          </p:nvPr>
        </p:nvSpPr>
        <p:spPr>
          <a:xfrm>
            <a:off x="6248627" y="1936100"/>
            <a:ext cx="2180400" cy="418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CONVERSIONS</a:t>
            </a:r>
            <a:endParaRPr/>
          </a:p>
        </p:txBody>
      </p:sp>
      <p:sp>
        <p:nvSpPr>
          <p:cNvPr id="545" name="Google Shape;545;p57"/>
          <p:cNvSpPr txBox="1"/>
          <p:nvPr>
            <p:ph type="title"/>
          </p:nvPr>
        </p:nvSpPr>
        <p:spPr>
          <a:xfrm>
            <a:off x="720000" y="445025"/>
            <a:ext cx="7704000" cy="107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THREE GOALS OF A SOCIAL MEDIA STRATEGY</a:t>
            </a:r>
            <a:endParaRPr/>
          </a:p>
        </p:txBody>
      </p:sp>
      <p:sp>
        <p:nvSpPr>
          <p:cNvPr id="546" name="Google Shape;546;p57"/>
          <p:cNvSpPr txBox="1"/>
          <p:nvPr>
            <p:ph idx="2" type="subTitle"/>
          </p:nvPr>
        </p:nvSpPr>
        <p:spPr>
          <a:xfrm>
            <a:off x="714973" y="2445225"/>
            <a:ext cx="2180400" cy="15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To increase reach, it is important to create content that resonates with your target audience and utilizes the most effective methods for reaching new viewers</a:t>
            </a:r>
            <a:endParaRPr/>
          </a:p>
        </p:txBody>
      </p:sp>
      <p:sp>
        <p:nvSpPr>
          <p:cNvPr id="547" name="Google Shape;547;p57"/>
          <p:cNvSpPr txBox="1"/>
          <p:nvPr>
            <p:ph idx="3" type="subTitle"/>
          </p:nvPr>
        </p:nvSpPr>
        <p:spPr>
          <a:xfrm>
            <a:off x="3481800" y="2445225"/>
            <a:ext cx="2180400" cy="15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Improving engagement involves creating content that encourages users to interact with your posts. Responding to comments in a timely manner is great way to show appreciation for their participation</a:t>
            </a:r>
            <a:endParaRPr/>
          </a:p>
        </p:txBody>
      </p:sp>
      <p:sp>
        <p:nvSpPr>
          <p:cNvPr id="548" name="Google Shape;548;p57"/>
          <p:cNvSpPr txBox="1"/>
          <p:nvPr>
            <p:ph idx="4" type="subTitle"/>
          </p:nvPr>
        </p:nvSpPr>
        <p:spPr>
          <a:xfrm>
            <a:off x="6248627" y="2445225"/>
            <a:ext cx="2180400" cy="150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Creating content that drives conversions entails promoting sales or generating leads for your business. This could include hosting giveaways, offering discounts or coupons to followers or targeted ads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52" name="Shape 552"/>
        <p:cNvGrpSpPr/>
        <p:nvPr/>
      </p:nvGrpSpPr>
      <p:grpSpPr>
        <a:xfrm>
          <a:off x="0" y="0"/>
          <a:ext cx="0" cy="0"/>
          <a:chOff x="0" y="0"/>
          <a:chExt cx="0" cy="0"/>
        </a:xfrm>
      </p:grpSpPr>
      <p:sp>
        <p:nvSpPr>
          <p:cNvPr id="553" name="Google Shape;553;p58"/>
          <p:cNvSpPr txBox="1"/>
          <p:nvPr>
            <p:ph idx="2" type="subTitle"/>
          </p:nvPr>
        </p:nvSpPr>
        <p:spPr>
          <a:xfrm>
            <a:off x="788075" y="1832375"/>
            <a:ext cx="3342600" cy="102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Developing a consistent content plan is essential for any successful social media strategy. Have a schedule of when to post content, optimize with keywords and keep track of it all</a:t>
            </a:r>
            <a:endParaRPr/>
          </a:p>
        </p:txBody>
      </p:sp>
      <p:sp>
        <p:nvSpPr>
          <p:cNvPr id="554" name="Google Shape;554;p58"/>
          <p:cNvSpPr txBox="1"/>
          <p:nvPr>
            <p:ph idx="3" type="subTitle"/>
          </p:nvPr>
        </p:nvSpPr>
        <p:spPr>
          <a:xfrm>
            <a:off x="5013326" y="1832375"/>
            <a:ext cx="3342600" cy="102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 can help you </a:t>
            </a:r>
            <a:r>
              <a:rPr lang="en"/>
              <a:t>measure key metrics like visits, click-through rates, impressions, and conversions as well as understanding how the audience is engaging with your content</a:t>
            </a:r>
            <a:endParaRPr/>
          </a:p>
        </p:txBody>
      </p:sp>
      <p:sp>
        <p:nvSpPr>
          <p:cNvPr id="555" name="Google Shape;555;p58"/>
          <p:cNvSpPr txBox="1"/>
          <p:nvPr>
            <p:ph idx="4" type="subTitle"/>
          </p:nvPr>
        </p:nvSpPr>
        <p:spPr>
          <a:xfrm>
            <a:off x="788075" y="3580700"/>
            <a:ext cx="3342600" cy="102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Advertising on social media channels can be a great way to reach a wider audience quickly and effectively. However, it is important to use targeted, specific ads</a:t>
            </a:r>
            <a:endParaRPr/>
          </a:p>
        </p:txBody>
      </p:sp>
      <p:sp>
        <p:nvSpPr>
          <p:cNvPr id="556" name="Google Shape;556;p58"/>
          <p:cNvSpPr txBox="1"/>
          <p:nvPr>
            <p:ph idx="5" type="subTitle"/>
          </p:nvPr>
        </p:nvSpPr>
        <p:spPr>
          <a:xfrm>
            <a:off x="5013326" y="3580700"/>
            <a:ext cx="3342600" cy="102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Establishing brand loyalty involves creating relationships with existing &amp; potential customers through appreciation &amp; thoughtfulness across all communication channels including social media platforms</a:t>
            </a:r>
            <a:endParaRPr/>
          </a:p>
        </p:txBody>
      </p:sp>
      <p:sp>
        <p:nvSpPr>
          <p:cNvPr id="557" name="Google Shape;557;p5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FOUR TIPS</a:t>
            </a:r>
            <a:endParaRPr/>
          </a:p>
        </p:txBody>
      </p:sp>
      <p:sp>
        <p:nvSpPr>
          <p:cNvPr id="558" name="Google Shape;558;p58"/>
          <p:cNvSpPr txBox="1"/>
          <p:nvPr>
            <p:ph idx="1" type="subTitle"/>
          </p:nvPr>
        </p:nvSpPr>
        <p:spPr>
          <a:xfrm>
            <a:off x="788074" y="1306475"/>
            <a:ext cx="3342600" cy="52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BE CONSISTENT</a:t>
            </a:r>
            <a:endParaRPr/>
          </a:p>
        </p:txBody>
      </p:sp>
      <p:sp>
        <p:nvSpPr>
          <p:cNvPr id="559" name="Google Shape;559;p58"/>
          <p:cNvSpPr txBox="1"/>
          <p:nvPr>
            <p:ph idx="6" type="subTitle"/>
          </p:nvPr>
        </p:nvSpPr>
        <p:spPr>
          <a:xfrm>
            <a:off x="788074" y="3054800"/>
            <a:ext cx="3342600" cy="52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ADVERTISE WISELY</a:t>
            </a:r>
            <a:endParaRPr/>
          </a:p>
        </p:txBody>
      </p:sp>
      <p:sp>
        <p:nvSpPr>
          <p:cNvPr id="560" name="Google Shape;560;p58"/>
          <p:cNvSpPr txBox="1"/>
          <p:nvPr>
            <p:ph idx="7" type="subTitle"/>
          </p:nvPr>
        </p:nvSpPr>
        <p:spPr>
          <a:xfrm>
            <a:off x="5013324" y="1306475"/>
            <a:ext cx="3342600" cy="52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USE ANALYTICS TOOLS</a:t>
            </a:r>
            <a:endParaRPr/>
          </a:p>
        </p:txBody>
      </p:sp>
      <p:sp>
        <p:nvSpPr>
          <p:cNvPr id="561" name="Google Shape;561;p58"/>
          <p:cNvSpPr txBox="1"/>
          <p:nvPr>
            <p:ph idx="8" type="subTitle"/>
          </p:nvPr>
        </p:nvSpPr>
        <p:spPr>
          <a:xfrm>
            <a:off x="5013324" y="3054800"/>
            <a:ext cx="3342600" cy="52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ESTABLISH BRAND LOYALTY</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65" name="Shape 565"/>
        <p:cNvGrpSpPr/>
        <p:nvPr/>
      </p:nvGrpSpPr>
      <p:grpSpPr>
        <a:xfrm>
          <a:off x="0" y="0"/>
          <a:ext cx="0" cy="0"/>
          <a:chOff x="0" y="0"/>
          <a:chExt cx="0" cy="0"/>
        </a:xfrm>
      </p:grpSpPr>
      <p:sp>
        <p:nvSpPr>
          <p:cNvPr id="566" name="Google Shape;566;p59"/>
          <p:cNvSpPr txBox="1"/>
          <p:nvPr>
            <p:ph idx="14" type="subTitle"/>
          </p:nvPr>
        </p:nvSpPr>
        <p:spPr>
          <a:xfrm>
            <a:off x="3342234" y="29732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FRIDAY</a:t>
            </a:r>
            <a:endParaRPr/>
          </a:p>
        </p:txBody>
      </p:sp>
      <p:sp>
        <p:nvSpPr>
          <p:cNvPr id="567" name="Google Shape;567;p59"/>
          <p:cNvSpPr txBox="1"/>
          <p:nvPr>
            <p:ph idx="13" type="subTitle"/>
          </p:nvPr>
        </p:nvSpPr>
        <p:spPr>
          <a:xfrm>
            <a:off x="721133" y="29732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THURSDAY</a:t>
            </a:r>
            <a:endParaRPr/>
          </a:p>
        </p:txBody>
      </p:sp>
      <p:sp>
        <p:nvSpPr>
          <p:cNvPr id="568" name="Google Shape;568;p59"/>
          <p:cNvSpPr txBox="1"/>
          <p:nvPr>
            <p:ph idx="15" type="subTitle"/>
          </p:nvPr>
        </p:nvSpPr>
        <p:spPr>
          <a:xfrm>
            <a:off x="5963467" y="29732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SATURDAY</a:t>
            </a:r>
            <a:endParaRPr/>
          </a:p>
        </p:txBody>
      </p:sp>
      <p:sp>
        <p:nvSpPr>
          <p:cNvPr id="569" name="Google Shape;569;p59"/>
          <p:cNvSpPr txBox="1"/>
          <p:nvPr>
            <p:ph idx="7" type="subTitle"/>
          </p:nvPr>
        </p:nvSpPr>
        <p:spPr>
          <a:xfrm>
            <a:off x="721133" y="12766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MONDAY</a:t>
            </a:r>
            <a:endParaRPr/>
          </a:p>
        </p:txBody>
      </p:sp>
      <p:sp>
        <p:nvSpPr>
          <p:cNvPr id="570" name="Google Shape;570;p59"/>
          <p:cNvSpPr txBox="1"/>
          <p:nvPr>
            <p:ph idx="8" type="subTitle"/>
          </p:nvPr>
        </p:nvSpPr>
        <p:spPr>
          <a:xfrm>
            <a:off x="3342234" y="1276675"/>
            <a:ext cx="24591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TUESDAY</a:t>
            </a:r>
            <a:endParaRPr/>
          </a:p>
        </p:txBody>
      </p:sp>
      <p:sp>
        <p:nvSpPr>
          <p:cNvPr id="571" name="Google Shape;571;p59"/>
          <p:cNvSpPr txBox="1"/>
          <p:nvPr>
            <p:ph idx="9" type="subTitle"/>
          </p:nvPr>
        </p:nvSpPr>
        <p:spPr>
          <a:xfrm>
            <a:off x="5963167" y="1276675"/>
            <a:ext cx="2459700" cy="537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WEDNESDAY</a:t>
            </a:r>
            <a:endParaRPr/>
          </a:p>
        </p:txBody>
      </p:sp>
      <p:sp>
        <p:nvSpPr>
          <p:cNvPr id="572" name="Google Shape;572;p5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SIX IDEAS FOR POSTS</a:t>
            </a:r>
            <a:endParaRPr/>
          </a:p>
        </p:txBody>
      </p:sp>
      <p:sp>
        <p:nvSpPr>
          <p:cNvPr id="573" name="Google Shape;573;p59"/>
          <p:cNvSpPr txBox="1"/>
          <p:nvPr>
            <p:ph idx="1" type="subTitle"/>
          </p:nvPr>
        </p:nvSpPr>
        <p:spPr>
          <a:xfrm>
            <a:off x="721133" y="1811513"/>
            <a:ext cx="24591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quote or thought-provoking message which is related to your brand and encourages audience engagement</a:t>
            </a:r>
            <a:endParaRPr/>
          </a:p>
        </p:txBody>
      </p:sp>
      <p:sp>
        <p:nvSpPr>
          <p:cNvPr id="574" name="Google Shape;574;p59"/>
          <p:cNvSpPr txBox="1"/>
          <p:nvPr>
            <p:ph idx="4" type="subTitle"/>
          </p:nvPr>
        </p:nvSpPr>
        <p:spPr>
          <a:xfrm>
            <a:off x="721133" y="3512625"/>
            <a:ext cx="24591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Ask followers for their opinion by posing an interesting question or encourage user-generated content</a:t>
            </a:r>
            <a:endParaRPr/>
          </a:p>
        </p:txBody>
      </p:sp>
      <p:sp>
        <p:nvSpPr>
          <p:cNvPr id="575" name="Google Shape;575;p59"/>
          <p:cNvSpPr txBox="1"/>
          <p:nvPr>
            <p:ph idx="5" type="subTitle"/>
          </p:nvPr>
        </p:nvSpPr>
        <p:spPr>
          <a:xfrm>
            <a:off x="3342150" y="3512625"/>
            <a:ext cx="24591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Feature customer success stories to highlight how customers have benefited from using your product/service</a:t>
            </a:r>
            <a:endParaRPr/>
          </a:p>
        </p:txBody>
      </p:sp>
      <p:sp>
        <p:nvSpPr>
          <p:cNvPr id="576" name="Google Shape;576;p59"/>
          <p:cNvSpPr txBox="1"/>
          <p:nvPr>
            <p:ph idx="2" type="subTitle"/>
          </p:nvPr>
        </p:nvSpPr>
        <p:spPr>
          <a:xfrm>
            <a:off x="3342234" y="1811513"/>
            <a:ext cx="24591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Behind the scenes of your product/service. Share a photo or video of what goes into creating the item/service</a:t>
            </a:r>
            <a:endParaRPr/>
          </a:p>
        </p:txBody>
      </p:sp>
      <p:sp>
        <p:nvSpPr>
          <p:cNvPr id="577" name="Google Shape;577;p59"/>
          <p:cNvSpPr txBox="1"/>
          <p:nvPr>
            <p:ph idx="3" type="subTitle"/>
          </p:nvPr>
        </p:nvSpPr>
        <p:spPr>
          <a:xfrm>
            <a:off x="5963167" y="1811513"/>
            <a:ext cx="24597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Fun fact about your company or industry in order to engage followers with something educational and interesting</a:t>
            </a:r>
            <a:endParaRPr/>
          </a:p>
        </p:txBody>
      </p:sp>
      <p:sp>
        <p:nvSpPr>
          <p:cNvPr id="578" name="Google Shape;578;p59"/>
          <p:cNvSpPr txBox="1"/>
          <p:nvPr>
            <p:ph idx="6" type="subTitle"/>
          </p:nvPr>
        </p:nvSpPr>
        <p:spPr>
          <a:xfrm>
            <a:off x="5963167" y="3512625"/>
            <a:ext cx="2459700" cy="105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Showcase upcoming events or promotions that are coming up so people know when to look out for them</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82" name="Shape 582"/>
        <p:cNvGrpSpPr/>
        <p:nvPr/>
      </p:nvGrpSpPr>
      <p:grpSpPr>
        <a:xfrm>
          <a:off x="0" y="0"/>
          <a:ext cx="0" cy="0"/>
          <a:chOff x="0" y="0"/>
          <a:chExt cx="0" cy="0"/>
        </a:xfrm>
      </p:grpSpPr>
      <p:pic>
        <p:nvPicPr>
          <p:cNvPr id="583" name="Google Shape;583;p60"/>
          <p:cNvPicPr preferRelativeResize="0"/>
          <p:nvPr>
            <p:ph idx="2" type="pic"/>
          </p:nvPr>
        </p:nvPicPr>
        <p:blipFill rotWithShape="1">
          <a:blip r:embed="rId3">
            <a:alphaModFix/>
          </a:blip>
          <a:srcRect b="7741" l="0" r="0" t="7741"/>
          <a:stretch/>
        </p:blipFill>
        <p:spPr>
          <a:xfrm>
            <a:off x="0" y="0"/>
            <a:ext cx="9143997" cy="5143502"/>
          </a:xfrm>
          <a:prstGeom prst="rect">
            <a:avLst/>
          </a:prstGeom>
        </p:spPr>
      </p:pic>
      <p:sp>
        <p:nvSpPr>
          <p:cNvPr id="584" name="Google Shape;584;p60"/>
          <p:cNvSpPr txBox="1"/>
          <p:nvPr>
            <p:ph type="title"/>
          </p:nvPr>
        </p:nvSpPr>
        <p:spPr>
          <a:xfrm>
            <a:off x="720000" y="4140600"/>
            <a:ext cx="7704000" cy="46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SOCIAL MEDIA IS ALL ABOUT PEOPLE</a:t>
            </a:r>
            <a:endParaRPr/>
          </a:p>
        </p:txBody>
      </p:sp>
      <p:sp>
        <p:nvSpPr>
          <p:cNvPr id="585" name="Google Shape;585;p60"/>
          <p:cNvSpPr/>
          <p:nvPr/>
        </p:nvSpPr>
        <p:spPr>
          <a:xfrm flipH="1">
            <a:off x="7288940" y="4298773"/>
            <a:ext cx="1873037" cy="872196"/>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60"/>
          <p:cNvSpPr/>
          <p:nvPr/>
        </p:nvSpPr>
        <p:spPr>
          <a:xfrm rot="-4499903">
            <a:off x="8232368" y="-70904"/>
            <a:ext cx="1054772" cy="1211806"/>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90" name="Shape 590"/>
        <p:cNvGrpSpPr/>
        <p:nvPr/>
      </p:nvGrpSpPr>
      <p:grpSpPr>
        <a:xfrm>
          <a:off x="0" y="0"/>
          <a:ext cx="0" cy="0"/>
          <a:chOff x="0" y="0"/>
          <a:chExt cx="0" cy="0"/>
        </a:xfrm>
      </p:grpSpPr>
      <p:sp>
        <p:nvSpPr>
          <p:cNvPr id="591" name="Google Shape;591;p6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ENGAGEMENT SHARE</a:t>
            </a:r>
            <a:endParaRPr/>
          </a:p>
        </p:txBody>
      </p:sp>
      <p:sp>
        <p:nvSpPr>
          <p:cNvPr id="592" name="Google Shape;592;p61"/>
          <p:cNvSpPr txBox="1"/>
          <p:nvPr/>
        </p:nvSpPr>
        <p:spPr>
          <a:xfrm>
            <a:off x="535950" y="4364950"/>
            <a:ext cx="8072100" cy="2454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Open Sans"/>
                <a:ea typeface="Open Sans"/>
                <a:cs typeface="Open Sans"/>
                <a:sym typeface="Open Sans"/>
              </a:rPr>
              <a:t>Follow the link in the graph to modify its data and then paste the new one here. </a:t>
            </a:r>
            <a:r>
              <a:rPr b="1" lang="en" sz="1000" u="sng">
                <a:solidFill>
                  <a:schemeClr val="hlink"/>
                </a:solidFill>
                <a:latin typeface="Open Sans"/>
                <a:ea typeface="Open Sans"/>
                <a:cs typeface="Open Sans"/>
                <a:sym typeface="Open Sans"/>
                <a:hlinkClick r:id="rId3"/>
              </a:rPr>
              <a:t>For more info, click here</a:t>
            </a:r>
            <a:endParaRPr b="1" sz="1000">
              <a:solidFill>
                <a:schemeClr val="dk1"/>
              </a:solidFill>
              <a:latin typeface="Open Sans"/>
              <a:ea typeface="Open Sans"/>
              <a:cs typeface="Open Sans"/>
              <a:sym typeface="Open Sans"/>
            </a:endParaRPr>
          </a:p>
        </p:txBody>
      </p:sp>
      <p:sp>
        <p:nvSpPr>
          <p:cNvPr id="593" name="Google Shape;593;p61"/>
          <p:cNvSpPr txBox="1"/>
          <p:nvPr/>
        </p:nvSpPr>
        <p:spPr>
          <a:xfrm>
            <a:off x="5878250" y="3529131"/>
            <a:ext cx="1673100" cy="35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Reem Kufi"/>
                <a:ea typeface="Reem Kufi"/>
                <a:cs typeface="Reem Kufi"/>
                <a:sym typeface="Reem Kufi"/>
              </a:rPr>
              <a:t>PINTEREST</a:t>
            </a:r>
            <a:endParaRPr sz="1800">
              <a:solidFill>
                <a:schemeClr val="dk1"/>
              </a:solidFill>
              <a:latin typeface="Reem Kufi"/>
              <a:ea typeface="Reem Kufi"/>
              <a:cs typeface="Reem Kufi"/>
              <a:sym typeface="Reem Kufi"/>
            </a:endParaRPr>
          </a:p>
        </p:txBody>
      </p:sp>
      <p:sp>
        <p:nvSpPr>
          <p:cNvPr id="594" name="Google Shape;594;p61"/>
          <p:cNvSpPr txBox="1"/>
          <p:nvPr/>
        </p:nvSpPr>
        <p:spPr>
          <a:xfrm>
            <a:off x="5878250" y="2851004"/>
            <a:ext cx="1673100" cy="35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Reem Kufi"/>
                <a:ea typeface="Reem Kufi"/>
                <a:cs typeface="Reem Kufi"/>
                <a:sym typeface="Reem Kufi"/>
              </a:rPr>
              <a:t>TIKTOK</a:t>
            </a:r>
            <a:endParaRPr sz="1800">
              <a:solidFill>
                <a:schemeClr val="dk1"/>
              </a:solidFill>
              <a:latin typeface="Reem Kufi"/>
              <a:ea typeface="Reem Kufi"/>
              <a:cs typeface="Reem Kufi"/>
              <a:sym typeface="Reem Kufi"/>
            </a:endParaRPr>
          </a:p>
        </p:txBody>
      </p:sp>
      <p:sp>
        <p:nvSpPr>
          <p:cNvPr id="595" name="Google Shape;595;p61"/>
          <p:cNvSpPr txBox="1"/>
          <p:nvPr/>
        </p:nvSpPr>
        <p:spPr>
          <a:xfrm>
            <a:off x="5878250" y="2172877"/>
            <a:ext cx="1673100" cy="35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Reem Kufi"/>
                <a:ea typeface="Reem Kufi"/>
                <a:cs typeface="Reem Kufi"/>
                <a:sym typeface="Reem Kufi"/>
              </a:rPr>
              <a:t>INSTAGRAM</a:t>
            </a:r>
            <a:endParaRPr sz="1800">
              <a:solidFill>
                <a:schemeClr val="dk1"/>
              </a:solidFill>
              <a:latin typeface="Reem Kufi"/>
              <a:ea typeface="Reem Kufi"/>
              <a:cs typeface="Reem Kufi"/>
              <a:sym typeface="Reem Kufi"/>
            </a:endParaRPr>
          </a:p>
        </p:txBody>
      </p:sp>
      <p:sp>
        <p:nvSpPr>
          <p:cNvPr id="596" name="Google Shape;596;p61"/>
          <p:cNvSpPr txBox="1"/>
          <p:nvPr/>
        </p:nvSpPr>
        <p:spPr>
          <a:xfrm>
            <a:off x="5878250" y="1494750"/>
            <a:ext cx="1673100" cy="358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Reem Kufi"/>
                <a:ea typeface="Reem Kufi"/>
                <a:cs typeface="Reem Kufi"/>
                <a:sym typeface="Reem Kufi"/>
              </a:rPr>
              <a:t>TWITTER</a:t>
            </a:r>
            <a:endParaRPr sz="1800">
              <a:solidFill>
                <a:schemeClr val="dk1"/>
              </a:solidFill>
              <a:latin typeface="Reem Kufi"/>
              <a:ea typeface="Reem Kufi"/>
              <a:cs typeface="Reem Kufi"/>
              <a:sym typeface="Reem Kufi"/>
            </a:endParaRPr>
          </a:p>
        </p:txBody>
      </p:sp>
      <p:sp>
        <p:nvSpPr>
          <p:cNvPr id="597" name="Google Shape;597;p61"/>
          <p:cNvSpPr txBox="1"/>
          <p:nvPr/>
        </p:nvSpPr>
        <p:spPr>
          <a:xfrm>
            <a:off x="4892419" y="3529131"/>
            <a:ext cx="871500" cy="358800"/>
          </a:xfrm>
          <a:prstGeom prst="rect">
            <a:avLst/>
          </a:prstGeom>
          <a:solidFill>
            <a:srgbClr val="D79A49"/>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Reem Kufi"/>
                <a:ea typeface="Reem Kufi"/>
                <a:cs typeface="Reem Kufi"/>
                <a:sym typeface="Reem Kufi"/>
              </a:rPr>
              <a:t>9%</a:t>
            </a:r>
            <a:endParaRPr sz="1800">
              <a:solidFill>
                <a:schemeClr val="dk1"/>
              </a:solidFill>
              <a:latin typeface="Reem Kufi"/>
              <a:ea typeface="Reem Kufi"/>
              <a:cs typeface="Reem Kufi"/>
              <a:sym typeface="Reem Kufi"/>
            </a:endParaRPr>
          </a:p>
        </p:txBody>
      </p:sp>
      <p:sp>
        <p:nvSpPr>
          <p:cNvPr id="598" name="Google Shape;598;p61"/>
          <p:cNvSpPr txBox="1"/>
          <p:nvPr/>
        </p:nvSpPr>
        <p:spPr>
          <a:xfrm>
            <a:off x="4892419" y="2851004"/>
            <a:ext cx="871500" cy="358800"/>
          </a:xfrm>
          <a:prstGeom prst="rect">
            <a:avLst/>
          </a:prstGeom>
          <a:solidFill>
            <a:srgbClr val="27090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Reem Kufi"/>
                <a:ea typeface="Reem Kufi"/>
                <a:cs typeface="Reem Kufi"/>
                <a:sym typeface="Reem Kufi"/>
              </a:rPr>
              <a:t>38%</a:t>
            </a:r>
            <a:endParaRPr sz="1800">
              <a:solidFill>
                <a:schemeClr val="lt1"/>
              </a:solidFill>
              <a:latin typeface="Reem Kufi"/>
              <a:ea typeface="Reem Kufi"/>
              <a:cs typeface="Reem Kufi"/>
              <a:sym typeface="Reem Kufi"/>
            </a:endParaRPr>
          </a:p>
        </p:txBody>
      </p:sp>
      <p:sp>
        <p:nvSpPr>
          <p:cNvPr id="599" name="Google Shape;599;p61"/>
          <p:cNvSpPr txBox="1"/>
          <p:nvPr/>
        </p:nvSpPr>
        <p:spPr>
          <a:xfrm>
            <a:off x="4892419" y="2172877"/>
            <a:ext cx="871500" cy="358800"/>
          </a:xfrm>
          <a:prstGeom prst="rect">
            <a:avLst/>
          </a:prstGeom>
          <a:solidFill>
            <a:srgbClr val="FFFBF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Reem Kufi"/>
                <a:ea typeface="Reem Kufi"/>
                <a:cs typeface="Reem Kufi"/>
                <a:sym typeface="Reem Kufi"/>
              </a:rPr>
              <a:t>12%</a:t>
            </a:r>
            <a:endParaRPr sz="1800">
              <a:solidFill>
                <a:schemeClr val="dk1"/>
              </a:solidFill>
              <a:latin typeface="Reem Kufi"/>
              <a:ea typeface="Reem Kufi"/>
              <a:cs typeface="Reem Kufi"/>
              <a:sym typeface="Reem Kufi"/>
            </a:endParaRPr>
          </a:p>
        </p:txBody>
      </p:sp>
      <p:sp>
        <p:nvSpPr>
          <p:cNvPr id="600" name="Google Shape;600;p61"/>
          <p:cNvSpPr txBox="1"/>
          <p:nvPr/>
        </p:nvSpPr>
        <p:spPr>
          <a:xfrm>
            <a:off x="4892419" y="1494750"/>
            <a:ext cx="871500" cy="358800"/>
          </a:xfrm>
          <a:prstGeom prst="rect">
            <a:avLst/>
          </a:prstGeom>
          <a:solidFill>
            <a:srgbClr val="A65F3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lt2"/>
                </a:solidFill>
                <a:latin typeface="Reem Kufi"/>
                <a:ea typeface="Reem Kufi"/>
                <a:cs typeface="Reem Kufi"/>
                <a:sym typeface="Reem Kufi"/>
              </a:rPr>
              <a:t>41%</a:t>
            </a:r>
            <a:endParaRPr sz="1800">
              <a:solidFill>
                <a:schemeClr val="lt2"/>
              </a:solidFill>
              <a:latin typeface="Reem Kufi"/>
              <a:ea typeface="Reem Kufi"/>
              <a:cs typeface="Reem Kufi"/>
              <a:sym typeface="Reem Kufi"/>
            </a:endParaRPr>
          </a:p>
        </p:txBody>
      </p:sp>
      <p:pic>
        <p:nvPicPr>
          <p:cNvPr id="601" name="Google Shape;601;p61" title="Gráfico">
            <a:hlinkClick r:id="rId4"/>
          </p:cNvPr>
          <p:cNvPicPr preferRelativeResize="0"/>
          <p:nvPr/>
        </p:nvPicPr>
        <p:blipFill>
          <a:blip r:embed="rId5">
            <a:alphaModFix/>
          </a:blip>
          <a:stretch>
            <a:fillRect/>
          </a:stretch>
        </p:blipFill>
        <p:spPr>
          <a:xfrm>
            <a:off x="1592650" y="1115825"/>
            <a:ext cx="2919415" cy="3042424"/>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05" name="Shape 605"/>
        <p:cNvGrpSpPr/>
        <p:nvPr/>
      </p:nvGrpSpPr>
      <p:grpSpPr>
        <a:xfrm>
          <a:off x="0" y="0"/>
          <a:ext cx="0" cy="0"/>
          <a:chOff x="0" y="0"/>
          <a:chExt cx="0" cy="0"/>
        </a:xfrm>
      </p:grpSpPr>
      <p:sp>
        <p:nvSpPr>
          <p:cNvPr id="606" name="Google Shape;606;p6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TABLE FOR YOUR SCHEDULES</a:t>
            </a:r>
            <a:endParaRPr/>
          </a:p>
        </p:txBody>
      </p:sp>
      <p:graphicFrame>
        <p:nvGraphicFramePr>
          <p:cNvPr id="607" name="Google Shape;607;p62"/>
          <p:cNvGraphicFramePr/>
          <p:nvPr/>
        </p:nvGraphicFramePr>
        <p:xfrm>
          <a:off x="719963" y="1314010"/>
          <a:ext cx="3000000" cy="3000000"/>
        </p:xfrm>
        <a:graphic>
          <a:graphicData uri="http://schemas.openxmlformats.org/drawingml/2006/table">
            <a:tbl>
              <a:tblPr>
                <a:noFill/>
                <a:tableStyleId>{B1347B51-170A-4DED-96E7-575D8CFE8074}</a:tableStyleId>
              </a:tblPr>
              <a:tblGrid>
                <a:gridCol w="1246275"/>
                <a:gridCol w="1284300"/>
                <a:gridCol w="1284300"/>
                <a:gridCol w="1284300"/>
                <a:gridCol w="1284300"/>
                <a:gridCol w="1284300"/>
              </a:tblGrid>
              <a:tr h="460275">
                <a:tc>
                  <a:txBody>
                    <a:bodyPr/>
                    <a:lstStyle/>
                    <a:p>
                      <a:pPr indent="0" lvl="0" marL="0" rtl="0" algn="l">
                        <a:spcBef>
                          <a:spcPts val="0"/>
                        </a:spcBef>
                        <a:spcAft>
                          <a:spcPts val="0"/>
                        </a:spcAft>
                        <a:buNone/>
                      </a:pPr>
                      <a:r>
                        <a:t/>
                      </a:r>
                      <a:endParaRPr sz="1800">
                        <a:solidFill>
                          <a:schemeClr val="dk1"/>
                        </a:solidFill>
                        <a:latin typeface="Bebas Neue"/>
                        <a:ea typeface="Bebas Neue"/>
                        <a:cs typeface="Bebas Neue"/>
                        <a:sym typeface="Bebas Neue"/>
                      </a:endParaRPr>
                    </a:p>
                  </a:txBody>
                  <a:tcPr marT="68575" marB="68575"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300">
                          <a:solidFill>
                            <a:schemeClr val="dk1"/>
                          </a:solidFill>
                          <a:latin typeface="Reem Kufi"/>
                          <a:ea typeface="Reem Kufi"/>
                          <a:cs typeface="Reem Kufi"/>
                          <a:sym typeface="Reem Kufi"/>
                        </a:rPr>
                        <a:t>MONDAY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300">
                          <a:solidFill>
                            <a:schemeClr val="dk1"/>
                          </a:solidFill>
                          <a:latin typeface="Reem Kufi"/>
                          <a:ea typeface="Reem Kufi"/>
                          <a:cs typeface="Reem Kufi"/>
                          <a:sym typeface="Reem Kufi"/>
                        </a:rPr>
                        <a:t>TUESDAY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sz="1300">
                          <a:solidFill>
                            <a:schemeClr val="dk1"/>
                          </a:solidFill>
                          <a:latin typeface="Reem Kufi"/>
                          <a:ea typeface="Reem Kufi"/>
                          <a:cs typeface="Reem Kufi"/>
                          <a:sym typeface="Reem Kufi"/>
                        </a:rPr>
                        <a:t>WEDNESDAY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300">
                          <a:solidFill>
                            <a:schemeClr val="dk1"/>
                          </a:solidFill>
                          <a:latin typeface="Reem Kufi"/>
                          <a:ea typeface="Reem Kufi"/>
                          <a:cs typeface="Reem Kufi"/>
                          <a:sym typeface="Reem Kufi"/>
                        </a:rPr>
                        <a:t>THURSDAY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300">
                          <a:solidFill>
                            <a:schemeClr val="dk1"/>
                          </a:solidFill>
                          <a:latin typeface="Reem Kufi"/>
                          <a:ea typeface="Reem Kufi"/>
                          <a:cs typeface="Reem Kufi"/>
                          <a:sym typeface="Reem Kufi"/>
                        </a:rPr>
                        <a:t>FRIDAY</a:t>
                      </a:r>
                      <a:endParaRPr sz="1300">
                        <a:solidFill>
                          <a:schemeClr val="dk1"/>
                        </a:solidFill>
                        <a:latin typeface="Reem Kufi"/>
                        <a:ea typeface="Reem Kufi"/>
                        <a:cs typeface="Reem Kufi"/>
                        <a:sym typeface="Reem Kufi"/>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TIKTOK</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OOTD</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Dance trend</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Stitch</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 day with me!</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Giveaway</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INSTAGRAM</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Story</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Post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Reel</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Story</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TWITTER</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Answer FAQs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History thread</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Fun facts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Quotes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PINTEREST</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Vision board</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How it’s made</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Inspirations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Tips</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6027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EMAIL</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Why premium?</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Special event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Free topic</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32825">
                <a:tc>
                  <a:txBody>
                    <a:bodyPr/>
                    <a:lstStyle/>
                    <a:p>
                      <a:pPr indent="0" lvl="0" marL="0" rtl="0" algn="l">
                        <a:spcBef>
                          <a:spcPts val="0"/>
                        </a:spcBef>
                        <a:spcAft>
                          <a:spcPts val="0"/>
                        </a:spcAft>
                        <a:buNone/>
                      </a:pPr>
                      <a:r>
                        <a:rPr lang="en">
                          <a:solidFill>
                            <a:schemeClr val="dk1"/>
                          </a:solidFill>
                          <a:latin typeface="Reem Kufi"/>
                          <a:ea typeface="Reem Kufi"/>
                          <a:cs typeface="Reem Kufi"/>
                          <a:sym typeface="Reem Kufi"/>
                        </a:rPr>
                        <a:t>FACEBOOK</a:t>
                      </a:r>
                      <a:endParaRPr>
                        <a:solidFill>
                          <a:schemeClr val="dk1"/>
                        </a:solidFill>
                        <a:latin typeface="Reem Kufi"/>
                        <a:ea typeface="Reem Kufi"/>
                        <a:cs typeface="Reem Kufi"/>
                        <a:sym typeface="Reem Kufi"/>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Our company</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Product placement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Corporate video</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dk1"/>
                          </a:solidFill>
                          <a:latin typeface="Open Sans"/>
                          <a:ea typeface="Open Sans"/>
                          <a:cs typeface="Open Sans"/>
                          <a:sym typeface="Open Sans"/>
                        </a:rPr>
                        <a:t>-</a:t>
                      </a:r>
                      <a:endParaRPr sz="1200">
                        <a:solidFill>
                          <a:schemeClr val="dk1"/>
                        </a:solidFill>
                        <a:latin typeface="Open Sans"/>
                        <a:ea typeface="Open Sans"/>
                        <a:cs typeface="Open Sans"/>
                        <a:sym typeface="Open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11" name="Shape 611"/>
        <p:cNvGrpSpPr/>
        <p:nvPr/>
      </p:nvGrpSpPr>
      <p:grpSpPr>
        <a:xfrm>
          <a:off x="0" y="0"/>
          <a:ext cx="0" cy="0"/>
          <a:chOff x="0" y="0"/>
          <a:chExt cx="0" cy="0"/>
        </a:xfrm>
      </p:grpSpPr>
      <p:sp>
        <p:nvSpPr>
          <p:cNvPr id="612" name="Google Shape;612;p63"/>
          <p:cNvSpPr txBox="1"/>
          <p:nvPr>
            <p:ph type="title"/>
          </p:nvPr>
        </p:nvSpPr>
        <p:spPr>
          <a:xfrm>
            <a:off x="720000" y="749825"/>
            <a:ext cx="3638100" cy="160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WHAT YOUR PAGE WILL LOOK LIKE</a:t>
            </a:r>
            <a:endParaRPr/>
          </a:p>
        </p:txBody>
      </p:sp>
      <p:sp>
        <p:nvSpPr>
          <p:cNvPr id="613" name="Google Shape;613;p63"/>
          <p:cNvSpPr txBox="1"/>
          <p:nvPr>
            <p:ph idx="4294967295" type="subTitle"/>
          </p:nvPr>
        </p:nvSpPr>
        <p:spPr>
          <a:xfrm>
            <a:off x="701550" y="2350900"/>
            <a:ext cx="3638100" cy="176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Remember that </a:t>
            </a:r>
            <a:r>
              <a:rPr lang="en"/>
              <a:t>web pages</a:t>
            </a:r>
            <a:r>
              <a:rPr lang="en"/>
              <a:t> must be optimized to work on phones, since 80% of people only visit websites from their smartphones</a:t>
            </a:r>
            <a:endParaRPr/>
          </a:p>
          <a:p>
            <a:pPr indent="0" lvl="0" marL="0" rtl="0" algn="l">
              <a:spcBef>
                <a:spcPts val="0"/>
              </a:spcBef>
              <a:spcAft>
                <a:spcPts val="0"/>
              </a:spcAft>
              <a:buNone/>
            </a:pPr>
            <a:r>
              <a:t/>
            </a:r>
            <a:endParaRPr/>
          </a:p>
          <a:p>
            <a:pPr indent="-304800" lvl="0" marL="457200" rtl="0" algn="l">
              <a:spcBef>
                <a:spcPts val="0"/>
              </a:spcBef>
              <a:spcAft>
                <a:spcPts val="0"/>
              </a:spcAft>
              <a:buSzPts val="1200"/>
              <a:buChar char="●"/>
            </a:pPr>
            <a:r>
              <a:rPr lang="en"/>
              <a:t>Your brand name should be the first thing they see</a:t>
            </a:r>
            <a:endParaRPr/>
          </a:p>
          <a:p>
            <a:pPr indent="-304800" lvl="0" marL="457200" rtl="0" algn="l">
              <a:spcBef>
                <a:spcPts val="0"/>
              </a:spcBef>
              <a:spcAft>
                <a:spcPts val="0"/>
              </a:spcAft>
              <a:buSzPts val="1200"/>
              <a:buChar char="●"/>
            </a:pPr>
            <a:r>
              <a:rPr lang="en"/>
              <a:t>Put your best product on the front page</a:t>
            </a:r>
            <a:endParaRPr/>
          </a:p>
          <a:p>
            <a:pPr indent="-304800" lvl="0" marL="457200" rtl="0" algn="l">
              <a:spcBef>
                <a:spcPts val="0"/>
              </a:spcBef>
              <a:spcAft>
                <a:spcPts val="0"/>
              </a:spcAft>
              <a:buSzPts val="1200"/>
              <a:buChar char="●"/>
            </a:pPr>
            <a:r>
              <a:rPr lang="en"/>
              <a:t>Your audience should have a way of engaging with your content</a:t>
            </a:r>
            <a:endParaRPr/>
          </a:p>
        </p:txBody>
      </p:sp>
      <p:grpSp>
        <p:nvGrpSpPr>
          <p:cNvPr id="614" name="Google Shape;614;p63"/>
          <p:cNvGrpSpPr/>
          <p:nvPr/>
        </p:nvGrpSpPr>
        <p:grpSpPr>
          <a:xfrm>
            <a:off x="4559320" y="535000"/>
            <a:ext cx="1985469" cy="4073747"/>
            <a:chOff x="4940320" y="535000"/>
            <a:chExt cx="1985469" cy="4073747"/>
          </a:xfrm>
        </p:grpSpPr>
        <p:sp>
          <p:nvSpPr>
            <p:cNvPr id="615" name="Google Shape;615;p63"/>
            <p:cNvSpPr/>
            <p:nvPr/>
          </p:nvSpPr>
          <p:spPr>
            <a:xfrm>
              <a:off x="4940475" y="535000"/>
              <a:ext cx="1985211" cy="4073747"/>
            </a:xfrm>
            <a:custGeom>
              <a:rect b="b" l="l" r="r" t="t"/>
              <a:pathLst>
                <a:path extrusionOk="0" h="207289" w="101080">
                  <a:moveTo>
                    <a:pt x="1" y="0"/>
                  </a:moveTo>
                  <a:lnTo>
                    <a:pt x="1" y="207289"/>
                  </a:lnTo>
                  <a:lnTo>
                    <a:pt x="101079" y="207289"/>
                  </a:lnTo>
                  <a:lnTo>
                    <a:pt x="101079" y="0"/>
                  </a:lnTo>
                  <a:close/>
                </a:path>
              </a:pathLst>
            </a:custGeom>
            <a:solidFill>
              <a:srgbClr val="FFFBF5">
                <a:alpha val="37970"/>
              </a:srgbClr>
            </a:solidFill>
            <a:ln>
              <a:noFill/>
            </a:ln>
            <a:effectLst>
              <a:outerShdw blurRad="57150" rotWithShape="0" algn="bl" dir="1800000" dist="38100">
                <a:schemeClr val="dk2">
                  <a:alpha val="17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63"/>
            <p:cNvSpPr/>
            <p:nvPr/>
          </p:nvSpPr>
          <p:spPr>
            <a:xfrm>
              <a:off x="4940325" y="4317000"/>
              <a:ext cx="1985464" cy="291401"/>
            </a:xfrm>
            <a:custGeom>
              <a:rect b="b" l="l" r="r" t="t"/>
              <a:pathLst>
                <a:path extrusionOk="0" h="14875" w="101080">
                  <a:moveTo>
                    <a:pt x="1" y="0"/>
                  </a:moveTo>
                  <a:lnTo>
                    <a:pt x="1" y="14875"/>
                  </a:lnTo>
                  <a:lnTo>
                    <a:pt x="101079" y="14875"/>
                  </a:lnTo>
                  <a:lnTo>
                    <a:pt x="101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63"/>
            <p:cNvSpPr/>
            <p:nvPr/>
          </p:nvSpPr>
          <p:spPr>
            <a:xfrm>
              <a:off x="4945413" y="535000"/>
              <a:ext cx="1980157" cy="291401"/>
            </a:xfrm>
            <a:custGeom>
              <a:rect b="b" l="l" r="r" t="t"/>
              <a:pathLst>
                <a:path extrusionOk="0" h="14875" w="101080">
                  <a:moveTo>
                    <a:pt x="1" y="0"/>
                  </a:moveTo>
                  <a:lnTo>
                    <a:pt x="1" y="14875"/>
                  </a:lnTo>
                  <a:lnTo>
                    <a:pt x="101079" y="14875"/>
                  </a:lnTo>
                  <a:lnTo>
                    <a:pt x="101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63"/>
            <p:cNvSpPr/>
            <p:nvPr/>
          </p:nvSpPr>
          <p:spPr>
            <a:xfrm>
              <a:off x="4940320" y="1371650"/>
              <a:ext cx="1985251" cy="20"/>
            </a:xfrm>
            <a:custGeom>
              <a:rect b="b" l="l" r="r" t="t"/>
              <a:pathLst>
                <a:path extrusionOk="0" fill="none" h="1" w="101340">
                  <a:moveTo>
                    <a:pt x="0" y="0"/>
                  </a:moveTo>
                  <a:lnTo>
                    <a:pt x="101339" y="0"/>
                  </a:lnTo>
                </a:path>
              </a:pathLst>
            </a:custGeom>
            <a:noFill/>
            <a:ln cap="flat" cmpd="sng" w="3250">
              <a:solidFill>
                <a:srgbClr val="EDEDED"/>
              </a:solidFill>
              <a:prstDash val="solid"/>
              <a:miter lim="4349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63"/>
            <p:cNvSpPr/>
            <p:nvPr/>
          </p:nvSpPr>
          <p:spPr>
            <a:xfrm>
              <a:off x="4945413" y="4316988"/>
              <a:ext cx="1980157" cy="20"/>
            </a:xfrm>
            <a:custGeom>
              <a:rect b="b" l="l" r="r" t="t"/>
              <a:pathLst>
                <a:path extrusionOk="0" fill="none" h="1" w="101080">
                  <a:moveTo>
                    <a:pt x="1" y="0"/>
                  </a:moveTo>
                  <a:lnTo>
                    <a:pt x="101079" y="0"/>
                  </a:lnTo>
                </a:path>
              </a:pathLst>
            </a:custGeom>
            <a:noFill/>
            <a:ln cap="flat" cmpd="sng" w="3250">
              <a:solidFill>
                <a:srgbClr val="BCBCBC"/>
              </a:solidFill>
              <a:prstDash val="solid"/>
              <a:miter lim="4349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63"/>
            <p:cNvSpPr/>
            <p:nvPr/>
          </p:nvSpPr>
          <p:spPr>
            <a:xfrm>
              <a:off x="6264308" y="4398772"/>
              <a:ext cx="131233" cy="103964"/>
            </a:xfrm>
            <a:custGeom>
              <a:rect b="b" l="l" r="r" t="t"/>
              <a:pathLst>
                <a:path extrusionOk="0" fill="none" h="5307" w="6699">
                  <a:moveTo>
                    <a:pt x="4915" y="0"/>
                  </a:moveTo>
                  <a:cubicBezTo>
                    <a:pt x="3654" y="0"/>
                    <a:pt x="3349" y="957"/>
                    <a:pt x="3349" y="957"/>
                  </a:cubicBezTo>
                  <a:cubicBezTo>
                    <a:pt x="3349" y="957"/>
                    <a:pt x="3045" y="0"/>
                    <a:pt x="1784" y="0"/>
                  </a:cubicBezTo>
                  <a:cubicBezTo>
                    <a:pt x="87" y="0"/>
                    <a:pt x="0" y="1784"/>
                    <a:pt x="522" y="2610"/>
                  </a:cubicBezTo>
                  <a:cubicBezTo>
                    <a:pt x="1001" y="3393"/>
                    <a:pt x="3349" y="5307"/>
                    <a:pt x="3349" y="5307"/>
                  </a:cubicBezTo>
                  <a:cubicBezTo>
                    <a:pt x="3349" y="5307"/>
                    <a:pt x="5698" y="3393"/>
                    <a:pt x="6176" y="2610"/>
                  </a:cubicBezTo>
                  <a:cubicBezTo>
                    <a:pt x="6698" y="1784"/>
                    <a:pt x="6611" y="0"/>
                    <a:pt x="4915" y="0"/>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 name="Google Shape;621;p63"/>
            <p:cNvGrpSpPr/>
            <p:nvPr/>
          </p:nvGrpSpPr>
          <p:grpSpPr>
            <a:xfrm>
              <a:off x="5472876" y="4385325"/>
              <a:ext cx="126963" cy="127825"/>
              <a:chOff x="1793000" y="5151750"/>
              <a:chExt cx="162025" cy="163125"/>
            </a:xfrm>
          </p:grpSpPr>
          <p:sp>
            <p:nvSpPr>
              <p:cNvPr id="622" name="Google Shape;622;p63"/>
              <p:cNvSpPr/>
              <p:nvPr/>
            </p:nvSpPr>
            <p:spPr>
              <a:xfrm>
                <a:off x="1793000" y="5151750"/>
                <a:ext cx="137025" cy="138125"/>
              </a:xfrm>
              <a:custGeom>
                <a:rect b="b" l="l" r="r" t="t"/>
                <a:pathLst>
                  <a:path extrusionOk="0" fill="none" h="5525" w="5481">
                    <a:moveTo>
                      <a:pt x="4524" y="1001"/>
                    </a:moveTo>
                    <a:cubicBezTo>
                      <a:pt x="5480" y="1958"/>
                      <a:pt x="5480" y="3567"/>
                      <a:pt x="4524" y="4524"/>
                    </a:cubicBezTo>
                    <a:cubicBezTo>
                      <a:pt x="3523" y="5524"/>
                      <a:pt x="1957" y="5524"/>
                      <a:pt x="957" y="4524"/>
                    </a:cubicBezTo>
                    <a:cubicBezTo>
                      <a:pt x="0" y="3567"/>
                      <a:pt x="0" y="1958"/>
                      <a:pt x="957" y="1001"/>
                    </a:cubicBezTo>
                    <a:cubicBezTo>
                      <a:pt x="1914" y="1"/>
                      <a:pt x="3523" y="1"/>
                      <a:pt x="4524" y="1001"/>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63"/>
              <p:cNvSpPr/>
              <p:nvPr/>
            </p:nvSpPr>
            <p:spPr>
              <a:xfrm>
                <a:off x="1906075" y="5264825"/>
                <a:ext cx="48950" cy="50050"/>
              </a:xfrm>
              <a:custGeom>
                <a:rect b="b" l="l" r="r" t="t"/>
                <a:pathLst>
                  <a:path extrusionOk="0" fill="none" h="2002" w="1958">
                    <a:moveTo>
                      <a:pt x="1" y="1"/>
                    </a:moveTo>
                    <a:lnTo>
                      <a:pt x="1958" y="2002"/>
                    </a:ln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63"/>
            <p:cNvGrpSpPr/>
            <p:nvPr/>
          </p:nvGrpSpPr>
          <p:grpSpPr>
            <a:xfrm>
              <a:off x="5873315" y="4390438"/>
              <a:ext cx="121027" cy="117599"/>
              <a:chOff x="2304025" y="5158275"/>
              <a:chExt cx="154450" cy="150075"/>
            </a:xfrm>
          </p:grpSpPr>
          <p:sp>
            <p:nvSpPr>
              <p:cNvPr id="625" name="Google Shape;625;p63"/>
              <p:cNvSpPr/>
              <p:nvPr/>
            </p:nvSpPr>
            <p:spPr>
              <a:xfrm>
                <a:off x="2380150" y="5187625"/>
                <a:ext cx="1125" cy="94625"/>
              </a:xfrm>
              <a:custGeom>
                <a:rect b="b" l="l" r="r" t="t"/>
                <a:pathLst>
                  <a:path extrusionOk="0" fill="none" h="3785" w="45">
                    <a:moveTo>
                      <a:pt x="1" y="1"/>
                    </a:moveTo>
                    <a:cubicBezTo>
                      <a:pt x="1" y="1"/>
                      <a:pt x="44" y="3785"/>
                      <a:pt x="1" y="3741"/>
                    </a:cubicBez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63"/>
              <p:cNvSpPr/>
              <p:nvPr/>
            </p:nvSpPr>
            <p:spPr>
              <a:xfrm>
                <a:off x="2332300" y="5233300"/>
                <a:ext cx="94625" cy="1125"/>
              </a:xfrm>
              <a:custGeom>
                <a:rect b="b" l="l" r="r" t="t"/>
                <a:pathLst>
                  <a:path extrusionOk="0" fill="none" h="45" w="3785">
                    <a:moveTo>
                      <a:pt x="3785" y="1"/>
                    </a:moveTo>
                    <a:cubicBezTo>
                      <a:pt x="3785" y="1"/>
                      <a:pt x="1" y="44"/>
                      <a:pt x="44" y="1"/>
                    </a:cubicBez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63"/>
              <p:cNvSpPr/>
              <p:nvPr/>
            </p:nvSpPr>
            <p:spPr>
              <a:xfrm>
                <a:off x="2304025" y="5158275"/>
                <a:ext cx="154450" cy="150075"/>
              </a:xfrm>
              <a:custGeom>
                <a:rect b="b" l="l" r="r" t="t"/>
                <a:pathLst>
                  <a:path extrusionOk="0" fill="none" h="6003" w="6178">
                    <a:moveTo>
                      <a:pt x="1480" y="1"/>
                    </a:moveTo>
                    <a:lnTo>
                      <a:pt x="4698" y="1"/>
                    </a:lnTo>
                    <a:cubicBezTo>
                      <a:pt x="5525" y="1"/>
                      <a:pt x="6177" y="653"/>
                      <a:pt x="6177" y="1479"/>
                    </a:cubicBezTo>
                    <a:lnTo>
                      <a:pt x="6177" y="4567"/>
                    </a:lnTo>
                    <a:cubicBezTo>
                      <a:pt x="6177" y="5350"/>
                      <a:pt x="5525" y="6003"/>
                      <a:pt x="4698" y="6003"/>
                    </a:cubicBezTo>
                    <a:lnTo>
                      <a:pt x="1480" y="6003"/>
                    </a:lnTo>
                    <a:cubicBezTo>
                      <a:pt x="653" y="6003"/>
                      <a:pt x="1" y="5350"/>
                      <a:pt x="1" y="4567"/>
                    </a:cubicBezTo>
                    <a:lnTo>
                      <a:pt x="1" y="1479"/>
                    </a:lnTo>
                    <a:cubicBezTo>
                      <a:pt x="1" y="653"/>
                      <a:pt x="653" y="1"/>
                      <a:pt x="1480" y="1"/>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 name="Google Shape;628;p63"/>
            <p:cNvSpPr/>
            <p:nvPr/>
          </p:nvSpPr>
          <p:spPr>
            <a:xfrm>
              <a:off x="5083438" y="4390251"/>
              <a:ext cx="116756" cy="119303"/>
            </a:xfrm>
            <a:custGeom>
              <a:rect b="b" l="l" r="r" t="t"/>
              <a:pathLst>
                <a:path extrusionOk="0" h="6090" w="5960">
                  <a:moveTo>
                    <a:pt x="2958" y="1"/>
                  </a:moveTo>
                  <a:lnTo>
                    <a:pt x="1" y="2784"/>
                  </a:lnTo>
                  <a:lnTo>
                    <a:pt x="1" y="6090"/>
                  </a:lnTo>
                  <a:lnTo>
                    <a:pt x="2045" y="6090"/>
                  </a:lnTo>
                  <a:lnTo>
                    <a:pt x="2045" y="4480"/>
                  </a:lnTo>
                  <a:cubicBezTo>
                    <a:pt x="2045" y="3958"/>
                    <a:pt x="2480" y="3567"/>
                    <a:pt x="2958" y="3567"/>
                  </a:cubicBezTo>
                  <a:cubicBezTo>
                    <a:pt x="3480" y="3567"/>
                    <a:pt x="3872" y="3958"/>
                    <a:pt x="3872" y="4480"/>
                  </a:cubicBezTo>
                  <a:lnTo>
                    <a:pt x="3872" y="6090"/>
                  </a:lnTo>
                  <a:lnTo>
                    <a:pt x="5959" y="6090"/>
                  </a:lnTo>
                  <a:lnTo>
                    <a:pt x="5959" y="2784"/>
                  </a:lnTo>
                  <a:lnTo>
                    <a:pt x="2958" y="1"/>
                  </a:lnTo>
                  <a:close/>
                </a:path>
              </a:pathLst>
            </a:custGeom>
            <a:solidFill>
              <a:schemeClr val="accent1"/>
            </a:solidFill>
            <a:ln cap="rnd" cmpd="sng" w="1087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 name="Google Shape;629;p63"/>
            <p:cNvGrpSpPr/>
            <p:nvPr/>
          </p:nvGrpSpPr>
          <p:grpSpPr>
            <a:xfrm>
              <a:off x="6671686" y="4391300"/>
              <a:ext cx="111624" cy="120145"/>
              <a:chOff x="3322875" y="5159375"/>
              <a:chExt cx="142450" cy="153325"/>
            </a:xfrm>
          </p:grpSpPr>
          <p:sp>
            <p:nvSpPr>
              <p:cNvPr id="630" name="Google Shape;630;p63"/>
              <p:cNvSpPr/>
              <p:nvPr/>
            </p:nvSpPr>
            <p:spPr>
              <a:xfrm>
                <a:off x="3355475" y="5159375"/>
                <a:ext cx="77225" cy="77225"/>
              </a:xfrm>
              <a:custGeom>
                <a:rect b="b" l="l" r="r" t="t"/>
                <a:pathLst>
                  <a:path extrusionOk="0" fill="none" h="3089" w="3089">
                    <a:moveTo>
                      <a:pt x="3089" y="1566"/>
                    </a:moveTo>
                    <a:cubicBezTo>
                      <a:pt x="3089" y="2392"/>
                      <a:pt x="2393" y="3088"/>
                      <a:pt x="1523" y="3088"/>
                    </a:cubicBezTo>
                    <a:cubicBezTo>
                      <a:pt x="697" y="3088"/>
                      <a:pt x="1" y="2392"/>
                      <a:pt x="1" y="1566"/>
                    </a:cubicBezTo>
                    <a:cubicBezTo>
                      <a:pt x="1" y="696"/>
                      <a:pt x="697" y="0"/>
                      <a:pt x="1523" y="0"/>
                    </a:cubicBezTo>
                    <a:cubicBezTo>
                      <a:pt x="2393" y="0"/>
                      <a:pt x="3089" y="696"/>
                      <a:pt x="3089" y="1566"/>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63"/>
              <p:cNvSpPr/>
              <p:nvPr/>
            </p:nvSpPr>
            <p:spPr>
              <a:xfrm>
                <a:off x="3322875" y="5258300"/>
                <a:ext cx="142450" cy="54400"/>
              </a:xfrm>
              <a:custGeom>
                <a:rect b="b" l="l" r="r" t="t"/>
                <a:pathLst>
                  <a:path extrusionOk="0" fill="none" h="2176" w="5698">
                    <a:moveTo>
                      <a:pt x="0" y="2176"/>
                    </a:moveTo>
                    <a:lnTo>
                      <a:pt x="0" y="1697"/>
                    </a:lnTo>
                    <a:cubicBezTo>
                      <a:pt x="0" y="740"/>
                      <a:pt x="783" y="1"/>
                      <a:pt x="1696" y="1"/>
                    </a:cubicBezTo>
                    <a:lnTo>
                      <a:pt x="4001" y="1"/>
                    </a:lnTo>
                    <a:cubicBezTo>
                      <a:pt x="4915" y="1"/>
                      <a:pt x="5698" y="740"/>
                      <a:pt x="5698" y="1697"/>
                    </a:cubicBezTo>
                    <a:lnTo>
                      <a:pt x="5698" y="2176"/>
                    </a:ln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 name="Google Shape;632;p63"/>
            <p:cNvGrpSpPr/>
            <p:nvPr/>
          </p:nvGrpSpPr>
          <p:grpSpPr>
            <a:xfrm>
              <a:off x="6716841" y="639796"/>
              <a:ext cx="125258" cy="103122"/>
              <a:chOff x="3380500" y="371850"/>
              <a:chExt cx="159850" cy="131600"/>
            </a:xfrm>
          </p:grpSpPr>
          <p:sp>
            <p:nvSpPr>
              <p:cNvPr id="633" name="Google Shape;633;p63"/>
              <p:cNvSpPr/>
              <p:nvPr/>
            </p:nvSpPr>
            <p:spPr>
              <a:xfrm>
                <a:off x="3380500" y="371850"/>
                <a:ext cx="159850" cy="131600"/>
              </a:xfrm>
              <a:custGeom>
                <a:rect b="b" l="l" r="r" t="t"/>
                <a:pathLst>
                  <a:path extrusionOk="0" fill="none" h="5264" w="6394">
                    <a:moveTo>
                      <a:pt x="0" y="175"/>
                    </a:moveTo>
                    <a:lnTo>
                      <a:pt x="1957" y="2393"/>
                    </a:lnTo>
                    <a:lnTo>
                      <a:pt x="2697" y="5263"/>
                    </a:lnTo>
                    <a:lnTo>
                      <a:pt x="6394" y="1"/>
                    </a:ln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63"/>
              <p:cNvSpPr/>
              <p:nvPr/>
            </p:nvSpPr>
            <p:spPr>
              <a:xfrm>
                <a:off x="3429425" y="377300"/>
                <a:ext cx="100050" cy="54375"/>
              </a:xfrm>
              <a:custGeom>
                <a:rect b="b" l="l" r="r" t="t"/>
                <a:pathLst>
                  <a:path extrusionOk="0" fill="none" h="2175" w="4002">
                    <a:moveTo>
                      <a:pt x="0" y="2175"/>
                    </a:moveTo>
                    <a:lnTo>
                      <a:pt x="4002" y="0"/>
                    </a:lnTo>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 name="Google Shape;635;p63"/>
            <p:cNvGrpSpPr/>
            <p:nvPr/>
          </p:nvGrpSpPr>
          <p:grpSpPr>
            <a:xfrm>
              <a:off x="5028104" y="638953"/>
              <a:ext cx="118461" cy="103964"/>
              <a:chOff x="1225400" y="370775"/>
              <a:chExt cx="151175" cy="132675"/>
            </a:xfrm>
          </p:grpSpPr>
          <p:sp>
            <p:nvSpPr>
              <p:cNvPr id="636" name="Google Shape;636;p63"/>
              <p:cNvSpPr/>
              <p:nvPr/>
            </p:nvSpPr>
            <p:spPr>
              <a:xfrm>
                <a:off x="1225400" y="370775"/>
                <a:ext cx="151175" cy="132675"/>
              </a:xfrm>
              <a:custGeom>
                <a:rect b="b" l="l" r="r" t="t"/>
                <a:pathLst>
                  <a:path extrusionOk="0" fill="none" h="5307" w="6047">
                    <a:moveTo>
                      <a:pt x="6046" y="1218"/>
                    </a:moveTo>
                    <a:lnTo>
                      <a:pt x="6046" y="4741"/>
                    </a:lnTo>
                    <a:cubicBezTo>
                      <a:pt x="6046" y="5045"/>
                      <a:pt x="5829" y="5306"/>
                      <a:pt x="5524" y="5306"/>
                    </a:cubicBezTo>
                    <a:lnTo>
                      <a:pt x="566" y="5306"/>
                    </a:lnTo>
                    <a:cubicBezTo>
                      <a:pt x="262" y="5306"/>
                      <a:pt x="1" y="5045"/>
                      <a:pt x="1" y="4741"/>
                    </a:cubicBezTo>
                    <a:lnTo>
                      <a:pt x="1" y="1218"/>
                    </a:lnTo>
                    <a:cubicBezTo>
                      <a:pt x="1" y="914"/>
                      <a:pt x="262" y="696"/>
                      <a:pt x="566" y="696"/>
                    </a:cubicBezTo>
                    <a:lnTo>
                      <a:pt x="1262" y="696"/>
                    </a:lnTo>
                    <a:lnTo>
                      <a:pt x="1349" y="435"/>
                    </a:lnTo>
                    <a:cubicBezTo>
                      <a:pt x="1393" y="174"/>
                      <a:pt x="1610" y="0"/>
                      <a:pt x="1784" y="0"/>
                    </a:cubicBezTo>
                    <a:lnTo>
                      <a:pt x="4263" y="0"/>
                    </a:lnTo>
                    <a:cubicBezTo>
                      <a:pt x="4481" y="0"/>
                      <a:pt x="4655" y="174"/>
                      <a:pt x="4742" y="435"/>
                    </a:cubicBezTo>
                    <a:lnTo>
                      <a:pt x="4829" y="696"/>
                    </a:lnTo>
                    <a:lnTo>
                      <a:pt x="5524" y="696"/>
                    </a:lnTo>
                    <a:cubicBezTo>
                      <a:pt x="5829" y="696"/>
                      <a:pt x="6046" y="914"/>
                      <a:pt x="6046" y="1218"/>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63"/>
              <p:cNvSpPr/>
              <p:nvPr/>
            </p:nvSpPr>
            <p:spPr>
              <a:xfrm>
                <a:off x="1267825" y="407725"/>
                <a:ext cx="67425" cy="67450"/>
              </a:xfrm>
              <a:custGeom>
                <a:rect b="b" l="l" r="r" t="t"/>
                <a:pathLst>
                  <a:path extrusionOk="0" fill="none" h="2698" w="2697">
                    <a:moveTo>
                      <a:pt x="2697" y="1349"/>
                    </a:moveTo>
                    <a:cubicBezTo>
                      <a:pt x="2697" y="2089"/>
                      <a:pt x="2088" y="2698"/>
                      <a:pt x="1348" y="2698"/>
                    </a:cubicBezTo>
                    <a:cubicBezTo>
                      <a:pt x="609" y="2698"/>
                      <a:pt x="0" y="2089"/>
                      <a:pt x="0" y="1349"/>
                    </a:cubicBezTo>
                    <a:cubicBezTo>
                      <a:pt x="0" y="610"/>
                      <a:pt x="609" y="1"/>
                      <a:pt x="1348" y="1"/>
                    </a:cubicBezTo>
                    <a:cubicBezTo>
                      <a:pt x="2088" y="1"/>
                      <a:pt x="2697" y="610"/>
                      <a:pt x="2697" y="1349"/>
                    </a:cubicBezTo>
                    <a:close/>
                  </a:path>
                </a:pathLst>
              </a:custGeom>
              <a:noFill/>
              <a:ln cap="rnd" cmpd="sng" w="6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 name="Google Shape;638;p63"/>
            <p:cNvGrpSpPr/>
            <p:nvPr/>
          </p:nvGrpSpPr>
          <p:grpSpPr>
            <a:xfrm>
              <a:off x="6779039" y="1477346"/>
              <a:ext cx="76695" cy="15359"/>
              <a:chOff x="3459875" y="1440700"/>
              <a:chExt cx="97875" cy="19600"/>
            </a:xfrm>
          </p:grpSpPr>
          <p:sp>
            <p:nvSpPr>
              <p:cNvPr id="639" name="Google Shape;639;p63"/>
              <p:cNvSpPr/>
              <p:nvPr/>
            </p:nvSpPr>
            <p:spPr>
              <a:xfrm>
                <a:off x="3459875" y="1440700"/>
                <a:ext cx="19600" cy="19600"/>
              </a:xfrm>
              <a:custGeom>
                <a:rect b="b" l="l" r="r" t="t"/>
                <a:pathLst>
                  <a:path extrusionOk="0" h="784" w="784">
                    <a:moveTo>
                      <a:pt x="392" y="0"/>
                    </a:moveTo>
                    <a:cubicBezTo>
                      <a:pt x="174" y="0"/>
                      <a:pt x="0" y="174"/>
                      <a:pt x="0" y="392"/>
                    </a:cubicBezTo>
                    <a:cubicBezTo>
                      <a:pt x="0" y="609"/>
                      <a:pt x="174" y="783"/>
                      <a:pt x="392" y="783"/>
                    </a:cubicBezTo>
                    <a:cubicBezTo>
                      <a:pt x="609" y="783"/>
                      <a:pt x="783" y="609"/>
                      <a:pt x="783" y="392"/>
                    </a:cubicBezTo>
                    <a:cubicBezTo>
                      <a:pt x="783" y="174"/>
                      <a:pt x="609" y="0"/>
                      <a:pt x="3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63"/>
              <p:cNvSpPr/>
              <p:nvPr/>
            </p:nvSpPr>
            <p:spPr>
              <a:xfrm>
                <a:off x="3500100" y="1440700"/>
                <a:ext cx="18500" cy="19600"/>
              </a:xfrm>
              <a:custGeom>
                <a:rect b="b" l="l" r="r" t="t"/>
                <a:pathLst>
                  <a:path extrusionOk="0" h="784" w="740">
                    <a:moveTo>
                      <a:pt x="348" y="0"/>
                    </a:moveTo>
                    <a:cubicBezTo>
                      <a:pt x="131" y="0"/>
                      <a:pt x="0" y="174"/>
                      <a:pt x="0" y="392"/>
                    </a:cubicBezTo>
                    <a:cubicBezTo>
                      <a:pt x="0" y="609"/>
                      <a:pt x="131" y="783"/>
                      <a:pt x="348" y="783"/>
                    </a:cubicBezTo>
                    <a:cubicBezTo>
                      <a:pt x="566" y="783"/>
                      <a:pt x="740" y="609"/>
                      <a:pt x="740" y="392"/>
                    </a:cubicBezTo>
                    <a:cubicBezTo>
                      <a:pt x="740" y="174"/>
                      <a:pt x="566" y="0"/>
                      <a:pt x="3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63"/>
              <p:cNvSpPr/>
              <p:nvPr/>
            </p:nvSpPr>
            <p:spPr>
              <a:xfrm>
                <a:off x="3539250" y="1440700"/>
                <a:ext cx="18500" cy="19600"/>
              </a:xfrm>
              <a:custGeom>
                <a:rect b="b" l="l" r="r" t="t"/>
                <a:pathLst>
                  <a:path extrusionOk="0" h="784" w="740">
                    <a:moveTo>
                      <a:pt x="348" y="0"/>
                    </a:moveTo>
                    <a:cubicBezTo>
                      <a:pt x="174" y="0"/>
                      <a:pt x="0" y="174"/>
                      <a:pt x="0" y="392"/>
                    </a:cubicBezTo>
                    <a:cubicBezTo>
                      <a:pt x="0" y="609"/>
                      <a:pt x="174" y="783"/>
                      <a:pt x="348" y="783"/>
                    </a:cubicBezTo>
                    <a:cubicBezTo>
                      <a:pt x="566" y="783"/>
                      <a:pt x="740" y="609"/>
                      <a:pt x="740" y="392"/>
                    </a:cubicBezTo>
                    <a:cubicBezTo>
                      <a:pt x="740" y="174"/>
                      <a:pt x="566" y="0"/>
                      <a:pt x="3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63"/>
            <p:cNvGrpSpPr/>
            <p:nvPr/>
          </p:nvGrpSpPr>
          <p:grpSpPr>
            <a:xfrm>
              <a:off x="5859700" y="3953346"/>
              <a:ext cx="148257" cy="28993"/>
              <a:chOff x="2286650" y="4600475"/>
              <a:chExt cx="189200" cy="37000"/>
            </a:xfrm>
          </p:grpSpPr>
          <p:sp>
            <p:nvSpPr>
              <p:cNvPr id="643" name="Google Shape;643;p63"/>
              <p:cNvSpPr/>
              <p:nvPr/>
            </p:nvSpPr>
            <p:spPr>
              <a:xfrm>
                <a:off x="2286650" y="4600475"/>
                <a:ext cx="36975" cy="37000"/>
              </a:xfrm>
              <a:custGeom>
                <a:rect b="b" l="l" r="r" t="t"/>
                <a:pathLst>
                  <a:path extrusionOk="0" h="1480" w="1479">
                    <a:moveTo>
                      <a:pt x="739" y="1"/>
                    </a:moveTo>
                    <a:cubicBezTo>
                      <a:pt x="305" y="1"/>
                      <a:pt x="0" y="305"/>
                      <a:pt x="0" y="740"/>
                    </a:cubicBezTo>
                    <a:cubicBezTo>
                      <a:pt x="0" y="1131"/>
                      <a:pt x="305" y="1479"/>
                      <a:pt x="739" y="1479"/>
                    </a:cubicBezTo>
                    <a:cubicBezTo>
                      <a:pt x="1131" y="1479"/>
                      <a:pt x="1479" y="1131"/>
                      <a:pt x="1479" y="740"/>
                    </a:cubicBezTo>
                    <a:cubicBezTo>
                      <a:pt x="1479" y="305"/>
                      <a:pt x="1131" y="1"/>
                      <a:pt x="7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63"/>
              <p:cNvSpPr/>
              <p:nvPr/>
            </p:nvSpPr>
            <p:spPr>
              <a:xfrm>
                <a:off x="2362750" y="4600475"/>
                <a:ext cx="37000" cy="37000"/>
              </a:xfrm>
              <a:custGeom>
                <a:rect b="b" l="l" r="r" t="t"/>
                <a:pathLst>
                  <a:path extrusionOk="0" h="1480" w="1480">
                    <a:moveTo>
                      <a:pt x="740" y="1"/>
                    </a:moveTo>
                    <a:cubicBezTo>
                      <a:pt x="305" y="1"/>
                      <a:pt x="1" y="305"/>
                      <a:pt x="1" y="740"/>
                    </a:cubicBezTo>
                    <a:cubicBezTo>
                      <a:pt x="1" y="1131"/>
                      <a:pt x="305" y="1479"/>
                      <a:pt x="740" y="1479"/>
                    </a:cubicBezTo>
                    <a:cubicBezTo>
                      <a:pt x="1131" y="1479"/>
                      <a:pt x="1479" y="1131"/>
                      <a:pt x="1479" y="740"/>
                    </a:cubicBezTo>
                    <a:cubicBezTo>
                      <a:pt x="1479" y="305"/>
                      <a:pt x="1131"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63"/>
              <p:cNvSpPr/>
              <p:nvPr/>
            </p:nvSpPr>
            <p:spPr>
              <a:xfrm>
                <a:off x="2438875" y="4600475"/>
                <a:ext cx="36975" cy="37000"/>
              </a:xfrm>
              <a:custGeom>
                <a:rect b="b" l="l" r="r" t="t"/>
                <a:pathLst>
                  <a:path extrusionOk="0" h="1480" w="1479">
                    <a:moveTo>
                      <a:pt x="740" y="1"/>
                    </a:moveTo>
                    <a:cubicBezTo>
                      <a:pt x="305" y="1"/>
                      <a:pt x="0" y="305"/>
                      <a:pt x="0" y="740"/>
                    </a:cubicBezTo>
                    <a:cubicBezTo>
                      <a:pt x="0" y="1131"/>
                      <a:pt x="305" y="1479"/>
                      <a:pt x="740" y="1479"/>
                    </a:cubicBezTo>
                    <a:cubicBezTo>
                      <a:pt x="1131" y="1479"/>
                      <a:pt x="1479" y="1131"/>
                      <a:pt x="1479" y="740"/>
                    </a:cubicBezTo>
                    <a:cubicBezTo>
                      <a:pt x="1479" y="305"/>
                      <a:pt x="1131"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 name="Google Shape;646;p63"/>
            <p:cNvSpPr/>
            <p:nvPr/>
          </p:nvSpPr>
          <p:spPr>
            <a:xfrm>
              <a:off x="6687746" y="3914843"/>
              <a:ext cx="96304" cy="119303"/>
            </a:xfrm>
            <a:custGeom>
              <a:rect b="b" l="l" r="r" t="t"/>
              <a:pathLst>
                <a:path extrusionOk="0" fill="none" h="6090" w="4916">
                  <a:moveTo>
                    <a:pt x="0" y="0"/>
                  </a:moveTo>
                  <a:lnTo>
                    <a:pt x="4915" y="0"/>
                  </a:lnTo>
                  <a:lnTo>
                    <a:pt x="4915" y="6089"/>
                  </a:lnTo>
                  <a:lnTo>
                    <a:pt x="2523" y="3436"/>
                  </a:lnTo>
                  <a:lnTo>
                    <a:pt x="0" y="6089"/>
                  </a:lnTo>
                  <a:close/>
                </a:path>
              </a:pathLst>
            </a:custGeom>
            <a:noFill/>
            <a:ln cap="rnd" cmpd="sng" w="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 name="Google Shape;647;p63"/>
            <p:cNvGrpSpPr/>
            <p:nvPr/>
          </p:nvGrpSpPr>
          <p:grpSpPr>
            <a:xfrm>
              <a:off x="5466058" y="3920964"/>
              <a:ext cx="113328" cy="92896"/>
              <a:chOff x="1784300" y="4559150"/>
              <a:chExt cx="144625" cy="118550"/>
            </a:xfrm>
          </p:grpSpPr>
          <p:sp>
            <p:nvSpPr>
              <p:cNvPr id="648" name="Google Shape;648;p63"/>
              <p:cNvSpPr/>
              <p:nvPr/>
            </p:nvSpPr>
            <p:spPr>
              <a:xfrm>
                <a:off x="1784300" y="4559150"/>
                <a:ext cx="144625" cy="118550"/>
              </a:xfrm>
              <a:custGeom>
                <a:rect b="b" l="l" r="r" t="t"/>
                <a:pathLst>
                  <a:path extrusionOk="0" fill="none" h="4742" w="5785">
                    <a:moveTo>
                      <a:pt x="0" y="218"/>
                    </a:moveTo>
                    <a:lnTo>
                      <a:pt x="1783" y="2175"/>
                    </a:lnTo>
                    <a:lnTo>
                      <a:pt x="2436" y="4742"/>
                    </a:lnTo>
                    <a:lnTo>
                      <a:pt x="5785" y="1"/>
                    </a:lnTo>
                    <a:close/>
                  </a:path>
                </a:pathLst>
              </a:custGeom>
              <a:noFill/>
              <a:ln cap="rnd" cmpd="sng" w="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63"/>
              <p:cNvSpPr/>
              <p:nvPr/>
            </p:nvSpPr>
            <p:spPr>
              <a:xfrm>
                <a:off x="1828875" y="4564600"/>
                <a:ext cx="89175" cy="48950"/>
              </a:xfrm>
              <a:custGeom>
                <a:rect b="b" l="l" r="r" t="t"/>
                <a:pathLst>
                  <a:path extrusionOk="0" fill="none" h="1958" w="3567">
                    <a:moveTo>
                      <a:pt x="0" y="1957"/>
                    </a:moveTo>
                    <a:lnTo>
                      <a:pt x="3567" y="0"/>
                    </a:lnTo>
                  </a:path>
                </a:pathLst>
              </a:custGeom>
              <a:noFill/>
              <a:ln cap="rnd" cmpd="sng" w="54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 name="Google Shape;650;p63"/>
            <p:cNvSpPr/>
            <p:nvPr/>
          </p:nvSpPr>
          <p:spPr>
            <a:xfrm>
              <a:off x="5055328" y="3914843"/>
              <a:ext cx="124416" cy="98851"/>
            </a:xfrm>
            <a:custGeom>
              <a:rect b="b" l="l" r="r" t="t"/>
              <a:pathLst>
                <a:path extrusionOk="0" fill="none" h="5046" w="6351">
                  <a:moveTo>
                    <a:pt x="4654" y="0"/>
                  </a:moveTo>
                  <a:cubicBezTo>
                    <a:pt x="3480" y="0"/>
                    <a:pt x="3176" y="914"/>
                    <a:pt x="3176" y="914"/>
                  </a:cubicBezTo>
                  <a:cubicBezTo>
                    <a:pt x="3176" y="914"/>
                    <a:pt x="2871" y="0"/>
                    <a:pt x="1740" y="0"/>
                  </a:cubicBezTo>
                  <a:cubicBezTo>
                    <a:pt x="88" y="0"/>
                    <a:pt x="1" y="1697"/>
                    <a:pt x="522" y="2479"/>
                  </a:cubicBezTo>
                  <a:cubicBezTo>
                    <a:pt x="957" y="3219"/>
                    <a:pt x="3176" y="5046"/>
                    <a:pt x="3176" y="5046"/>
                  </a:cubicBezTo>
                  <a:cubicBezTo>
                    <a:pt x="3176" y="5046"/>
                    <a:pt x="5394" y="3219"/>
                    <a:pt x="5872" y="2479"/>
                  </a:cubicBezTo>
                  <a:cubicBezTo>
                    <a:pt x="6351" y="1697"/>
                    <a:pt x="6264" y="0"/>
                    <a:pt x="4654" y="0"/>
                  </a:cubicBezTo>
                  <a:close/>
                </a:path>
              </a:pathLst>
            </a:custGeom>
            <a:noFill/>
            <a:ln cap="rnd" cmpd="sng" w="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63"/>
            <p:cNvSpPr/>
            <p:nvPr/>
          </p:nvSpPr>
          <p:spPr>
            <a:xfrm>
              <a:off x="5261503" y="3915686"/>
              <a:ext cx="102279" cy="103122"/>
            </a:xfrm>
            <a:custGeom>
              <a:rect b="b" l="l" r="r" t="t"/>
              <a:pathLst>
                <a:path extrusionOk="0" fill="none" h="5264" w="5221">
                  <a:moveTo>
                    <a:pt x="4481" y="4524"/>
                  </a:moveTo>
                  <a:cubicBezTo>
                    <a:pt x="4959" y="4046"/>
                    <a:pt x="5220" y="3393"/>
                    <a:pt x="5220" y="2654"/>
                  </a:cubicBezTo>
                  <a:cubicBezTo>
                    <a:pt x="5220" y="1175"/>
                    <a:pt x="4046" y="1"/>
                    <a:pt x="2611" y="1"/>
                  </a:cubicBezTo>
                  <a:cubicBezTo>
                    <a:pt x="1175" y="1"/>
                    <a:pt x="1" y="1175"/>
                    <a:pt x="1" y="2654"/>
                  </a:cubicBezTo>
                  <a:cubicBezTo>
                    <a:pt x="1" y="4089"/>
                    <a:pt x="1175" y="5264"/>
                    <a:pt x="2611" y="5264"/>
                  </a:cubicBezTo>
                  <a:cubicBezTo>
                    <a:pt x="3002" y="5264"/>
                    <a:pt x="3393" y="5177"/>
                    <a:pt x="3741" y="5003"/>
                  </a:cubicBezTo>
                  <a:lnTo>
                    <a:pt x="4742" y="5264"/>
                  </a:lnTo>
                  <a:close/>
                </a:path>
              </a:pathLst>
            </a:custGeom>
            <a:noFill/>
            <a:ln cap="rnd" cmpd="sng" w="54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63"/>
            <p:cNvSpPr/>
            <p:nvPr/>
          </p:nvSpPr>
          <p:spPr>
            <a:xfrm>
              <a:off x="4940320" y="824664"/>
              <a:ext cx="1985251" cy="20"/>
            </a:xfrm>
            <a:custGeom>
              <a:rect b="b" l="l" r="r" t="t"/>
              <a:pathLst>
                <a:path extrusionOk="0" fill="none" h="1" w="101340">
                  <a:moveTo>
                    <a:pt x="0" y="1"/>
                  </a:moveTo>
                  <a:lnTo>
                    <a:pt x="101339" y="1"/>
                  </a:lnTo>
                </a:path>
              </a:pathLst>
            </a:custGeom>
            <a:noFill/>
            <a:ln cap="flat" cmpd="sng" w="3250">
              <a:solidFill>
                <a:srgbClr val="EDEDED"/>
              </a:solidFill>
              <a:prstDash val="solid"/>
              <a:miter lim="4349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 name="Google Shape;653;p63"/>
            <p:cNvGrpSpPr/>
            <p:nvPr/>
          </p:nvGrpSpPr>
          <p:grpSpPr>
            <a:xfrm>
              <a:off x="4990629" y="881771"/>
              <a:ext cx="340827" cy="340827"/>
              <a:chOff x="1177575" y="680650"/>
              <a:chExt cx="434950" cy="434950"/>
            </a:xfrm>
          </p:grpSpPr>
          <p:sp>
            <p:nvSpPr>
              <p:cNvPr id="654" name="Google Shape;654;p63"/>
              <p:cNvSpPr/>
              <p:nvPr/>
            </p:nvSpPr>
            <p:spPr>
              <a:xfrm>
                <a:off x="1183000" y="708300"/>
                <a:ext cx="424075" cy="379675"/>
              </a:xfrm>
              <a:custGeom>
                <a:rect b="b" l="l" r="r" t="t"/>
                <a:pathLst>
                  <a:path extrusionOk="0" h="15187" w="16963">
                    <a:moveTo>
                      <a:pt x="8453" y="0"/>
                    </a:moveTo>
                    <a:cubicBezTo>
                      <a:pt x="5208" y="0"/>
                      <a:pt x="2213" y="2108"/>
                      <a:pt x="1218" y="5375"/>
                    </a:cubicBezTo>
                    <a:cubicBezTo>
                      <a:pt x="1" y="9377"/>
                      <a:pt x="2262" y="13639"/>
                      <a:pt x="6264" y="14857"/>
                    </a:cubicBezTo>
                    <a:cubicBezTo>
                      <a:pt x="7005" y="15080"/>
                      <a:pt x="7751" y="15186"/>
                      <a:pt x="8484" y="15186"/>
                    </a:cubicBezTo>
                    <a:cubicBezTo>
                      <a:pt x="11753" y="15186"/>
                      <a:pt x="14750" y="13072"/>
                      <a:pt x="15745" y="9768"/>
                    </a:cubicBezTo>
                    <a:cubicBezTo>
                      <a:pt x="16963" y="5767"/>
                      <a:pt x="14701" y="1548"/>
                      <a:pt x="10656" y="330"/>
                    </a:cubicBezTo>
                    <a:cubicBezTo>
                      <a:pt x="9922" y="107"/>
                      <a:pt x="9181" y="0"/>
                      <a:pt x="84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63"/>
              <p:cNvSpPr/>
              <p:nvPr/>
            </p:nvSpPr>
            <p:spPr>
              <a:xfrm>
                <a:off x="1177575" y="680650"/>
                <a:ext cx="434950" cy="434950"/>
              </a:xfrm>
              <a:custGeom>
                <a:rect b="b" l="l" r="r" t="t"/>
                <a:pathLst>
                  <a:path extrusionOk="0" h="17398" w="17398">
                    <a:moveTo>
                      <a:pt x="8699" y="305"/>
                    </a:moveTo>
                    <a:cubicBezTo>
                      <a:pt x="13309" y="305"/>
                      <a:pt x="17049" y="4089"/>
                      <a:pt x="17049" y="8699"/>
                    </a:cubicBezTo>
                    <a:cubicBezTo>
                      <a:pt x="17049" y="13310"/>
                      <a:pt x="13309" y="17050"/>
                      <a:pt x="8699" y="17050"/>
                    </a:cubicBezTo>
                    <a:cubicBezTo>
                      <a:pt x="4088" y="17050"/>
                      <a:pt x="348" y="13310"/>
                      <a:pt x="348" y="8699"/>
                    </a:cubicBezTo>
                    <a:cubicBezTo>
                      <a:pt x="348" y="4089"/>
                      <a:pt x="4088" y="305"/>
                      <a:pt x="8699" y="305"/>
                    </a:cubicBezTo>
                    <a:close/>
                    <a:moveTo>
                      <a:pt x="8699" y="1"/>
                    </a:moveTo>
                    <a:cubicBezTo>
                      <a:pt x="3914" y="1"/>
                      <a:pt x="0" y="3915"/>
                      <a:pt x="0" y="8699"/>
                    </a:cubicBezTo>
                    <a:cubicBezTo>
                      <a:pt x="0" y="13484"/>
                      <a:pt x="3914" y="17398"/>
                      <a:pt x="8699" y="17398"/>
                    </a:cubicBezTo>
                    <a:cubicBezTo>
                      <a:pt x="13483" y="17398"/>
                      <a:pt x="17397" y="13484"/>
                      <a:pt x="17397" y="8699"/>
                    </a:cubicBezTo>
                    <a:cubicBezTo>
                      <a:pt x="17397" y="3915"/>
                      <a:pt x="13483" y="1"/>
                      <a:pt x="8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 name="Google Shape;656;p63"/>
            <p:cNvGrpSpPr/>
            <p:nvPr/>
          </p:nvGrpSpPr>
          <p:grpSpPr>
            <a:xfrm>
              <a:off x="5373182" y="881771"/>
              <a:ext cx="445633" cy="340827"/>
              <a:chOff x="1665775" y="680650"/>
              <a:chExt cx="568700" cy="434950"/>
            </a:xfrm>
          </p:grpSpPr>
          <p:sp>
            <p:nvSpPr>
              <p:cNvPr id="657" name="Google Shape;657;p63"/>
              <p:cNvSpPr/>
              <p:nvPr/>
            </p:nvSpPr>
            <p:spPr>
              <a:xfrm>
                <a:off x="1760375" y="711375"/>
                <a:ext cx="379500" cy="372700"/>
              </a:xfrm>
              <a:custGeom>
                <a:rect b="b" l="l" r="r" t="t"/>
                <a:pathLst>
                  <a:path extrusionOk="0" h="14908" w="15180">
                    <a:moveTo>
                      <a:pt x="7590" y="0"/>
                    </a:moveTo>
                    <a:cubicBezTo>
                      <a:pt x="3806" y="0"/>
                      <a:pt x="22" y="2490"/>
                      <a:pt x="0" y="7470"/>
                    </a:cubicBezTo>
                    <a:cubicBezTo>
                      <a:pt x="22" y="12429"/>
                      <a:pt x="3806" y="14908"/>
                      <a:pt x="7590" y="14908"/>
                    </a:cubicBezTo>
                    <a:cubicBezTo>
                      <a:pt x="11374" y="14908"/>
                      <a:pt x="15158" y="12429"/>
                      <a:pt x="15180" y="7470"/>
                    </a:cubicBezTo>
                    <a:cubicBezTo>
                      <a:pt x="15158" y="2490"/>
                      <a:pt x="11374" y="0"/>
                      <a:pt x="75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63"/>
              <p:cNvSpPr/>
              <p:nvPr/>
            </p:nvSpPr>
            <p:spPr>
              <a:xfrm>
                <a:off x="1665775" y="680650"/>
                <a:ext cx="568700" cy="434950"/>
              </a:xfrm>
              <a:custGeom>
                <a:rect b="b" l="l" r="r" t="t"/>
                <a:pathLst>
                  <a:path extrusionOk="0" h="17398" w="22748">
                    <a:moveTo>
                      <a:pt x="11352" y="305"/>
                    </a:moveTo>
                    <a:cubicBezTo>
                      <a:pt x="22313" y="392"/>
                      <a:pt x="22313" y="17007"/>
                      <a:pt x="11352" y="17050"/>
                    </a:cubicBezTo>
                    <a:cubicBezTo>
                      <a:pt x="435" y="17007"/>
                      <a:pt x="435" y="392"/>
                      <a:pt x="11352" y="305"/>
                    </a:cubicBezTo>
                    <a:close/>
                    <a:moveTo>
                      <a:pt x="11352" y="1"/>
                    </a:moveTo>
                    <a:cubicBezTo>
                      <a:pt x="1" y="44"/>
                      <a:pt x="1" y="17311"/>
                      <a:pt x="11352" y="17398"/>
                    </a:cubicBezTo>
                    <a:cubicBezTo>
                      <a:pt x="22747" y="17311"/>
                      <a:pt x="22747" y="44"/>
                      <a:pt x="113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 name="Google Shape;659;p63"/>
            <p:cNvGrpSpPr/>
            <p:nvPr/>
          </p:nvGrpSpPr>
          <p:grpSpPr>
            <a:xfrm>
              <a:off x="5903150" y="881771"/>
              <a:ext cx="340827" cy="340827"/>
              <a:chOff x="2342100" y="680650"/>
              <a:chExt cx="434950" cy="434950"/>
            </a:xfrm>
          </p:grpSpPr>
          <p:sp>
            <p:nvSpPr>
              <p:cNvPr id="660" name="Google Shape;660;p63"/>
              <p:cNvSpPr/>
              <p:nvPr/>
            </p:nvSpPr>
            <p:spPr>
              <a:xfrm>
                <a:off x="2355150" y="708425"/>
                <a:ext cx="408850" cy="379375"/>
              </a:xfrm>
              <a:custGeom>
                <a:rect b="b" l="l" r="r" t="t"/>
                <a:pathLst>
                  <a:path extrusionOk="0" h="15175" w="16354">
                    <a:moveTo>
                      <a:pt x="8126" y="1"/>
                    </a:moveTo>
                    <a:cubicBezTo>
                      <a:pt x="4490" y="1"/>
                      <a:pt x="1281" y="2626"/>
                      <a:pt x="696" y="6371"/>
                    </a:cubicBezTo>
                    <a:cubicBezTo>
                      <a:pt x="0" y="10502"/>
                      <a:pt x="2827" y="14373"/>
                      <a:pt x="6959" y="15069"/>
                    </a:cubicBezTo>
                    <a:cubicBezTo>
                      <a:pt x="7381" y="15140"/>
                      <a:pt x="7800" y="15175"/>
                      <a:pt x="8214" y="15175"/>
                    </a:cubicBezTo>
                    <a:cubicBezTo>
                      <a:pt x="11856" y="15175"/>
                      <a:pt x="15072" y="12516"/>
                      <a:pt x="15658" y="8806"/>
                    </a:cubicBezTo>
                    <a:cubicBezTo>
                      <a:pt x="16354" y="4674"/>
                      <a:pt x="13527" y="760"/>
                      <a:pt x="9395" y="108"/>
                    </a:cubicBezTo>
                    <a:cubicBezTo>
                      <a:pt x="8968" y="36"/>
                      <a:pt x="8544" y="1"/>
                      <a:pt x="8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63"/>
              <p:cNvSpPr/>
              <p:nvPr/>
            </p:nvSpPr>
            <p:spPr>
              <a:xfrm>
                <a:off x="2342100" y="680650"/>
                <a:ext cx="434950" cy="434950"/>
              </a:xfrm>
              <a:custGeom>
                <a:rect b="b" l="l" r="r" t="t"/>
                <a:pathLst>
                  <a:path extrusionOk="0" h="17398" w="17398">
                    <a:moveTo>
                      <a:pt x="8699" y="305"/>
                    </a:moveTo>
                    <a:cubicBezTo>
                      <a:pt x="13309" y="305"/>
                      <a:pt x="17050" y="4089"/>
                      <a:pt x="17050" y="8699"/>
                    </a:cubicBezTo>
                    <a:cubicBezTo>
                      <a:pt x="17050" y="13310"/>
                      <a:pt x="13309" y="17050"/>
                      <a:pt x="8699" y="17050"/>
                    </a:cubicBezTo>
                    <a:cubicBezTo>
                      <a:pt x="4089" y="17050"/>
                      <a:pt x="348" y="13310"/>
                      <a:pt x="348" y="8699"/>
                    </a:cubicBezTo>
                    <a:cubicBezTo>
                      <a:pt x="348" y="4089"/>
                      <a:pt x="4089" y="305"/>
                      <a:pt x="8699" y="305"/>
                    </a:cubicBezTo>
                    <a:close/>
                    <a:moveTo>
                      <a:pt x="8699" y="1"/>
                    </a:moveTo>
                    <a:cubicBezTo>
                      <a:pt x="3915" y="1"/>
                      <a:pt x="0" y="3915"/>
                      <a:pt x="0" y="8699"/>
                    </a:cubicBezTo>
                    <a:cubicBezTo>
                      <a:pt x="0" y="13484"/>
                      <a:pt x="3915" y="17398"/>
                      <a:pt x="8699" y="17398"/>
                    </a:cubicBezTo>
                    <a:cubicBezTo>
                      <a:pt x="13483" y="17398"/>
                      <a:pt x="17398" y="13484"/>
                      <a:pt x="17398" y="8699"/>
                    </a:cubicBezTo>
                    <a:cubicBezTo>
                      <a:pt x="17398" y="3915"/>
                      <a:pt x="13483" y="1"/>
                      <a:pt x="86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 name="Google Shape;662;p63"/>
            <p:cNvGrpSpPr/>
            <p:nvPr/>
          </p:nvGrpSpPr>
          <p:grpSpPr>
            <a:xfrm>
              <a:off x="6396466" y="881771"/>
              <a:ext cx="340846" cy="340827"/>
              <a:chOff x="2971650" y="680650"/>
              <a:chExt cx="434975" cy="434950"/>
            </a:xfrm>
          </p:grpSpPr>
          <p:sp>
            <p:nvSpPr>
              <p:cNvPr id="663" name="Google Shape;663;p63"/>
              <p:cNvSpPr/>
              <p:nvPr/>
            </p:nvSpPr>
            <p:spPr>
              <a:xfrm>
                <a:off x="2980350" y="708275"/>
                <a:ext cx="416475" cy="379375"/>
              </a:xfrm>
              <a:custGeom>
                <a:rect b="b" l="l" r="r" t="t"/>
                <a:pathLst>
                  <a:path extrusionOk="0" h="15175" w="16659">
                    <a:moveTo>
                      <a:pt x="8320" y="0"/>
                    </a:moveTo>
                    <a:cubicBezTo>
                      <a:pt x="4864" y="0"/>
                      <a:pt x="1735" y="2383"/>
                      <a:pt x="914" y="5855"/>
                    </a:cubicBezTo>
                    <a:cubicBezTo>
                      <a:pt x="1" y="9943"/>
                      <a:pt x="2523" y="14031"/>
                      <a:pt x="6612" y="14988"/>
                    </a:cubicBezTo>
                    <a:cubicBezTo>
                      <a:pt x="7176" y="15114"/>
                      <a:pt x="7741" y="15175"/>
                      <a:pt x="8297" y="15175"/>
                    </a:cubicBezTo>
                    <a:cubicBezTo>
                      <a:pt x="11770" y="15175"/>
                      <a:pt x="14921" y="12814"/>
                      <a:pt x="15745" y="9291"/>
                    </a:cubicBezTo>
                    <a:cubicBezTo>
                      <a:pt x="16659" y="5202"/>
                      <a:pt x="14136" y="1114"/>
                      <a:pt x="10048" y="201"/>
                    </a:cubicBezTo>
                    <a:cubicBezTo>
                      <a:pt x="9469" y="65"/>
                      <a:pt x="8890" y="0"/>
                      <a:pt x="83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63"/>
              <p:cNvSpPr/>
              <p:nvPr/>
            </p:nvSpPr>
            <p:spPr>
              <a:xfrm>
                <a:off x="2971650" y="680650"/>
                <a:ext cx="434975" cy="434950"/>
              </a:xfrm>
              <a:custGeom>
                <a:rect b="b" l="l" r="r" t="t"/>
                <a:pathLst>
                  <a:path extrusionOk="0" h="17398" w="17399">
                    <a:moveTo>
                      <a:pt x="8699" y="305"/>
                    </a:moveTo>
                    <a:cubicBezTo>
                      <a:pt x="13310" y="305"/>
                      <a:pt x="17050" y="4089"/>
                      <a:pt x="17050" y="8699"/>
                    </a:cubicBezTo>
                    <a:cubicBezTo>
                      <a:pt x="17050" y="13310"/>
                      <a:pt x="13310" y="17050"/>
                      <a:pt x="8699" y="17050"/>
                    </a:cubicBezTo>
                    <a:cubicBezTo>
                      <a:pt x="4089" y="17050"/>
                      <a:pt x="305" y="13310"/>
                      <a:pt x="305" y="8699"/>
                    </a:cubicBezTo>
                    <a:cubicBezTo>
                      <a:pt x="305" y="4089"/>
                      <a:pt x="4089" y="305"/>
                      <a:pt x="8699" y="305"/>
                    </a:cubicBezTo>
                    <a:close/>
                    <a:moveTo>
                      <a:pt x="8699" y="1"/>
                    </a:moveTo>
                    <a:cubicBezTo>
                      <a:pt x="3872" y="1"/>
                      <a:pt x="1" y="3915"/>
                      <a:pt x="1" y="8699"/>
                    </a:cubicBezTo>
                    <a:cubicBezTo>
                      <a:pt x="1" y="13484"/>
                      <a:pt x="3872" y="17398"/>
                      <a:pt x="8699" y="17398"/>
                    </a:cubicBezTo>
                    <a:cubicBezTo>
                      <a:pt x="13484" y="17398"/>
                      <a:pt x="17398" y="13484"/>
                      <a:pt x="17398" y="8699"/>
                    </a:cubicBezTo>
                    <a:cubicBezTo>
                      <a:pt x="17398" y="3915"/>
                      <a:pt x="13484" y="1"/>
                      <a:pt x="86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5" name="Google Shape;665;p63"/>
            <p:cNvSpPr/>
            <p:nvPr/>
          </p:nvSpPr>
          <p:spPr>
            <a:xfrm>
              <a:off x="4989724" y="1397038"/>
              <a:ext cx="201953" cy="178426"/>
            </a:xfrm>
            <a:custGeom>
              <a:rect b="b" l="l" r="r" t="t"/>
              <a:pathLst>
                <a:path extrusionOk="0" h="9108" w="10309">
                  <a:moveTo>
                    <a:pt x="5192" y="1"/>
                  </a:moveTo>
                  <a:cubicBezTo>
                    <a:pt x="3794" y="1"/>
                    <a:pt x="2409" y="637"/>
                    <a:pt x="1523" y="1836"/>
                  </a:cubicBezTo>
                  <a:cubicBezTo>
                    <a:pt x="1" y="3836"/>
                    <a:pt x="436" y="6707"/>
                    <a:pt x="2436" y="8229"/>
                  </a:cubicBezTo>
                  <a:cubicBezTo>
                    <a:pt x="3256" y="8822"/>
                    <a:pt x="4201" y="9107"/>
                    <a:pt x="5138" y="9107"/>
                  </a:cubicBezTo>
                  <a:cubicBezTo>
                    <a:pt x="6538" y="9107"/>
                    <a:pt x="7918" y="8471"/>
                    <a:pt x="8830" y="7272"/>
                  </a:cubicBezTo>
                  <a:cubicBezTo>
                    <a:pt x="10308" y="5272"/>
                    <a:pt x="9917" y="2401"/>
                    <a:pt x="7873" y="879"/>
                  </a:cubicBezTo>
                  <a:cubicBezTo>
                    <a:pt x="7071" y="286"/>
                    <a:pt x="6129" y="1"/>
                    <a:pt x="5192" y="1"/>
                  </a:cubicBezTo>
                  <a:close/>
                </a:path>
              </a:pathLst>
            </a:custGeom>
            <a:solidFill>
              <a:srgbClr val="B0B0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63"/>
            <p:cNvSpPr/>
            <p:nvPr/>
          </p:nvSpPr>
          <p:spPr>
            <a:xfrm>
              <a:off x="4940325" y="1646850"/>
              <a:ext cx="1985376" cy="2176116"/>
            </a:xfrm>
            <a:custGeom>
              <a:rect b="b" l="l" r="r" t="t"/>
              <a:pathLst>
                <a:path extrusionOk="0" h="111083" w="110822">
                  <a:moveTo>
                    <a:pt x="1" y="1"/>
                  </a:moveTo>
                  <a:lnTo>
                    <a:pt x="1" y="111082"/>
                  </a:lnTo>
                  <a:lnTo>
                    <a:pt x="110822" y="111082"/>
                  </a:lnTo>
                  <a:lnTo>
                    <a:pt x="110822" y="1"/>
                  </a:ln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63"/>
            <p:cNvSpPr txBox="1"/>
            <p:nvPr/>
          </p:nvSpPr>
          <p:spPr>
            <a:xfrm>
              <a:off x="5204550" y="1413075"/>
              <a:ext cx="803400" cy="141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600">
                  <a:latin typeface="Lato"/>
                  <a:ea typeface="Lato"/>
                  <a:cs typeface="Lato"/>
                  <a:sym typeface="Lato"/>
                </a:rPr>
                <a:t>Your username</a:t>
              </a:r>
              <a:endParaRPr sz="600">
                <a:latin typeface="Lato"/>
                <a:ea typeface="Lato"/>
                <a:cs typeface="Lato"/>
                <a:sym typeface="Lato"/>
              </a:endParaRPr>
            </a:p>
          </p:txBody>
        </p:sp>
        <p:pic>
          <p:nvPicPr>
            <p:cNvPr id="668" name="Google Shape;668;p63"/>
            <p:cNvPicPr preferRelativeResize="0"/>
            <p:nvPr/>
          </p:nvPicPr>
          <p:blipFill rotWithShape="1">
            <a:blip r:embed="rId3">
              <a:alphaModFix/>
            </a:blip>
            <a:srcRect b="0" l="21818" r="21818" t="0"/>
            <a:stretch/>
          </p:blipFill>
          <p:spPr>
            <a:xfrm>
              <a:off x="5924923" y="903838"/>
              <a:ext cx="297300" cy="296700"/>
            </a:xfrm>
            <a:prstGeom prst="ellipse">
              <a:avLst/>
            </a:prstGeom>
            <a:noFill/>
            <a:ln cap="flat" cmpd="sng" w="9525">
              <a:solidFill>
                <a:schemeClr val="accent1"/>
              </a:solidFill>
              <a:prstDash val="solid"/>
              <a:round/>
              <a:headEnd len="sm" w="sm" type="none"/>
              <a:tailEnd len="sm" w="sm" type="none"/>
            </a:ln>
          </p:spPr>
        </p:pic>
        <p:pic>
          <p:nvPicPr>
            <p:cNvPr id="669" name="Google Shape;669;p63"/>
            <p:cNvPicPr preferRelativeResize="0"/>
            <p:nvPr/>
          </p:nvPicPr>
          <p:blipFill rotWithShape="1">
            <a:blip r:embed="rId4">
              <a:alphaModFix/>
            </a:blip>
            <a:srcRect b="16733" l="0" r="0" t="16733"/>
            <a:stretch/>
          </p:blipFill>
          <p:spPr>
            <a:xfrm>
              <a:off x="5447348" y="903838"/>
              <a:ext cx="297300" cy="296700"/>
            </a:xfrm>
            <a:prstGeom prst="ellipse">
              <a:avLst/>
            </a:prstGeom>
            <a:noFill/>
            <a:ln cap="flat" cmpd="sng" w="9525">
              <a:solidFill>
                <a:schemeClr val="accent1"/>
              </a:solidFill>
              <a:prstDash val="solid"/>
              <a:round/>
              <a:headEnd len="sm" w="sm" type="none"/>
              <a:tailEnd len="sm" w="sm" type="none"/>
            </a:ln>
          </p:spPr>
        </p:pic>
        <p:pic>
          <p:nvPicPr>
            <p:cNvPr id="670" name="Google Shape;670;p63"/>
            <p:cNvPicPr preferRelativeResize="0"/>
            <p:nvPr/>
          </p:nvPicPr>
          <p:blipFill rotWithShape="1">
            <a:blip r:embed="rId5">
              <a:alphaModFix/>
            </a:blip>
            <a:srcRect b="16733" l="0" r="0" t="16733"/>
            <a:stretch/>
          </p:blipFill>
          <p:spPr>
            <a:xfrm>
              <a:off x="5012386" y="903838"/>
              <a:ext cx="297300" cy="296700"/>
            </a:xfrm>
            <a:prstGeom prst="ellipse">
              <a:avLst/>
            </a:prstGeom>
            <a:noFill/>
            <a:ln cap="flat" cmpd="sng" w="9525">
              <a:solidFill>
                <a:schemeClr val="accent1"/>
              </a:solidFill>
              <a:prstDash val="solid"/>
              <a:round/>
              <a:headEnd len="sm" w="sm" type="none"/>
              <a:tailEnd len="sm" w="sm" type="none"/>
            </a:ln>
          </p:spPr>
        </p:pic>
        <p:pic>
          <p:nvPicPr>
            <p:cNvPr id="671" name="Google Shape;671;p63"/>
            <p:cNvPicPr preferRelativeResize="0"/>
            <p:nvPr/>
          </p:nvPicPr>
          <p:blipFill rotWithShape="1">
            <a:blip r:embed="rId6">
              <a:alphaModFix/>
            </a:blip>
            <a:srcRect b="0" l="21818" r="21818" t="0"/>
            <a:stretch/>
          </p:blipFill>
          <p:spPr>
            <a:xfrm>
              <a:off x="6418236" y="903838"/>
              <a:ext cx="297300" cy="296700"/>
            </a:xfrm>
            <a:prstGeom prst="ellipse">
              <a:avLst/>
            </a:prstGeom>
            <a:noFill/>
            <a:ln cap="flat" cmpd="sng" w="9525">
              <a:solidFill>
                <a:schemeClr val="accent1"/>
              </a:solidFill>
              <a:prstDash val="solid"/>
              <a:round/>
              <a:headEnd len="sm" w="sm" type="none"/>
              <a:tailEnd len="sm" w="sm" type="none"/>
            </a:ln>
          </p:spPr>
        </p:pic>
        <p:pic>
          <p:nvPicPr>
            <p:cNvPr id="672" name="Google Shape;672;p63"/>
            <p:cNvPicPr preferRelativeResize="0"/>
            <p:nvPr/>
          </p:nvPicPr>
          <p:blipFill rotWithShape="1">
            <a:blip r:embed="rId7">
              <a:alphaModFix/>
            </a:blip>
            <a:srcRect b="0" l="22063" r="22063" t="0"/>
            <a:stretch/>
          </p:blipFill>
          <p:spPr>
            <a:xfrm>
              <a:off x="5002601" y="1397050"/>
              <a:ext cx="177300" cy="178500"/>
            </a:xfrm>
            <a:prstGeom prst="ellipse">
              <a:avLst/>
            </a:prstGeom>
            <a:noFill/>
            <a:ln>
              <a:noFill/>
            </a:ln>
          </p:spPr>
        </p:pic>
      </p:grpSp>
      <p:cxnSp>
        <p:nvCxnSpPr>
          <p:cNvPr id="673" name="Google Shape;673;p63"/>
          <p:cNvCxnSpPr>
            <a:stCxn id="674" idx="2"/>
            <a:endCxn id="667" idx="3"/>
          </p:cNvCxnSpPr>
          <p:nvPr/>
        </p:nvCxnSpPr>
        <p:spPr>
          <a:xfrm flipH="1">
            <a:off x="5627072" y="971650"/>
            <a:ext cx="1705800" cy="511800"/>
          </a:xfrm>
          <a:prstGeom prst="bentConnector3">
            <a:avLst>
              <a:gd fmla="val 50004" name="adj1"/>
            </a:avLst>
          </a:prstGeom>
          <a:noFill/>
          <a:ln cap="flat" cmpd="sng" w="9525">
            <a:solidFill>
              <a:schemeClr val="dk2"/>
            </a:solidFill>
            <a:prstDash val="solid"/>
            <a:round/>
            <a:headEnd len="med" w="med" type="none"/>
            <a:tailEnd len="med" w="med" type="triangle"/>
          </a:ln>
        </p:spPr>
      </p:cxnSp>
      <p:cxnSp>
        <p:nvCxnSpPr>
          <p:cNvPr id="675" name="Google Shape;675;p63"/>
          <p:cNvCxnSpPr>
            <a:stCxn id="676" idx="2"/>
            <a:endCxn id="677" idx="3"/>
          </p:cNvCxnSpPr>
          <p:nvPr/>
        </p:nvCxnSpPr>
        <p:spPr>
          <a:xfrm flipH="1">
            <a:off x="6544472" y="2571750"/>
            <a:ext cx="788400" cy="163200"/>
          </a:xfrm>
          <a:prstGeom prst="bentConnector3">
            <a:avLst>
              <a:gd fmla="val 49994" name="adj1"/>
            </a:avLst>
          </a:prstGeom>
          <a:noFill/>
          <a:ln cap="flat" cmpd="sng" w="9525">
            <a:solidFill>
              <a:schemeClr val="dk2"/>
            </a:solidFill>
            <a:prstDash val="solid"/>
            <a:round/>
            <a:headEnd len="med" w="med" type="none"/>
            <a:tailEnd len="med" w="med" type="triangle"/>
          </a:ln>
        </p:spPr>
      </p:cxnSp>
      <p:cxnSp>
        <p:nvCxnSpPr>
          <p:cNvPr id="678" name="Google Shape;678;p63"/>
          <p:cNvCxnSpPr>
            <a:stCxn id="679" idx="2"/>
          </p:cNvCxnSpPr>
          <p:nvPr/>
        </p:nvCxnSpPr>
        <p:spPr>
          <a:xfrm rot="10800000">
            <a:off x="4810472" y="3970850"/>
            <a:ext cx="2522400" cy="201000"/>
          </a:xfrm>
          <a:prstGeom prst="bentConnector3">
            <a:avLst>
              <a:gd fmla="val 50000" name="adj1"/>
            </a:avLst>
          </a:prstGeom>
          <a:noFill/>
          <a:ln cap="flat" cmpd="sng" w="9525">
            <a:solidFill>
              <a:schemeClr val="dk2"/>
            </a:solidFill>
            <a:prstDash val="solid"/>
            <a:round/>
            <a:headEnd len="med" w="med" type="none"/>
            <a:tailEnd len="med" w="med" type="triangle"/>
          </a:ln>
        </p:spPr>
      </p:cxnSp>
      <p:pic>
        <p:nvPicPr>
          <p:cNvPr id="677" name="Google Shape;677;p63"/>
          <p:cNvPicPr preferRelativeResize="0"/>
          <p:nvPr/>
        </p:nvPicPr>
        <p:blipFill rotWithShape="1">
          <a:blip r:embed="rId8">
            <a:alphaModFix/>
          </a:blip>
          <a:srcRect b="0" l="39532" r="18461" t="0"/>
          <a:stretch/>
        </p:blipFill>
        <p:spPr>
          <a:xfrm>
            <a:off x="4559325" y="1646850"/>
            <a:ext cx="1985249" cy="2176123"/>
          </a:xfrm>
          <a:prstGeom prst="rect">
            <a:avLst/>
          </a:prstGeom>
          <a:noFill/>
          <a:ln>
            <a:noFill/>
          </a:ln>
        </p:spPr>
      </p:pic>
      <p:sp>
        <p:nvSpPr>
          <p:cNvPr id="674" name="Google Shape;674;p63"/>
          <p:cNvSpPr/>
          <p:nvPr/>
        </p:nvSpPr>
        <p:spPr>
          <a:xfrm>
            <a:off x="7332872" y="641500"/>
            <a:ext cx="660300" cy="6603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Reem Kufi"/>
                <a:ea typeface="Reem Kufi"/>
                <a:cs typeface="Reem Kufi"/>
                <a:sym typeface="Reem Kufi"/>
              </a:rPr>
              <a:t>1</a:t>
            </a:r>
            <a:endParaRPr sz="2500">
              <a:solidFill>
                <a:schemeClr val="dk2"/>
              </a:solidFill>
              <a:latin typeface="Reem Kufi"/>
              <a:ea typeface="Reem Kufi"/>
              <a:cs typeface="Reem Kufi"/>
              <a:sym typeface="Reem Kufi"/>
            </a:endParaRPr>
          </a:p>
        </p:txBody>
      </p:sp>
      <p:sp>
        <p:nvSpPr>
          <p:cNvPr id="676" name="Google Shape;676;p63"/>
          <p:cNvSpPr/>
          <p:nvPr/>
        </p:nvSpPr>
        <p:spPr>
          <a:xfrm>
            <a:off x="7332872" y="2241600"/>
            <a:ext cx="660300" cy="6603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Reem Kufi"/>
                <a:ea typeface="Reem Kufi"/>
                <a:cs typeface="Reem Kufi"/>
                <a:sym typeface="Reem Kufi"/>
              </a:rPr>
              <a:t>2</a:t>
            </a:r>
            <a:endParaRPr sz="2500">
              <a:solidFill>
                <a:schemeClr val="dk2"/>
              </a:solidFill>
              <a:latin typeface="Reem Kufi"/>
              <a:ea typeface="Reem Kufi"/>
              <a:cs typeface="Reem Kufi"/>
              <a:sym typeface="Reem Kufi"/>
            </a:endParaRPr>
          </a:p>
        </p:txBody>
      </p:sp>
      <p:sp>
        <p:nvSpPr>
          <p:cNvPr id="679" name="Google Shape;679;p63"/>
          <p:cNvSpPr/>
          <p:nvPr/>
        </p:nvSpPr>
        <p:spPr>
          <a:xfrm>
            <a:off x="7332872" y="3841700"/>
            <a:ext cx="660300" cy="6603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dk2"/>
                </a:solidFill>
                <a:latin typeface="Reem Kufi"/>
                <a:ea typeface="Reem Kufi"/>
                <a:cs typeface="Reem Kufi"/>
                <a:sym typeface="Reem Kufi"/>
              </a:rPr>
              <a:t>3</a:t>
            </a:r>
            <a:endParaRPr sz="2500">
              <a:solidFill>
                <a:schemeClr val="dk2"/>
              </a:solidFill>
              <a:latin typeface="Reem Kufi"/>
              <a:ea typeface="Reem Kufi"/>
              <a:cs typeface="Reem Kufi"/>
              <a:sym typeface="Reem Kufi"/>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83" name="Shape 683"/>
        <p:cNvGrpSpPr/>
        <p:nvPr/>
      </p:nvGrpSpPr>
      <p:grpSpPr>
        <a:xfrm>
          <a:off x="0" y="0"/>
          <a:ext cx="0" cy="0"/>
          <a:chOff x="0" y="0"/>
          <a:chExt cx="0" cy="0"/>
        </a:xfrm>
      </p:grpSpPr>
      <p:sp>
        <p:nvSpPr>
          <p:cNvPr id="684" name="Google Shape;684;p6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BUYER PERSONA INFOGRAPHICS</a:t>
            </a:r>
            <a:endParaRPr/>
          </a:p>
        </p:txBody>
      </p:sp>
      <p:sp>
        <p:nvSpPr>
          <p:cNvPr id="685" name="Google Shape;685;p64"/>
          <p:cNvSpPr txBox="1"/>
          <p:nvPr>
            <p:ph idx="4294967295" type="subTitle"/>
          </p:nvPr>
        </p:nvSpPr>
        <p:spPr>
          <a:xfrm>
            <a:off x="715175" y="33688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BIO</a:t>
            </a:r>
            <a:endParaRPr sz="1800">
              <a:latin typeface="Reem Kufi"/>
              <a:ea typeface="Reem Kufi"/>
              <a:cs typeface="Reem Kufi"/>
              <a:sym typeface="Reem Kufi"/>
            </a:endParaRPr>
          </a:p>
        </p:txBody>
      </p:sp>
      <p:sp>
        <p:nvSpPr>
          <p:cNvPr id="686" name="Google Shape;686;p64"/>
          <p:cNvSpPr txBox="1"/>
          <p:nvPr>
            <p:ph idx="4294967295" type="subTitle"/>
          </p:nvPr>
        </p:nvSpPr>
        <p:spPr>
          <a:xfrm>
            <a:off x="715175" y="3835800"/>
            <a:ext cx="23514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average client is outdoorsy, has creative jobs and a passion for the environment and the planet</a:t>
            </a:r>
            <a:endParaRPr sz="1200"/>
          </a:p>
        </p:txBody>
      </p:sp>
      <p:sp>
        <p:nvSpPr>
          <p:cNvPr id="687" name="Google Shape;687;p64"/>
          <p:cNvSpPr txBox="1"/>
          <p:nvPr>
            <p:ph idx="4294967295" type="subTitle"/>
          </p:nvPr>
        </p:nvSpPr>
        <p:spPr>
          <a:xfrm>
            <a:off x="715175" y="2626475"/>
            <a:ext cx="23514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JANE DOE</a:t>
            </a:r>
            <a:endParaRPr sz="1800">
              <a:latin typeface="Reem Kufi"/>
              <a:ea typeface="Reem Kufi"/>
              <a:cs typeface="Reem Kufi"/>
              <a:sym typeface="Reem Kufi"/>
            </a:endParaRPr>
          </a:p>
        </p:txBody>
      </p:sp>
      <p:sp>
        <p:nvSpPr>
          <p:cNvPr id="688" name="Google Shape;688;p64"/>
          <p:cNvSpPr txBox="1"/>
          <p:nvPr>
            <p:ph idx="4294967295" type="subTitle"/>
          </p:nvPr>
        </p:nvSpPr>
        <p:spPr>
          <a:xfrm>
            <a:off x="715175" y="3027475"/>
            <a:ext cx="23514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26, teacher</a:t>
            </a:r>
            <a:endParaRPr sz="1200"/>
          </a:p>
        </p:txBody>
      </p:sp>
      <p:sp>
        <p:nvSpPr>
          <p:cNvPr id="689" name="Google Shape;689;p64"/>
          <p:cNvSpPr txBox="1"/>
          <p:nvPr>
            <p:ph idx="4294967295" type="subTitle"/>
          </p:nvPr>
        </p:nvSpPr>
        <p:spPr>
          <a:xfrm>
            <a:off x="5682925" y="1288775"/>
            <a:ext cx="2745900" cy="10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“I want to support the planet with each buy. That’s why I support companies that are eco-friendly”</a:t>
            </a:r>
            <a:endParaRPr sz="1600">
              <a:latin typeface="Reem Kufi"/>
              <a:ea typeface="Reem Kufi"/>
              <a:cs typeface="Reem Kufi"/>
              <a:sym typeface="Reem Kufi"/>
            </a:endParaRPr>
          </a:p>
        </p:txBody>
      </p:sp>
      <p:sp>
        <p:nvSpPr>
          <p:cNvPr id="690" name="Google Shape;690;p64"/>
          <p:cNvSpPr txBox="1"/>
          <p:nvPr>
            <p:ph idx="4294967295" type="subTitle"/>
          </p:nvPr>
        </p:nvSpPr>
        <p:spPr>
          <a:xfrm>
            <a:off x="3113925" y="1169225"/>
            <a:ext cx="2424300" cy="43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PERSONALITY</a:t>
            </a:r>
            <a:endParaRPr sz="1800">
              <a:latin typeface="Reem Kufi"/>
              <a:ea typeface="Reem Kufi"/>
              <a:cs typeface="Reem Kufi"/>
              <a:sym typeface="Reem Kufi"/>
            </a:endParaRPr>
          </a:p>
        </p:txBody>
      </p:sp>
      <p:sp>
        <p:nvSpPr>
          <p:cNvPr id="691" name="Google Shape;691;p64"/>
          <p:cNvSpPr txBox="1"/>
          <p:nvPr>
            <p:ph idx="4294967295" type="subTitle"/>
          </p:nvPr>
        </p:nvSpPr>
        <p:spPr>
          <a:xfrm>
            <a:off x="3113925" y="1594650"/>
            <a:ext cx="2424300" cy="1680900"/>
          </a:xfrm>
          <a:prstGeom prst="rect">
            <a:avLst/>
          </a:prstGeom>
        </p:spPr>
        <p:txBody>
          <a:bodyPr anchorCtr="0" anchor="t" bIns="91425" lIns="91425" spcFirstLastPara="1" rIns="91425" wrap="square" tIns="91425">
            <a:noAutofit/>
          </a:bodyPr>
          <a:lstStyle/>
          <a:p>
            <a:pPr indent="-304800" lvl="0" marL="342900" rtl="0" algn="l">
              <a:spcBef>
                <a:spcPts val="0"/>
              </a:spcBef>
              <a:spcAft>
                <a:spcPts val="0"/>
              </a:spcAft>
              <a:buSzPts val="1200"/>
              <a:buChar char="●"/>
            </a:pPr>
            <a:r>
              <a:rPr lang="en"/>
              <a:t>Strong ideas in favor of ecology, sustainability, recycling and upcycling</a:t>
            </a:r>
            <a:endParaRPr/>
          </a:p>
          <a:p>
            <a:pPr indent="-304800" lvl="0" marL="342900" rtl="0" algn="l">
              <a:spcBef>
                <a:spcPts val="0"/>
              </a:spcBef>
              <a:spcAft>
                <a:spcPts val="0"/>
              </a:spcAft>
              <a:buSzPts val="1200"/>
              <a:buChar char="●"/>
            </a:pPr>
            <a:r>
              <a:rPr lang="en"/>
              <a:t>Avid user of social media, specifically TikTok and Twitter, among others</a:t>
            </a:r>
            <a:endParaRPr/>
          </a:p>
          <a:p>
            <a:pPr indent="-304800" lvl="0" marL="342900" rtl="0" algn="l">
              <a:spcBef>
                <a:spcPts val="0"/>
              </a:spcBef>
              <a:spcAft>
                <a:spcPts val="0"/>
              </a:spcAft>
              <a:buSzPts val="1200"/>
              <a:buChar char="●"/>
            </a:pPr>
            <a:r>
              <a:rPr lang="en"/>
              <a:t>Keeps up to date with trends and follows brands that do so</a:t>
            </a:r>
            <a:endParaRPr/>
          </a:p>
        </p:txBody>
      </p:sp>
      <p:sp>
        <p:nvSpPr>
          <p:cNvPr id="692" name="Google Shape;692;p64"/>
          <p:cNvSpPr txBox="1"/>
          <p:nvPr>
            <p:ph idx="4294967295" type="subTitle"/>
          </p:nvPr>
        </p:nvSpPr>
        <p:spPr>
          <a:xfrm>
            <a:off x="5783254" y="2536925"/>
            <a:ext cx="26457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MOTIVATIONS</a:t>
            </a:r>
            <a:endParaRPr sz="1800">
              <a:latin typeface="Reem Kufi"/>
              <a:ea typeface="Reem Kufi"/>
              <a:cs typeface="Reem Kufi"/>
              <a:sym typeface="Reem Kufi"/>
            </a:endParaRPr>
          </a:p>
        </p:txBody>
      </p:sp>
      <p:sp>
        <p:nvSpPr>
          <p:cNvPr id="693" name="Google Shape;693;p64"/>
          <p:cNvSpPr txBox="1"/>
          <p:nvPr>
            <p:ph idx="4294967295" type="subTitle"/>
          </p:nvPr>
        </p:nvSpPr>
        <p:spPr>
          <a:xfrm>
            <a:off x="6262031" y="3100625"/>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Self-improvement</a:t>
            </a:r>
            <a:endParaRPr sz="1200"/>
          </a:p>
        </p:txBody>
      </p:sp>
      <p:sp>
        <p:nvSpPr>
          <p:cNvPr id="694" name="Google Shape;694;p64"/>
          <p:cNvSpPr txBox="1"/>
          <p:nvPr>
            <p:ph idx="4294967295" type="subTitle"/>
          </p:nvPr>
        </p:nvSpPr>
        <p:spPr>
          <a:xfrm>
            <a:off x="3113925" y="3357475"/>
            <a:ext cx="2424300" cy="4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Reem Kufi"/>
                <a:ea typeface="Reem Kufi"/>
                <a:cs typeface="Reem Kufi"/>
                <a:sym typeface="Reem Kufi"/>
              </a:rPr>
              <a:t>PAIN POINTS</a:t>
            </a:r>
            <a:endParaRPr sz="1800">
              <a:latin typeface="Reem Kufi"/>
              <a:ea typeface="Reem Kufi"/>
              <a:cs typeface="Reem Kufi"/>
              <a:sym typeface="Reem Kufi"/>
            </a:endParaRPr>
          </a:p>
        </p:txBody>
      </p:sp>
      <p:sp>
        <p:nvSpPr>
          <p:cNvPr id="695" name="Google Shape;695;p64"/>
          <p:cNvSpPr txBox="1"/>
          <p:nvPr>
            <p:ph idx="4294967295" type="subTitle"/>
          </p:nvPr>
        </p:nvSpPr>
        <p:spPr>
          <a:xfrm>
            <a:off x="3113925" y="3824400"/>
            <a:ext cx="2424300" cy="92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Programmed obsolescence, difficulty repairing products and too much usage of </a:t>
            </a:r>
            <a:r>
              <a:rPr lang="en"/>
              <a:t>unnecessary</a:t>
            </a:r>
            <a:r>
              <a:rPr lang="en"/>
              <a:t> plastics</a:t>
            </a:r>
            <a:endParaRPr sz="1200"/>
          </a:p>
        </p:txBody>
      </p:sp>
      <p:sp>
        <p:nvSpPr>
          <p:cNvPr id="696" name="Google Shape;696;p64"/>
          <p:cNvSpPr txBox="1"/>
          <p:nvPr>
            <p:ph idx="4294967295" type="subTitle"/>
          </p:nvPr>
        </p:nvSpPr>
        <p:spPr>
          <a:xfrm>
            <a:off x="6262031" y="3624800"/>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Organization</a:t>
            </a:r>
            <a:endParaRPr sz="1200"/>
          </a:p>
        </p:txBody>
      </p:sp>
      <p:sp>
        <p:nvSpPr>
          <p:cNvPr id="697" name="Google Shape;697;p64"/>
          <p:cNvSpPr txBox="1"/>
          <p:nvPr>
            <p:ph idx="4294967295" type="subTitle"/>
          </p:nvPr>
        </p:nvSpPr>
        <p:spPr>
          <a:xfrm>
            <a:off x="6262031" y="4148975"/>
            <a:ext cx="1956300" cy="40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Ecology</a:t>
            </a:r>
            <a:endParaRPr sz="1200"/>
          </a:p>
        </p:txBody>
      </p:sp>
      <p:pic>
        <p:nvPicPr>
          <p:cNvPr id="698" name="Google Shape;698;p64"/>
          <p:cNvPicPr preferRelativeResize="0"/>
          <p:nvPr/>
        </p:nvPicPr>
        <p:blipFill rotWithShape="1">
          <a:blip r:embed="rId3">
            <a:alphaModFix/>
          </a:blip>
          <a:srcRect b="0" l="15513" r="28237" t="0"/>
          <a:stretch/>
        </p:blipFill>
        <p:spPr>
          <a:xfrm>
            <a:off x="720000" y="1245425"/>
            <a:ext cx="1309800" cy="1309800"/>
          </a:xfrm>
          <a:prstGeom prst="roundRect">
            <a:avLst>
              <a:gd fmla="val 16667" name="adj"/>
            </a:avLst>
          </a:prstGeom>
          <a:noFill/>
          <a:ln cap="flat" cmpd="sng" w="19050">
            <a:solidFill>
              <a:schemeClr val="dk2"/>
            </a:solidFill>
            <a:prstDash val="solid"/>
            <a:round/>
            <a:headEnd len="sm" w="sm" type="none"/>
            <a:tailEnd len="sm" w="sm" type="none"/>
          </a:ln>
        </p:spPr>
      </p:pic>
      <p:sp>
        <p:nvSpPr>
          <p:cNvPr id="699" name="Google Shape;699;p64"/>
          <p:cNvSpPr/>
          <p:nvPr/>
        </p:nvSpPr>
        <p:spPr>
          <a:xfrm>
            <a:off x="5809549" y="310062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1</a:t>
            </a:r>
            <a:endParaRPr sz="1800">
              <a:solidFill>
                <a:schemeClr val="dk2"/>
              </a:solidFill>
              <a:latin typeface="Reem Kufi"/>
              <a:ea typeface="Reem Kufi"/>
              <a:cs typeface="Reem Kufi"/>
              <a:sym typeface="Reem Kufi"/>
            </a:endParaRPr>
          </a:p>
        </p:txBody>
      </p:sp>
      <p:sp>
        <p:nvSpPr>
          <p:cNvPr id="700" name="Google Shape;700;p64"/>
          <p:cNvSpPr/>
          <p:nvPr/>
        </p:nvSpPr>
        <p:spPr>
          <a:xfrm>
            <a:off x="5809549" y="3624800"/>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2</a:t>
            </a:r>
            <a:endParaRPr sz="1800">
              <a:solidFill>
                <a:schemeClr val="dk2"/>
              </a:solidFill>
              <a:latin typeface="Reem Kufi"/>
              <a:ea typeface="Reem Kufi"/>
              <a:cs typeface="Reem Kufi"/>
              <a:sym typeface="Reem Kufi"/>
            </a:endParaRPr>
          </a:p>
        </p:txBody>
      </p:sp>
      <p:sp>
        <p:nvSpPr>
          <p:cNvPr id="701" name="Google Shape;701;p64"/>
          <p:cNvSpPr/>
          <p:nvPr/>
        </p:nvSpPr>
        <p:spPr>
          <a:xfrm>
            <a:off x="5809549" y="4148975"/>
            <a:ext cx="406200" cy="4062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2"/>
                </a:solidFill>
                <a:latin typeface="Reem Kufi"/>
                <a:ea typeface="Reem Kufi"/>
                <a:cs typeface="Reem Kufi"/>
                <a:sym typeface="Reem Kufi"/>
              </a:rPr>
              <a:t>3</a:t>
            </a:r>
            <a:endParaRPr sz="1800">
              <a:solidFill>
                <a:schemeClr val="dk2"/>
              </a:solidFill>
              <a:latin typeface="Reem Kufi"/>
              <a:ea typeface="Reem Kufi"/>
              <a:cs typeface="Reem Kufi"/>
              <a:sym typeface="Reem Kufi"/>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05" name="Shape 705"/>
        <p:cNvGrpSpPr/>
        <p:nvPr/>
      </p:nvGrpSpPr>
      <p:grpSpPr>
        <a:xfrm>
          <a:off x="0" y="0"/>
          <a:ext cx="0" cy="0"/>
          <a:chOff x="0" y="0"/>
          <a:chExt cx="0" cy="0"/>
        </a:xfrm>
      </p:grpSpPr>
      <p:sp>
        <p:nvSpPr>
          <p:cNvPr id="706" name="Google Shape;706;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ROADMAP INFOGRAPHICS </a:t>
            </a:r>
            <a:endParaRPr/>
          </a:p>
        </p:txBody>
      </p:sp>
      <p:graphicFrame>
        <p:nvGraphicFramePr>
          <p:cNvPr id="707" name="Google Shape;707;p65"/>
          <p:cNvGraphicFramePr/>
          <p:nvPr/>
        </p:nvGraphicFramePr>
        <p:xfrm>
          <a:off x="720150" y="1099888"/>
          <a:ext cx="3000000" cy="3000000"/>
        </p:xfrm>
        <a:graphic>
          <a:graphicData uri="http://schemas.openxmlformats.org/drawingml/2006/table">
            <a:tbl>
              <a:tblPr>
                <a:noFill/>
                <a:tableStyleId>{B1347B51-170A-4DED-96E7-575D8CFE8074}</a:tableStyleId>
              </a:tblPr>
              <a:tblGrid>
                <a:gridCol w="1316425"/>
                <a:gridCol w="358150"/>
                <a:gridCol w="358150"/>
                <a:gridCol w="358150"/>
                <a:gridCol w="358150"/>
                <a:gridCol w="358150"/>
                <a:gridCol w="358150"/>
                <a:gridCol w="358150"/>
                <a:gridCol w="358150"/>
                <a:gridCol w="358150"/>
                <a:gridCol w="358150"/>
                <a:gridCol w="358150"/>
                <a:gridCol w="358150"/>
                <a:gridCol w="2089350"/>
              </a:tblGrid>
              <a:tr h="314500">
                <a:tc rowSpan="2">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INITIATIVE</a:t>
                      </a:r>
                      <a:endParaRPr sz="1600">
                        <a:solidFill>
                          <a:srgbClr val="191919"/>
                        </a:solidFill>
                        <a:latin typeface="Reem Kufi"/>
                        <a:ea typeface="Reem Kufi"/>
                        <a:cs typeface="Reem Kufi"/>
                        <a:sym typeface="Reem Kufi"/>
                      </a:endParaRPr>
                    </a:p>
                  </a:txBody>
                  <a:tcPr marT="68575" marB="68575"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gridSpan="3">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PHASE 1</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gridSpan="3">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PHASE 2</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gridSpan="3">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PHASE 3</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gridSpan="3">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PHASE 4</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hMerge="1"/>
                <a:tc hMerge="1"/>
                <a:tc rowSpan="2">
                  <a:txBody>
                    <a:bodyPr/>
                    <a:lstStyle/>
                    <a:p>
                      <a:pPr indent="0" lvl="0" marL="0" rtl="0" algn="ctr">
                        <a:spcBef>
                          <a:spcPts val="0"/>
                        </a:spcBef>
                        <a:spcAft>
                          <a:spcPts val="0"/>
                        </a:spcAft>
                        <a:buNone/>
                      </a:pPr>
                      <a:r>
                        <a:rPr lang="en" sz="1600">
                          <a:solidFill>
                            <a:srgbClr val="191919"/>
                          </a:solidFill>
                          <a:latin typeface="Reem Kufi"/>
                          <a:ea typeface="Reem Kufi"/>
                          <a:cs typeface="Reem Kufi"/>
                          <a:sym typeface="Reem Kufi"/>
                        </a:rPr>
                        <a:t>OBJECTIVE</a:t>
                      </a:r>
                      <a:endParaRPr sz="16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r>
              <a:tr h="358900">
                <a:tc vMerge="1"/>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JAN</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FEB</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MAR</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sz="1100">
                          <a:solidFill>
                            <a:srgbClr val="191919"/>
                          </a:solidFill>
                          <a:latin typeface="Reem Kufi"/>
                          <a:ea typeface="Reem Kufi"/>
                          <a:cs typeface="Reem Kufi"/>
                          <a:sym typeface="Reem Kufi"/>
                        </a:rPr>
                        <a:t>APR</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MAY</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JUN</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JUL</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AUG</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SEP</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OCT</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rgbClr val="191919"/>
                          </a:solidFill>
                          <a:latin typeface="Reem Kufi"/>
                          <a:ea typeface="Reem Kufi"/>
                          <a:cs typeface="Reem Kufi"/>
                          <a:sym typeface="Reem Kufi"/>
                        </a:rPr>
                        <a:t>NOV</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lang="en" sz="1100">
                          <a:solidFill>
                            <a:srgbClr val="191919"/>
                          </a:solidFill>
                          <a:latin typeface="Reem Kufi"/>
                          <a:ea typeface="Reem Kufi"/>
                          <a:cs typeface="Reem Kufi"/>
                          <a:sym typeface="Reem Kufi"/>
                        </a:rPr>
                        <a:t>DEC</a:t>
                      </a:r>
                      <a:endParaRPr sz="1100">
                        <a:solidFill>
                          <a:srgbClr val="191919"/>
                        </a:solidFill>
                        <a:latin typeface="Reem Kufi"/>
                        <a:ea typeface="Reem Kufi"/>
                        <a:cs typeface="Reem Kufi"/>
                        <a:sym typeface="Reem Kufi"/>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vMerge="1"/>
              </a:tr>
              <a:tr h="459825">
                <a:tc>
                  <a:txBody>
                    <a:bodyPr/>
                    <a:lstStyle/>
                    <a:p>
                      <a:pPr indent="0" lvl="0" marL="0" rtl="0" algn="l">
                        <a:spcBef>
                          <a:spcPts val="0"/>
                        </a:spcBef>
                        <a:spcAft>
                          <a:spcPts val="0"/>
                        </a:spcAft>
                        <a:buNone/>
                      </a:pPr>
                      <a:r>
                        <a:rPr lang="en" sz="1000">
                          <a:solidFill>
                            <a:srgbClr val="191919"/>
                          </a:solidFill>
                          <a:latin typeface="Open Sans"/>
                          <a:ea typeface="Open Sans"/>
                          <a:cs typeface="Open Sans"/>
                          <a:sym typeface="Open Sans"/>
                        </a:rPr>
                        <a:t>Dance trend</a:t>
                      </a:r>
                      <a:endParaRPr sz="1000">
                        <a:solidFill>
                          <a:srgbClr val="191919"/>
                        </a:solidFill>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latin typeface="Open Sans"/>
                          <a:ea typeface="Open Sans"/>
                          <a:cs typeface="Open Sans"/>
                          <a:sym typeface="Open Sans"/>
                        </a:rPr>
                        <a:t>M</a:t>
                      </a:r>
                      <a:r>
                        <a:rPr lang="en" sz="1000">
                          <a:latin typeface="Open Sans"/>
                          <a:ea typeface="Open Sans"/>
                          <a:cs typeface="Open Sans"/>
                          <a:sym typeface="Open Sans"/>
                        </a:rPr>
                        <a:t>ake a video of our team following the newest trend on TikTok content</a:t>
                      </a:r>
                      <a:endParaRPr sz="1000">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A day in my life</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latin typeface="Open Sans"/>
                          <a:ea typeface="Open Sans"/>
                          <a:cs typeface="Open Sans"/>
                          <a:sym typeface="Open Sans"/>
                        </a:rPr>
                        <a:t>Easily showing the most human side of our company</a:t>
                      </a:r>
                      <a:endParaRPr sz="1000">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Anniversary giveaway</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latin typeface="Open Sans"/>
                          <a:ea typeface="Open Sans"/>
                          <a:cs typeface="Open Sans"/>
                          <a:sym typeface="Open Sans"/>
                        </a:rPr>
                        <a:t>Generate more engagement and get new followers</a:t>
                      </a:r>
                      <a:endParaRPr sz="1000">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“How it’s made” reel</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rgbClr val="191919"/>
                          </a:solidFill>
                          <a:latin typeface="Open Sans"/>
                          <a:ea typeface="Open Sans"/>
                          <a:cs typeface="Open Sans"/>
                          <a:sym typeface="Open Sans"/>
                        </a:rPr>
                        <a:t>Show our creative process and engage new followers</a:t>
                      </a:r>
                      <a:endParaRPr sz="1000">
                        <a:solidFill>
                          <a:srgbClr val="191919"/>
                        </a:solidFill>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Live on TikTok</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rgbClr val="191919"/>
                          </a:solidFill>
                          <a:latin typeface="Open Sans"/>
                          <a:ea typeface="Open Sans"/>
                          <a:cs typeface="Open Sans"/>
                          <a:sym typeface="Open Sans"/>
                        </a:rPr>
                        <a:t>Create a webinar to show new clients how to use our products</a:t>
                      </a:r>
                      <a:endParaRPr sz="1000">
                        <a:solidFill>
                          <a:srgbClr val="191919"/>
                        </a:solidFill>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459825">
                <a:tc>
                  <a:txBody>
                    <a:bodyPr/>
                    <a:lstStyle/>
                    <a:p>
                      <a:pPr indent="0" lvl="0" marL="0" rtl="0" algn="l">
                        <a:spcBef>
                          <a:spcPts val="0"/>
                        </a:spcBef>
                        <a:spcAft>
                          <a:spcPts val="0"/>
                        </a:spcAft>
                        <a:buNone/>
                      </a:pPr>
                      <a:r>
                        <a:rPr lang="en" sz="1000">
                          <a:latin typeface="Open Sans"/>
                          <a:ea typeface="Open Sans"/>
                          <a:cs typeface="Open Sans"/>
                          <a:sym typeface="Open Sans"/>
                        </a:rPr>
                        <a:t>Instagram contest</a:t>
                      </a:r>
                      <a:endParaRPr sz="1000">
                        <a:latin typeface="Open Sans"/>
                        <a:ea typeface="Open Sans"/>
                        <a:cs typeface="Open Sans"/>
                        <a:sym typeface="Open Sans"/>
                      </a:endParaRPr>
                    </a:p>
                  </a:txBody>
                  <a:tcPr marT="45700" marB="45700" marR="45700" marL="45700"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t/>
                      </a:r>
                      <a:endParaRPr sz="1000">
                        <a:solidFill>
                          <a:srgbClr val="191919"/>
                        </a:solidFill>
                        <a:latin typeface="Open Sans"/>
                        <a:ea typeface="Open Sans"/>
                        <a:cs typeface="Open Sans"/>
                        <a:sym typeface="Open Sans"/>
                      </a:endParaRPr>
                    </a:p>
                  </a:txBody>
                  <a:tcPr marT="0" marB="0" marR="0" marL="0"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rPr lang="en" sz="1000">
                          <a:solidFill>
                            <a:srgbClr val="191919"/>
                          </a:solidFill>
                          <a:latin typeface="Open Sans"/>
                          <a:ea typeface="Open Sans"/>
                          <a:cs typeface="Open Sans"/>
                          <a:sym typeface="Open Sans"/>
                        </a:rPr>
                        <a:t>Get more people to speak about us, use our hashtag “#company”</a:t>
                      </a:r>
                      <a:endParaRPr sz="1000">
                        <a:solidFill>
                          <a:srgbClr val="191919"/>
                        </a:solidFill>
                        <a:latin typeface="Open Sans"/>
                        <a:ea typeface="Open Sans"/>
                        <a:cs typeface="Open Sans"/>
                        <a:sym typeface="Open Sans"/>
                      </a:endParaRPr>
                    </a:p>
                  </a:txBody>
                  <a:tcPr marT="45700" marB="45700" marR="45700" marL="45700" anchor="ctr">
                    <a:lnL cap="flat" cmpd="sng" w="952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tcPr>
                </a:tc>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 name="Shape 234"/>
        <p:cNvGrpSpPr/>
        <p:nvPr/>
      </p:nvGrpSpPr>
      <p:grpSpPr>
        <a:xfrm>
          <a:off x="0" y="0"/>
          <a:ext cx="0" cy="0"/>
          <a:chOff x="0" y="0"/>
          <a:chExt cx="0" cy="0"/>
        </a:xfrm>
      </p:grpSpPr>
      <p:sp>
        <p:nvSpPr>
          <p:cNvPr id="235" name="Google Shape;235;p30"/>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0"/>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0"/>
          <p:cNvSpPr/>
          <p:nvPr/>
        </p:nvSpPr>
        <p:spPr>
          <a:xfrm>
            <a:off x="2448525" y="379040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38" name="Google Shape;238;p30"/>
          <p:cNvSpPr/>
          <p:nvPr/>
        </p:nvSpPr>
        <p:spPr>
          <a:xfrm>
            <a:off x="793075" y="1719150"/>
            <a:ext cx="8003400" cy="2715300"/>
          </a:xfrm>
          <a:prstGeom prst="foldedCorner">
            <a:avLst>
              <a:gd fmla="val 16667"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39" name="Google Shape;239;p30"/>
          <p:cNvSpPr txBox="1"/>
          <p:nvPr/>
        </p:nvSpPr>
        <p:spPr>
          <a:xfrm>
            <a:off x="2781475" y="103550"/>
            <a:ext cx="4221900" cy="74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3400">
                <a:solidFill>
                  <a:schemeClr val="dk2"/>
                </a:solidFill>
                <a:latin typeface="EB Garamond"/>
                <a:ea typeface="EB Garamond"/>
                <a:cs typeface="EB Garamond"/>
                <a:sym typeface="EB Garamond"/>
              </a:rPr>
              <a:t>Our Chosen Solution:</a:t>
            </a:r>
            <a:r>
              <a:rPr b="1" i="1" lang="en" sz="3400">
                <a:solidFill>
                  <a:schemeClr val="dk2"/>
                </a:solidFill>
                <a:latin typeface="EB Garamond"/>
                <a:ea typeface="EB Garamond"/>
                <a:cs typeface="EB Garamond"/>
                <a:sym typeface="EB Garamond"/>
              </a:rPr>
              <a:t> ARBOR</a:t>
            </a:r>
            <a:endParaRPr b="1" i="1" sz="3400">
              <a:solidFill>
                <a:schemeClr val="dk2"/>
              </a:solidFill>
              <a:latin typeface="EB Garamond"/>
              <a:ea typeface="EB Garamond"/>
              <a:cs typeface="EB Garamond"/>
              <a:sym typeface="EB Garamond"/>
            </a:endParaRPr>
          </a:p>
        </p:txBody>
      </p:sp>
      <p:sp>
        <p:nvSpPr>
          <p:cNvPr id="240" name="Google Shape;240;p30"/>
          <p:cNvSpPr txBox="1"/>
          <p:nvPr/>
        </p:nvSpPr>
        <p:spPr>
          <a:xfrm>
            <a:off x="910875" y="1941975"/>
            <a:ext cx="7454700" cy="1752600"/>
          </a:xfrm>
          <a:prstGeom prst="rect">
            <a:avLst/>
          </a:prstGeom>
          <a:noFill/>
          <a:ln>
            <a:noFill/>
          </a:ln>
        </p:spPr>
        <p:txBody>
          <a:bodyPr anchorCtr="0" anchor="t" bIns="91425" lIns="91425" spcFirstLastPara="1" rIns="91425" wrap="square" tIns="91425">
            <a:noAutofit/>
          </a:bodyPr>
          <a:lstStyle/>
          <a:p>
            <a:pPr indent="-342900" lvl="0" marL="457200" rtl="0" algn="l">
              <a:spcBef>
                <a:spcPts val="0"/>
              </a:spcBef>
              <a:spcAft>
                <a:spcPts val="0"/>
              </a:spcAft>
              <a:buClr>
                <a:schemeClr val="lt1"/>
              </a:buClr>
              <a:buSzPts val="1800"/>
              <a:buFont typeface="EB Garamond"/>
              <a:buChar char="●"/>
            </a:pPr>
            <a:r>
              <a:rPr lang="en" sz="1800">
                <a:solidFill>
                  <a:schemeClr val="lt1"/>
                </a:solidFill>
                <a:latin typeface="EB Garamond"/>
                <a:ea typeface="EB Garamond"/>
                <a:cs typeface="EB Garamond"/>
                <a:sym typeface="EB Garamond"/>
              </a:rPr>
              <a:t>A virtual tomodachi version of the user that tends to a virtual garden. Each plant and fruit captures a positive memory. In order to keep your tomodachi healthy, the user must continue to add positive memories to the garden and feed itself fruit.</a:t>
            </a:r>
            <a:endParaRPr sz="1800">
              <a:solidFill>
                <a:schemeClr val="lt1"/>
              </a:solidFill>
              <a:latin typeface="EB Garamond"/>
              <a:ea typeface="EB Garamond"/>
              <a:cs typeface="EB Garamond"/>
              <a:sym typeface="EB Garamond"/>
            </a:endParaRPr>
          </a:p>
          <a:p>
            <a:pPr indent="-342900" lvl="0" marL="457200" rtl="0" algn="l">
              <a:spcBef>
                <a:spcPts val="0"/>
              </a:spcBef>
              <a:spcAft>
                <a:spcPts val="0"/>
              </a:spcAft>
              <a:buClr>
                <a:schemeClr val="lt1"/>
              </a:buClr>
              <a:buSzPts val="1800"/>
              <a:buFont typeface="EB Garamond"/>
              <a:buChar char="●"/>
            </a:pPr>
            <a:r>
              <a:rPr lang="en" sz="1800">
                <a:solidFill>
                  <a:schemeClr val="lt1"/>
                </a:solidFill>
                <a:latin typeface="EB Garamond"/>
                <a:ea typeface="EB Garamond"/>
                <a:cs typeface="EB Garamond"/>
                <a:sym typeface="EB Garamond"/>
              </a:rPr>
              <a:t>When the tomodachi consumes the fruit, the user is able to review the positive memory associated with the fruit.</a:t>
            </a:r>
            <a:endParaRPr sz="1800">
              <a:solidFill>
                <a:schemeClr val="lt1"/>
              </a:solidFill>
              <a:latin typeface="EB Garamond"/>
              <a:ea typeface="EB Garamond"/>
              <a:cs typeface="EB Garamond"/>
              <a:sym typeface="EB Garamond"/>
            </a:endParaRPr>
          </a:p>
          <a:p>
            <a:pPr indent="-342900" lvl="0" marL="457200" rtl="0" algn="l">
              <a:spcBef>
                <a:spcPts val="0"/>
              </a:spcBef>
              <a:spcAft>
                <a:spcPts val="0"/>
              </a:spcAft>
              <a:buClr>
                <a:schemeClr val="lt1"/>
              </a:buClr>
              <a:buSzPts val="1800"/>
              <a:buFont typeface="EB Garamond"/>
              <a:buChar char="●"/>
            </a:pPr>
            <a:r>
              <a:rPr lang="en" sz="1800">
                <a:solidFill>
                  <a:schemeClr val="lt1"/>
                </a:solidFill>
                <a:latin typeface="EB Garamond"/>
                <a:ea typeface="EB Garamond"/>
                <a:cs typeface="EB Garamond"/>
                <a:sym typeface="EB Garamond"/>
              </a:rPr>
              <a:t>Additionally, tomodachis can visit the gardens of their friends and share positive memories with others. </a:t>
            </a:r>
            <a:endParaRPr sz="1800">
              <a:solidFill>
                <a:schemeClr val="lt1"/>
              </a:solidFill>
              <a:latin typeface="EB Garamond"/>
              <a:ea typeface="EB Garamond"/>
              <a:cs typeface="EB Garamond"/>
              <a:sym typeface="EB Garamond"/>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11" name="Shape 711"/>
        <p:cNvGrpSpPr/>
        <p:nvPr/>
      </p:nvGrpSpPr>
      <p:grpSpPr>
        <a:xfrm>
          <a:off x="0" y="0"/>
          <a:ext cx="0" cy="0"/>
          <a:chOff x="0" y="0"/>
          <a:chExt cx="0" cy="0"/>
        </a:xfrm>
      </p:grpSpPr>
      <p:sp>
        <p:nvSpPr>
          <p:cNvPr id="712" name="Google Shape;712;p66"/>
          <p:cNvSpPr txBox="1"/>
          <p:nvPr>
            <p:ph idx="1" type="subTitle"/>
          </p:nvPr>
        </p:nvSpPr>
        <p:spPr>
          <a:xfrm>
            <a:off x="2029853" y="1913535"/>
            <a:ext cx="5340900" cy="52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—LAURA PATTERSON</a:t>
            </a:r>
            <a:endParaRPr/>
          </a:p>
        </p:txBody>
      </p:sp>
      <p:sp>
        <p:nvSpPr>
          <p:cNvPr id="713" name="Google Shape;713;p66"/>
          <p:cNvSpPr txBox="1"/>
          <p:nvPr>
            <p:ph idx="2" type="subTitle"/>
          </p:nvPr>
        </p:nvSpPr>
        <p:spPr>
          <a:xfrm>
            <a:off x="1725053" y="2928455"/>
            <a:ext cx="5340900" cy="526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—JOHN NELSON</a:t>
            </a:r>
            <a:endParaRPr/>
          </a:p>
        </p:txBody>
      </p:sp>
      <p:sp>
        <p:nvSpPr>
          <p:cNvPr id="714" name="Google Shape;714;p66"/>
          <p:cNvSpPr txBox="1"/>
          <p:nvPr>
            <p:ph idx="3" type="subTitle"/>
          </p:nvPr>
        </p:nvSpPr>
        <p:spPr>
          <a:xfrm>
            <a:off x="2029853" y="3943375"/>
            <a:ext cx="5340900" cy="52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—PETER JAMES</a:t>
            </a:r>
            <a:endParaRPr/>
          </a:p>
        </p:txBody>
      </p:sp>
      <p:sp>
        <p:nvSpPr>
          <p:cNvPr id="715" name="Google Shape;715;p66"/>
          <p:cNvSpPr txBox="1"/>
          <p:nvPr>
            <p:ph idx="4" type="subTitle"/>
          </p:nvPr>
        </p:nvSpPr>
        <p:spPr>
          <a:xfrm>
            <a:off x="2029853" y="1516025"/>
            <a:ext cx="5340900" cy="45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 team was great to work with! They provided fast and helpful service and their attention to detail was top-notch. Highly recommend!”</a:t>
            </a:r>
            <a:endParaRPr/>
          </a:p>
        </p:txBody>
      </p:sp>
      <p:sp>
        <p:nvSpPr>
          <p:cNvPr id="716" name="Google Shape;716;p66"/>
          <p:cNvSpPr txBox="1"/>
          <p:nvPr>
            <p:ph idx="5" type="subTitle"/>
          </p:nvPr>
        </p:nvSpPr>
        <p:spPr>
          <a:xfrm>
            <a:off x="1725053" y="2530945"/>
            <a:ext cx="5340900" cy="458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“I had a fantastic experience working with them. They made the process easy and stress-free. I will definitely buy here again”</a:t>
            </a:r>
            <a:endParaRPr/>
          </a:p>
        </p:txBody>
      </p:sp>
      <p:sp>
        <p:nvSpPr>
          <p:cNvPr id="717" name="Google Shape;717;p6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TESTIMONIALS OF PAST CLIENTS</a:t>
            </a:r>
            <a:endParaRPr/>
          </a:p>
        </p:txBody>
      </p:sp>
      <p:sp>
        <p:nvSpPr>
          <p:cNvPr id="718" name="Google Shape;718;p66"/>
          <p:cNvSpPr txBox="1"/>
          <p:nvPr>
            <p:ph idx="6" type="subTitle"/>
          </p:nvPr>
        </p:nvSpPr>
        <p:spPr>
          <a:xfrm>
            <a:off x="2029853" y="3545865"/>
            <a:ext cx="5340900" cy="45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“We had been searching for the right solution for our business for a long time, but the team found us the perfect fit!”</a:t>
            </a:r>
            <a:endParaRPr/>
          </a:p>
        </p:txBody>
      </p:sp>
      <p:pic>
        <p:nvPicPr>
          <p:cNvPr id="719" name="Google Shape;719;p66"/>
          <p:cNvPicPr preferRelativeResize="0"/>
          <p:nvPr/>
        </p:nvPicPr>
        <p:blipFill rotWithShape="1">
          <a:blip r:embed="rId3">
            <a:alphaModFix/>
          </a:blip>
          <a:srcRect b="0" l="33805" r="9944" t="0"/>
          <a:stretch/>
        </p:blipFill>
        <p:spPr>
          <a:xfrm>
            <a:off x="720000" y="1314363"/>
            <a:ext cx="1077600" cy="1077600"/>
          </a:xfrm>
          <a:prstGeom prst="roundRect">
            <a:avLst>
              <a:gd fmla="val 16667" name="adj"/>
            </a:avLst>
          </a:prstGeom>
          <a:noFill/>
          <a:ln cap="flat" cmpd="sng" w="19050">
            <a:solidFill>
              <a:schemeClr val="dk2"/>
            </a:solidFill>
            <a:prstDash val="solid"/>
            <a:round/>
            <a:headEnd len="sm" w="sm" type="none"/>
            <a:tailEnd len="sm" w="sm" type="none"/>
          </a:ln>
        </p:spPr>
      </p:pic>
      <p:pic>
        <p:nvPicPr>
          <p:cNvPr id="720" name="Google Shape;720;p66"/>
          <p:cNvPicPr preferRelativeResize="0"/>
          <p:nvPr/>
        </p:nvPicPr>
        <p:blipFill rotWithShape="1">
          <a:blip r:embed="rId4">
            <a:alphaModFix/>
          </a:blip>
          <a:srcRect b="0" l="0" r="0" t="0"/>
          <a:stretch/>
        </p:blipFill>
        <p:spPr>
          <a:xfrm>
            <a:off x="7370750" y="2384529"/>
            <a:ext cx="1077600" cy="1077600"/>
          </a:xfrm>
          <a:prstGeom prst="roundRect">
            <a:avLst>
              <a:gd fmla="val 16667" name="adj"/>
            </a:avLst>
          </a:prstGeom>
          <a:noFill/>
          <a:ln cap="flat" cmpd="sng" w="19050">
            <a:solidFill>
              <a:schemeClr val="dk2"/>
            </a:solidFill>
            <a:prstDash val="solid"/>
            <a:round/>
            <a:headEnd len="sm" w="sm" type="none"/>
            <a:tailEnd len="sm" w="sm" type="none"/>
          </a:ln>
        </p:spPr>
      </p:pic>
      <p:pic>
        <p:nvPicPr>
          <p:cNvPr id="721" name="Google Shape;721;p66"/>
          <p:cNvPicPr preferRelativeResize="0"/>
          <p:nvPr/>
        </p:nvPicPr>
        <p:blipFill rotWithShape="1">
          <a:blip r:embed="rId5">
            <a:alphaModFix/>
          </a:blip>
          <a:srcRect b="0" l="37782" r="5968" t="0"/>
          <a:stretch/>
        </p:blipFill>
        <p:spPr>
          <a:xfrm>
            <a:off x="720000" y="3378496"/>
            <a:ext cx="1077600" cy="1077600"/>
          </a:xfrm>
          <a:prstGeom prst="roundRect">
            <a:avLst>
              <a:gd fmla="val 16667" name="adj"/>
            </a:avLst>
          </a:prstGeom>
          <a:noFill/>
          <a:ln cap="flat" cmpd="sng" w="19050">
            <a:solidFill>
              <a:schemeClr val="dk2"/>
            </a:solidFill>
            <a:prstDash val="solid"/>
            <a:round/>
            <a:headEnd len="sm" w="sm" type="none"/>
            <a:tailEnd len="sm" w="sm" type="none"/>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25" name="Shape 725"/>
        <p:cNvGrpSpPr/>
        <p:nvPr/>
      </p:nvGrpSpPr>
      <p:grpSpPr>
        <a:xfrm>
          <a:off x="0" y="0"/>
          <a:ext cx="0" cy="0"/>
          <a:chOff x="0" y="0"/>
          <a:chExt cx="0" cy="0"/>
        </a:xfrm>
      </p:grpSpPr>
      <p:pic>
        <p:nvPicPr>
          <p:cNvPr id="726" name="Google Shape;726;p67"/>
          <p:cNvPicPr preferRelativeResize="0"/>
          <p:nvPr>
            <p:ph idx="2" type="pic"/>
          </p:nvPr>
        </p:nvPicPr>
        <p:blipFill rotWithShape="1">
          <a:blip r:embed="rId3">
            <a:alphaModFix/>
          </a:blip>
          <a:srcRect b="0" l="16675" r="16675" t="0"/>
          <a:stretch/>
        </p:blipFill>
        <p:spPr>
          <a:xfrm>
            <a:off x="-496675" y="661750"/>
            <a:ext cx="2630400" cy="2630400"/>
          </a:xfrm>
          <a:prstGeom prst="roundRect">
            <a:avLst>
              <a:gd fmla="val 16667" name="adj"/>
            </a:avLst>
          </a:prstGeom>
        </p:spPr>
      </p:pic>
      <p:pic>
        <p:nvPicPr>
          <p:cNvPr id="727" name="Google Shape;727;p67"/>
          <p:cNvPicPr preferRelativeResize="0"/>
          <p:nvPr>
            <p:ph idx="4" type="pic"/>
          </p:nvPr>
        </p:nvPicPr>
        <p:blipFill rotWithShape="1">
          <a:blip r:embed="rId4">
            <a:alphaModFix/>
          </a:blip>
          <a:srcRect b="0" l="12502" r="12495" t="0"/>
          <a:stretch/>
        </p:blipFill>
        <p:spPr>
          <a:xfrm>
            <a:off x="2838725" y="-160350"/>
            <a:ext cx="2630400" cy="2630400"/>
          </a:xfrm>
          <a:prstGeom prst="roundRect">
            <a:avLst>
              <a:gd fmla="val 16667" name="adj"/>
            </a:avLst>
          </a:prstGeom>
        </p:spPr>
      </p:pic>
      <p:pic>
        <p:nvPicPr>
          <p:cNvPr id="728" name="Google Shape;728;p67"/>
          <p:cNvPicPr preferRelativeResize="0"/>
          <p:nvPr>
            <p:ph idx="3" type="pic"/>
          </p:nvPr>
        </p:nvPicPr>
        <p:blipFill rotWithShape="1">
          <a:blip r:embed="rId5">
            <a:alphaModFix/>
          </a:blip>
          <a:srcRect b="0" l="16675" r="16675" t="0"/>
          <a:stretch/>
        </p:blipFill>
        <p:spPr>
          <a:xfrm>
            <a:off x="2411175" y="2983775"/>
            <a:ext cx="2630400" cy="2630400"/>
          </a:xfrm>
          <a:prstGeom prst="roundRect">
            <a:avLst>
              <a:gd fmla="val 16667" name="adj"/>
            </a:avLst>
          </a:prstGeom>
        </p:spPr>
      </p:pic>
      <p:sp>
        <p:nvSpPr>
          <p:cNvPr id="729" name="Google Shape;729;p67"/>
          <p:cNvSpPr txBox="1"/>
          <p:nvPr>
            <p:ph idx="1" type="subTitle"/>
          </p:nvPr>
        </p:nvSpPr>
        <p:spPr>
          <a:xfrm>
            <a:off x="5690899" y="3079300"/>
            <a:ext cx="2720100" cy="662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This trend shows the perks of your company and helps you establish brand identity</a:t>
            </a:r>
            <a:endParaRPr/>
          </a:p>
        </p:txBody>
      </p:sp>
      <p:sp>
        <p:nvSpPr>
          <p:cNvPr id="730" name="Google Shape;730;p67"/>
          <p:cNvSpPr txBox="1"/>
          <p:nvPr>
            <p:ph type="title"/>
          </p:nvPr>
        </p:nvSpPr>
        <p:spPr>
          <a:xfrm>
            <a:off x="5690875" y="1373200"/>
            <a:ext cx="2720100" cy="1664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 DAY WORKING WITH ME”</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34" name="Shape 734"/>
        <p:cNvGrpSpPr/>
        <p:nvPr/>
      </p:nvGrpSpPr>
      <p:grpSpPr>
        <a:xfrm>
          <a:off x="0" y="0"/>
          <a:ext cx="0" cy="0"/>
          <a:chOff x="0" y="0"/>
          <a:chExt cx="0" cy="0"/>
        </a:xfrm>
      </p:grpSpPr>
      <p:sp>
        <p:nvSpPr>
          <p:cNvPr id="735" name="Google Shape;735;p68"/>
          <p:cNvSpPr txBox="1"/>
          <p:nvPr>
            <p:ph type="title"/>
          </p:nvPr>
        </p:nvSpPr>
        <p:spPr>
          <a:xfrm>
            <a:off x="720000" y="445025"/>
            <a:ext cx="7704000" cy="572700"/>
          </a:xfrm>
          <a:prstGeom prst="rect">
            <a:avLst/>
          </a:prstGeom>
          <a:solidFill>
            <a:srgbClr val="EFE8DE"/>
          </a:solidFill>
        </p:spPr>
        <p:txBody>
          <a:bodyPr anchorCtr="0" anchor="t" bIns="91425" lIns="91425" spcFirstLastPara="1" rIns="91425" wrap="square" tIns="91425">
            <a:noAutofit/>
          </a:bodyPr>
          <a:lstStyle/>
          <a:p>
            <a:pPr indent="0" lvl="0" marL="0" rtl="0" algn="l">
              <a:spcBef>
                <a:spcPts val="0"/>
              </a:spcBef>
              <a:spcAft>
                <a:spcPts val="0"/>
              </a:spcAft>
              <a:buNone/>
            </a:pPr>
            <a:r>
              <a:rPr lang="en"/>
              <a:t>SOCIAL MEDIA ANALYTICS</a:t>
            </a:r>
            <a:endParaRPr/>
          </a:p>
        </p:txBody>
      </p:sp>
      <p:sp>
        <p:nvSpPr>
          <p:cNvPr id="736" name="Google Shape;736;p68"/>
          <p:cNvSpPr txBox="1"/>
          <p:nvPr>
            <p:ph idx="4294967295" type="subTitle"/>
          </p:nvPr>
        </p:nvSpPr>
        <p:spPr>
          <a:xfrm>
            <a:off x="1292700" y="1125775"/>
            <a:ext cx="1931100" cy="44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XXX BILLION</a:t>
            </a:r>
            <a:endParaRPr sz="1600">
              <a:latin typeface="Reem Kufi"/>
              <a:ea typeface="Reem Kufi"/>
              <a:cs typeface="Reem Kufi"/>
              <a:sym typeface="Reem Kufi"/>
            </a:endParaRPr>
          </a:p>
        </p:txBody>
      </p:sp>
      <p:sp>
        <p:nvSpPr>
          <p:cNvPr id="737" name="Google Shape;737;p68"/>
          <p:cNvSpPr txBox="1"/>
          <p:nvPr>
            <p:ph idx="4294967295" type="subTitle"/>
          </p:nvPr>
        </p:nvSpPr>
        <p:spPr>
          <a:xfrm>
            <a:off x="1292700" y="1491375"/>
            <a:ext cx="1931100" cy="34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Users worldwide</a:t>
            </a:r>
            <a:endParaRPr/>
          </a:p>
        </p:txBody>
      </p:sp>
      <p:sp>
        <p:nvSpPr>
          <p:cNvPr id="738" name="Google Shape;738;p68"/>
          <p:cNvSpPr txBox="1"/>
          <p:nvPr>
            <p:ph idx="4294967295" type="subTitle"/>
          </p:nvPr>
        </p:nvSpPr>
        <p:spPr>
          <a:xfrm>
            <a:off x="3892756" y="1125775"/>
            <a:ext cx="1931100" cy="44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XH XMIN</a:t>
            </a:r>
            <a:endParaRPr sz="1600">
              <a:latin typeface="Reem Kufi"/>
              <a:ea typeface="Reem Kufi"/>
              <a:cs typeface="Reem Kufi"/>
              <a:sym typeface="Reem Kufi"/>
            </a:endParaRPr>
          </a:p>
        </p:txBody>
      </p:sp>
      <p:sp>
        <p:nvSpPr>
          <p:cNvPr id="739" name="Google Shape;739;p68"/>
          <p:cNvSpPr txBox="1"/>
          <p:nvPr>
            <p:ph idx="4294967295" type="subTitle"/>
          </p:nvPr>
        </p:nvSpPr>
        <p:spPr>
          <a:xfrm>
            <a:off x="3892751" y="1491375"/>
            <a:ext cx="1931100" cy="34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Average time spent </a:t>
            </a:r>
            <a:endParaRPr/>
          </a:p>
        </p:txBody>
      </p:sp>
      <p:sp>
        <p:nvSpPr>
          <p:cNvPr id="740" name="Google Shape;740;p68"/>
          <p:cNvSpPr txBox="1"/>
          <p:nvPr>
            <p:ph idx="4294967295" type="subTitle"/>
          </p:nvPr>
        </p:nvSpPr>
        <p:spPr>
          <a:xfrm>
            <a:off x="804613" y="1931275"/>
            <a:ext cx="3114300" cy="44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latin typeface="Reem Kufi"/>
                <a:ea typeface="Reem Kufi"/>
                <a:cs typeface="Reem Kufi"/>
                <a:sym typeface="Reem Kufi"/>
              </a:rPr>
              <a:t>WORLDWIDE REACH</a:t>
            </a:r>
            <a:endParaRPr sz="1800">
              <a:latin typeface="Reem Kufi"/>
              <a:ea typeface="Reem Kufi"/>
              <a:cs typeface="Reem Kufi"/>
              <a:sym typeface="Reem Kufi"/>
            </a:endParaRPr>
          </a:p>
        </p:txBody>
      </p:sp>
      <p:sp>
        <p:nvSpPr>
          <p:cNvPr id="741" name="Google Shape;741;p68"/>
          <p:cNvSpPr txBox="1"/>
          <p:nvPr>
            <p:ph idx="4294967295" type="subTitle"/>
          </p:nvPr>
        </p:nvSpPr>
        <p:spPr>
          <a:xfrm>
            <a:off x="715100" y="4341798"/>
            <a:ext cx="1588200" cy="3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Country 1 users</a:t>
            </a:r>
            <a:endParaRPr/>
          </a:p>
        </p:txBody>
      </p:sp>
      <p:sp>
        <p:nvSpPr>
          <p:cNvPr id="742" name="Google Shape;742;p68"/>
          <p:cNvSpPr txBox="1"/>
          <p:nvPr>
            <p:ph idx="4294967295" type="subTitle"/>
          </p:nvPr>
        </p:nvSpPr>
        <p:spPr>
          <a:xfrm>
            <a:off x="2426513" y="4341802"/>
            <a:ext cx="1591200" cy="3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Country 2 users</a:t>
            </a:r>
            <a:endParaRPr/>
          </a:p>
        </p:txBody>
      </p:sp>
      <p:sp>
        <p:nvSpPr>
          <p:cNvPr id="743" name="Google Shape;743;p68"/>
          <p:cNvSpPr txBox="1"/>
          <p:nvPr>
            <p:ph idx="4294967295" type="subTitle"/>
          </p:nvPr>
        </p:nvSpPr>
        <p:spPr>
          <a:xfrm>
            <a:off x="715100" y="3998875"/>
            <a:ext cx="1588200" cy="3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latin typeface="Reem Kufi"/>
                <a:ea typeface="Reem Kufi"/>
                <a:cs typeface="Reem Kufi"/>
                <a:sym typeface="Reem Kufi"/>
              </a:rPr>
              <a:t>XXX BILLION</a:t>
            </a:r>
            <a:endParaRPr sz="1600">
              <a:latin typeface="Reem Kufi"/>
              <a:ea typeface="Reem Kufi"/>
              <a:cs typeface="Reem Kufi"/>
              <a:sym typeface="Reem Kufi"/>
            </a:endParaRPr>
          </a:p>
        </p:txBody>
      </p:sp>
      <p:sp>
        <p:nvSpPr>
          <p:cNvPr id="744" name="Google Shape;744;p68"/>
          <p:cNvSpPr txBox="1"/>
          <p:nvPr>
            <p:ph idx="4294967295" type="subTitle"/>
          </p:nvPr>
        </p:nvSpPr>
        <p:spPr>
          <a:xfrm>
            <a:off x="2426513" y="3998887"/>
            <a:ext cx="1591200" cy="34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latin typeface="Reem Kufi"/>
                <a:ea typeface="Reem Kufi"/>
                <a:cs typeface="Reem Kufi"/>
                <a:sym typeface="Reem Kufi"/>
              </a:rPr>
              <a:t>XXX BILLION</a:t>
            </a:r>
            <a:endParaRPr sz="1600">
              <a:latin typeface="Reem Kufi"/>
              <a:ea typeface="Reem Kufi"/>
              <a:cs typeface="Reem Kufi"/>
              <a:sym typeface="Reem Kufi"/>
            </a:endParaRPr>
          </a:p>
        </p:txBody>
      </p:sp>
      <p:sp>
        <p:nvSpPr>
          <p:cNvPr id="745" name="Google Shape;745;p68"/>
          <p:cNvSpPr txBox="1"/>
          <p:nvPr/>
        </p:nvSpPr>
        <p:spPr>
          <a:xfrm>
            <a:off x="4170125" y="1931275"/>
            <a:ext cx="4258800" cy="441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rgbClr val="191919"/>
                </a:solidFill>
                <a:latin typeface="Reem Kufi"/>
                <a:ea typeface="Reem Kufi"/>
                <a:cs typeface="Reem Kufi"/>
                <a:sym typeface="Reem Kufi"/>
              </a:rPr>
              <a:t>PLATFORMS WITH MOST USERS</a:t>
            </a:r>
            <a:endParaRPr sz="1800">
              <a:solidFill>
                <a:srgbClr val="191919"/>
              </a:solidFill>
              <a:latin typeface="Reem Kufi"/>
              <a:ea typeface="Reem Kufi"/>
              <a:cs typeface="Reem Kufi"/>
              <a:sym typeface="Reem Kufi"/>
            </a:endParaRPr>
          </a:p>
        </p:txBody>
      </p:sp>
      <p:sp>
        <p:nvSpPr>
          <p:cNvPr id="746" name="Google Shape;746;p68"/>
          <p:cNvSpPr txBox="1"/>
          <p:nvPr/>
        </p:nvSpPr>
        <p:spPr>
          <a:xfrm>
            <a:off x="4223988" y="4306400"/>
            <a:ext cx="4115400" cy="30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191919"/>
                </a:solidFill>
                <a:latin typeface="Open Sans"/>
                <a:ea typeface="Open Sans"/>
                <a:cs typeface="Open Sans"/>
                <a:sym typeface="Open Sans"/>
              </a:rPr>
              <a:t>Follow the link in the graph or the map to modify its data and then paste the new one here. </a:t>
            </a:r>
            <a:r>
              <a:rPr b="1" lang="en" sz="1000" u="sng">
                <a:solidFill>
                  <a:srgbClr val="191919"/>
                </a:solidFill>
                <a:latin typeface="Open Sans"/>
                <a:ea typeface="Open Sans"/>
                <a:cs typeface="Open Sans"/>
                <a:sym typeface="Open Sans"/>
              </a:rPr>
              <a:t>For more info, </a:t>
            </a:r>
            <a:r>
              <a:rPr b="1" lang="en" sz="1000" u="sng">
                <a:solidFill>
                  <a:schemeClr val="hlink"/>
                </a:solidFill>
                <a:latin typeface="Open Sans"/>
                <a:ea typeface="Open Sans"/>
                <a:cs typeface="Open Sans"/>
                <a:sym typeface="Open Sans"/>
                <a:hlinkClick r:id="rId3"/>
              </a:rPr>
              <a:t>click here</a:t>
            </a:r>
            <a:endParaRPr b="1" sz="1000" u="sng">
              <a:solidFill>
                <a:srgbClr val="191919"/>
              </a:solidFill>
              <a:latin typeface="Open Sans"/>
              <a:ea typeface="Open Sans"/>
              <a:cs typeface="Open Sans"/>
              <a:sym typeface="Open Sans"/>
            </a:endParaRPr>
          </a:p>
        </p:txBody>
      </p:sp>
      <p:sp>
        <p:nvSpPr>
          <p:cNvPr id="747" name="Google Shape;747;p68"/>
          <p:cNvSpPr/>
          <p:nvPr/>
        </p:nvSpPr>
        <p:spPr>
          <a:xfrm>
            <a:off x="720000" y="1243177"/>
            <a:ext cx="572700" cy="572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68"/>
          <p:cNvSpPr txBox="1"/>
          <p:nvPr>
            <p:ph idx="4294967295" type="subTitle"/>
          </p:nvPr>
        </p:nvSpPr>
        <p:spPr>
          <a:xfrm>
            <a:off x="6492811" y="1125775"/>
            <a:ext cx="1931100" cy="44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latin typeface="Reem Kufi"/>
                <a:ea typeface="Reem Kufi"/>
                <a:cs typeface="Reem Kufi"/>
                <a:sym typeface="Reem Kufi"/>
              </a:rPr>
              <a:t>XX</a:t>
            </a:r>
            <a:endParaRPr sz="1600">
              <a:latin typeface="Reem Kufi"/>
              <a:ea typeface="Reem Kufi"/>
              <a:cs typeface="Reem Kufi"/>
              <a:sym typeface="Reem Kufi"/>
            </a:endParaRPr>
          </a:p>
        </p:txBody>
      </p:sp>
      <p:sp>
        <p:nvSpPr>
          <p:cNvPr id="749" name="Google Shape;749;p68"/>
          <p:cNvSpPr txBox="1"/>
          <p:nvPr>
            <p:ph idx="4294967295" type="subTitle"/>
          </p:nvPr>
        </p:nvSpPr>
        <p:spPr>
          <a:xfrm>
            <a:off x="6492801" y="1491375"/>
            <a:ext cx="1931100" cy="34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Number of platforms </a:t>
            </a:r>
            <a:endParaRPr/>
          </a:p>
        </p:txBody>
      </p:sp>
      <p:sp>
        <p:nvSpPr>
          <p:cNvPr id="750" name="Google Shape;750;p68"/>
          <p:cNvSpPr/>
          <p:nvPr/>
        </p:nvSpPr>
        <p:spPr>
          <a:xfrm>
            <a:off x="3320050" y="1243177"/>
            <a:ext cx="572700" cy="572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68"/>
          <p:cNvSpPr/>
          <p:nvPr/>
        </p:nvSpPr>
        <p:spPr>
          <a:xfrm>
            <a:off x="5920100" y="1243177"/>
            <a:ext cx="572700" cy="572700"/>
          </a:xfrm>
          <a:prstGeom prst="ellipse">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 name="Google Shape;752;p68"/>
          <p:cNvGrpSpPr/>
          <p:nvPr/>
        </p:nvGrpSpPr>
        <p:grpSpPr>
          <a:xfrm>
            <a:off x="3484410" y="1407558"/>
            <a:ext cx="243968" cy="243930"/>
            <a:chOff x="3270475" y="1427025"/>
            <a:chExt cx="483200" cy="483125"/>
          </a:xfrm>
        </p:grpSpPr>
        <p:sp>
          <p:nvSpPr>
            <p:cNvPr id="753" name="Google Shape;753;p68"/>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4" name="Google Shape;754;p68"/>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55" name="Google Shape;755;p68"/>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56" name="Google Shape;756;p68"/>
          <p:cNvSpPr/>
          <p:nvPr/>
        </p:nvSpPr>
        <p:spPr>
          <a:xfrm>
            <a:off x="884364" y="1407586"/>
            <a:ext cx="243980" cy="243882"/>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57" name="Google Shape;757;p68"/>
          <p:cNvGrpSpPr/>
          <p:nvPr/>
        </p:nvGrpSpPr>
        <p:grpSpPr>
          <a:xfrm>
            <a:off x="6084459" y="1433882"/>
            <a:ext cx="243973" cy="191305"/>
            <a:chOff x="-41694200" y="2382950"/>
            <a:chExt cx="317425" cy="248900"/>
          </a:xfrm>
        </p:grpSpPr>
        <p:sp>
          <p:nvSpPr>
            <p:cNvPr id="758" name="Google Shape;758;p68"/>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68"/>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60" name="Google Shape;760;p68" title="Gráfico">
            <a:hlinkClick r:id="rId4"/>
          </p:cNvPr>
          <p:cNvPicPr preferRelativeResize="0"/>
          <p:nvPr/>
        </p:nvPicPr>
        <p:blipFill>
          <a:blip r:embed="rId5">
            <a:alphaModFix/>
          </a:blip>
          <a:stretch>
            <a:fillRect/>
          </a:stretch>
        </p:blipFill>
        <p:spPr>
          <a:xfrm>
            <a:off x="4170113" y="2525575"/>
            <a:ext cx="3849005" cy="1628425"/>
          </a:xfrm>
          <a:prstGeom prst="rect">
            <a:avLst/>
          </a:prstGeom>
          <a:noFill/>
          <a:ln>
            <a:noFill/>
          </a:ln>
        </p:spPr>
      </p:pic>
      <p:pic>
        <p:nvPicPr>
          <p:cNvPr id="761" name="Google Shape;761;p68" title="Gráfico">
            <a:hlinkClick r:id="rId6"/>
          </p:cNvPr>
          <p:cNvPicPr preferRelativeResize="0"/>
          <p:nvPr/>
        </p:nvPicPr>
        <p:blipFill>
          <a:blip r:embed="rId7">
            <a:alphaModFix/>
          </a:blip>
          <a:stretch>
            <a:fillRect/>
          </a:stretch>
        </p:blipFill>
        <p:spPr>
          <a:xfrm>
            <a:off x="804625" y="2307926"/>
            <a:ext cx="3114300" cy="1659199"/>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65" name="Shape 765"/>
        <p:cNvGrpSpPr/>
        <p:nvPr/>
      </p:nvGrpSpPr>
      <p:grpSpPr>
        <a:xfrm>
          <a:off x="0" y="0"/>
          <a:ext cx="0" cy="0"/>
          <a:chOff x="0" y="0"/>
          <a:chExt cx="0" cy="0"/>
        </a:xfrm>
      </p:grpSpPr>
      <p:sp>
        <p:nvSpPr>
          <p:cNvPr id="766" name="Google Shape;766;p69"/>
          <p:cNvSpPr txBox="1"/>
          <p:nvPr>
            <p:ph idx="1" type="subTitle"/>
          </p:nvPr>
        </p:nvSpPr>
        <p:spPr>
          <a:xfrm>
            <a:off x="2382350" y="1700400"/>
            <a:ext cx="4379400" cy="117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t>Do you have any questions?</a:t>
            </a:r>
            <a:endParaRPr b="1"/>
          </a:p>
          <a:p>
            <a:pPr indent="0" lvl="0" marL="0" rtl="0" algn="ctr">
              <a:spcBef>
                <a:spcPts val="1000"/>
              </a:spcBef>
              <a:spcAft>
                <a:spcPts val="0"/>
              </a:spcAft>
              <a:buNone/>
            </a:pPr>
            <a:r>
              <a:rPr lang="en"/>
              <a:t>addyouremail@freepik.com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yourwebsite.com</a:t>
            </a:r>
            <a:endParaRPr/>
          </a:p>
        </p:txBody>
      </p:sp>
      <p:sp>
        <p:nvSpPr>
          <p:cNvPr id="767" name="Google Shape;767;p69"/>
          <p:cNvSpPr txBox="1"/>
          <p:nvPr>
            <p:ph type="ctrTitle"/>
          </p:nvPr>
        </p:nvSpPr>
        <p:spPr>
          <a:xfrm>
            <a:off x="2382250" y="535000"/>
            <a:ext cx="4379400" cy="105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768" name="Google Shape;768;p69"/>
          <p:cNvSpPr txBox="1"/>
          <p:nvPr/>
        </p:nvSpPr>
        <p:spPr>
          <a:xfrm>
            <a:off x="2382300" y="4107575"/>
            <a:ext cx="4379400" cy="4347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000">
                <a:solidFill>
                  <a:schemeClr val="dk1"/>
                </a:solidFill>
                <a:latin typeface="Open Sans"/>
                <a:ea typeface="Open Sans"/>
                <a:cs typeface="Open Sans"/>
                <a:sym typeface="Open Sans"/>
              </a:rPr>
              <a:t>Please keep this slide for attribution</a:t>
            </a:r>
            <a:endParaRPr sz="1000">
              <a:solidFill>
                <a:schemeClr val="dk1"/>
              </a:solidFill>
              <a:latin typeface="Open Sans"/>
              <a:ea typeface="Open Sans"/>
              <a:cs typeface="Open Sans"/>
              <a:sym typeface="Open Sans"/>
            </a:endParaRPr>
          </a:p>
        </p:txBody>
      </p:sp>
      <p:sp>
        <p:nvSpPr>
          <p:cNvPr id="769" name="Google Shape;769;p69"/>
          <p:cNvSpPr/>
          <p:nvPr/>
        </p:nvSpPr>
        <p:spPr>
          <a:xfrm flipH="1">
            <a:off x="6548426" y="-17114"/>
            <a:ext cx="2628673" cy="1922263"/>
          </a:xfrm>
          <a:custGeom>
            <a:rect b="b" l="l" r="r" t="t"/>
            <a:pathLst>
              <a:path extrusionOk="0" h="61611" w="58679">
                <a:moveTo>
                  <a:pt x="0" y="0"/>
                </a:moveTo>
                <a:lnTo>
                  <a:pt x="0" y="61221"/>
                </a:lnTo>
                <a:cubicBezTo>
                  <a:pt x="1143" y="61483"/>
                  <a:pt x="2397" y="61611"/>
                  <a:pt x="3699" y="61611"/>
                </a:cubicBezTo>
                <a:cubicBezTo>
                  <a:pt x="9201" y="61611"/>
                  <a:pt x="15583" y="59335"/>
                  <a:pt x="18296" y="55308"/>
                </a:cubicBezTo>
                <a:cubicBezTo>
                  <a:pt x="20673" y="51772"/>
                  <a:pt x="21260" y="45694"/>
                  <a:pt x="21681" y="41466"/>
                </a:cubicBezTo>
                <a:cubicBezTo>
                  <a:pt x="21982" y="38367"/>
                  <a:pt x="21064" y="35357"/>
                  <a:pt x="21064" y="32273"/>
                </a:cubicBezTo>
                <a:cubicBezTo>
                  <a:pt x="21064" y="29324"/>
                  <a:pt x="21952" y="26857"/>
                  <a:pt x="23216" y="24254"/>
                </a:cubicBezTo>
                <a:cubicBezTo>
                  <a:pt x="25641" y="19242"/>
                  <a:pt x="29708" y="17123"/>
                  <a:pt x="34841" y="17123"/>
                </a:cubicBezTo>
                <a:cubicBezTo>
                  <a:pt x="35503" y="17123"/>
                  <a:pt x="36182" y="17159"/>
                  <a:pt x="36877" y="17227"/>
                </a:cubicBezTo>
                <a:cubicBezTo>
                  <a:pt x="39682" y="17497"/>
                  <a:pt x="43430" y="18201"/>
                  <a:pt x="47020" y="18201"/>
                </a:cubicBezTo>
                <a:cubicBezTo>
                  <a:pt x="50439" y="18201"/>
                  <a:pt x="53715" y="17562"/>
                  <a:pt x="55895" y="15301"/>
                </a:cubicBezTo>
                <a:cubicBezTo>
                  <a:pt x="58679" y="12428"/>
                  <a:pt x="57701" y="6831"/>
                  <a:pt x="56497" y="3491"/>
                </a:cubicBezTo>
                <a:cubicBezTo>
                  <a:pt x="56031" y="2242"/>
                  <a:pt x="55384" y="1068"/>
                  <a:pt x="54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69"/>
          <p:cNvSpPr/>
          <p:nvPr/>
        </p:nvSpPr>
        <p:spPr>
          <a:xfrm flipH="1">
            <a:off x="6985201" y="-17114"/>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69"/>
          <p:cNvSpPr/>
          <p:nvPr/>
        </p:nvSpPr>
        <p:spPr>
          <a:xfrm flipH="1" rot="10800000">
            <a:off x="-61478" y="-16562"/>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69"/>
          <p:cNvSpPr/>
          <p:nvPr/>
        </p:nvSpPr>
        <p:spPr>
          <a:xfrm flipH="1">
            <a:off x="7726247" y="4244236"/>
            <a:ext cx="1405300" cy="899275"/>
          </a:xfrm>
          <a:custGeom>
            <a:rect b="b" l="l" r="r" t="t"/>
            <a:pathLst>
              <a:path extrusionOk="0" h="35971" w="56212">
                <a:moveTo>
                  <a:pt x="36763" y="0"/>
                </a:moveTo>
                <a:cubicBezTo>
                  <a:pt x="24800" y="0"/>
                  <a:pt x="10221" y="4623"/>
                  <a:pt x="0" y="11266"/>
                </a:cubicBezTo>
                <a:lnTo>
                  <a:pt x="0" y="35971"/>
                </a:lnTo>
                <a:lnTo>
                  <a:pt x="23412" y="35971"/>
                </a:lnTo>
                <a:cubicBezTo>
                  <a:pt x="23682" y="35324"/>
                  <a:pt x="23953" y="34707"/>
                  <a:pt x="24239" y="34105"/>
                </a:cubicBezTo>
                <a:cubicBezTo>
                  <a:pt x="30573" y="21030"/>
                  <a:pt x="39119" y="25078"/>
                  <a:pt x="51051" y="20850"/>
                </a:cubicBezTo>
                <a:cubicBezTo>
                  <a:pt x="55595" y="19240"/>
                  <a:pt x="56211" y="11958"/>
                  <a:pt x="53834" y="6948"/>
                </a:cubicBezTo>
                <a:cubicBezTo>
                  <a:pt x="51457" y="1952"/>
                  <a:pt x="44897" y="463"/>
                  <a:pt x="39751" y="102"/>
                </a:cubicBezTo>
                <a:cubicBezTo>
                  <a:pt x="38777" y="33"/>
                  <a:pt x="37779" y="0"/>
                  <a:pt x="36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69"/>
          <p:cNvSpPr/>
          <p:nvPr/>
        </p:nvSpPr>
        <p:spPr>
          <a:xfrm>
            <a:off x="8348622" y="2779261"/>
            <a:ext cx="871587" cy="2347150"/>
          </a:xfrm>
          <a:custGeom>
            <a:rect b="b" l="l" r="r" t="t"/>
            <a:pathLst>
              <a:path extrusionOk="0" h="93886" w="51187">
                <a:moveTo>
                  <a:pt x="50344" y="1"/>
                </a:moveTo>
                <a:cubicBezTo>
                  <a:pt x="49366" y="888"/>
                  <a:pt x="48327" y="1731"/>
                  <a:pt x="47244" y="2513"/>
                </a:cubicBezTo>
                <a:cubicBezTo>
                  <a:pt x="40323" y="7508"/>
                  <a:pt x="32198" y="10292"/>
                  <a:pt x="24630" y="14128"/>
                </a:cubicBezTo>
                <a:cubicBezTo>
                  <a:pt x="20282" y="16325"/>
                  <a:pt x="16009" y="18913"/>
                  <a:pt x="12624" y="22464"/>
                </a:cubicBezTo>
                <a:cubicBezTo>
                  <a:pt x="9223" y="26000"/>
                  <a:pt x="7102" y="30288"/>
                  <a:pt x="6500" y="35162"/>
                </a:cubicBezTo>
                <a:cubicBezTo>
                  <a:pt x="5808" y="40699"/>
                  <a:pt x="6620" y="46326"/>
                  <a:pt x="7267" y="51833"/>
                </a:cubicBezTo>
                <a:cubicBezTo>
                  <a:pt x="7990" y="57926"/>
                  <a:pt x="8245" y="64005"/>
                  <a:pt x="7508" y="70098"/>
                </a:cubicBezTo>
                <a:cubicBezTo>
                  <a:pt x="6500" y="78419"/>
                  <a:pt x="3957" y="86483"/>
                  <a:pt x="0" y="93886"/>
                </a:cubicBezTo>
                <a:lnTo>
                  <a:pt x="662" y="93886"/>
                </a:lnTo>
                <a:cubicBezTo>
                  <a:pt x="3656" y="88229"/>
                  <a:pt x="5838" y="82180"/>
                  <a:pt x="7132" y="75906"/>
                </a:cubicBezTo>
                <a:cubicBezTo>
                  <a:pt x="8396" y="69752"/>
                  <a:pt x="8817" y="63433"/>
                  <a:pt x="8381" y="57159"/>
                </a:cubicBezTo>
                <a:cubicBezTo>
                  <a:pt x="7975" y="51412"/>
                  <a:pt x="6876" y="45724"/>
                  <a:pt x="6831" y="39947"/>
                </a:cubicBezTo>
                <a:cubicBezTo>
                  <a:pt x="6801" y="37103"/>
                  <a:pt x="7012" y="34214"/>
                  <a:pt x="7824" y="31476"/>
                </a:cubicBezTo>
                <a:cubicBezTo>
                  <a:pt x="8591" y="28964"/>
                  <a:pt x="9840" y="26631"/>
                  <a:pt x="11510" y="24585"/>
                </a:cubicBezTo>
                <a:cubicBezTo>
                  <a:pt x="14700" y="20583"/>
                  <a:pt x="19078" y="17709"/>
                  <a:pt x="23562" y="15332"/>
                </a:cubicBezTo>
                <a:cubicBezTo>
                  <a:pt x="31281" y="11240"/>
                  <a:pt x="39676" y="8471"/>
                  <a:pt x="46883" y="3461"/>
                </a:cubicBezTo>
                <a:cubicBezTo>
                  <a:pt x="48403" y="2423"/>
                  <a:pt x="49847" y="1264"/>
                  <a:pt x="51186" y="1"/>
                </a:cubicBezTo>
                <a:close/>
              </a:path>
            </a:pathLst>
          </a:custGeom>
          <a:solidFill>
            <a:schemeClr val="dk2"/>
          </a:solidFill>
          <a:ln cap="flat" cmpd="sng" w="381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69"/>
          <p:cNvSpPr/>
          <p:nvPr/>
        </p:nvSpPr>
        <p:spPr>
          <a:xfrm rot="10800000">
            <a:off x="-61478" y="4138836"/>
            <a:ext cx="1147650" cy="1021775"/>
          </a:xfrm>
          <a:custGeom>
            <a:rect b="b" l="l" r="r" t="t"/>
            <a:pathLst>
              <a:path extrusionOk="0" h="40871" w="45906">
                <a:moveTo>
                  <a:pt x="10789" y="0"/>
                </a:moveTo>
                <a:cubicBezTo>
                  <a:pt x="10789" y="0"/>
                  <a:pt x="1" y="6018"/>
                  <a:pt x="6034" y="14790"/>
                </a:cubicBezTo>
                <a:cubicBezTo>
                  <a:pt x="12067" y="23562"/>
                  <a:pt x="8727" y="25683"/>
                  <a:pt x="8727" y="28196"/>
                </a:cubicBezTo>
                <a:cubicBezTo>
                  <a:pt x="8727" y="30693"/>
                  <a:pt x="4289" y="35989"/>
                  <a:pt x="10804" y="39931"/>
                </a:cubicBezTo>
                <a:cubicBezTo>
                  <a:pt x="11893" y="40590"/>
                  <a:pt x="12773" y="40870"/>
                  <a:pt x="13503" y="40870"/>
                </a:cubicBezTo>
                <a:cubicBezTo>
                  <a:pt x="17123" y="40870"/>
                  <a:pt x="17032" y="33951"/>
                  <a:pt x="20463" y="31972"/>
                </a:cubicBezTo>
                <a:cubicBezTo>
                  <a:pt x="21906" y="31140"/>
                  <a:pt x="23233" y="31032"/>
                  <a:pt x="24424" y="31032"/>
                </a:cubicBezTo>
                <a:cubicBezTo>
                  <a:pt x="24838" y="31032"/>
                  <a:pt x="25237" y="31045"/>
                  <a:pt x="25617" y="31045"/>
                </a:cubicBezTo>
                <a:cubicBezTo>
                  <a:pt x="27264" y="31045"/>
                  <a:pt x="28584" y="30801"/>
                  <a:pt x="29506" y="28196"/>
                </a:cubicBezTo>
                <a:cubicBezTo>
                  <a:pt x="30101" y="26508"/>
                  <a:pt x="31705" y="26242"/>
                  <a:pt x="33730" y="26242"/>
                </a:cubicBezTo>
                <a:cubicBezTo>
                  <a:pt x="34659" y="26242"/>
                  <a:pt x="35677" y="26298"/>
                  <a:pt x="36726" y="26298"/>
                </a:cubicBezTo>
                <a:cubicBezTo>
                  <a:pt x="40092" y="26298"/>
                  <a:pt x="43781" y="25722"/>
                  <a:pt x="45906" y="20868"/>
                </a:cubicBezTo>
                <a:lnTo>
                  <a:pt x="459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69"/>
          <p:cNvSpPr/>
          <p:nvPr/>
        </p:nvSpPr>
        <p:spPr>
          <a:xfrm rot="-4121233">
            <a:off x="-330444" y="3843197"/>
            <a:ext cx="1054751" cy="1211761"/>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69"/>
          <p:cNvSpPr/>
          <p:nvPr/>
        </p:nvSpPr>
        <p:spPr>
          <a:xfrm>
            <a:off x="3396788" y="2925027"/>
            <a:ext cx="576900" cy="576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69"/>
          <p:cNvSpPr/>
          <p:nvPr/>
        </p:nvSpPr>
        <p:spPr>
          <a:xfrm>
            <a:off x="4283599" y="2925027"/>
            <a:ext cx="576900" cy="576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69"/>
          <p:cNvSpPr/>
          <p:nvPr/>
        </p:nvSpPr>
        <p:spPr>
          <a:xfrm>
            <a:off x="5170410" y="2925027"/>
            <a:ext cx="576900" cy="576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69"/>
          <p:cNvSpPr/>
          <p:nvPr/>
        </p:nvSpPr>
        <p:spPr>
          <a:xfrm>
            <a:off x="3533649" y="3061889"/>
            <a:ext cx="303127" cy="303127"/>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 name="Google Shape;780;p69"/>
          <p:cNvGrpSpPr/>
          <p:nvPr/>
        </p:nvGrpSpPr>
        <p:grpSpPr>
          <a:xfrm>
            <a:off x="4420463" y="3061932"/>
            <a:ext cx="303207" cy="303177"/>
            <a:chOff x="812101" y="2571761"/>
            <a:chExt cx="417066" cy="417024"/>
          </a:xfrm>
        </p:grpSpPr>
        <p:sp>
          <p:nvSpPr>
            <p:cNvPr id="781" name="Google Shape;781;p6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6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6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6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 name="Google Shape;785;p69"/>
          <p:cNvGrpSpPr/>
          <p:nvPr/>
        </p:nvGrpSpPr>
        <p:grpSpPr>
          <a:xfrm>
            <a:off x="5307312" y="3061932"/>
            <a:ext cx="303177" cy="303177"/>
            <a:chOff x="1323129" y="2571761"/>
            <a:chExt cx="417024" cy="417024"/>
          </a:xfrm>
        </p:grpSpPr>
        <p:sp>
          <p:nvSpPr>
            <p:cNvPr id="786" name="Google Shape;786;p6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6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6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6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93" name="Shape 793"/>
        <p:cNvGrpSpPr/>
        <p:nvPr/>
      </p:nvGrpSpPr>
      <p:grpSpPr>
        <a:xfrm>
          <a:off x="0" y="0"/>
          <a:ext cx="0" cy="0"/>
          <a:chOff x="0" y="0"/>
          <a:chExt cx="0" cy="0"/>
        </a:xfrm>
      </p:grpSpPr>
      <p:sp>
        <p:nvSpPr>
          <p:cNvPr id="794" name="Google Shape;794;p7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795" name="Google Shape;795;p70"/>
          <p:cNvSpPr txBox="1"/>
          <p:nvPr>
            <p:ph idx="4294967295" type="body"/>
          </p:nvPr>
        </p:nvSpPr>
        <p:spPr>
          <a:xfrm>
            <a:off x="720000" y="1315575"/>
            <a:ext cx="7704000" cy="3028800"/>
          </a:xfrm>
          <a:prstGeom prst="rect">
            <a:avLst/>
          </a:prstGeom>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lang="en" sz="1200"/>
              <a:t>Here’s an assortment of alternative resources whose style fits that of this template:</a:t>
            </a:r>
            <a:endParaRPr sz="1200"/>
          </a:p>
          <a:p>
            <a:pPr indent="0" lvl="0" marL="0" marR="0" rtl="0" algn="l">
              <a:lnSpc>
                <a:spcPct val="100000"/>
              </a:lnSpc>
              <a:spcBef>
                <a:spcPts val="1000"/>
              </a:spcBef>
              <a:spcAft>
                <a:spcPts val="0"/>
              </a:spcAft>
              <a:buNone/>
            </a:pPr>
            <a:r>
              <a:rPr lang="en" sz="1800">
                <a:latin typeface="Reem Kufi"/>
                <a:ea typeface="Reem Kufi"/>
                <a:cs typeface="Reem Kufi"/>
                <a:sym typeface="Reem Kufi"/>
              </a:rPr>
              <a:t>VECTORS</a:t>
            </a:r>
            <a:endParaRPr sz="1800">
              <a:latin typeface="Reem Kufi"/>
              <a:ea typeface="Reem Kufi"/>
              <a:cs typeface="Reem Kufi"/>
              <a:sym typeface="Reem Kufi"/>
            </a:endParaRPr>
          </a:p>
          <a:p>
            <a:pPr indent="-203200" lvl="0" marL="241300" rtl="0" algn="l">
              <a:spcBef>
                <a:spcPts val="300"/>
              </a:spcBef>
              <a:spcAft>
                <a:spcPts val="0"/>
              </a:spcAft>
              <a:buSzPts val="1200"/>
              <a:buFont typeface="Anaheim"/>
              <a:buChar char="●"/>
            </a:pPr>
            <a:r>
              <a:rPr lang="en" u="sng">
                <a:hlinkClick r:id="rId3"/>
              </a:rPr>
              <a:t>Abstract background with earth tones</a:t>
            </a:r>
            <a:endParaRPr u="sng"/>
          </a:p>
          <a:p>
            <a:pPr indent="-203200" lvl="0" marL="241300" rtl="0" algn="l">
              <a:spcBef>
                <a:spcPts val="300"/>
              </a:spcBef>
              <a:spcAft>
                <a:spcPts val="0"/>
              </a:spcAft>
              <a:buSzPts val="1200"/>
              <a:buChar char="●"/>
            </a:pPr>
            <a:r>
              <a:rPr lang="en" u="sng">
                <a:solidFill>
                  <a:schemeClr val="hlink"/>
                </a:solidFill>
                <a:hlinkClick r:id="rId4"/>
              </a:rPr>
              <a:t>Abstract background with earth tones I</a:t>
            </a:r>
            <a:endParaRPr u="sng"/>
          </a:p>
          <a:p>
            <a:pPr indent="0" lvl="0" marL="0" rtl="0" algn="l">
              <a:spcBef>
                <a:spcPts val="1000"/>
              </a:spcBef>
              <a:spcAft>
                <a:spcPts val="0"/>
              </a:spcAft>
              <a:buNone/>
            </a:pPr>
            <a:r>
              <a:rPr lang="en" sz="1800">
                <a:latin typeface="Reem Kufi"/>
                <a:ea typeface="Reem Kufi"/>
                <a:cs typeface="Reem Kufi"/>
                <a:sym typeface="Reem Kufi"/>
              </a:rPr>
              <a:t>PHOTOS</a:t>
            </a:r>
            <a:endParaRPr sz="1800">
              <a:latin typeface="Reem Kufi"/>
              <a:ea typeface="Reem Kufi"/>
              <a:cs typeface="Reem Kufi"/>
              <a:sym typeface="Reem Kufi"/>
            </a:endParaRPr>
          </a:p>
          <a:p>
            <a:pPr indent="-203200" lvl="0" marL="241300" rtl="0" algn="l">
              <a:spcBef>
                <a:spcPts val="300"/>
              </a:spcBef>
              <a:spcAft>
                <a:spcPts val="0"/>
              </a:spcAft>
              <a:buSzPts val="1200"/>
              <a:buChar char="●"/>
            </a:pPr>
            <a:r>
              <a:rPr lang="en" u="sng">
                <a:solidFill>
                  <a:schemeClr val="hlink"/>
                </a:solidFill>
                <a:hlinkClick r:id="rId5"/>
              </a:rPr>
              <a:t>Close-up of couple standing against wall using mobile apps</a:t>
            </a:r>
            <a:endParaRPr/>
          </a:p>
          <a:p>
            <a:pPr indent="-203200" lvl="0" marL="241300" rtl="0" algn="l">
              <a:spcBef>
                <a:spcPts val="300"/>
              </a:spcBef>
              <a:spcAft>
                <a:spcPts val="0"/>
              </a:spcAft>
              <a:buSzPts val="1200"/>
              <a:buChar char="●"/>
            </a:pPr>
            <a:r>
              <a:rPr lang="en" u="sng">
                <a:solidFill>
                  <a:schemeClr val="hlink"/>
                </a:solidFill>
                <a:hlinkClick r:id="rId6"/>
              </a:rPr>
              <a:t>Social media marketing concept for marketing with applications</a:t>
            </a:r>
            <a:endParaRPr/>
          </a:p>
          <a:p>
            <a:pPr indent="-203200" lvl="0" marL="241300" rtl="0" algn="l">
              <a:spcBef>
                <a:spcPts val="300"/>
              </a:spcBef>
              <a:spcAft>
                <a:spcPts val="0"/>
              </a:spcAft>
              <a:buSzPts val="1200"/>
              <a:buChar char="●"/>
            </a:pPr>
            <a:r>
              <a:rPr lang="en" u="sng">
                <a:solidFill>
                  <a:schemeClr val="hlink"/>
                </a:solidFill>
                <a:hlinkClick r:id="rId7"/>
              </a:rPr>
              <a:t>Side view of woman sitting on pier using social media application on mobile phone</a:t>
            </a:r>
            <a:endParaRPr/>
          </a:p>
          <a:p>
            <a:pPr indent="-203200" lvl="0" marL="241300" rtl="0" algn="l">
              <a:spcBef>
                <a:spcPts val="300"/>
              </a:spcBef>
              <a:spcAft>
                <a:spcPts val="0"/>
              </a:spcAft>
              <a:buSzPts val="1200"/>
              <a:buChar char="●"/>
            </a:pPr>
            <a:r>
              <a:rPr lang="en" u="sng">
                <a:solidFill>
                  <a:schemeClr val="hlink"/>
                </a:solidFill>
                <a:hlinkClick r:id="rId8"/>
              </a:rPr>
              <a:t>Homepage concept with search bar</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99" name="Shape 799"/>
        <p:cNvGrpSpPr/>
        <p:nvPr/>
      </p:nvGrpSpPr>
      <p:grpSpPr>
        <a:xfrm>
          <a:off x="0" y="0"/>
          <a:ext cx="0" cy="0"/>
          <a:chOff x="0" y="0"/>
          <a:chExt cx="0" cy="0"/>
        </a:xfrm>
      </p:grpSpPr>
      <p:sp>
        <p:nvSpPr>
          <p:cNvPr id="800" name="Google Shape;800;p7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801" name="Google Shape;801;p71"/>
          <p:cNvSpPr txBox="1"/>
          <p:nvPr>
            <p:ph idx="4294967295" type="body"/>
          </p:nvPr>
        </p:nvSpPr>
        <p:spPr>
          <a:xfrm>
            <a:off x="720000" y="1215750"/>
            <a:ext cx="7704000" cy="3121800"/>
          </a:xfrm>
          <a:prstGeom prst="rect">
            <a:avLst/>
          </a:prstGeom>
        </p:spPr>
        <p:txBody>
          <a:bodyPr anchorCtr="0" anchor="t" bIns="91425" lIns="91425" spcFirstLastPara="1" rIns="91425" wrap="square" tIns="91425">
            <a:noAutofit/>
          </a:bodyPr>
          <a:lstStyle/>
          <a:p>
            <a:pPr indent="0" lvl="0" marL="0" rtl="0" algn="l">
              <a:lnSpc>
                <a:spcPct val="100000"/>
              </a:lnSpc>
              <a:spcBef>
                <a:spcPts val="300"/>
              </a:spcBef>
              <a:spcAft>
                <a:spcPts val="0"/>
              </a:spcAft>
              <a:buClr>
                <a:schemeClr val="dk1"/>
              </a:buClr>
              <a:buSzPts val="1100"/>
              <a:buFont typeface="Arial"/>
              <a:buNone/>
            </a:pPr>
            <a:r>
              <a:rPr lang="en" sz="1200">
                <a:solidFill>
                  <a:schemeClr val="dk1"/>
                </a:solidFill>
              </a:rPr>
              <a:t>Did you like the resources on this template? Get them for free at our other websites:</a:t>
            </a:r>
            <a:endParaRPr sz="1800">
              <a:solidFill>
                <a:schemeClr val="dk1"/>
              </a:solidFill>
              <a:latin typeface="Bebas Neue"/>
              <a:ea typeface="Bebas Neue"/>
              <a:cs typeface="Bebas Neue"/>
              <a:sym typeface="Bebas Neue"/>
            </a:endParaRPr>
          </a:p>
          <a:p>
            <a:pPr indent="0" lvl="0" marL="0" rtl="0" algn="l">
              <a:spcBef>
                <a:spcPts val="1000"/>
              </a:spcBef>
              <a:spcAft>
                <a:spcPts val="0"/>
              </a:spcAft>
              <a:buNone/>
            </a:pPr>
            <a:r>
              <a:rPr lang="en" sz="1800">
                <a:solidFill>
                  <a:schemeClr val="dk1"/>
                </a:solidFill>
                <a:latin typeface="Reem Kufi"/>
                <a:ea typeface="Reem Kufi"/>
                <a:cs typeface="Reem Kufi"/>
                <a:sym typeface="Reem Kufi"/>
              </a:rPr>
              <a:t>VECTORS</a:t>
            </a:r>
            <a:endParaRPr sz="1800">
              <a:solidFill>
                <a:schemeClr val="dk1"/>
              </a:solidFill>
              <a:latin typeface="Reem Kufi"/>
              <a:ea typeface="Reem Kufi"/>
              <a:cs typeface="Reem Kufi"/>
              <a:sym typeface="Reem Kufi"/>
            </a:endParaRPr>
          </a:p>
          <a:p>
            <a:pPr indent="-203200" lvl="0" marL="241300" rtl="0" algn="l">
              <a:spcBef>
                <a:spcPts val="1000"/>
              </a:spcBef>
              <a:spcAft>
                <a:spcPts val="0"/>
              </a:spcAft>
              <a:buClr>
                <a:schemeClr val="dk1"/>
              </a:buClr>
              <a:buSzPts val="1200"/>
              <a:buFont typeface="Anaheim"/>
              <a:buChar char="●"/>
            </a:pPr>
            <a:r>
              <a:rPr lang="en" u="sng">
                <a:solidFill>
                  <a:schemeClr val="hlink"/>
                </a:solidFill>
                <a:hlinkClick r:id="rId3"/>
              </a:rPr>
              <a:t>Abstract background with earth tones</a:t>
            </a:r>
            <a:endParaRPr u="sng"/>
          </a:p>
          <a:p>
            <a:pPr indent="-203200" lvl="0" marL="241300" rtl="0" algn="l">
              <a:spcBef>
                <a:spcPts val="300"/>
              </a:spcBef>
              <a:spcAft>
                <a:spcPts val="0"/>
              </a:spcAft>
              <a:buSzPts val="1200"/>
              <a:buChar char="●"/>
            </a:pPr>
            <a:r>
              <a:rPr lang="en" u="sng">
                <a:solidFill>
                  <a:schemeClr val="hlink"/>
                </a:solidFill>
                <a:hlinkClick r:id="rId4"/>
              </a:rPr>
              <a:t>Abstract background with earth tones I</a:t>
            </a:r>
            <a:endParaRPr u="sng"/>
          </a:p>
          <a:p>
            <a:pPr indent="0" lvl="0" marL="0" rtl="0" algn="l">
              <a:spcBef>
                <a:spcPts val="1000"/>
              </a:spcBef>
              <a:spcAft>
                <a:spcPts val="0"/>
              </a:spcAft>
              <a:buNone/>
            </a:pPr>
            <a:r>
              <a:rPr lang="en" sz="1800">
                <a:solidFill>
                  <a:schemeClr val="dk1"/>
                </a:solidFill>
                <a:latin typeface="Reem Kufi"/>
                <a:ea typeface="Reem Kufi"/>
                <a:cs typeface="Reem Kufi"/>
                <a:sym typeface="Reem Kufi"/>
              </a:rPr>
              <a:t>PHOTOS</a:t>
            </a:r>
            <a:endParaRPr sz="1800">
              <a:solidFill>
                <a:schemeClr val="dk1"/>
              </a:solidFill>
              <a:latin typeface="Reem Kufi"/>
              <a:ea typeface="Reem Kufi"/>
              <a:cs typeface="Reem Kufi"/>
              <a:sym typeface="Reem Kufi"/>
            </a:endParaRPr>
          </a:p>
          <a:p>
            <a:pPr indent="-203200" lvl="0" marL="241300" rtl="0" algn="l">
              <a:spcBef>
                <a:spcPts val="300"/>
              </a:spcBef>
              <a:spcAft>
                <a:spcPts val="0"/>
              </a:spcAft>
              <a:buClr>
                <a:schemeClr val="dk1"/>
              </a:buClr>
              <a:buSzPts val="1200"/>
              <a:buFont typeface="Anaheim"/>
              <a:buChar char="●"/>
            </a:pPr>
            <a:r>
              <a:rPr lang="en" u="sng">
                <a:solidFill>
                  <a:schemeClr val="hlink"/>
                </a:solidFill>
                <a:hlinkClick r:id="rId5"/>
              </a:rPr>
              <a:t>Woman wearing business clothes using mobile phone</a:t>
            </a:r>
            <a:endParaRPr sz="1200" u="sng">
              <a:solidFill>
                <a:schemeClr val="dk1"/>
              </a:solidFill>
            </a:endParaRPr>
          </a:p>
          <a:p>
            <a:pPr indent="-203200" lvl="0" marL="241300" rtl="0" algn="l">
              <a:spcBef>
                <a:spcPts val="300"/>
              </a:spcBef>
              <a:spcAft>
                <a:spcPts val="0"/>
              </a:spcAft>
              <a:buClr>
                <a:schemeClr val="dk1"/>
              </a:buClr>
              <a:buSzPts val="1200"/>
              <a:buFont typeface="Anaheim"/>
              <a:buChar char="●"/>
            </a:pPr>
            <a:r>
              <a:rPr lang="en" u="sng">
                <a:solidFill>
                  <a:schemeClr val="hlink"/>
                </a:solidFill>
                <a:hlinkClick r:id="rId6"/>
              </a:rPr>
              <a:t>Young people using reels</a:t>
            </a:r>
            <a:endParaRPr sz="1200" u="sng">
              <a:solidFill>
                <a:schemeClr val="dk1"/>
              </a:solidFill>
            </a:endParaRPr>
          </a:p>
          <a:p>
            <a:pPr indent="-203200" lvl="0" marL="241300" rtl="0" algn="l">
              <a:spcBef>
                <a:spcPts val="300"/>
              </a:spcBef>
              <a:spcAft>
                <a:spcPts val="0"/>
              </a:spcAft>
              <a:buClr>
                <a:schemeClr val="dk1"/>
              </a:buClr>
              <a:buSzPts val="1200"/>
              <a:buFont typeface="Anaheim"/>
              <a:buChar char="●"/>
            </a:pPr>
            <a:r>
              <a:rPr lang="en" u="sng">
                <a:solidFill>
                  <a:schemeClr val="hlink"/>
                </a:solidFill>
                <a:hlinkClick r:id="rId7"/>
              </a:rPr>
              <a:t>People connected on social media</a:t>
            </a:r>
            <a:endParaRPr u="sng"/>
          </a:p>
          <a:p>
            <a:pPr indent="-203200" lvl="0" marL="241300" rtl="0" algn="l">
              <a:spcBef>
                <a:spcPts val="300"/>
              </a:spcBef>
              <a:spcAft>
                <a:spcPts val="0"/>
              </a:spcAft>
              <a:buSzPts val="1200"/>
              <a:buChar char="●"/>
            </a:pPr>
            <a:r>
              <a:rPr lang="en" u="sng">
                <a:solidFill>
                  <a:schemeClr val="hlink"/>
                </a:solidFill>
                <a:hlinkClick r:id="rId8"/>
              </a:rPr>
              <a:t>Friends reading cell phone messages front view</a:t>
            </a:r>
            <a:endParaRPr u="sng"/>
          </a:p>
          <a:p>
            <a:pPr indent="-203200" lvl="0" marL="241300" rtl="0" algn="l">
              <a:spcBef>
                <a:spcPts val="300"/>
              </a:spcBef>
              <a:spcAft>
                <a:spcPts val="0"/>
              </a:spcAft>
              <a:buSzPts val="1200"/>
              <a:buChar char="●"/>
            </a:pPr>
            <a:r>
              <a:rPr lang="en" u="sng">
                <a:solidFill>
                  <a:schemeClr val="hlink"/>
                </a:solidFill>
                <a:hlinkClick r:id="rId9"/>
              </a:rPr>
              <a:t>Social media marketing concept for marketing with applications</a:t>
            </a:r>
            <a:endParaRPr u="sng"/>
          </a:p>
          <a:p>
            <a:pPr indent="-203200" lvl="0" marL="241300" rtl="0" algn="l">
              <a:spcBef>
                <a:spcPts val="300"/>
              </a:spcBef>
              <a:spcAft>
                <a:spcPts val="0"/>
              </a:spcAft>
              <a:buSzPts val="1200"/>
              <a:buChar char="●"/>
            </a:pPr>
            <a:r>
              <a:rPr lang="en" u="sng">
                <a:solidFill>
                  <a:schemeClr val="hlink"/>
                </a:solidFill>
                <a:hlinkClick r:id="rId10"/>
              </a:rPr>
              <a:t>Medium shot woman reading magazine on smartphone</a:t>
            </a:r>
            <a:endParaRPr sz="1100">
              <a:solidFill>
                <a:schemeClr val="dk1"/>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05" name="Shape 805"/>
        <p:cNvGrpSpPr/>
        <p:nvPr/>
      </p:nvGrpSpPr>
      <p:grpSpPr>
        <a:xfrm>
          <a:off x="0" y="0"/>
          <a:ext cx="0" cy="0"/>
          <a:chOff x="0" y="0"/>
          <a:chExt cx="0" cy="0"/>
        </a:xfrm>
      </p:grpSpPr>
      <p:sp>
        <p:nvSpPr>
          <p:cNvPr id="806" name="Google Shape;806;p72"/>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807" name="Google Shape;807;p72"/>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11" name="Shape 811"/>
        <p:cNvGrpSpPr/>
        <p:nvPr/>
      </p:nvGrpSpPr>
      <p:grpSpPr>
        <a:xfrm>
          <a:off x="0" y="0"/>
          <a:ext cx="0" cy="0"/>
          <a:chOff x="0" y="0"/>
          <a:chExt cx="0" cy="0"/>
        </a:xfrm>
      </p:grpSpPr>
      <p:sp>
        <p:nvSpPr>
          <p:cNvPr id="812" name="Google Shape;812;p73"/>
          <p:cNvSpPr txBox="1"/>
          <p:nvPr/>
        </p:nvSpPr>
        <p:spPr>
          <a:xfrm>
            <a:off x="716775"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813" name="Google Shape;813;p73"/>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17" name="Shape 817"/>
        <p:cNvGrpSpPr/>
        <p:nvPr/>
      </p:nvGrpSpPr>
      <p:grpSpPr>
        <a:xfrm>
          <a:off x="0" y="0"/>
          <a:ext cx="0" cy="0"/>
          <a:chOff x="0" y="0"/>
          <a:chExt cx="0" cy="0"/>
        </a:xfrm>
      </p:grpSpPr>
      <p:sp>
        <p:nvSpPr>
          <p:cNvPr id="818" name="Google Shape;818;p74"/>
          <p:cNvSpPr txBox="1"/>
          <p:nvPr>
            <p:ph idx="4294967295" type="body"/>
          </p:nvPr>
        </p:nvSpPr>
        <p:spPr>
          <a:xfrm>
            <a:off x="716775" y="1188000"/>
            <a:ext cx="7710600" cy="1466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This presentation has been made using the following fonts:</a:t>
            </a:r>
            <a:endParaRPr>
              <a:solidFill>
                <a:schemeClr val="lt1"/>
              </a:solidFill>
              <a:latin typeface="Arial"/>
              <a:ea typeface="Arial"/>
              <a:cs typeface="Arial"/>
              <a:sym typeface="Arial"/>
            </a:endParaRPr>
          </a:p>
          <a:p>
            <a:pPr indent="0" lvl="0" marL="0" rtl="0" algn="ctr">
              <a:lnSpc>
                <a:spcPct val="100000"/>
              </a:lnSpc>
              <a:spcBef>
                <a:spcPts val="1000"/>
              </a:spcBef>
              <a:spcAft>
                <a:spcPts val="0"/>
              </a:spcAft>
              <a:buClr>
                <a:schemeClr val="dk1"/>
              </a:buClr>
              <a:buSzPts val="1100"/>
              <a:buFont typeface="Arial"/>
              <a:buNone/>
            </a:pPr>
            <a:r>
              <a:rPr b="1" lang="en">
                <a:solidFill>
                  <a:schemeClr val="lt1"/>
                </a:solidFill>
                <a:latin typeface="Arial"/>
                <a:ea typeface="Arial"/>
                <a:cs typeface="Arial"/>
                <a:sym typeface="Arial"/>
              </a:rPr>
              <a:t>Reem Kufi</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3">
                  <a:extLst>
                    <a:ext uri="{A12FA001-AC4F-418D-AE19-62706E023703}">
                      <ahyp:hlinkClr val="tx"/>
                    </a:ext>
                  </a:extLst>
                </a:hlinkClick>
              </a:rPr>
              <a:t>https://fonts.google.com/specimen/Reem+Kufi</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b="1" lang="en">
                <a:solidFill>
                  <a:schemeClr val="lt1"/>
                </a:solidFill>
                <a:latin typeface="Arial"/>
                <a:ea typeface="Arial"/>
                <a:cs typeface="Arial"/>
                <a:sym typeface="Arial"/>
              </a:rPr>
              <a:t>Open Sans</a:t>
            </a:r>
            <a:endParaRPr b="1">
              <a:solidFill>
                <a:schemeClr val="lt1"/>
              </a:solidFill>
              <a:latin typeface="Arial"/>
              <a:ea typeface="Arial"/>
              <a:cs typeface="Arial"/>
              <a:sym typeface="Arial"/>
            </a:endParaRPr>
          </a:p>
          <a:p>
            <a:pPr indent="0" lvl="0" marL="0" rtl="0" algn="ctr">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4">
                  <a:extLst>
                    <a:ext uri="{A12FA001-AC4F-418D-AE19-62706E023703}">
                      <ahyp:hlinkClr val="tx"/>
                    </a:ext>
                  </a:extLst>
                </a:hlinkClick>
              </a:rPr>
              <a:t>https://fonts.google.com/specimen/Open+Sans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l">
              <a:lnSpc>
                <a:spcPct val="100000"/>
              </a:lnSpc>
              <a:spcBef>
                <a:spcPts val="0"/>
              </a:spcBef>
              <a:spcAft>
                <a:spcPts val="0"/>
              </a:spcAft>
              <a:buNone/>
            </a:pPr>
            <a:r>
              <a:t/>
            </a:r>
            <a:endParaRPr sz="1300">
              <a:solidFill>
                <a:schemeClr val="lt1"/>
              </a:solidFill>
              <a:latin typeface="Arial"/>
              <a:ea typeface="Arial"/>
              <a:cs typeface="Arial"/>
              <a:sym typeface="Arial"/>
            </a:endParaRPr>
          </a:p>
        </p:txBody>
      </p:sp>
      <p:sp>
        <p:nvSpPr>
          <p:cNvPr id="819" name="Google Shape;819;p74"/>
          <p:cNvSpPr/>
          <p:nvPr/>
        </p:nvSpPr>
        <p:spPr>
          <a:xfrm>
            <a:off x="3114470" y="2988225"/>
            <a:ext cx="791400" cy="754200"/>
          </a:xfrm>
          <a:prstGeom prst="roundRect">
            <a:avLst>
              <a:gd fmla="val 16667" name="adj"/>
            </a:avLst>
          </a:prstGeom>
          <a:solidFill>
            <a:srgbClr val="27090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74"/>
          <p:cNvSpPr/>
          <p:nvPr/>
        </p:nvSpPr>
        <p:spPr>
          <a:xfrm>
            <a:off x="4176289" y="2988225"/>
            <a:ext cx="791400" cy="754200"/>
          </a:xfrm>
          <a:prstGeom prst="roundRect">
            <a:avLst>
              <a:gd fmla="val 16667" name="adj"/>
            </a:avLst>
          </a:prstGeom>
          <a:solidFill>
            <a:srgbClr val="EFE8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74"/>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#270901</a:t>
            </a:r>
            <a:endParaRPr sz="1000">
              <a:solidFill>
                <a:srgbClr val="FFFFFF"/>
              </a:solidFill>
            </a:endParaRPr>
          </a:p>
        </p:txBody>
      </p:sp>
      <p:sp>
        <p:nvSpPr>
          <p:cNvPr id="822" name="Google Shape;822;p74"/>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#efe8de</a:t>
            </a:r>
            <a:endParaRPr sz="1000">
              <a:solidFill>
                <a:schemeClr val="dk1"/>
              </a:solidFill>
            </a:endParaRPr>
          </a:p>
        </p:txBody>
      </p:sp>
      <p:sp>
        <p:nvSpPr>
          <p:cNvPr id="823" name="Google Shape;823;p74"/>
          <p:cNvSpPr/>
          <p:nvPr/>
        </p:nvSpPr>
        <p:spPr>
          <a:xfrm>
            <a:off x="5238125" y="2988225"/>
            <a:ext cx="791400" cy="754200"/>
          </a:xfrm>
          <a:prstGeom prst="roundRect">
            <a:avLst>
              <a:gd fmla="val 16667" name="adj"/>
            </a:avLst>
          </a:prstGeom>
          <a:solidFill>
            <a:srgbClr val="A65F3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74"/>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#a65f31</a:t>
            </a:r>
            <a:endParaRPr sz="1000">
              <a:solidFill>
                <a:srgbClr val="FFFFFF"/>
              </a:solidFill>
            </a:endParaRPr>
          </a:p>
        </p:txBody>
      </p:sp>
      <p:sp>
        <p:nvSpPr>
          <p:cNvPr id="825" name="Google Shape;825;p74"/>
          <p:cNvSpPr/>
          <p:nvPr/>
        </p:nvSpPr>
        <p:spPr>
          <a:xfrm>
            <a:off x="3114470" y="3919325"/>
            <a:ext cx="791400" cy="754200"/>
          </a:xfrm>
          <a:prstGeom prst="roundRect">
            <a:avLst>
              <a:gd fmla="val 16667" name="adj"/>
            </a:avLst>
          </a:prstGeom>
          <a:solidFill>
            <a:srgbClr val="FFFBF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74"/>
          <p:cNvSpPr/>
          <p:nvPr/>
        </p:nvSpPr>
        <p:spPr>
          <a:xfrm>
            <a:off x="4176289" y="3919325"/>
            <a:ext cx="791400" cy="754200"/>
          </a:xfrm>
          <a:prstGeom prst="roundRect">
            <a:avLst>
              <a:gd fmla="val 16667" name="adj"/>
            </a:avLst>
          </a:prstGeom>
          <a:solidFill>
            <a:srgbClr val="D7CDC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74"/>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#fffbf5</a:t>
            </a:r>
            <a:endParaRPr sz="1000">
              <a:solidFill>
                <a:schemeClr val="dk1"/>
              </a:solidFill>
            </a:endParaRPr>
          </a:p>
        </p:txBody>
      </p:sp>
      <p:sp>
        <p:nvSpPr>
          <p:cNvPr id="828" name="Google Shape;828;p74"/>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#d7cdc4</a:t>
            </a:r>
            <a:endParaRPr sz="1000">
              <a:solidFill>
                <a:schemeClr val="dk1"/>
              </a:solidFill>
            </a:endParaRPr>
          </a:p>
        </p:txBody>
      </p:sp>
      <p:sp>
        <p:nvSpPr>
          <p:cNvPr id="829" name="Google Shape;829;p74"/>
          <p:cNvSpPr/>
          <p:nvPr/>
        </p:nvSpPr>
        <p:spPr>
          <a:xfrm>
            <a:off x="5238125" y="3919325"/>
            <a:ext cx="791400" cy="754200"/>
          </a:xfrm>
          <a:prstGeom prst="roundRect">
            <a:avLst>
              <a:gd fmla="val 16667" name="adj"/>
            </a:avLst>
          </a:prstGeom>
          <a:solidFill>
            <a:srgbClr val="D79A4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74"/>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#d79a49</a:t>
            </a:r>
            <a:endParaRPr sz="1000">
              <a:solidFill>
                <a:srgbClr val="FFFFFF"/>
              </a:solidFill>
            </a:endParaRPr>
          </a:p>
        </p:txBody>
      </p:sp>
      <p:sp>
        <p:nvSpPr>
          <p:cNvPr id="831" name="Google Shape;831;p74"/>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35" name="Shape 835"/>
        <p:cNvGrpSpPr/>
        <p:nvPr/>
      </p:nvGrpSpPr>
      <p:grpSpPr>
        <a:xfrm>
          <a:off x="0" y="0"/>
          <a:ext cx="0" cy="0"/>
          <a:chOff x="0" y="0"/>
          <a:chExt cx="0" cy="0"/>
        </a:xfrm>
      </p:grpSpPr>
      <p:sp>
        <p:nvSpPr>
          <p:cNvPr id="836" name="Google Shape;836;p75"/>
          <p:cNvSpPr txBox="1"/>
          <p:nvPr/>
        </p:nvSpPr>
        <p:spPr>
          <a:xfrm>
            <a:off x="716700" y="1188000"/>
            <a:ext cx="7710600" cy="85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hlink"/>
                </a:solidFill>
              </a:rPr>
              <a:t>h</a:t>
            </a:r>
            <a:r>
              <a:rPr b="1" lang="en" sz="1100">
                <a:solidFill>
                  <a:schemeClr val="hlink"/>
                </a:solidFill>
                <a:uFill>
                  <a:noFill/>
                </a:uFill>
                <a:hlinkClick r:id="rId3"/>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837" name="Google Shape;837;p75"/>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838" name="Google Shape;838;p75"/>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839" name="Google Shape;839;p75">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840" name="Google Shape;840;p75">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841" name="Google Shape;841;p75">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842" name="Google Shape;842;p75">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843" name="Google Shape;843;p75"/>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844" name="Google Shape;844;p75"/>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845" name="Google Shape;845;p75"/>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846" name="Google Shape;846;p75"/>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847" name="Google Shape;847;p75">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 name="Shape 244"/>
        <p:cNvGrpSpPr/>
        <p:nvPr/>
      </p:nvGrpSpPr>
      <p:grpSpPr>
        <a:xfrm>
          <a:off x="0" y="0"/>
          <a:ext cx="0" cy="0"/>
          <a:chOff x="0" y="0"/>
          <a:chExt cx="0" cy="0"/>
        </a:xfrm>
      </p:grpSpPr>
      <p:sp>
        <p:nvSpPr>
          <p:cNvPr id="245" name="Google Shape;245;p31"/>
          <p:cNvSpPr/>
          <p:nvPr/>
        </p:nvSpPr>
        <p:spPr>
          <a:xfrm>
            <a:off x="-18376" y="0"/>
            <a:ext cx="2191897" cy="1967378"/>
          </a:xfrm>
          <a:custGeom>
            <a:rect b="b" l="l" r="r" t="t"/>
            <a:pathLst>
              <a:path extrusionOk="0" h="63057" w="48929">
                <a:moveTo>
                  <a:pt x="45438" y="0"/>
                </a:moveTo>
                <a:cubicBezTo>
                  <a:pt x="45814" y="1790"/>
                  <a:pt x="46070" y="3536"/>
                  <a:pt x="46296" y="4995"/>
                </a:cubicBezTo>
                <a:lnTo>
                  <a:pt x="46356" y="5447"/>
                </a:lnTo>
                <a:cubicBezTo>
                  <a:pt x="46732" y="7824"/>
                  <a:pt x="47184" y="10788"/>
                  <a:pt x="46251" y="12729"/>
                </a:cubicBezTo>
                <a:cubicBezTo>
                  <a:pt x="45228" y="14910"/>
                  <a:pt x="41361" y="15813"/>
                  <a:pt x="39510" y="16234"/>
                </a:cubicBezTo>
                <a:cubicBezTo>
                  <a:pt x="38171" y="16550"/>
                  <a:pt x="36817" y="16806"/>
                  <a:pt x="35508" y="17047"/>
                </a:cubicBezTo>
                <a:cubicBezTo>
                  <a:pt x="33026" y="17528"/>
                  <a:pt x="30468" y="18010"/>
                  <a:pt x="27895" y="18882"/>
                </a:cubicBezTo>
                <a:cubicBezTo>
                  <a:pt x="23426" y="20402"/>
                  <a:pt x="19123" y="22057"/>
                  <a:pt x="15542" y="25397"/>
                </a:cubicBezTo>
                <a:cubicBezTo>
                  <a:pt x="10442" y="30167"/>
                  <a:pt x="10562" y="36681"/>
                  <a:pt x="10683" y="43001"/>
                </a:cubicBezTo>
                <a:cubicBezTo>
                  <a:pt x="10713" y="43918"/>
                  <a:pt x="10728" y="44881"/>
                  <a:pt x="10728" y="45814"/>
                </a:cubicBezTo>
                <a:cubicBezTo>
                  <a:pt x="10728" y="50809"/>
                  <a:pt x="9088" y="54390"/>
                  <a:pt x="5416" y="57414"/>
                </a:cubicBezTo>
                <a:cubicBezTo>
                  <a:pt x="3445" y="59009"/>
                  <a:pt x="1730" y="60213"/>
                  <a:pt x="0" y="61161"/>
                </a:cubicBezTo>
                <a:lnTo>
                  <a:pt x="0" y="63056"/>
                </a:lnTo>
                <a:cubicBezTo>
                  <a:pt x="2121" y="61988"/>
                  <a:pt x="4168" y="60619"/>
                  <a:pt x="6485" y="58723"/>
                </a:cubicBezTo>
                <a:cubicBezTo>
                  <a:pt x="10592" y="55338"/>
                  <a:pt x="12428" y="51366"/>
                  <a:pt x="12413" y="45799"/>
                </a:cubicBezTo>
                <a:cubicBezTo>
                  <a:pt x="12413" y="44866"/>
                  <a:pt x="12398" y="43903"/>
                  <a:pt x="12383" y="42970"/>
                </a:cubicBezTo>
                <a:cubicBezTo>
                  <a:pt x="12247" y="36757"/>
                  <a:pt x="12142" y="30889"/>
                  <a:pt x="16686" y="26631"/>
                </a:cubicBezTo>
                <a:cubicBezTo>
                  <a:pt x="20026" y="23516"/>
                  <a:pt x="24149" y="21952"/>
                  <a:pt x="28437" y="20477"/>
                </a:cubicBezTo>
                <a:cubicBezTo>
                  <a:pt x="30889" y="19650"/>
                  <a:pt x="33281" y="19198"/>
                  <a:pt x="35824" y="18717"/>
                </a:cubicBezTo>
                <a:cubicBezTo>
                  <a:pt x="37133" y="18461"/>
                  <a:pt x="38517" y="18205"/>
                  <a:pt x="39886" y="17874"/>
                </a:cubicBezTo>
                <a:cubicBezTo>
                  <a:pt x="43272" y="17092"/>
                  <a:pt x="46567" y="16009"/>
                  <a:pt x="47785" y="13451"/>
                </a:cubicBezTo>
                <a:cubicBezTo>
                  <a:pt x="48929" y="11044"/>
                  <a:pt x="48432" y="7794"/>
                  <a:pt x="48026" y="5191"/>
                </a:cubicBezTo>
                <a:lnTo>
                  <a:pt x="47966" y="4739"/>
                </a:lnTo>
                <a:cubicBezTo>
                  <a:pt x="47740" y="3340"/>
                  <a:pt x="47500" y="1700"/>
                  <a:pt x="47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1"/>
          <p:cNvSpPr/>
          <p:nvPr/>
        </p:nvSpPr>
        <p:spPr>
          <a:xfrm flipH="1">
            <a:off x="6827935" y="4018050"/>
            <a:ext cx="2316065" cy="1124923"/>
          </a:xfrm>
          <a:custGeom>
            <a:rect b="b" l="l" r="r" t="t"/>
            <a:pathLst>
              <a:path extrusionOk="0" h="29049" w="59808">
                <a:moveTo>
                  <a:pt x="3282" y="1"/>
                </a:moveTo>
                <a:cubicBezTo>
                  <a:pt x="1243" y="1"/>
                  <a:pt x="0" y="507"/>
                  <a:pt x="0" y="507"/>
                </a:cubicBezTo>
                <a:lnTo>
                  <a:pt x="0" y="29049"/>
                </a:lnTo>
                <a:lnTo>
                  <a:pt x="59807" y="29049"/>
                </a:lnTo>
                <a:cubicBezTo>
                  <a:pt x="59566" y="10031"/>
                  <a:pt x="28391" y="23391"/>
                  <a:pt x="18882" y="10046"/>
                </a:cubicBezTo>
                <a:cubicBezTo>
                  <a:pt x="12843" y="1547"/>
                  <a:pt x="6847"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1"/>
          <p:cNvSpPr/>
          <p:nvPr/>
        </p:nvSpPr>
        <p:spPr>
          <a:xfrm>
            <a:off x="2448525" y="3790400"/>
            <a:ext cx="4379400" cy="6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48" name="Google Shape;248;p31"/>
          <p:cNvSpPr/>
          <p:nvPr/>
        </p:nvSpPr>
        <p:spPr>
          <a:xfrm>
            <a:off x="793075" y="1719150"/>
            <a:ext cx="8003400" cy="2715300"/>
          </a:xfrm>
          <a:prstGeom prst="foldedCorner">
            <a:avLst>
              <a:gd fmla="val 16667"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49" name="Google Shape;249;p31"/>
          <p:cNvSpPr txBox="1"/>
          <p:nvPr/>
        </p:nvSpPr>
        <p:spPr>
          <a:xfrm>
            <a:off x="2781475" y="103550"/>
            <a:ext cx="4221900" cy="74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3400">
                <a:solidFill>
                  <a:schemeClr val="dk2"/>
                </a:solidFill>
                <a:latin typeface="EB Garamond"/>
                <a:ea typeface="EB Garamond"/>
                <a:cs typeface="EB Garamond"/>
                <a:sym typeface="EB Garamond"/>
              </a:rPr>
              <a:t>Our Chosen Solution:</a:t>
            </a:r>
            <a:r>
              <a:rPr b="1" i="1" lang="en" sz="3400">
                <a:solidFill>
                  <a:schemeClr val="dk2"/>
                </a:solidFill>
                <a:latin typeface="EB Garamond"/>
                <a:ea typeface="EB Garamond"/>
                <a:cs typeface="EB Garamond"/>
                <a:sym typeface="EB Garamond"/>
              </a:rPr>
              <a:t> ARBOR</a:t>
            </a:r>
            <a:endParaRPr b="1" i="1" sz="3400">
              <a:solidFill>
                <a:schemeClr val="dk2"/>
              </a:solidFill>
              <a:latin typeface="EB Garamond"/>
              <a:ea typeface="EB Garamond"/>
              <a:cs typeface="EB Garamond"/>
              <a:sym typeface="EB Garamond"/>
            </a:endParaRPr>
          </a:p>
        </p:txBody>
      </p:sp>
      <p:sp>
        <p:nvSpPr>
          <p:cNvPr id="250" name="Google Shape;250;p31"/>
          <p:cNvSpPr txBox="1"/>
          <p:nvPr/>
        </p:nvSpPr>
        <p:spPr>
          <a:xfrm>
            <a:off x="793075" y="1787375"/>
            <a:ext cx="7885500" cy="1752600"/>
          </a:xfrm>
          <a:prstGeom prst="rect">
            <a:avLst/>
          </a:prstGeom>
          <a:noFill/>
          <a:ln>
            <a:noFill/>
          </a:ln>
        </p:spPr>
        <p:txBody>
          <a:bodyPr anchorCtr="0" anchor="t" bIns="91425" lIns="91425" spcFirstLastPara="1" rIns="91425" wrap="square" tIns="91425">
            <a:noAutofit/>
          </a:bodyPr>
          <a:lstStyle/>
          <a:p>
            <a:pPr indent="0" lvl="0" marL="457200" rtl="0" algn="l">
              <a:spcBef>
                <a:spcPts val="0"/>
              </a:spcBef>
              <a:spcAft>
                <a:spcPts val="0"/>
              </a:spcAft>
              <a:buNone/>
            </a:pPr>
            <a:r>
              <a:rPr i="1" lang="en" sz="1800">
                <a:solidFill>
                  <a:schemeClr val="lt1"/>
                </a:solidFill>
                <a:latin typeface="EB Garamond"/>
                <a:ea typeface="EB Garamond"/>
                <a:cs typeface="EB Garamond"/>
                <a:sym typeface="EB Garamond"/>
              </a:rPr>
              <a:t>Why Arbor?</a:t>
            </a:r>
            <a:endParaRPr i="1" sz="1800">
              <a:solidFill>
                <a:schemeClr val="lt1"/>
              </a:solidFill>
              <a:latin typeface="EB Garamond"/>
              <a:ea typeface="EB Garamond"/>
              <a:cs typeface="EB Garamond"/>
              <a:sym typeface="EB Garamond"/>
            </a:endParaRPr>
          </a:p>
          <a:p>
            <a:pPr indent="0" lvl="0" marL="457200" rtl="0" algn="l">
              <a:lnSpc>
                <a:spcPct val="115000"/>
              </a:lnSpc>
              <a:spcBef>
                <a:spcPts val="0"/>
              </a:spcBef>
              <a:spcAft>
                <a:spcPts val="0"/>
              </a:spcAft>
              <a:buNone/>
            </a:pPr>
            <a:r>
              <a:rPr lang="en" sz="1800">
                <a:solidFill>
                  <a:schemeClr val="lt1"/>
                </a:solidFill>
                <a:latin typeface="EB Garamond"/>
                <a:ea typeface="EB Garamond"/>
                <a:cs typeface="EB Garamond"/>
                <a:sym typeface="EB Garamond"/>
              </a:rPr>
              <a:t>We thought the name fit well for multiple reasons!</a:t>
            </a:r>
            <a:endParaRPr sz="1800">
              <a:solidFill>
                <a:schemeClr val="lt1"/>
              </a:solidFill>
              <a:latin typeface="EB Garamond"/>
              <a:ea typeface="EB Garamond"/>
              <a:cs typeface="EB Garamond"/>
              <a:sym typeface="EB Garamond"/>
            </a:endParaRPr>
          </a:p>
          <a:p>
            <a:pPr indent="-311150" lvl="0" marL="457200" rtl="0" algn="l">
              <a:lnSpc>
                <a:spcPct val="115000"/>
              </a:lnSpc>
              <a:spcBef>
                <a:spcPts val="0"/>
              </a:spcBef>
              <a:spcAft>
                <a:spcPts val="0"/>
              </a:spcAft>
              <a:buClr>
                <a:schemeClr val="lt1"/>
              </a:buClr>
              <a:buSzPts val="1300"/>
              <a:buFont typeface="EB Garamond"/>
              <a:buChar char="●"/>
            </a:pPr>
            <a:r>
              <a:rPr lang="en" sz="1300">
                <a:solidFill>
                  <a:schemeClr val="lt1"/>
                </a:solidFill>
                <a:latin typeface="EB Garamond"/>
                <a:ea typeface="EB Garamond"/>
                <a:cs typeface="EB Garamond"/>
                <a:sym typeface="EB Garamond"/>
              </a:rPr>
              <a:t>“Arbor” means a garden made of trees and various flora, which is what the design of our app will showcase.</a:t>
            </a:r>
            <a:endParaRPr sz="1300">
              <a:solidFill>
                <a:schemeClr val="lt1"/>
              </a:solidFill>
              <a:latin typeface="EB Garamond"/>
              <a:ea typeface="EB Garamond"/>
              <a:cs typeface="EB Garamond"/>
              <a:sym typeface="EB Garamond"/>
            </a:endParaRPr>
          </a:p>
          <a:p>
            <a:pPr indent="-311150" lvl="0" marL="457200" rtl="0" algn="l">
              <a:lnSpc>
                <a:spcPct val="115000"/>
              </a:lnSpc>
              <a:spcBef>
                <a:spcPts val="0"/>
              </a:spcBef>
              <a:spcAft>
                <a:spcPts val="0"/>
              </a:spcAft>
              <a:buClr>
                <a:schemeClr val="lt1"/>
              </a:buClr>
              <a:buSzPts val="1300"/>
              <a:buFont typeface="EB Garamond"/>
              <a:buChar char="●"/>
            </a:pPr>
            <a:r>
              <a:rPr lang="en" sz="1300">
                <a:solidFill>
                  <a:schemeClr val="lt1"/>
                </a:solidFill>
                <a:latin typeface="EB Garamond"/>
                <a:ea typeface="EB Garamond"/>
                <a:cs typeface="EB Garamond"/>
                <a:sym typeface="EB Garamond"/>
              </a:rPr>
              <a:t>Sounds like “h</a:t>
            </a:r>
            <a:r>
              <a:rPr i="1" lang="en" sz="1300">
                <a:solidFill>
                  <a:schemeClr val="lt1"/>
                </a:solidFill>
                <a:latin typeface="EB Garamond"/>
                <a:ea typeface="EB Garamond"/>
                <a:cs typeface="EB Garamond"/>
                <a:sym typeface="EB Garamond"/>
              </a:rPr>
              <a:t>arbor</a:t>
            </a:r>
            <a:r>
              <a:rPr lang="en" sz="1300">
                <a:solidFill>
                  <a:schemeClr val="lt1"/>
                </a:solidFill>
                <a:latin typeface="EB Garamond"/>
                <a:ea typeface="EB Garamond"/>
                <a:cs typeface="EB Garamond"/>
                <a:sym typeface="EB Garamond"/>
              </a:rPr>
              <a:t>”, shelter; This app is made to ‘harbor’ the user’s good times</a:t>
            </a:r>
            <a:endParaRPr sz="1300">
              <a:solidFill>
                <a:schemeClr val="lt1"/>
              </a:solidFill>
              <a:latin typeface="EB Garamond"/>
              <a:ea typeface="EB Garamond"/>
              <a:cs typeface="EB Garamond"/>
              <a:sym typeface="EB Garamond"/>
            </a:endParaRPr>
          </a:p>
          <a:p>
            <a:pPr indent="-311150" lvl="0" marL="457200" rtl="0" algn="l">
              <a:lnSpc>
                <a:spcPct val="115000"/>
              </a:lnSpc>
              <a:spcBef>
                <a:spcPts val="0"/>
              </a:spcBef>
              <a:spcAft>
                <a:spcPts val="0"/>
              </a:spcAft>
              <a:buClr>
                <a:schemeClr val="lt1"/>
              </a:buClr>
              <a:buSzPts val="1300"/>
              <a:buFont typeface="EB Garamond"/>
              <a:buChar char="●"/>
            </a:pPr>
            <a:r>
              <a:rPr lang="en" sz="1300">
                <a:solidFill>
                  <a:schemeClr val="lt1"/>
                </a:solidFill>
                <a:latin typeface="EB Garamond"/>
                <a:ea typeface="EB Garamond"/>
                <a:cs typeface="EB Garamond"/>
                <a:sym typeface="EB Garamond"/>
              </a:rPr>
              <a:t>In Mech. E, an “Arbor” is the main support of a machine. </a:t>
            </a:r>
            <a:r>
              <a:rPr lang="en" sz="1300">
                <a:solidFill>
                  <a:schemeClr val="lt1"/>
                </a:solidFill>
                <a:latin typeface="EB Garamond"/>
                <a:ea typeface="EB Garamond"/>
                <a:cs typeface="EB Garamond"/>
                <a:sym typeface="EB Garamond"/>
              </a:rPr>
              <a:t>Similarly</a:t>
            </a:r>
            <a:r>
              <a:rPr lang="en" sz="1300">
                <a:solidFill>
                  <a:schemeClr val="lt1"/>
                </a:solidFill>
                <a:latin typeface="EB Garamond"/>
                <a:ea typeface="EB Garamond"/>
                <a:cs typeface="EB Garamond"/>
                <a:sym typeface="EB Garamond"/>
              </a:rPr>
              <a:t>, we intend this app to be a vital piece of comfort in a user’s mental health and connection cultivation/preservation. </a:t>
            </a:r>
            <a:endParaRPr sz="1300">
              <a:solidFill>
                <a:schemeClr val="lt1"/>
              </a:solidFill>
              <a:latin typeface="EB Garamond"/>
              <a:ea typeface="EB Garamond"/>
              <a:cs typeface="EB Garamond"/>
              <a:sym typeface="EB Garamond"/>
            </a:endParaRPr>
          </a:p>
        </p:txBody>
      </p:sp>
      <p:sp>
        <p:nvSpPr>
          <p:cNvPr id="251" name="Google Shape;251;p31"/>
          <p:cNvSpPr txBox="1"/>
          <p:nvPr/>
        </p:nvSpPr>
        <p:spPr>
          <a:xfrm>
            <a:off x="1356650" y="3446125"/>
            <a:ext cx="42219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800">
                <a:solidFill>
                  <a:schemeClr val="lt1"/>
                </a:solidFill>
                <a:latin typeface="EB Garamond"/>
                <a:ea typeface="EB Garamond"/>
                <a:cs typeface="EB Garamond"/>
                <a:sym typeface="EB Garamond"/>
              </a:rPr>
              <a:t>Value Proposition: Grow your good times!</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51" name="Shape 851"/>
        <p:cNvGrpSpPr/>
        <p:nvPr/>
      </p:nvGrpSpPr>
      <p:grpSpPr>
        <a:xfrm>
          <a:off x="0" y="0"/>
          <a:ext cx="0" cy="0"/>
          <a:chOff x="0" y="0"/>
          <a:chExt cx="0" cy="0"/>
        </a:xfrm>
      </p:grpSpPr>
      <p:sp>
        <p:nvSpPr>
          <p:cNvPr id="852" name="Google Shape;852;p76"/>
          <p:cNvSpPr txBox="1"/>
          <p:nvPr/>
        </p:nvSpPr>
        <p:spPr>
          <a:xfrm>
            <a:off x="716700" y="1188000"/>
            <a:ext cx="7710600" cy="76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853" name="Google Shape;853;p76"/>
          <p:cNvGrpSpPr/>
          <p:nvPr/>
        </p:nvGrpSpPr>
        <p:grpSpPr>
          <a:xfrm>
            <a:off x="5117640" y="3085736"/>
            <a:ext cx="474294" cy="551291"/>
            <a:chOff x="4727025" y="1332775"/>
            <a:chExt cx="59900" cy="69625"/>
          </a:xfrm>
        </p:grpSpPr>
        <p:sp>
          <p:nvSpPr>
            <p:cNvPr id="854" name="Google Shape;854;p7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7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 name="Google Shape;856;p76"/>
          <p:cNvGrpSpPr/>
          <p:nvPr/>
        </p:nvGrpSpPr>
        <p:grpSpPr>
          <a:xfrm>
            <a:off x="5731296" y="2314340"/>
            <a:ext cx="555653" cy="557031"/>
            <a:chOff x="4820425" y="1329900"/>
            <a:chExt cx="70175" cy="70350"/>
          </a:xfrm>
        </p:grpSpPr>
        <p:sp>
          <p:nvSpPr>
            <p:cNvPr id="857" name="Google Shape;857;p7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7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7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7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 name="Google Shape;861;p76"/>
          <p:cNvGrpSpPr/>
          <p:nvPr/>
        </p:nvGrpSpPr>
        <p:grpSpPr>
          <a:xfrm>
            <a:off x="6357664" y="2318845"/>
            <a:ext cx="582574" cy="533871"/>
            <a:chOff x="4903200" y="1331525"/>
            <a:chExt cx="73575" cy="67425"/>
          </a:xfrm>
        </p:grpSpPr>
        <p:sp>
          <p:nvSpPr>
            <p:cNvPr id="862" name="Google Shape;862;p7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7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 name="Google Shape;864;p76"/>
          <p:cNvGrpSpPr/>
          <p:nvPr/>
        </p:nvGrpSpPr>
        <p:grpSpPr>
          <a:xfrm>
            <a:off x="5717142" y="3078709"/>
            <a:ext cx="583960" cy="565345"/>
            <a:chOff x="4815575" y="1416800"/>
            <a:chExt cx="73750" cy="71400"/>
          </a:xfrm>
        </p:grpSpPr>
        <p:sp>
          <p:nvSpPr>
            <p:cNvPr id="865" name="Google Shape;865;p7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7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7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 name="Google Shape;868;p76"/>
          <p:cNvGrpSpPr/>
          <p:nvPr/>
        </p:nvGrpSpPr>
        <p:grpSpPr>
          <a:xfrm>
            <a:off x="6351924" y="3108896"/>
            <a:ext cx="589898" cy="504970"/>
            <a:chOff x="4902475" y="1418875"/>
            <a:chExt cx="74500" cy="63775"/>
          </a:xfrm>
        </p:grpSpPr>
        <p:sp>
          <p:nvSpPr>
            <p:cNvPr id="869" name="Google Shape;869;p7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7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 name="Google Shape;871;p76"/>
          <p:cNvGrpSpPr/>
          <p:nvPr/>
        </p:nvGrpSpPr>
        <p:grpSpPr>
          <a:xfrm>
            <a:off x="5727139" y="3826000"/>
            <a:ext cx="563967" cy="567127"/>
            <a:chOff x="4818100" y="1507675"/>
            <a:chExt cx="71225" cy="71625"/>
          </a:xfrm>
        </p:grpSpPr>
        <p:sp>
          <p:nvSpPr>
            <p:cNvPr id="872" name="Google Shape;872;p7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7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7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7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 name="Google Shape;876;p76"/>
          <p:cNvGrpSpPr/>
          <p:nvPr/>
        </p:nvGrpSpPr>
        <p:grpSpPr>
          <a:xfrm>
            <a:off x="5040636" y="3829461"/>
            <a:ext cx="628301" cy="588505"/>
            <a:chOff x="4721450" y="1509475"/>
            <a:chExt cx="79350" cy="74325"/>
          </a:xfrm>
        </p:grpSpPr>
        <p:sp>
          <p:nvSpPr>
            <p:cNvPr id="877" name="Google Shape;877;p7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7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7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7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 name="Google Shape;881;p76"/>
          <p:cNvGrpSpPr/>
          <p:nvPr/>
        </p:nvGrpSpPr>
        <p:grpSpPr>
          <a:xfrm>
            <a:off x="6386170" y="3814027"/>
            <a:ext cx="557038" cy="562772"/>
            <a:chOff x="4906800" y="1507500"/>
            <a:chExt cx="70350" cy="71075"/>
          </a:xfrm>
        </p:grpSpPr>
        <p:sp>
          <p:nvSpPr>
            <p:cNvPr id="882" name="Google Shape;882;p7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7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7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7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7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 name="Google Shape;887;p76"/>
          <p:cNvGrpSpPr/>
          <p:nvPr/>
        </p:nvGrpSpPr>
        <p:grpSpPr>
          <a:xfrm>
            <a:off x="4423778" y="2340963"/>
            <a:ext cx="517934" cy="517934"/>
            <a:chOff x="3736598" y="2170606"/>
            <a:chExt cx="404889" cy="404889"/>
          </a:xfrm>
        </p:grpSpPr>
        <p:sp>
          <p:nvSpPr>
            <p:cNvPr id="888" name="Google Shape;888;p7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7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7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7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 name="Google Shape;892;p76"/>
          <p:cNvGrpSpPr/>
          <p:nvPr/>
        </p:nvGrpSpPr>
        <p:grpSpPr>
          <a:xfrm>
            <a:off x="3690839" y="2341061"/>
            <a:ext cx="586986" cy="517740"/>
            <a:chOff x="3161917" y="2170682"/>
            <a:chExt cx="458870" cy="404737"/>
          </a:xfrm>
        </p:grpSpPr>
        <p:sp>
          <p:nvSpPr>
            <p:cNvPr id="893" name="Google Shape;893;p7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7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7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 name="Google Shape;896;p76"/>
          <p:cNvGrpSpPr/>
          <p:nvPr/>
        </p:nvGrpSpPr>
        <p:grpSpPr>
          <a:xfrm>
            <a:off x="3713860" y="3102400"/>
            <a:ext cx="540943" cy="517963"/>
            <a:chOff x="3179914" y="2889488"/>
            <a:chExt cx="422876" cy="404911"/>
          </a:xfrm>
        </p:grpSpPr>
        <p:sp>
          <p:nvSpPr>
            <p:cNvPr id="897" name="Google Shape;897;p7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7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7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7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7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7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 name="Google Shape;903;p76"/>
          <p:cNvGrpSpPr/>
          <p:nvPr/>
        </p:nvGrpSpPr>
        <p:grpSpPr>
          <a:xfrm>
            <a:off x="4414654" y="3102358"/>
            <a:ext cx="536180" cy="518047"/>
            <a:chOff x="3729467" y="2889422"/>
            <a:chExt cx="419153" cy="404977"/>
          </a:xfrm>
        </p:grpSpPr>
        <p:sp>
          <p:nvSpPr>
            <p:cNvPr id="904" name="Google Shape;904;p7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7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7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7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7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7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7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 name="Google Shape;911;p76"/>
          <p:cNvGrpSpPr/>
          <p:nvPr/>
        </p:nvGrpSpPr>
        <p:grpSpPr>
          <a:xfrm>
            <a:off x="1951688" y="3445787"/>
            <a:ext cx="965351" cy="134611"/>
            <a:chOff x="4411970" y="2962952"/>
            <a:chExt cx="706544" cy="104212"/>
          </a:xfrm>
        </p:grpSpPr>
        <p:sp>
          <p:nvSpPr>
            <p:cNvPr id="912" name="Google Shape;912;p7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7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7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7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 name="Google Shape;916;p76"/>
          <p:cNvGrpSpPr/>
          <p:nvPr/>
        </p:nvGrpSpPr>
        <p:grpSpPr>
          <a:xfrm>
            <a:off x="1951688" y="3041077"/>
            <a:ext cx="960158" cy="289172"/>
            <a:chOff x="4411970" y="2726085"/>
            <a:chExt cx="643107" cy="193659"/>
          </a:xfrm>
        </p:grpSpPr>
        <p:sp>
          <p:nvSpPr>
            <p:cNvPr id="917" name="Google Shape;917;p7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7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7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 name="Google Shape;920;p76"/>
          <p:cNvGrpSpPr/>
          <p:nvPr/>
        </p:nvGrpSpPr>
        <p:grpSpPr>
          <a:xfrm>
            <a:off x="960185" y="3295400"/>
            <a:ext cx="811503" cy="252584"/>
            <a:chOff x="4411970" y="4340222"/>
            <a:chExt cx="779467" cy="242683"/>
          </a:xfrm>
        </p:grpSpPr>
        <p:sp>
          <p:nvSpPr>
            <p:cNvPr id="921" name="Google Shape;921;p7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7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7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 name="Google Shape;924;p76"/>
          <p:cNvGrpSpPr/>
          <p:nvPr/>
        </p:nvGrpSpPr>
        <p:grpSpPr>
          <a:xfrm>
            <a:off x="1951688" y="2709308"/>
            <a:ext cx="965160" cy="216230"/>
            <a:chOff x="4411970" y="2468674"/>
            <a:chExt cx="747317" cy="167425"/>
          </a:xfrm>
        </p:grpSpPr>
        <p:sp>
          <p:nvSpPr>
            <p:cNvPr id="925" name="Google Shape;925;p7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7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 name="Google Shape;927;p76"/>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 name="Google Shape;928;p76"/>
          <p:cNvGrpSpPr/>
          <p:nvPr/>
        </p:nvGrpSpPr>
        <p:grpSpPr>
          <a:xfrm>
            <a:off x="959254" y="2334687"/>
            <a:ext cx="1959041" cy="208784"/>
            <a:chOff x="6336019" y="3733725"/>
            <a:chExt cx="2566206" cy="351310"/>
          </a:xfrm>
        </p:grpSpPr>
        <p:sp>
          <p:nvSpPr>
            <p:cNvPr id="929" name="Google Shape;929;p7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7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7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7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 name="Google Shape;933;p76"/>
          <p:cNvGrpSpPr/>
          <p:nvPr/>
        </p:nvGrpSpPr>
        <p:grpSpPr>
          <a:xfrm>
            <a:off x="1951688" y="3950602"/>
            <a:ext cx="946551" cy="153200"/>
            <a:chOff x="4404545" y="3301592"/>
            <a:chExt cx="782403" cy="129272"/>
          </a:xfrm>
        </p:grpSpPr>
        <p:sp>
          <p:nvSpPr>
            <p:cNvPr id="934" name="Google Shape;934;p7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7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 name="Google Shape;936;p76"/>
          <p:cNvGrpSpPr/>
          <p:nvPr/>
        </p:nvGrpSpPr>
        <p:grpSpPr>
          <a:xfrm>
            <a:off x="1951688" y="3695937"/>
            <a:ext cx="962257" cy="139127"/>
            <a:chOff x="4411970" y="3131459"/>
            <a:chExt cx="710520" cy="117397"/>
          </a:xfrm>
        </p:grpSpPr>
        <p:sp>
          <p:nvSpPr>
            <p:cNvPr id="937" name="Google Shape;937;p7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7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939" name="Google Shape;939;p76"/>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 name="Google Shape;940;p76"/>
          <p:cNvGrpSpPr/>
          <p:nvPr/>
        </p:nvGrpSpPr>
        <p:grpSpPr>
          <a:xfrm>
            <a:off x="951833" y="3621603"/>
            <a:ext cx="823838" cy="458988"/>
            <a:chOff x="4411970" y="1801825"/>
            <a:chExt cx="734586" cy="409262"/>
          </a:xfrm>
        </p:grpSpPr>
        <p:sp>
          <p:nvSpPr>
            <p:cNvPr id="941" name="Google Shape;941;p7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7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 name="Google Shape;943;p76"/>
          <p:cNvGrpSpPr/>
          <p:nvPr/>
        </p:nvGrpSpPr>
        <p:grpSpPr>
          <a:xfrm>
            <a:off x="3056804" y="2339173"/>
            <a:ext cx="521514" cy="521514"/>
            <a:chOff x="5681300" y="2527788"/>
            <a:chExt cx="805800" cy="805800"/>
          </a:xfrm>
        </p:grpSpPr>
        <p:sp>
          <p:nvSpPr>
            <p:cNvPr id="944" name="Google Shape;944;p7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7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 name="Google Shape;946;p76"/>
          <p:cNvGrpSpPr/>
          <p:nvPr/>
        </p:nvGrpSpPr>
        <p:grpSpPr>
          <a:xfrm>
            <a:off x="3051044" y="3094865"/>
            <a:ext cx="533033" cy="533033"/>
            <a:chOff x="4049800" y="640400"/>
            <a:chExt cx="858900" cy="858900"/>
          </a:xfrm>
        </p:grpSpPr>
        <p:sp>
          <p:nvSpPr>
            <p:cNvPr id="947" name="Google Shape;947;p7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7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 name="Google Shape;949;p76"/>
          <p:cNvGrpSpPr/>
          <p:nvPr/>
        </p:nvGrpSpPr>
        <p:grpSpPr>
          <a:xfrm>
            <a:off x="2976527" y="3772543"/>
            <a:ext cx="682068" cy="682068"/>
            <a:chOff x="5080188" y="927900"/>
            <a:chExt cx="961200" cy="961200"/>
          </a:xfrm>
        </p:grpSpPr>
        <p:sp>
          <p:nvSpPr>
            <p:cNvPr id="950" name="Google Shape;950;p7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7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7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7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7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7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7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 name="Google Shape;958;p76"/>
          <p:cNvGrpSpPr/>
          <p:nvPr/>
        </p:nvGrpSpPr>
        <p:grpSpPr>
          <a:xfrm>
            <a:off x="4440026" y="3869234"/>
            <a:ext cx="505650" cy="504006"/>
            <a:chOff x="6039282" y="1042577"/>
            <a:chExt cx="734315" cy="731929"/>
          </a:xfrm>
        </p:grpSpPr>
        <p:sp>
          <p:nvSpPr>
            <p:cNvPr id="959" name="Google Shape;959;p7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7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7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7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7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7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7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7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7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7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7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7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7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7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7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7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7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7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7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7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 name="Google Shape;980;p76"/>
          <p:cNvGrpSpPr/>
          <p:nvPr/>
        </p:nvGrpSpPr>
        <p:grpSpPr>
          <a:xfrm>
            <a:off x="5052628" y="2298862"/>
            <a:ext cx="567744" cy="602136"/>
            <a:chOff x="1825800" y="1651625"/>
            <a:chExt cx="539989" cy="571775"/>
          </a:xfrm>
        </p:grpSpPr>
        <p:sp>
          <p:nvSpPr>
            <p:cNvPr id="981" name="Google Shape;981;p7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7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7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 name="Google Shape;985;p76"/>
          <p:cNvGrpSpPr/>
          <p:nvPr/>
        </p:nvGrpSpPr>
        <p:grpSpPr>
          <a:xfrm>
            <a:off x="3727557" y="3855579"/>
            <a:ext cx="508123" cy="507955"/>
            <a:chOff x="1897577" y="2802432"/>
            <a:chExt cx="492176" cy="492014"/>
          </a:xfrm>
        </p:grpSpPr>
        <p:sp>
          <p:nvSpPr>
            <p:cNvPr id="986" name="Google Shape;986;p7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7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7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7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7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7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7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7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7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7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7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7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 name="Google Shape;998;p76"/>
          <p:cNvGrpSpPr/>
          <p:nvPr/>
        </p:nvGrpSpPr>
        <p:grpSpPr>
          <a:xfrm>
            <a:off x="959087" y="4169123"/>
            <a:ext cx="809227" cy="200842"/>
            <a:chOff x="2013045" y="4813233"/>
            <a:chExt cx="921986" cy="228854"/>
          </a:xfrm>
        </p:grpSpPr>
        <p:sp>
          <p:nvSpPr>
            <p:cNvPr id="999" name="Google Shape;999;p7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7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 name="Google Shape;1001;p76"/>
          <p:cNvGrpSpPr/>
          <p:nvPr/>
        </p:nvGrpSpPr>
        <p:grpSpPr>
          <a:xfrm>
            <a:off x="967547" y="2656004"/>
            <a:ext cx="792421" cy="269941"/>
            <a:chOff x="1046767" y="4756633"/>
            <a:chExt cx="859646" cy="292841"/>
          </a:xfrm>
        </p:grpSpPr>
        <p:sp>
          <p:nvSpPr>
            <p:cNvPr id="1002" name="Google Shape;1002;p7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7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7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 name="Google Shape;1005;p76"/>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76"/>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76"/>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76"/>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 name="Google Shape;1009;p76"/>
          <p:cNvGrpSpPr/>
          <p:nvPr/>
        </p:nvGrpSpPr>
        <p:grpSpPr>
          <a:xfrm>
            <a:off x="7103403" y="2550562"/>
            <a:ext cx="166473" cy="141497"/>
            <a:chOff x="4660325" y="1866850"/>
            <a:chExt cx="68350" cy="58100"/>
          </a:xfrm>
        </p:grpSpPr>
        <p:sp>
          <p:nvSpPr>
            <p:cNvPr id="1010" name="Google Shape;1010;p7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7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 name="Google Shape;1012;p76"/>
          <p:cNvGrpSpPr/>
          <p:nvPr/>
        </p:nvGrpSpPr>
        <p:grpSpPr>
          <a:xfrm>
            <a:off x="7412747" y="2576286"/>
            <a:ext cx="162515" cy="90049"/>
            <a:chOff x="4791775" y="1877500"/>
            <a:chExt cx="66725" cy="36975"/>
          </a:xfrm>
        </p:grpSpPr>
        <p:sp>
          <p:nvSpPr>
            <p:cNvPr id="1013" name="Google Shape;1013;p7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7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 name="Google Shape;1015;p76"/>
          <p:cNvGrpSpPr/>
          <p:nvPr/>
        </p:nvGrpSpPr>
        <p:grpSpPr>
          <a:xfrm>
            <a:off x="7734460" y="2576286"/>
            <a:ext cx="144979" cy="90049"/>
            <a:chOff x="4923925" y="1877500"/>
            <a:chExt cx="59525" cy="36975"/>
          </a:xfrm>
        </p:grpSpPr>
        <p:sp>
          <p:nvSpPr>
            <p:cNvPr id="1016" name="Google Shape;1016;p7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7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 name="Google Shape;1018;p76"/>
          <p:cNvGrpSpPr/>
          <p:nvPr/>
        </p:nvGrpSpPr>
        <p:grpSpPr>
          <a:xfrm>
            <a:off x="8028952" y="2558477"/>
            <a:ext cx="141447" cy="125667"/>
            <a:chOff x="5058450" y="1870100"/>
            <a:chExt cx="58075" cy="51600"/>
          </a:xfrm>
        </p:grpSpPr>
        <p:sp>
          <p:nvSpPr>
            <p:cNvPr id="1019" name="Google Shape;1019;p7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7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 name="Google Shape;1021;p76"/>
          <p:cNvGrpSpPr/>
          <p:nvPr/>
        </p:nvGrpSpPr>
        <p:grpSpPr>
          <a:xfrm>
            <a:off x="7443466" y="2980885"/>
            <a:ext cx="101077" cy="107645"/>
            <a:chOff x="4811425" y="2065025"/>
            <a:chExt cx="41500" cy="44200"/>
          </a:xfrm>
        </p:grpSpPr>
        <p:sp>
          <p:nvSpPr>
            <p:cNvPr id="1022" name="Google Shape;1022;p7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7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 name="Google Shape;1024;p76"/>
          <p:cNvGrpSpPr/>
          <p:nvPr/>
        </p:nvGrpSpPr>
        <p:grpSpPr>
          <a:xfrm>
            <a:off x="7735904" y="2981098"/>
            <a:ext cx="120867" cy="107218"/>
            <a:chOff x="4929875" y="2065025"/>
            <a:chExt cx="49625" cy="44025"/>
          </a:xfrm>
        </p:grpSpPr>
        <p:sp>
          <p:nvSpPr>
            <p:cNvPr id="1025" name="Google Shape;1025;p7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7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 name="Google Shape;1027;p76"/>
          <p:cNvGrpSpPr/>
          <p:nvPr/>
        </p:nvGrpSpPr>
        <p:grpSpPr>
          <a:xfrm>
            <a:off x="8064572" y="2984112"/>
            <a:ext cx="70206" cy="101191"/>
            <a:chOff x="5083925" y="2066350"/>
            <a:chExt cx="28825" cy="41550"/>
          </a:xfrm>
        </p:grpSpPr>
        <p:sp>
          <p:nvSpPr>
            <p:cNvPr id="1028" name="Google Shape;1028;p7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7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 name="Google Shape;1030;p76"/>
          <p:cNvGrpSpPr/>
          <p:nvPr/>
        </p:nvGrpSpPr>
        <p:grpSpPr>
          <a:xfrm>
            <a:off x="7096126" y="2999759"/>
            <a:ext cx="181026" cy="69896"/>
            <a:chOff x="4659775" y="2072775"/>
            <a:chExt cx="74325" cy="28700"/>
          </a:xfrm>
        </p:grpSpPr>
        <p:sp>
          <p:nvSpPr>
            <p:cNvPr id="1031" name="Google Shape;1031;p7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7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7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 name="Google Shape;1034;p76"/>
          <p:cNvGrpSpPr/>
          <p:nvPr/>
        </p:nvGrpSpPr>
        <p:grpSpPr>
          <a:xfrm>
            <a:off x="8015982" y="2790324"/>
            <a:ext cx="167387" cy="89197"/>
            <a:chOff x="4662475" y="1976500"/>
            <a:chExt cx="68725" cy="36625"/>
          </a:xfrm>
        </p:grpSpPr>
        <p:sp>
          <p:nvSpPr>
            <p:cNvPr id="1035" name="Google Shape;1035;p7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7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7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 name="Google Shape;1038;p76"/>
          <p:cNvGrpSpPr/>
          <p:nvPr/>
        </p:nvGrpSpPr>
        <p:grpSpPr>
          <a:xfrm>
            <a:off x="7712887" y="2793764"/>
            <a:ext cx="166899" cy="82317"/>
            <a:chOff x="4920150" y="1977875"/>
            <a:chExt cx="68525" cy="33800"/>
          </a:xfrm>
        </p:grpSpPr>
        <p:sp>
          <p:nvSpPr>
            <p:cNvPr id="1039" name="Google Shape;1039;p7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7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7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76"/>
          <p:cNvGrpSpPr/>
          <p:nvPr/>
        </p:nvGrpSpPr>
        <p:grpSpPr>
          <a:xfrm>
            <a:off x="7124044" y="3197682"/>
            <a:ext cx="125190" cy="127859"/>
            <a:chOff x="4676550" y="2160575"/>
            <a:chExt cx="51400" cy="52500"/>
          </a:xfrm>
        </p:grpSpPr>
        <p:sp>
          <p:nvSpPr>
            <p:cNvPr id="1043" name="Google Shape;1043;p7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7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7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 name="Google Shape;1046;p76"/>
          <p:cNvGrpSpPr/>
          <p:nvPr/>
        </p:nvGrpSpPr>
        <p:grpSpPr>
          <a:xfrm>
            <a:off x="7421302" y="3204714"/>
            <a:ext cx="145405" cy="113794"/>
            <a:chOff x="4768325" y="2163475"/>
            <a:chExt cx="59700" cy="46725"/>
          </a:xfrm>
        </p:grpSpPr>
        <p:sp>
          <p:nvSpPr>
            <p:cNvPr id="1047" name="Google Shape;1047;p7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7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 name="Google Shape;1049;p76"/>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76"/>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6"/>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6"/>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6"/>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76"/>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 name="Google Shape;1055;p76"/>
          <p:cNvGrpSpPr/>
          <p:nvPr/>
        </p:nvGrpSpPr>
        <p:grpSpPr>
          <a:xfrm>
            <a:off x="7437621" y="3459808"/>
            <a:ext cx="112768" cy="106853"/>
            <a:chOff x="4768575" y="2253950"/>
            <a:chExt cx="46300" cy="43875"/>
          </a:xfrm>
        </p:grpSpPr>
        <p:sp>
          <p:nvSpPr>
            <p:cNvPr id="1056" name="Google Shape;1056;p7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7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 name="Google Shape;1058;p76"/>
          <p:cNvGrpSpPr/>
          <p:nvPr/>
        </p:nvGrpSpPr>
        <p:grpSpPr>
          <a:xfrm>
            <a:off x="7737243" y="3948834"/>
            <a:ext cx="118187" cy="146246"/>
            <a:chOff x="4960900" y="2433225"/>
            <a:chExt cx="48525" cy="60050"/>
          </a:xfrm>
        </p:grpSpPr>
        <p:sp>
          <p:nvSpPr>
            <p:cNvPr id="1059" name="Google Shape;1059;p7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7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 name="Google Shape;1061;p76"/>
          <p:cNvGrpSpPr/>
          <p:nvPr/>
        </p:nvGrpSpPr>
        <p:grpSpPr>
          <a:xfrm>
            <a:off x="7425808" y="4212895"/>
            <a:ext cx="136394" cy="143810"/>
            <a:chOff x="4854075" y="2527625"/>
            <a:chExt cx="56000" cy="59050"/>
          </a:xfrm>
        </p:grpSpPr>
        <p:sp>
          <p:nvSpPr>
            <p:cNvPr id="1062" name="Google Shape;1062;p7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4" name="Google Shape;1064;p76"/>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76"/>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6"/>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 name="Google Shape;1067;p76"/>
          <p:cNvGrpSpPr/>
          <p:nvPr/>
        </p:nvGrpSpPr>
        <p:grpSpPr>
          <a:xfrm>
            <a:off x="8050020" y="3676639"/>
            <a:ext cx="99312" cy="160797"/>
            <a:chOff x="5059700" y="2334775"/>
            <a:chExt cx="40775" cy="66025"/>
          </a:xfrm>
        </p:grpSpPr>
        <p:sp>
          <p:nvSpPr>
            <p:cNvPr id="1068" name="Google Shape;1068;p7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7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7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7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 name="Google Shape;1077;p76"/>
          <p:cNvGrpSpPr/>
          <p:nvPr/>
        </p:nvGrpSpPr>
        <p:grpSpPr>
          <a:xfrm>
            <a:off x="8007184" y="3941771"/>
            <a:ext cx="184984" cy="160371"/>
            <a:chOff x="5037700" y="2430325"/>
            <a:chExt cx="75950" cy="65850"/>
          </a:xfrm>
        </p:grpSpPr>
        <p:sp>
          <p:nvSpPr>
            <p:cNvPr id="1078" name="Google Shape;1078;p7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 name="Google Shape;1080;p76"/>
          <p:cNvGrpSpPr/>
          <p:nvPr/>
        </p:nvGrpSpPr>
        <p:grpSpPr>
          <a:xfrm>
            <a:off x="7426689" y="3708223"/>
            <a:ext cx="173014" cy="97629"/>
            <a:chOff x="4756975" y="2341800"/>
            <a:chExt cx="91975" cy="51925"/>
          </a:xfrm>
        </p:grpSpPr>
        <p:sp>
          <p:nvSpPr>
            <p:cNvPr id="1081" name="Google Shape;1081;p7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7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7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7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7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7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7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7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 name="Google Shape;1101;p76"/>
          <p:cNvGrpSpPr/>
          <p:nvPr/>
        </p:nvGrpSpPr>
        <p:grpSpPr>
          <a:xfrm>
            <a:off x="7693626" y="4196920"/>
            <a:ext cx="212497" cy="175761"/>
            <a:chOff x="4943575" y="2516350"/>
            <a:chExt cx="98675" cy="81700"/>
          </a:xfrm>
        </p:grpSpPr>
        <p:sp>
          <p:nvSpPr>
            <p:cNvPr id="1102" name="Google Shape;1102;p7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7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7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7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7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7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7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7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7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7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7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7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7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7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7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7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7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7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7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7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7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7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7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7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7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7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7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7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7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 name="Google Shape;1180;p76"/>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6"/>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76"/>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6"/>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76"/>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88" name="Shape 1188"/>
        <p:cNvGrpSpPr/>
        <p:nvPr/>
      </p:nvGrpSpPr>
      <p:grpSpPr>
        <a:xfrm>
          <a:off x="0" y="0"/>
          <a:ext cx="0" cy="0"/>
          <a:chOff x="0" y="0"/>
          <a:chExt cx="0" cy="0"/>
        </a:xfrm>
      </p:grpSpPr>
      <p:grpSp>
        <p:nvGrpSpPr>
          <p:cNvPr id="1189" name="Google Shape;1189;p77"/>
          <p:cNvGrpSpPr/>
          <p:nvPr/>
        </p:nvGrpSpPr>
        <p:grpSpPr>
          <a:xfrm>
            <a:off x="752796" y="2869970"/>
            <a:ext cx="2622876" cy="1333540"/>
            <a:chOff x="238125" y="1038125"/>
            <a:chExt cx="7146800" cy="3633625"/>
          </a:xfrm>
        </p:grpSpPr>
        <p:sp>
          <p:nvSpPr>
            <p:cNvPr id="1190" name="Google Shape;1190;p7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7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7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7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7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7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7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7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7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7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7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7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7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7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7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7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7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7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7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7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7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7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7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7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7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7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7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7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7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7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7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7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7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7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7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7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7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7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7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7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7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7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7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7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7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7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7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7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7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7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7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7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7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7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7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7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7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7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7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7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7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7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7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7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7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7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7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7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7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7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7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7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7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7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7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7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7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7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7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7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7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7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7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7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7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7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7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7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7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7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7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7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7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7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7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7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7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7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7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7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7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7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7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7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7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7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7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7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7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7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7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7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7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7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7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7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7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7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7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7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7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7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7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7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7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7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7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7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7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7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7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7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7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7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7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7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7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7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7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7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7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7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7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7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7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7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7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7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7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7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7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7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7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7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7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7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7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7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7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7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7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7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7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7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7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7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7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7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7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7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7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7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7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7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7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7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7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7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7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7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7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7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7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7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7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7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7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7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7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7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7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7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7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7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7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7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7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7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7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7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7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7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7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7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7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7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7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7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7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7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7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7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7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7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7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7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7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7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7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7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7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7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7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7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7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7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7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7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7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7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7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7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7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7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7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7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7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7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7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7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7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7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7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7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7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7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7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7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7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7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7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7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7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7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7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7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7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7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7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7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7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7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7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7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7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7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7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7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7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7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7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7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7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7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7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7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7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7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7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7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7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7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7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7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7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7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7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7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7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7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7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7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7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7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7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7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7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7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7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7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7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7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7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7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7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7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7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7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7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7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7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7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7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7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7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7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7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7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7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7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7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7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7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7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7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7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7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7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7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7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7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7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7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7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7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7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7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7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7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7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7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7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7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7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7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7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7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7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7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7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7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7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7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7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7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7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7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7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7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7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7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7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7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7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7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7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7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7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7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7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7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7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7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7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7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7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7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7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7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7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7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7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7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7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7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7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7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7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7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7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7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7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7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7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7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7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7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7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2" name="Google Shape;2762;p77"/>
          <p:cNvGrpSpPr/>
          <p:nvPr/>
        </p:nvGrpSpPr>
        <p:grpSpPr>
          <a:xfrm>
            <a:off x="6681268" y="3584496"/>
            <a:ext cx="560636" cy="516497"/>
            <a:chOff x="6652051" y="3714143"/>
            <a:chExt cx="560636" cy="516497"/>
          </a:xfrm>
        </p:grpSpPr>
        <p:grpSp>
          <p:nvGrpSpPr>
            <p:cNvPr id="2763" name="Google Shape;2763;p77"/>
            <p:cNvGrpSpPr/>
            <p:nvPr/>
          </p:nvGrpSpPr>
          <p:grpSpPr>
            <a:xfrm>
              <a:off x="6669657" y="3716715"/>
              <a:ext cx="466768" cy="464314"/>
              <a:chOff x="3139766" y="765669"/>
              <a:chExt cx="886380" cy="881888"/>
            </a:xfrm>
          </p:grpSpPr>
          <p:grpSp>
            <p:nvGrpSpPr>
              <p:cNvPr id="2764" name="Google Shape;2764;p77"/>
              <p:cNvGrpSpPr/>
              <p:nvPr/>
            </p:nvGrpSpPr>
            <p:grpSpPr>
              <a:xfrm>
                <a:off x="3139766" y="765669"/>
                <a:ext cx="886380" cy="881888"/>
                <a:chOff x="3139766" y="765669"/>
                <a:chExt cx="886380" cy="881888"/>
              </a:xfrm>
            </p:grpSpPr>
            <p:sp>
              <p:nvSpPr>
                <p:cNvPr id="2765" name="Google Shape;2765;p7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4" name="Google Shape;2774;p7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8" name="Google Shape;2778;p7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9" name="Google Shape;2779;p77"/>
          <p:cNvGrpSpPr/>
          <p:nvPr/>
        </p:nvGrpSpPr>
        <p:grpSpPr>
          <a:xfrm>
            <a:off x="7679978" y="3065079"/>
            <a:ext cx="104231" cy="320340"/>
            <a:chOff x="7564426" y="3224343"/>
            <a:chExt cx="119985" cy="368801"/>
          </a:xfrm>
        </p:grpSpPr>
        <p:sp>
          <p:nvSpPr>
            <p:cNvPr id="2780" name="Google Shape;2780;p7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2" name="Google Shape;2782;p77"/>
          <p:cNvGrpSpPr/>
          <p:nvPr/>
        </p:nvGrpSpPr>
        <p:grpSpPr>
          <a:xfrm>
            <a:off x="7379466" y="3059180"/>
            <a:ext cx="189489" cy="332132"/>
            <a:chOff x="8370831" y="3202002"/>
            <a:chExt cx="218129" cy="382376"/>
          </a:xfrm>
        </p:grpSpPr>
        <p:sp>
          <p:nvSpPr>
            <p:cNvPr id="2783" name="Google Shape;2783;p7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5" name="Google Shape;2785;p77"/>
          <p:cNvGrpSpPr/>
          <p:nvPr/>
        </p:nvGrpSpPr>
        <p:grpSpPr>
          <a:xfrm>
            <a:off x="8102855" y="3470312"/>
            <a:ext cx="309429" cy="267000"/>
            <a:chOff x="6742064" y="3750480"/>
            <a:chExt cx="399315" cy="344560"/>
          </a:xfrm>
        </p:grpSpPr>
        <p:sp>
          <p:nvSpPr>
            <p:cNvPr id="2786" name="Google Shape;2786;p7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8" name="Google Shape;2788;p77"/>
          <p:cNvGrpSpPr/>
          <p:nvPr/>
        </p:nvGrpSpPr>
        <p:grpSpPr>
          <a:xfrm>
            <a:off x="7641874" y="3821360"/>
            <a:ext cx="180437" cy="281608"/>
            <a:chOff x="7248525" y="3739696"/>
            <a:chExt cx="230531" cy="359790"/>
          </a:xfrm>
        </p:grpSpPr>
        <p:sp>
          <p:nvSpPr>
            <p:cNvPr id="2789" name="Google Shape;2789;p7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1" name="Google Shape;2791;p77"/>
          <p:cNvGrpSpPr/>
          <p:nvPr/>
        </p:nvGrpSpPr>
        <p:grpSpPr>
          <a:xfrm>
            <a:off x="7887794" y="3464584"/>
            <a:ext cx="162896" cy="278710"/>
            <a:chOff x="7601242" y="3729267"/>
            <a:chExt cx="222566" cy="380803"/>
          </a:xfrm>
        </p:grpSpPr>
        <p:sp>
          <p:nvSpPr>
            <p:cNvPr id="2792" name="Google Shape;2792;p7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4" name="Google Shape;2794;p77"/>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5" name="Google Shape;2795;p77"/>
          <p:cNvGrpSpPr/>
          <p:nvPr/>
        </p:nvGrpSpPr>
        <p:grpSpPr>
          <a:xfrm>
            <a:off x="7377439" y="3465724"/>
            <a:ext cx="193543" cy="275990"/>
            <a:chOff x="8304647" y="3738687"/>
            <a:chExt cx="225076" cy="320956"/>
          </a:xfrm>
        </p:grpSpPr>
        <p:sp>
          <p:nvSpPr>
            <p:cNvPr id="2796" name="Google Shape;2796;p7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9" name="Google Shape;2799;p77"/>
          <p:cNvGrpSpPr/>
          <p:nvPr/>
        </p:nvGrpSpPr>
        <p:grpSpPr>
          <a:xfrm>
            <a:off x="7649932" y="3465724"/>
            <a:ext cx="178492" cy="275990"/>
            <a:chOff x="8615101" y="3738687"/>
            <a:chExt cx="207573" cy="320956"/>
          </a:xfrm>
        </p:grpSpPr>
        <p:sp>
          <p:nvSpPr>
            <p:cNvPr id="2800" name="Google Shape;2800;p7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3" name="Google Shape;2803;p77"/>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4" name="Google Shape;2804;p77"/>
          <p:cNvGrpSpPr/>
          <p:nvPr/>
        </p:nvGrpSpPr>
        <p:grpSpPr>
          <a:xfrm>
            <a:off x="7875463" y="3868385"/>
            <a:ext cx="187557" cy="187557"/>
            <a:chOff x="8565775" y="671075"/>
            <a:chExt cx="441000" cy="441000"/>
          </a:xfrm>
        </p:grpSpPr>
        <p:sp>
          <p:nvSpPr>
            <p:cNvPr id="2805" name="Google Shape;2805;p7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7" name="Google Shape;2807;p77"/>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7"/>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9" name="Google Shape;2809;p77"/>
          <p:cNvGrpSpPr/>
          <p:nvPr/>
        </p:nvGrpSpPr>
        <p:grpSpPr>
          <a:xfrm>
            <a:off x="6029935" y="2940910"/>
            <a:ext cx="587865" cy="517731"/>
            <a:chOff x="6000718" y="3070557"/>
            <a:chExt cx="587865" cy="517731"/>
          </a:xfrm>
        </p:grpSpPr>
        <p:sp>
          <p:nvSpPr>
            <p:cNvPr id="2810" name="Google Shape;2810;p7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0" name="Google Shape;2820;p77"/>
          <p:cNvGrpSpPr/>
          <p:nvPr/>
        </p:nvGrpSpPr>
        <p:grpSpPr>
          <a:xfrm>
            <a:off x="6044740" y="3584570"/>
            <a:ext cx="557665" cy="516387"/>
            <a:chOff x="6015523" y="3714217"/>
            <a:chExt cx="557665" cy="516387"/>
          </a:xfrm>
        </p:grpSpPr>
        <p:grpSp>
          <p:nvGrpSpPr>
            <p:cNvPr id="2821" name="Google Shape;2821;p77"/>
            <p:cNvGrpSpPr/>
            <p:nvPr/>
          </p:nvGrpSpPr>
          <p:grpSpPr>
            <a:xfrm>
              <a:off x="6036094" y="3716980"/>
              <a:ext cx="529822" cy="510480"/>
              <a:chOff x="3148311" y="-545634"/>
              <a:chExt cx="1006118" cy="969572"/>
            </a:xfrm>
          </p:grpSpPr>
          <p:sp>
            <p:nvSpPr>
              <p:cNvPr id="2822" name="Google Shape;2822;p7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2" name="Google Shape;2832;p7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3" name="Google Shape;2833;p77"/>
          <p:cNvGrpSpPr/>
          <p:nvPr/>
        </p:nvGrpSpPr>
        <p:grpSpPr>
          <a:xfrm>
            <a:off x="6673522" y="2943981"/>
            <a:ext cx="576302" cy="511871"/>
            <a:chOff x="6644304" y="3073628"/>
            <a:chExt cx="576302" cy="511871"/>
          </a:xfrm>
        </p:grpSpPr>
        <p:grpSp>
          <p:nvGrpSpPr>
            <p:cNvPr id="2834" name="Google Shape;2834;p77"/>
            <p:cNvGrpSpPr/>
            <p:nvPr/>
          </p:nvGrpSpPr>
          <p:grpSpPr>
            <a:xfrm>
              <a:off x="6712169" y="3073651"/>
              <a:ext cx="481611" cy="506713"/>
              <a:chOff x="1833536" y="-546641"/>
              <a:chExt cx="914567" cy="962419"/>
            </a:xfrm>
          </p:grpSpPr>
          <p:grpSp>
            <p:nvGrpSpPr>
              <p:cNvPr id="2835" name="Google Shape;2835;p77"/>
              <p:cNvGrpSpPr/>
              <p:nvPr/>
            </p:nvGrpSpPr>
            <p:grpSpPr>
              <a:xfrm>
                <a:off x="1833536" y="-524249"/>
                <a:ext cx="914567" cy="940027"/>
                <a:chOff x="1833536" y="-524249"/>
                <a:chExt cx="914567" cy="940027"/>
              </a:xfrm>
            </p:grpSpPr>
            <p:sp>
              <p:nvSpPr>
                <p:cNvPr id="2836" name="Google Shape;2836;p7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1" name="Google Shape;2841;p7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5" name="Google Shape;2845;p7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6" name="Google Shape;2846;p77"/>
          <p:cNvGrpSpPr/>
          <p:nvPr/>
        </p:nvGrpSpPr>
        <p:grpSpPr>
          <a:xfrm>
            <a:off x="5938558" y="1033351"/>
            <a:ext cx="2435960" cy="1297725"/>
            <a:chOff x="233350" y="949250"/>
            <a:chExt cx="7137300" cy="3802300"/>
          </a:xfrm>
        </p:grpSpPr>
        <p:sp>
          <p:nvSpPr>
            <p:cNvPr id="2847" name="Google Shape;2847;p7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8" name="Google Shape;2898;p77"/>
          <p:cNvGrpSpPr/>
          <p:nvPr/>
        </p:nvGrpSpPr>
        <p:grpSpPr>
          <a:xfrm>
            <a:off x="731715" y="995041"/>
            <a:ext cx="2665073" cy="1317140"/>
            <a:chOff x="793334" y="1192826"/>
            <a:chExt cx="2665073" cy="1317140"/>
          </a:xfrm>
        </p:grpSpPr>
        <p:sp>
          <p:nvSpPr>
            <p:cNvPr id="2899" name="Google Shape;2899;p77"/>
            <p:cNvSpPr/>
            <p:nvPr/>
          </p:nvSpPr>
          <p:spPr>
            <a:xfrm>
              <a:off x="2759899" y="20345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7"/>
            <p:cNvSpPr/>
            <p:nvPr/>
          </p:nvSpPr>
          <p:spPr>
            <a:xfrm>
              <a:off x="1460410" y="190542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7"/>
            <p:cNvSpPr/>
            <p:nvPr/>
          </p:nvSpPr>
          <p:spPr>
            <a:xfrm>
              <a:off x="1309917" y="1312268"/>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7"/>
            <p:cNvSpPr/>
            <p:nvPr/>
          </p:nvSpPr>
          <p:spPr>
            <a:xfrm>
              <a:off x="2229209" y="2179503"/>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7"/>
            <p:cNvSpPr/>
            <p:nvPr/>
          </p:nvSpPr>
          <p:spPr>
            <a:xfrm>
              <a:off x="2233106" y="2183400"/>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7"/>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7"/>
            <p:cNvSpPr/>
            <p:nvPr/>
          </p:nvSpPr>
          <p:spPr>
            <a:xfrm>
              <a:off x="2229915" y="218050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7"/>
            <p:cNvSpPr/>
            <p:nvPr/>
          </p:nvSpPr>
          <p:spPr>
            <a:xfrm>
              <a:off x="2230200" y="2180834"/>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7"/>
            <p:cNvSpPr/>
            <p:nvPr/>
          </p:nvSpPr>
          <p:spPr>
            <a:xfrm>
              <a:off x="2229399" y="2179843"/>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7"/>
            <p:cNvSpPr/>
            <p:nvPr/>
          </p:nvSpPr>
          <p:spPr>
            <a:xfrm>
              <a:off x="2229684" y="21801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7"/>
            <p:cNvSpPr/>
            <p:nvPr/>
          </p:nvSpPr>
          <p:spPr>
            <a:xfrm>
              <a:off x="2230485" y="2181173"/>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7"/>
            <p:cNvSpPr/>
            <p:nvPr/>
          </p:nvSpPr>
          <p:spPr>
            <a:xfrm>
              <a:off x="2232156" y="2182830"/>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7"/>
            <p:cNvSpPr/>
            <p:nvPr/>
          </p:nvSpPr>
          <p:spPr>
            <a:xfrm>
              <a:off x="2231870" y="2182545"/>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7"/>
            <p:cNvSpPr/>
            <p:nvPr/>
          </p:nvSpPr>
          <p:spPr>
            <a:xfrm>
              <a:off x="2232821" y="2183264"/>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7"/>
            <p:cNvSpPr/>
            <p:nvPr/>
          </p:nvSpPr>
          <p:spPr>
            <a:xfrm>
              <a:off x="2231205" y="2181974"/>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7"/>
            <p:cNvSpPr/>
            <p:nvPr/>
          </p:nvSpPr>
          <p:spPr>
            <a:xfrm>
              <a:off x="2231531" y="2182259"/>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7"/>
            <p:cNvSpPr/>
            <p:nvPr/>
          </p:nvSpPr>
          <p:spPr>
            <a:xfrm>
              <a:off x="2230771" y="218155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7"/>
            <p:cNvSpPr/>
            <p:nvPr/>
          </p:nvSpPr>
          <p:spPr>
            <a:xfrm>
              <a:off x="2232481" y="2183074"/>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7"/>
            <p:cNvSpPr/>
            <p:nvPr/>
          </p:nvSpPr>
          <p:spPr>
            <a:xfrm>
              <a:off x="2185707" y="226682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7"/>
            <p:cNvSpPr/>
            <p:nvPr/>
          </p:nvSpPr>
          <p:spPr>
            <a:xfrm>
              <a:off x="2182435" y="2266725"/>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7"/>
            <p:cNvSpPr/>
            <p:nvPr/>
          </p:nvSpPr>
          <p:spPr>
            <a:xfrm>
              <a:off x="2184336" y="22668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7"/>
            <p:cNvSpPr/>
            <p:nvPr/>
          </p:nvSpPr>
          <p:spPr>
            <a:xfrm>
              <a:off x="2186236" y="2266779"/>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7"/>
            <p:cNvSpPr/>
            <p:nvPr/>
          </p:nvSpPr>
          <p:spPr>
            <a:xfrm>
              <a:off x="2188178" y="2266019"/>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7"/>
            <p:cNvSpPr/>
            <p:nvPr/>
          </p:nvSpPr>
          <p:spPr>
            <a:xfrm>
              <a:off x="2187893" y="226625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7"/>
            <p:cNvSpPr/>
            <p:nvPr/>
          </p:nvSpPr>
          <p:spPr>
            <a:xfrm>
              <a:off x="2187608" y="226644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7"/>
            <p:cNvSpPr/>
            <p:nvPr/>
          </p:nvSpPr>
          <p:spPr>
            <a:xfrm>
              <a:off x="2186712" y="2266725"/>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7"/>
            <p:cNvSpPr/>
            <p:nvPr/>
          </p:nvSpPr>
          <p:spPr>
            <a:xfrm>
              <a:off x="2201728" y="22503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7"/>
            <p:cNvSpPr/>
            <p:nvPr/>
          </p:nvSpPr>
          <p:spPr>
            <a:xfrm>
              <a:off x="2193881" y="2234886"/>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7"/>
            <p:cNvSpPr/>
            <p:nvPr/>
          </p:nvSpPr>
          <p:spPr>
            <a:xfrm>
              <a:off x="2203113"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7"/>
            <p:cNvSpPr/>
            <p:nvPr/>
          </p:nvSpPr>
          <p:spPr>
            <a:xfrm>
              <a:off x="2195021" y="223568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7"/>
            <p:cNvSpPr/>
            <p:nvPr/>
          </p:nvSpPr>
          <p:spPr>
            <a:xfrm>
              <a:off x="2195211" y="22359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7"/>
            <p:cNvSpPr/>
            <p:nvPr/>
          </p:nvSpPr>
          <p:spPr>
            <a:xfrm>
              <a:off x="2200927" y="2250228"/>
              <a:ext cx="95" cy="14"/>
            </a:xfrm>
            <a:custGeom>
              <a:rect b="b" l="l" r="r" t="t"/>
              <a:pathLst>
                <a:path extrusionOk="0" h="1" w="7">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7"/>
            <p:cNvSpPr/>
            <p:nvPr/>
          </p:nvSpPr>
          <p:spPr>
            <a:xfrm>
              <a:off x="2194600" y="2235361"/>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7"/>
            <p:cNvSpPr/>
            <p:nvPr/>
          </p:nvSpPr>
          <p:spPr>
            <a:xfrm>
              <a:off x="2194315" y="22351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7"/>
            <p:cNvSpPr/>
            <p:nvPr/>
          </p:nvSpPr>
          <p:spPr>
            <a:xfrm>
              <a:off x="2203588"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7"/>
            <p:cNvSpPr/>
            <p:nvPr/>
          </p:nvSpPr>
          <p:spPr>
            <a:xfrm>
              <a:off x="2195116" y="22358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7"/>
            <p:cNvSpPr/>
            <p:nvPr/>
          </p:nvSpPr>
          <p:spPr>
            <a:xfrm>
              <a:off x="2194831" y="223549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7"/>
            <p:cNvSpPr/>
            <p:nvPr/>
          </p:nvSpPr>
          <p:spPr>
            <a:xfrm>
              <a:off x="2206005" y="2249468"/>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7"/>
            <p:cNvSpPr/>
            <p:nvPr/>
          </p:nvSpPr>
          <p:spPr>
            <a:xfrm>
              <a:off x="2205625" y="224975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7"/>
            <p:cNvSpPr/>
            <p:nvPr/>
          </p:nvSpPr>
          <p:spPr>
            <a:xfrm>
              <a:off x="2258102" y="221329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7"/>
            <p:cNvSpPr/>
            <p:nvPr/>
          </p:nvSpPr>
          <p:spPr>
            <a:xfrm>
              <a:off x="2257722" y="2213732"/>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7"/>
            <p:cNvSpPr/>
            <p:nvPr/>
          </p:nvSpPr>
          <p:spPr>
            <a:xfrm>
              <a:off x="2257152" y="2214533"/>
              <a:ext cx="54" cy="109"/>
            </a:xfrm>
            <a:custGeom>
              <a:rect b="b" l="l" r="r" t="t"/>
              <a:pathLst>
                <a:path extrusionOk="0" h="8" w="4">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7"/>
            <p:cNvSpPr/>
            <p:nvPr/>
          </p:nvSpPr>
          <p:spPr>
            <a:xfrm>
              <a:off x="2257437" y="2214153"/>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7"/>
            <p:cNvSpPr/>
            <p:nvPr/>
          </p:nvSpPr>
          <p:spPr>
            <a:xfrm>
              <a:off x="2258482" y="2212687"/>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7"/>
            <p:cNvSpPr/>
            <p:nvPr/>
          </p:nvSpPr>
          <p:spPr>
            <a:xfrm>
              <a:off x="2204865" y="2250133"/>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7"/>
            <p:cNvSpPr/>
            <p:nvPr/>
          </p:nvSpPr>
          <p:spPr>
            <a:xfrm>
              <a:off x="2258822" y="2212211"/>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7"/>
            <p:cNvSpPr/>
            <p:nvPr/>
          </p:nvSpPr>
          <p:spPr>
            <a:xfrm>
              <a:off x="2205245" y="224994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7"/>
            <p:cNvSpPr/>
            <p:nvPr/>
          </p:nvSpPr>
          <p:spPr>
            <a:xfrm>
              <a:off x="2204485" y="225028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7"/>
            <p:cNvSpPr/>
            <p:nvPr/>
          </p:nvSpPr>
          <p:spPr>
            <a:xfrm>
              <a:off x="2278916" y="2252890"/>
              <a:ext cx="258" cy="163"/>
            </a:xfrm>
            <a:custGeom>
              <a:rect b="b" l="l" r="r" t="t"/>
              <a:pathLst>
                <a:path extrusionOk="0" h="12" w="19">
                  <a:moveTo>
                    <a:pt x="1"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7"/>
            <p:cNvSpPr/>
            <p:nvPr/>
          </p:nvSpPr>
          <p:spPr>
            <a:xfrm>
              <a:off x="2276445" y="225360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7"/>
            <p:cNvSpPr/>
            <p:nvPr/>
          </p:nvSpPr>
          <p:spPr>
            <a:xfrm>
              <a:off x="2276119" y="223958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7"/>
            <p:cNvSpPr/>
            <p:nvPr/>
          </p:nvSpPr>
          <p:spPr>
            <a:xfrm>
              <a:off x="2277111" y="2239869"/>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7"/>
            <p:cNvSpPr/>
            <p:nvPr/>
          </p:nvSpPr>
          <p:spPr>
            <a:xfrm>
              <a:off x="2276595" y="2239679"/>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7"/>
            <p:cNvSpPr/>
            <p:nvPr/>
          </p:nvSpPr>
          <p:spPr>
            <a:xfrm>
              <a:off x="2277735" y="2240154"/>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7"/>
            <p:cNvSpPr/>
            <p:nvPr/>
          </p:nvSpPr>
          <p:spPr>
            <a:xfrm>
              <a:off x="2278210" y="2240439"/>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7"/>
            <p:cNvSpPr/>
            <p:nvPr/>
          </p:nvSpPr>
          <p:spPr>
            <a:xfrm>
              <a:off x="2278726" y="2240779"/>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7"/>
            <p:cNvSpPr/>
            <p:nvPr/>
          </p:nvSpPr>
          <p:spPr>
            <a:xfrm>
              <a:off x="2277396" y="225346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7"/>
            <p:cNvSpPr/>
            <p:nvPr/>
          </p:nvSpPr>
          <p:spPr>
            <a:xfrm>
              <a:off x="2276921" y="2253514"/>
              <a:ext cx="394" cy="54"/>
            </a:xfrm>
            <a:custGeom>
              <a:rect b="b" l="l" r="r" t="t"/>
              <a:pathLst>
                <a:path extrusionOk="0" h="4" w="29">
                  <a:moveTo>
                    <a:pt x="1" y="4"/>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7"/>
            <p:cNvSpPr/>
            <p:nvPr/>
          </p:nvSpPr>
          <p:spPr>
            <a:xfrm>
              <a:off x="2277776" y="2253419"/>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7"/>
            <p:cNvSpPr/>
            <p:nvPr/>
          </p:nvSpPr>
          <p:spPr>
            <a:xfrm>
              <a:off x="2276595" y="2253609"/>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7"/>
            <p:cNvSpPr/>
            <p:nvPr/>
          </p:nvSpPr>
          <p:spPr>
            <a:xfrm>
              <a:off x="2275644" y="225355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7"/>
            <p:cNvSpPr/>
            <p:nvPr/>
          </p:nvSpPr>
          <p:spPr>
            <a:xfrm>
              <a:off x="2252019" y="2279556"/>
              <a:ext cx="149" cy="353"/>
            </a:xfrm>
            <a:custGeom>
              <a:rect b="b" l="l" r="r" t="t"/>
              <a:pathLst>
                <a:path extrusionOk="0" h="26" w="11">
                  <a:moveTo>
                    <a:pt x="11"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7"/>
            <p:cNvSpPr/>
            <p:nvPr/>
          </p:nvSpPr>
          <p:spPr>
            <a:xfrm>
              <a:off x="2193595" y="217727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7"/>
            <p:cNvSpPr/>
            <p:nvPr/>
          </p:nvSpPr>
          <p:spPr>
            <a:xfrm>
              <a:off x="2185897" y="217769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7"/>
            <p:cNvSpPr/>
            <p:nvPr/>
          </p:nvSpPr>
          <p:spPr>
            <a:xfrm>
              <a:off x="2200113" y="2177372"/>
              <a:ext cx="625" cy="109"/>
            </a:xfrm>
            <a:custGeom>
              <a:rect b="b" l="l" r="r" t="t"/>
              <a:pathLst>
                <a:path extrusionOk="0" h="8" w="46">
                  <a:moveTo>
                    <a:pt x="46"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7"/>
            <p:cNvSpPr/>
            <p:nvPr/>
          </p:nvSpPr>
          <p:spPr>
            <a:xfrm>
              <a:off x="2192889" y="2177317"/>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7"/>
            <p:cNvSpPr/>
            <p:nvPr/>
          </p:nvSpPr>
          <p:spPr>
            <a:xfrm>
              <a:off x="2197492" y="2177277"/>
              <a:ext cx="774" cy="14"/>
            </a:xfrm>
            <a:custGeom>
              <a:rect b="b" l="l" r="r" t="t"/>
              <a:pathLst>
                <a:path extrusionOk="0" h="1" w="57">
                  <a:moveTo>
                    <a:pt x="57"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7"/>
            <p:cNvSpPr/>
            <p:nvPr/>
          </p:nvSpPr>
          <p:spPr>
            <a:xfrm>
              <a:off x="2198497" y="2177277"/>
              <a:ext cx="679" cy="54"/>
            </a:xfrm>
            <a:custGeom>
              <a:rect b="b" l="l" r="r" t="t"/>
              <a:pathLst>
                <a:path extrusionOk="0" h="4" w="50">
                  <a:moveTo>
                    <a:pt x="4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7"/>
            <p:cNvSpPr/>
            <p:nvPr/>
          </p:nvSpPr>
          <p:spPr>
            <a:xfrm>
              <a:off x="2197261" y="21772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7"/>
            <p:cNvSpPr/>
            <p:nvPr/>
          </p:nvSpPr>
          <p:spPr>
            <a:xfrm>
              <a:off x="2195401" y="217727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7"/>
            <p:cNvSpPr/>
            <p:nvPr/>
          </p:nvSpPr>
          <p:spPr>
            <a:xfrm>
              <a:off x="2136421" y="2173421"/>
              <a:ext cx="679" cy="149"/>
            </a:xfrm>
            <a:custGeom>
              <a:rect b="b" l="l" r="r" t="t"/>
              <a:pathLst>
                <a:path extrusionOk="0" h="11" w="50">
                  <a:moveTo>
                    <a:pt x="0" y="11"/>
                  </a:moveTo>
                  <a:lnTo>
                    <a:pt x="4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7"/>
            <p:cNvSpPr/>
            <p:nvPr/>
          </p:nvSpPr>
          <p:spPr>
            <a:xfrm>
              <a:off x="2199257" y="2177317"/>
              <a:ext cx="679" cy="68"/>
            </a:xfrm>
            <a:custGeom>
              <a:rect b="b" l="l" r="r" t="t"/>
              <a:pathLst>
                <a:path extrusionOk="0" h="5" w="50">
                  <a:moveTo>
                    <a:pt x="4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7"/>
            <p:cNvSpPr/>
            <p:nvPr/>
          </p:nvSpPr>
          <p:spPr>
            <a:xfrm>
              <a:off x="2187852" y="2177562"/>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7"/>
            <p:cNvSpPr/>
            <p:nvPr/>
          </p:nvSpPr>
          <p:spPr>
            <a:xfrm>
              <a:off x="2187323" y="217760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7"/>
            <p:cNvSpPr/>
            <p:nvPr/>
          </p:nvSpPr>
          <p:spPr>
            <a:xfrm>
              <a:off x="2186847" y="217760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7"/>
            <p:cNvSpPr/>
            <p:nvPr/>
          </p:nvSpPr>
          <p:spPr>
            <a:xfrm>
              <a:off x="2200832" y="2177467"/>
              <a:ext cx="475" cy="109"/>
            </a:xfrm>
            <a:custGeom>
              <a:rect b="b" l="l" r="r" t="t"/>
              <a:pathLst>
                <a:path extrusionOk="0" h="8" w="35">
                  <a:moveTo>
                    <a:pt x="3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7"/>
            <p:cNvSpPr/>
            <p:nvPr/>
          </p:nvSpPr>
          <p:spPr>
            <a:xfrm>
              <a:off x="2186372" y="217765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7"/>
            <p:cNvSpPr/>
            <p:nvPr/>
          </p:nvSpPr>
          <p:spPr>
            <a:xfrm>
              <a:off x="2192075" y="2177317"/>
              <a:ext cx="489" cy="14"/>
            </a:xfrm>
            <a:custGeom>
              <a:rect b="b" l="l" r="r" t="t"/>
              <a:pathLst>
                <a:path extrusionOk="0" h="1" w="36">
                  <a:moveTo>
                    <a:pt x="36"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7"/>
            <p:cNvSpPr/>
            <p:nvPr/>
          </p:nvSpPr>
          <p:spPr>
            <a:xfrm>
              <a:off x="2191219" y="2177372"/>
              <a:ext cx="394" cy="14"/>
            </a:xfrm>
            <a:custGeom>
              <a:rect b="b" l="l" r="r" t="t"/>
              <a:pathLst>
                <a:path extrusionOk="0" h="1" w="29">
                  <a:moveTo>
                    <a:pt x="29"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7"/>
            <p:cNvSpPr/>
            <p:nvPr/>
          </p:nvSpPr>
          <p:spPr>
            <a:xfrm>
              <a:off x="2190513" y="217741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7"/>
            <p:cNvSpPr/>
            <p:nvPr/>
          </p:nvSpPr>
          <p:spPr>
            <a:xfrm>
              <a:off x="2189223" y="217746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7"/>
            <p:cNvSpPr/>
            <p:nvPr/>
          </p:nvSpPr>
          <p:spPr>
            <a:xfrm>
              <a:off x="2188558" y="217750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7"/>
            <p:cNvSpPr/>
            <p:nvPr/>
          </p:nvSpPr>
          <p:spPr>
            <a:xfrm>
              <a:off x="2189889" y="2177412"/>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7"/>
            <p:cNvSpPr/>
            <p:nvPr/>
          </p:nvSpPr>
          <p:spPr>
            <a:xfrm>
              <a:off x="2194695" y="21772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7"/>
            <p:cNvSpPr/>
            <p:nvPr/>
          </p:nvSpPr>
          <p:spPr>
            <a:xfrm>
              <a:off x="2195971" y="21772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7"/>
            <p:cNvSpPr/>
            <p:nvPr/>
          </p:nvSpPr>
          <p:spPr>
            <a:xfrm>
              <a:off x="2229915" y="217699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7"/>
            <p:cNvSpPr/>
            <p:nvPr/>
          </p:nvSpPr>
          <p:spPr>
            <a:xfrm>
              <a:off x="2229494" y="2175892"/>
              <a:ext cx="95" cy="109"/>
            </a:xfrm>
            <a:custGeom>
              <a:rect b="b" l="l" r="r" t="t"/>
              <a:pathLst>
                <a:path extrusionOk="0" h="8" w="7">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7"/>
            <p:cNvSpPr/>
            <p:nvPr/>
          </p:nvSpPr>
          <p:spPr>
            <a:xfrm>
              <a:off x="2228965" y="2175566"/>
              <a:ext cx="244" cy="54"/>
            </a:xfrm>
            <a:custGeom>
              <a:rect b="b" l="l" r="r" t="t"/>
              <a:pathLst>
                <a:path extrusionOk="0" h="4" w="18">
                  <a:moveTo>
                    <a:pt x="1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7"/>
            <p:cNvSpPr/>
            <p:nvPr/>
          </p:nvSpPr>
          <p:spPr>
            <a:xfrm>
              <a:off x="2230010" y="217718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7"/>
            <p:cNvSpPr/>
            <p:nvPr/>
          </p:nvSpPr>
          <p:spPr>
            <a:xfrm>
              <a:off x="2229915" y="21768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7"/>
            <p:cNvSpPr/>
            <p:nvPr/>
          </p:nvSpPr>
          <p:spPr>
            <a:xfrm>
              <a:off x="2231056" y="2177127"/>
              <a:ext cx="638" cy="109"/>
            </a:xfrm>
            <a:custGeom>
              <a:rect b="b" l="l" r="r" t="t"/>
              <a:pathLst>
                <a:path extrusionOk="0" h="8" w="47">
                  <a:moveTo>
                    <a:pt x="1" y="8"/>
                  </a:moveTo>
                  <a:lnTo>
                    <a:pt x="4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7"/>
            <p:cNvSpPr/>
            <p:nvPr/>
          </p:nvSpPr>
          <p:spPr>
            <a:xfrm>
              <a:off x="2232536" y="2177032"/>
              <a:ext cx="489" cy="14"/>
            </a:xfrm>
            <a:custGeom>
              <a:rect b="b" l="l" r="r" t="t"/>
              <a:pathLst>
                <a:path extrusionOk="0" h="1" w="36">
                  <a:moveTo>
                    <a:pt x="0" y="1"/>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7"/>
            <p:cNvSpPr/>
            <p:nvPr/>
          </p:nvSpPr>
          <p:spPr>
            <a:xfrm>
              <a:off x="2034182" y="1771051"/>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7"/>
            <p:cNvSpPr/>
            <p:nvPr/>
          </p:nvSpPr>
          <p:spPr>
            <a:xfrm>
              <a:off x="2110039" y="1759836"/>
              <a:ext cx="14" cy="448"/>
            </a:xfrm>
            <a:custGeom>
              <a:rect b="b" l="l" r="r" t="t"/>
              <a:pathLst>
                <a:path extrusionOk="0" h="33" w="1">
                  <a:moveTo>
                    <a:pt x="0" y="1"/>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7"/>
            <p:cNvSpPr/>
            <p:nvPr/>
          </p:nvSpPr>
          <p:spPr>
            <a:xfrm>
              <a:off x="2110039" y="1762878"/>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7"/>
            <p:cNvSpPr/>
            <p:nvPr/>
          </p:nvSpPr>
          <p:spPr>
            <a:xfrm>
              <a:off x="2119218" y="180970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7"/>
            <p:cNvSpPr/>
            <p:nvPr/>
          </p:nvSpPr>
          <p:spPr>
            <a:xfrm>
              <a:off x="2119028" y="1808987"/>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7"/>
            <p:cNvSpPr/>
            <p:nvPr/>
          </p:nvSpPr>
          <p:spPr>
            <a:xfrm>
              <a:off x="2109985" y="1761452"/>
              <a:ext cx="14" cy="394"/>
            </a:xfrm>
            <a:custGeom>
              <a:rect b="b" l="l" r="r" t="t"/>
              <a:pathLst>
                <a:path extrusionOk="0" h="29" w="1">
                  <a:moveTo>
                    <a:pt x="1"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7"/>
            <p:cNvSpPr/>
            <p:nvPr/>
          </p:nvSpPr>
          <p:spPr>
            <a:xfrm>
              <a:off x="2135375" y="1790168"/>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7"/>
            <p:cNvSpPr/>
            <p:nvPr/>
          </p:nvSpPr>
          <p:spPr>
            <a:xfrm>
              <a:off x="2127962" y="1796916"/>
              <a:ext cx="434" cy="434"/>
            </a:xfrm>
            <a:custGeom>
              <a:rect b="b" l="l" r="r" t="t"/>
              <a:pathLst>
                <a:path extrusionOk="0" h="32" w="32">
                  <a:moveTo>
                    <a:pt x="0" y="32"/>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7"/>
            <p:cNvSpPr/>
            <p:nvPr/>
          </p:nvSpPr>
          <p:spPr>
            <a:xfrm>
              <a:off x="2128573" y="1796577"/>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7"/>
            <p:cNvSpPr/>
            <p:nvPr/>
          </p:nvSpPr>
          <p:spPr>
            <a:xfrm>
              <a:off x="2135416" y="1789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7"/>
            <p:cNvSpPr/>
            <p:nvPr/>
          </p:nvSpPr>
          <p:spPr>
            <a:xfrm>
              <a:off x="2131899" y="1793726"/>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7"/>
            <p:cNvSpPr/>
            <p:nvPr/>
          </p:nvSpPr>
          <p:spPr>
            <a:xfrm>
              <a:off x="2131763" y="1793821"/>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7"/>
            <p:cNvSpPr/>
            <p:nvPr/>
          </p:nvSpPr>
          <p:spPr>
            <a:xfrm>
              <a:off x="2135375" y="178963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7"/>
            <p:cNvSpPr/>
            <p:nvPr/>
          </p:nvSpPr>
          <p:spPr>
            <a:xfrm>
              <a:off x="2135470" y="17883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7"/>
            <p:cNvSpPr/>
            <p:nvPr/>
          </p:nvSpPr>
          <p:spPr>
            <a:xfrm>
              <a:off x="2137222" y="1859943"/>
              <a:ext cx="163" cy="244"/>
            </a:xfrm>
            <a:custGeom>
              <a:rect b="b" l="l" r="r" t="t"/>
              <a:pathLst>
                <a:path extrusionOk="0" h="18" w="12">
                  <a:moveTo>
                    <a:pt x="1"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7"/>
            <p:cNvSpPr/>
            <p:nvPr/>
          </p:nvSpPr>
          <p:spPr>
            <a:xfrm>
              <a:off x="2134615" y="185741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7"/>
            <p:cNvSpPr/>
            <p:nvPr/>
          </p:nvSpPr>
          <p:spPr>
            <a:xfrm>
              <a:off x="2136706" y="1859034"/>
              <a:ext cx="149" cy="204"/>
            </a:xfrm>
            <a:custGeom>
              <a:rect b="b" l="l" r="r" t="t"/>
              <a:pathLst>
                <a:path extrusionOk="0" h="15" w="11">
                  <a:moveTo>
                    <a:pt x="0" y="1"/>
                  </a:moveTo>
                  <a:lnTo>
                    <a:pt x="1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7"/>
            <p:cNvSpPr/>
            <p:nvPr/>
          </p:nvSpPr>
          <p:spPr>
            <a:xfrm>
              <a:off x="2137466" y="1860459"/>
              <a:ext cx="149" cy="258"/>
            </a:xfrm>
            <a:custGeom>
              <a:rect b="b" l="l" r="r" t="t"/>
              <a:pathLst>
                <a:path extrusionOk="0" h="19" w="11">
                  <a:moveTo>
                    <a:pt x="0" y="1"/>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7"/>
            <p:cNvSpPr/>
            <p:nvPr/>
          </p:nvSpPr>
          <p:spPr>
            <a:xfrm>
              <a:off x="2137697" y="1861029"/>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7"/>
            <p:cNvSpPr/>
            <p:nvPr/>
          </p:nvSpPr>
          <p:spPr>
            <a:xfrm>
              <a:off x="2135036" y="1857567"/>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7"/>
            <p:cNvSpPr/>
            <p:nvPr/>
          </p:nvSpPr>
          <p:spPr>
            <a:xfrm>
              <a:off x="2137982" y="1861654"/>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7"/>
            <p:cNvSpPr/>
            <p:nvPr/>
          </p:nvSpPr>
          <p:spPr>
            <a:xfrm>
              <a:off x="2138172" y="186226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7"/>
            <p:cNvSpPr/>
            <p:nvPr/>
          </p:nvSpPr>
          <p:spPr>
            <a:xfrm>
              <a:off x="2136081" y="185827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7"/>
            <p:cNvSpPr/>
            <p:nvPr/>
          </p:nvSpPr>
          <p:spPr>
            <a:xfrm>
              <a:off x="2136421" y="185861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7"/>
            <p:cNvSpPr/>
            <p:nvPr/>
          </p:nvSpPr>
          <p:spPr>
            <a:xfrm>
              <a:off x="2135755" y="1857947"/>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7"/>
            <p:cNvSpPr/>
            <p:nvPr/>
          </p:nvSpPr>
          <p:spPr>
            <a:xfrm>
              <a:off x="2119883" y="1812408"/>
              <a:ext cx="54" cy="109"/>
            </a:xfrm>
            <a:custGeom>
              <a:rect b="b" l="l" r="r" t="t"/>
              <a:pathLst>
                <a:path extrusionOk="0" h="8" w="4">
                  <a:moveTo>
                    <a:pt x="0"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7"/>
            <p:cNvSpPr/>
            <p:nvPr/>
          </p:nvSpPr>
          <p:spPr>
            <a:xfrm>
              <a:off x="2135416" y="185770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7"/>
            <p:cNvSpPr/>
            <p:nvPr/>
          </p:nvSpPr>
          <p:spPr>
            <a:xfrm>
              <a:off x="2119978" y="181265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7"/>
            <p:cNvSpPr/>
            <p:nvPr/>
          </p:nvSpPr>
          <p:spPr>
            <a:xfrm>
              <a:off x="2136991" y="1859468"/>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7"/>
            <p:cNvSpPr/>
            <p:nvPr/>
          </p:nvSpPr>
          <p:spPr>
            <a:xfrm>
              <a:off x="2121730" y="1810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7"/>
            <p:cNvSpPr/>
            <p:nvPr/>
          </p:nvSpPr>
          <p:spPr>
            <a:xfrm>
              <a:off x="2138362" y="1862985"/>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7"/>
            <p:cNvSpPr/>
            <p:nvPr/>
          </p:nvSpPr>
          <p:spPr>
            <a:xfrm>
              <a:off x="1925752" y="1946065"/>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7"/>
            <p:cNvSpPr/>
            <p:nvPr/>
          </p:nvSpPr>
          <p:spPr>
            <a:xfrm>
              <a:off x="1928943" y="1940268"/>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7"/>
            <p:cNvSpPr/>
            <p:nvPr/>
          </p:nvSpPr>
          <p:spPr>
            <a:xfrm>
              <a:off x="1925752" y="19402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7"/>
            <p:cNvSpPr/>
            <p:nvPr/>
          </p:nvSpPr>
          <p:spPr>
            <a:xfrm>
              <a:off x="1932880" y="1939181"/>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7"/>
            <p:cNvSpPr/>
            <p:nvPr/>
          </p:nvSpPr>
          <p:spPr>
            <a:xfrm>
              <a:off x="1931835" y="1939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7"/>
            <p:cNvSpPr/>
            <p:nvPr/>
          </p:nvSpPr>
          <p:spPr>
            <a:xfrm>
              <a:off x="1925901" y="1946025"/>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7"/>
            <p:cNvSpPr/>
            <p:nvPr/>
          </p:nvSpPr>
          <p:spPr>
            <a:xfrm>
              <a:off x="1925521" y="194612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7"/>
            <p:cNvSpPr/>
            <p:nvPr/>
          </p:nvSpPr>
          <p:spPr>
            <a:xfrm>
              <a:off x="1926947" y="19403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7"/>
            <p:cNvSpPr/>
            <p:nvPr/>
          </p:nvSpPr>
          <p:spPr>
            <a:xfrm>
              <a:off x="1925087" y="1946160"/>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7"/>
            <p:cNvSpPr/>
            <p:nvPr/>
          </p:nvSpPr>
          <p:spPr>
            <a:xfrm>
              <a:off x="1928033" y="19403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7"/>
            <p:cNvSpPr/>
            <p:nvPr/>
          </p:nvSpPr>
          <p:spPr>
            <a:xfrm>
              <a:off x="1926037" y="19460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7"/>
            <p:cNvSpPr/>
            <p:nvPr/>
          </p:nvSpPr>
          <p:spPr>
            <a:xfrm>
              <a:off x="1929893" y="194013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7"/>
            <p:cNvSpPr/>
            <p:nvPr/>
          </p:nvSpPr>
          <p:spPr>
            <a:xfrm>
              <a:off x="1930884" y="1939888"/>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7"/>
            <p:cNvSpPr/>
            <p:nvPr/>
          </p:nvSpPr>
          <p:spPr>
            <a:xfrm>
              <a:off x="1926132" y="194597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7"/>
            <p:cNvSpPr/>
            <p:nvPr/>
          </p:nvSpPr>
          <p:spPr>
            <a:xfrm>
              <a:off x="1944856" y="194940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7"/>
            <p:cNvSpPr/>
            <p:nvPr/>
          </p:nvSpPr>
          <p:spPr>
            <a:xfrm>
              <a:off x="1945141" y="194950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7"/>
            <p:cNvSpPr/>
            <p:nvPr/>
          </p:nvSpPr>
          <p:spPr>
            <a:xfrm>
              <a:off x="1927612" y="1950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7"/>
            <p:cNvSpPr/>
            <p:nvPr/>
          </p:nvSpPr>
          <p:spPr>
            <a:xfrm>
              <a:off x="1927843" y="19507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7"/>
            <p:cNvSpPr/>
            <p:nvPr/>
          </p:nvSpPr>
          <p:spPr>
            <a:xfrm>
              <a:off x="1944666" y="194935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7"/>
            <p:cNvSpPr/>
            <p:nvPr/>
          </p:nvSpPr>
          <p:spPr>
            <a:xfrm>
              <a:off x="1927802" y="195073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7"/>
            <p:cNvSpPr/>
            <p:nvPr/>
          </p:nvSpPr>
          <p:spPr>
            <a:xfrm>
              <a:off x="1927748" y="195068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7"/>
            <p:cNvSpPr/>
            <p:nvPr/>
          </p:nvSpPr>
          <p:spPr>
            <a:xfrm>
              <a:off x="1927137" y="19505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7"/>
            <p:cNvSpPr/>
            <p:nvPr/>
          </p:nvSpPr>
          <p:spPr>
            <a:xfrm>
              <a:off x="1944475" y="19493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7"/>
            <p:cNvSpPr/>
            <p:nvPr/>
          </p:nvSpPr>
          <p:spPr>
            <a:xfrm>
              <a:off x="2074819" y="19584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7"/>
            <p:cNvSpPr/>
            <p:nvPr/>
          </p:nvSpPr>
          <p:spPr>
            <a:xfrm>
              <a:off x="2069972" y="1992704"/>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7"/>
            <p:cNvSpPr/>
            <p:nvPr/>
          </p:nvSpPr>
          <p:spPr>
            <a:xfrm>
              <a:off x="2074860" y="195885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7"/>
            <p:cNvSpPr/>
            <p:nvPr/>
          </p:nvSpPr>
          <p:spPr>
            <a:xfrm>
              <a:off x="2074670" y="195752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7"/>
            <p:cNvSpPr/>
            <p:nvPr/>
          </p:nvSpPr>
          <p:spPr>
            <a:xfrm>
              <a:off x="2074385" y="1955678"/>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7"/>
            <p:cNvSpPr/>
            <p:nvPr/>
          </p:nvSpPr>
          <p:spPr>
            <a:xfrm>
              <a:off x="2074480" y="1956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7"/>
            <p:cNvSpPr/>
            <p:nvPr/>
          </p:nvSpPr>
          <p:spPr>
            <a:xfrm>
              <a:off x="2054141" y="196598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7"/>
            <p:cNvSpPr/>
            <p:nvPr/>
          </p:nvSpPr>
          <p:spPr>
            <a:xfrm>
              <a:off x="2054331" y="196632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7"/>
            <p:cNvSpPr/>
            <p:nvPr/>
          </p:nvSpPr>
          <p:spPr>
            <a:xfrm>
              <a:off x="2060414" y="1992514"/>
              <a:ext cx="14" cy="774"/>
            </a:xfrm>
            <a:custGeom>
              <a:rect b="b" l="l" r="r" t="t"/>
              <a:pathLst>
                <a:path extrusionOk="0" h="57" w="1">
                  <a:moveTo>
                    <a:pt x="1" y="0"/>
                  </a:moveTo>
                  <a:lnTo>
                    <a:pt x="1"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7"/>
            <p:cNvSpPr/>
            <p:nvPr/>
          </p:nvSpPr>
          <p:spPr>
            <a:xfrm>
              <a:off x="2060319" y="1990369"/>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7"/>
            <p:cNvSpPr/>
            <p:nvPr/>
          </p:nvSpPr>
          <p:spPr>
            <a:xfrm>
              <a:off x="2060319" y="1989378"/>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7"/>
            <p:cNvSpPr/>
            <p:nvPr/>
          </p:nvSpPr>
          <p:spPr>
            <a:xfrm>
              <a:off x="2054806" y="1966934"/>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7"/>
            <p:cNvSpPr/>
            <p:nvPr/>
          </p:nvSpPr>
          <p:spPr>
            <a:xfrm>
              <a:off x="2053951" y="196560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7"/>
            <p:cNvSpPr/>
            <p:nvPr/>
          </p:nvSpPr>
          <p:spPr>
            <a:xfrm>
              <a:off x="2060373" y="1991414"/>
              <a:ext cx="0" cy="679"/>
            </a:xfrm>
            <a:custGeom>
              <a:rect b="b" l="l" r="r" t="t"/>
              <a:pathLst>
                <a:path extrusionOk="0" h="50" w="0">
                  <a:moveTo>
                    <a:pt x="0" y="1"/>
                  </a:moveTo>
                  <a:lnTo>
                    <a:pt x="0" y="5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7"/>
            <p:cNvSpPr/>
            <p:nvPr/>
          </p:nvSpPr>
          <p:spPr>
            <a:xfrm>
              <a:off x="2053801" y="1965128"/>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7"/>
            <p:cNvSpPr/>
            <p:nvPr/>
          </p:nvSpPr>
          <p:spPr>
            <a:xfrm>
              <a:off x="2060224" y="1987477"/>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7"/>
            <p:cNvSpPr/>
            <p:nvPr/>
          </p:nvSpPr>
          <p:spPr>
            <a:xfrm>
              <a:off x="2059939" y="1982820"/>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7"/>
            <p:cNvSpPr/>
            <p:nvPr/>
          </p:nvSpPr>
          <p:spPr>
            <a:xfrm>
              <a:off x="2060088" y="1984435"/>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7"/>
            <p:cNvSpPr/>
            <p:nvPr/>
          </p:nvSpPr>
          <p:spPr>
            <a:xfrm>
              <a:off x="2060468" y="1993695"/>
              <a:ext cx="54" cy="923"/>
            </a:xfrm>
            <a:custGeom>
              <a:rect b="b" l="l" r="r" t="t"/>
              <a:pathLst>
                <a:path extrusionOk="0" h="68" w="4">
                  <a:moveTo>
                    <a:pt x="0" y="1"/>
                  </a:moveTo>
                  <a:lnTo>
                    <a:pt x="4" y="6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7"/>
            <p:cNvSpPr/>
            <p:nvPr/>
          </p:nvSpPr>
          <p:spPr>
            <a:xfrm>
              <a:off x="2060183" y="1986621"/>
              <a:ext cx="0" cy="584"/>
            </a:xfrm>
            <a:custGeom>
              <a:rect b="b" l="l" r="r" t="t"/>
              <a:pathLst>
                <a:path extrusionOk="0" h="43" w="0">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7"/>
            <p:cNvSpPr/>
            <p:nvPr/>
          </p:nvSpPr>
          <p:spPr>
            <a:xfrm>
              <a:off x="2060129" y="1985807"/>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7"/>
            <p:cNvSpPr/>
            <p:nvPr/>
          </p:nvSpPr>
          <p:spPr>
            <a:xfrm>
              <a:off x="2060088" y="1985101"/>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7"/>
            <p:cNvSpPr/>
            <p:nvPr/>
          </p:nvSpPr>
          <p:spPr>
            <a:xfrm>
              <a:off x="2054562" y="1966649"/>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7"/>
            <p:cNvSpPr/>
            <p:nvPr/>
          </p:nvSpPr>
          <p:spPr>
            <a:xfrm>
              <a:off x="2060509" y="1994795"/>
              <a:ext cx="14" cy="530"/>
            </a:xfrm>
            <a:custGeom>
              <a:rect b="b" l="l" r="r" t="t"/>
              <a:pathLst>
                <a:path extrusionOk="0" h="39" w="1">
                  <a:moveTo>
                    <a:pt x="1"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7"/>
            <p:cNvSpPr/>
            <p:nvPr/>
          </p:nvSpPr>
          <p:spPr>
            <a:xfrm>
              <a:off x="2055091" y="1967178"/>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7"/>
            <p:cNvSpPr/>
            <p:nvPr/>
          </p:nvSpPr>
          <p:spPr>
            <a:xfrm>
              <a:off x="2055376" y="196746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7"/>
            <p:cNvSpPr/>
            <p:nvPr/>
          </p:nvSpPr>
          <p:spPr>
            <a:xfrm>
              <a:off x="2060278" y="1988427"/>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7"/>
            <p:cNvSpPr/>
            <p:nvPr/>
          </p:nvSpPr>
          <p:spPr>
            <a:xfrm>
              <a:off x="2056137" y="1967884"/>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7"/>
            <p:cNvSpPr/>
            <p:nvPr/>
          </p:nvSpPr>
          <p:spPr>
            <a:xfrm>
              <a:off x="2055757" y="1967654"/>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7"/>
            <p:cNvSpPr/>
            <p:nvPr/>
          </p:nvSpPr>
          <p:spPr>
            <a:xfrm>
              <a:off x="2159136" y="198890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7"/>
            <p:cNvSpPr/>
            <p:nvPr/>
          </p:nvSpPr>
          <p:spPr>
            <a:xfrm>
              <a:off x="2159611" y="198833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7"/>
            <p:cNvSpPr/>
            <p:nvPr/>
          </p:nvSpPr>
          <p:spPr>
            <a:xfrm>
              <a:off x="2161132" y="1986757"/>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7"/>
            <p:cNvSpPr/>
            <p:nvPr/>
          </p:nvSpPr>
          <p:spPr>
            <a:xfrm>
              <a:off x="2160086" y="1987803"/>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7"/>
            <p:cNvSpPr/>
            <p:nvPr/>
          </p:nvSpPr>
          <p:spPr>
            <a:xfrm>
              <a:off x="2160616" y="1987287"/>
              <a:ext cx="244" cy="244"/>
            </a:xfrm>
            <a:custGeom>
              <a:rect b="b" l="l" r="r" t="t"/>
              <a:pathLst>
                <a:path extrusionOk="0" h="18" w="18">
                  <a:moveTo>
                    <a:pt x="0"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7"/>
            <p:cNvSpPr/>
            <p:nvPr/>
          </p:nvSpPr>
          <p:spPr>
            <a:xfrm>
              <a:off x="2115213" y="2000688"/>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7"/>
            <p:cNvSpPr/>
            <p:nvPr/>
          </p:nvSpPr>
          <p:spPr>
            <a:xfrm>
              <a:off x="2153718" y="1945875"/>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7"/>
            <p:cNvSpPr/>
            <p:nvPr/>
          </p:nvSpPr>
          <p:spPr>
            <a:xfrm>
              <a:off x="2115172" y="200091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7"/>
            <p:cNvSpPr/>
            <p:nvPr/>
          </p:nvSpPr>
          <p:spPr>
            <a:xfrm>
              <a:off x="2153487" y="1948645"/>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7"/>
            <p:cNvSpPr/>
            <p:nvPr/>
          </p:nvSpPr>
          <p:spPr>
            <a:xfrm>
              <a:off x="2113597" y="2006825"/>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7"/>
            <p:cNvSpPr/>
            <p:nvPr/>
          </p:nvSpPr>
          <p:spPr>
            <a:xfrm>
              <a:off x="2114506" y="2003824"/>
              <a:ext cx="54" cy="244"/>
            </a:xfrm>
            <a:custGeom>
              <a:rect b="b" l="l" r="r" t="t"/>
              <a:pathLst>
                <a:path extrusionOk="0" h="18"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7"/>
            <p:cNvSpPr/>
            <p:nvPr/>
          </p:nvSpPr>
          <p:spPr>
            <a:xfrm>
              <a:off x="2115117" y="200120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7"/>
            <p:cNvSpPr/>
            <p:nvPr/>
          </p:nvSpPr>
          <p:spPr>
            <a:xfrm>
              <a:off x="2113977" y="200553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7"/>
            <p:cNvSpPr/>
            <p:nvPr/>
          </p:nvSpPr>
          <p:spPr>
            <a:xfrm>
              <a:off x="2114602" y="2003254"/>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7"/>
            <p:cNvSpPr/>
            <p:nvPr/>
          </p:nvSpPr>
          <p:spPr>
            <a:xfrm>
              <a:off x="2114221" y="2004924"/>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7"/>
            <p:cNvSpPr/>
            <p:nvPr/>
          </p:nvSpPr>
          <p:spPr>
            <a:xfrm>
              <a:off x="2113787" y="20061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7"/>
            <p:cNvSpPr/>
            <p:nvPr/>
          </p:nvSpPr>
          <p:spPr>
            <a:xfrm>
              <a:off x="2114316" y="2004353"/>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7"/>
            <p:cNvSpPr/>
            <p:nvPr/>
          </p:nvSpPr>
          <p:spPr>
            <a:xfrm>
              <a:off x="2114982" y="2001923"/>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7"/>
            <p:cNvSpPr/>
            <p:nvPr/>
          </p:nvSpPr>
          <p:spPr>
            <a:xfrm>
              <a:off x="2114737" y="2002779"/>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7"/>
            <p:cNvSpPr/>
            <p:nvPr/>
          </p:nvSpPr>
          <p:spPr>
            <a:xfrm>
              <a:off x="2114832" y="2002344"/>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7"/>
            <p:cNvSpPr/>
            <p:nvPr/>
          </p:nvSpPr>
          <p:spPr>
            <a:xfrm>
              <a:off x="2113366" y="2007490"/>
              <a:ext cx="54" cy="204"/>
            </a:xfrm>
            <a:custGeom>
              <a:rect b="b" l="l" r="r" t="t"/>
              <a:pathLst>
                <a:path extrusionOk="0" h="15" w="4">
                  <a:moveTo>
                    <a:pt x="0"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7"/>
            <p:cNvSpPr/>
            <p:nvPr/>
          </p:nvSpPr>
          <p:spPr>
            <a:xfrm>
              <a:off x="2115022" y="2001543"/>
              <a:ext cx="68" cy="204"/>
            </a:xfrm>
            <a:custGeom>
              <a:rect b="b" l="l" r="r" t="t"/>
              <a:pathLst>
                <a:path extrusionOk="0" h="15" w="5">
                  <a:moveTo>
                    <a:pt x="1"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7"/>
            <p:cNvSpPr/>
            <p:nvPr/>
          </p:nvSpPr>
          <p:spPr>
            <a:xfrm>
              <a:off x="2053761" y="1996316"/>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7"/>
            <p:cNvSpPr/>
            <p:nvPr/>
          </p:nvSpPr>
          <p:spPr>
            <a:xfrm>
              <a:off x="2053516" y="1995786"/>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7"/>
            <p:cNvSpPr/>
            <p:nvPr/>
          </p:nvSpPr>
          <p:spPr>
            <a:xfrm>
              <a:off x="2052905" y="199398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7"/>
            <p:cNvSpPr/>
            <p:nvPr/>
          </p:nvSpPr>
          <p:spPr>
            <a:xfrm>
              <a:off x="2053326" y="1995175"/>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7"/>
            <p:cNvSpPr/>
            <p:nvPr/>
          </p:nvSpPr>
          <p:spPr>
            <a:xfrm>
              <a:off x="2053095" y="1994605"/>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7"/>
            <p:cNvSpPr/>
            <p:nvPr/>
          </p:nvSpPr>
          <p:spPr>
            <a:xfrm>
              <a:off x="2054277" y="1997497"/>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7"/>
            <p:cNvSpPr/>
            <p:nvPr/>
          </p:nvSpPr>
          <p:spPr>
            <a:xfrm>
              <a:off x="2053992" y="199692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7"/>
            <p:cNvSpPr/>
            <p:nvPr/>
          </p:nvSpPr>
          <p:spPr>
            <a:xfrm>
              <a:off x="2054467" y="1997931"/>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7"/>
            <p:cNvSpPr/>
            <p:nvPr/>
          </p:nvSpPr>
          <p:spPr>
            <a:xfrm>
              <a:off x="2048004" y="196508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7"/>
            <p:cNvSpPr/>
            <p:nvPr/>
          </p:nvSpPr>
          <p:spPr>
            <a:xfrm>
              <a:off x="2047909" y="196489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7"/>
            <p:cNvSpPr/>
            <p:nvPr/>
          </p:nvSpPr>
          <p:spPr>
            <a:xfrm>
              <a:off x="2048343" y="196556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7"/>
            <p:cNvSpPr/>
            <p:nvPr/>
          </p:nvSpPr>
          <p:spPr>
            <a:xfrm>
              <a:off x="2052376" y="1991849"/>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7"/>
            <p:cNvSpPr/>
            <p:nvPr/>
          </p:nvSpPr>
          <p:spPr>
            <a:xfrm>
              <a:off x="2047393" y="1963472"/>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7"/>
            <p:cNvSpPr/>
            <p:nvPr/>
          </p:nvSpPr>
          <p:spPr>
            <a:xfrm>
              <a:off x="2047773" y="1964612"/>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7"/>
            <p:cNvSpPr/>
            <p:nvPr/>
          </p:nvSpPr>
          <p:spPr>
            <a:xfrm>
              <a:off x="2047529" y="1963947"/>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7"/>
            <p:cNvSpPr/>
            <p:nvPr/>
          </p:nvSpPr>
          <p:spPr>
            <a:xfrm>
              <a:off x="2047678" y="1964273"/>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7"/>
            <p:cNvSpPr/>
            <p:nvPr/>
          </p:nvSpPr>
          <p:spPr>
            <a:xfrm>
              <a:off x="2048153" y="196531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7"/>
            <p:cNvSpPr/>
            <p:nvPr/>
          </p:nvSpPr>
          <p:spPr>
            <a:xfrm>
              <a:off x="2048438" y="196565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7"/>
            <p:cNvSpPr/>
            <p:nvPr/>
          </p:nvSpPr>
          <p:spPr>
            <a:xfrm>
              <a:off x="2047298" y="1962942"/>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7"/>
            <p:cNvSpPr/>
            <p:nvPr/>
          </p:nvSpPr>
          <p:spPr>
            <a:xfrm>
              <a:off x="2052661" y="1993179"/>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7"/>
            <p:cNvSpPr/>
            <p:nvPr/>
          </p:nvSpPr>
          <p:spPr>
            <a:xfrm>
              <a:off x="2048574" y="196575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7"/>
            <p:cNvSpPr/>
            <p:nvPr/>
          </p:nvSpPr>
          <p:spPr>
            <a:xfrm>
              <a:off x="2052525" y="199251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7"/>
            <p:cNvSpPr/>
            <p:nvPr/>
          </p:nvSpPr>
          <p:spPr>
            <a:xfrm>
              <a:off x="2047149" y="1962426"/>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7"/>
            <p:cNvSpPr/>
            <p:nvPr/>
          </p:nvSpPr>
          <p:spPr>
            <a:xfrm>
              <a:off x="2048248" y="196546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7"/>
            <p:cNvSpPr/>
            <p:nvPr/>
          </p:nvSpPr>
          <p:spPr>
            <a:xfrm>
              <a:off x="2030082" y="197692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7"/>
            <p:cNvSpPr/>
            <p:nvPr/>
          </p:nvSpPr>
          <p:spPr>
            <a:xfrm>
              <a:off x="2029756" y="1975203"/>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7"/>
            <p:cNvSpPr/>
            <p:nvPr/>
          </p:nvSpPr>
          <p:spPr>
            <a:xfrm>
              <a:off x="2028561" y="2003444"/>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7"/>
            <p:cNvSpPr/>
            <p:nvPr/>
          </p:nvSpPr>
          <p:spPr>
            <a:xfrm>
              <a:off x="2030231" y="1977728"/>
              <a:ext cx="54" cy="353"/>
            </a:xfrm>
            <a:custGeom>
              <a:rect b="b" l="l" r="r" t="t"/>
              <a:pathLst>
                <a:path extrusionOk="0" h="26" w="4">
                  <a:moveTo>
                    <a:pt x="4"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7"/>
            <p:cNvSpPr/>
            <p:nvPr/>
          </p:nvSpPr>
          <p:spPr>
            <a:xfrm>
              <a:off x="2030747" y="1981530"/>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7"/>
            <p:cNvSpPr/>
            <p:nvPr/>
          </p:nvSpPr>
          <p:spPr>
            <a:xfrm>
              <a:off x="2030557" y="1979914"/>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7"/>
            <p:cNvSpPr/>
            <p:nvPr/>
          </p:nvSpPr>
          <p:spPr>
            <a:xfrm>
              <a:off x="2029281" y="1973397"/>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7"/>
            <p:cNvSpPr/>
            <p:nvPr/>
          </p:nvSpPr>
          <p:spPr>
            <a:xfrm>
              <a:off x="2030367" y="1978488"/>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7"/>
            <p:cNvSpPr/>
            <p:nvPr/>
          </p:nvSpPr>
          <p:spPr>
            <a:xfrm>
              <a:off x="2029511" y="1974306"/>
              <a:ext cx="109" cy="394"/>
            </a:xfrm>
            <a:custGeom>
              <a:rect b="b" l="l" r="r" t="t"/>
              <a:pathLst>
                <a:path extrusionOk="0" h="29" w="8">
                  <a:moveTo>
                    <a:pt x="8"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7"/>
            <p:cNvSpPr/>
            <p:nvPr/>
          </p:nvSpPr>
          <p:spPr>
            <a:xfrm>
              <a:off x="2030462" y="1979249"/>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7"/>
            <p:cNvSpPr/>
            <p:nvPr/>
          </p:nvSpPr>
          <p:spPr>
            <a:xfrm>
              <a:off x="2028995" y="1972541"/>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7"/>
            <p:cNvSpPr/>
            <p:nvPr/>
          </p:nvSpPr>
          <p:spPr>
            <a:xfrm>
              <a:off x="2029892" y="1976072"/>
              <a:ext cx="109" cy="339"/>
            </a:xfrm>
            <a:custGeom>
              <a:rect b="b" l="l" r="r" t="t"/>
              <a:pathLst>
                <a:path extrusionOk="0" h="25" w="8">
                  <a:moveTo>
                    <a:pt x="8"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7"/>
            <p:cNvSpPr/>
            <p:nvPr/>
          </p:nvSpPr>
          <p:spPr>
            <a:xfrm>
              <a:off x="2028425" y="1970885"/>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7"/>
            <p:cNvSpPr/>
            <p:nvPr/>
          </p:nvSpPr>
          <p:spPr>
            <a:xfrm>
              <a:off x="2028710" y="1971686"/>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7"/>
            <p:cNvSpPr/>
            <p:nvPr/>
          </p:nvSpPr>
          <p:spPr>
            <a:xfrm>
              <a:off x="1956464" y="19525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7"/>
            <p:cNvSpPr/>
            <p:nvPr/>
          </p:nvSpPr>
          <p:spPr>
            <a:xfrm>
              <a:off x="1957510" y="195258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7"/>
            <p:cNvSpPr/>
            <p:nvPr/>
          </p:nvSpPr>
          <p:spPr>
            <a:xfrm>
              <a:off x="1953898" y="195235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7"/>
            <p:cNvSpPr/>
            <p:nvPr/>
          </p:nvSpPr>
          <p:spPr>
            <a:xfrm>
              <a:off x="1953138" y="1952162"/>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7"/>
            <p:cNvSpPr/>
            <p:nvPr/>
          </p:nvSpPr>
          <p:spPr>
            <a:xfrm>
              <a:off x="1951997" y="1951822"/>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7"/>
            <p:cNvSpPr/>
            <p:nvPr/>
          </p:nvSpPr>
          <p:spPr>
            <a:xfrm>
              <a:off x="1952513" y="1952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7"/>
            <p:cNvSpPr/>
            <p:nvPr/>
          </p:nvSpPr>
          <p:spPr>
            <a:xfrm>
              <a:off x="1955650" y="1952542"/>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7"/>
            <p:cNvSpPr/>
            <p:nvPr/>
          </p:nvSpPr>
          <p:spPr>
            <a:xfrm>
              <a:off x="1958026" y="195258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7"/>
            <p:cNvSpPr/>
            <p:nvPr/>
          </p:nvSpPr>
          <p:spPr>
            <a:xfrm>
              <a:off x="1958745" y="1952542"/>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7"/>
            <p:cNvSpPr/>
            <p:nvPr/>
          </p:nvSpPr>
          <p:spPr>
            <a:xfrm>
              <a:off x="1960972" y="1952202"/>
              <a:ext cx="543" cy="109"/>
            </a:xfrm>
            <a:custGeom>
              <a:rect b="b" l="l" r="r" t="t"/>
              <a:pathLst>
                <a:path extrusionOk="0" h="8" w="40">
                  <a:moveTo>
                    <a:pt x="39"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7"/>
            <p:cNvSpPr/>
            <p:nvPr/>
          </p:nvSpPr>
          <p:spPr>
            <a:xfrm>
              <a:off x="1959451" y="1952487"/>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7"/>
            <p:cNvSpPr/>
            <p:nvPr/>
          </p:nvSpPr>
          <p:spPr>
            <a:xfrm>
              <a:off x="1960171" y="1952392"/>
              <a:ext cx="394" cy="68"/>
            </a:xfrm>
            <a:custGeom>
              <a:rect b="b" l="l" r="r" t="t"/>
              <a:pathLst>
                <a:path extrusionOk="0" h="5" w="29">
                  <a:moveTo>
                    <a:pt x="2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7"/>
            <p:cNvSpPr/>
            <p:nvPr/>
          </p:nvSpPr>
          <p:spPr>
            <a:xfrm>
              <a:off x="1961732" y="1952067"/>
              <a:ext cx="448" cy="109"/>
            </a:xfrm>
            <a:custGeom>
              <a:rect b="b" l="l" r="r" t="t"/>
              <a:pathLst>
                <a:path extrusionOk="0" h="8" w="33">
                  <a:moveTo>
                    <a:pt x="3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7"/>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7"/>
            <p:cNvSpPr/>
            <p:nvPr/>
          </p:nvSpPr>
          <p:spPr>
            <a:xfrm>
              <a:off x="1946960" y="1949595"/>
              <a:ext cx="0" cy="109"/>
            </a:xfrm>
            <a:custGeom>
              <a:rect b="b" l="l" r="r" t="t"/>
              <a:pathLst>
                <a:path extrusionOk="0" h="8" w="0">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7"/>
            <p:cNvSpPr/>
            <p:nvPr/>
          </p:nvSpPr>
          <p:spPr>
            <a:xfrm>
              <a:off x="1987217" y="1973261"/>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7"/>
            <p:cNvSpPr/>
            <p:nvPr/>
          </p:nvSpPr>
          <p:spPr>
            <a:xfrm>
              <a:off x="1986878" y="1967789"/>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7"/>
            <p:cNvSpPr/>
            <p:nvPr/>
          </p:nvSpPr>
          <p:spPr>
            <a:xfrm>
              <a:off x="1986742" y="1968319"/>
              <a:ext cx="54" cy="244"/>
            </a:xfrm>
            <a:custGeom>
              <a:rect b="b" l="l" r="r" t="t"/>
              <a:pathLst>
                <a:path extrusionOk="0" h="18" w="4">
                  <a:moveTo>
                    <a:pt x="0"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7"/>
            <p:cNvSpPr/>
            <p:nvPr/>
          </p:nvSpPr>
          <p:spPr>
            <a:xfrm>
              <a:off x="1986457" y="1971211"/>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7"/>
            <p:cNvSpPr/>
            <p:nvPr/>
          </p:nvSpPr>
          <p:spPr>
            <a:xfrm>
              <a:off x="1986688" y="1968835"/>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7"/>
            <p:cNvSpPr/>
            <p:nvPr/>
          </p:nvSpPr>
          <p:spPr>
            <a:xfrm>
              <a:off x="1986457" y="197073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7"/>
            <p:cNvSpPr/>
            <p:nvPr/>
          </p:nvSpPr>
          <p:spPr>
            <a:xfrm>
              <a:off x="1986973" y="1967273"/>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7"/>
            <p:cNvSpPr/>
            <p:nvPr/>
          </p:nvSpPr>
          <p:spPr>
            <a:xfrm>
              <a:off x="1986593" y="1969310"/>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7"/>
            <p:cNvSpPr/>
            <p:nvPr/>
          </p:nvSpPr>
          <p:spPr>
            <a:xfrm>
              <a:off x="1991345" y="2005630"/>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7"/>
            <p:cNvSpPr/>
            <p:nvPr/>
          </p:nvSpPr>
          <p:spPr>
            <a:xfrm>
              <a:off x="1990259" y="2008766"/>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7"/>
            <p:cNvSpPr/>
            <p:nvPr/>
          </p:nvSpPr>
          <p:spPr>
            <a:xfrm>
              <a:off x="1990639" y="2007490"/>
              <a:ext cx="54" cy="244"/>
            </a:xfrm>
            <a:custGeom>
              <a:rect b="b" l="l" r="r" t="t"/>
              <a:pathLst>
                <a:path extrusionOk="0" h="18" w="4">
                  <a:moveTo>
                    <a:pt x="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7"/>
            <p:cNvSpPr/>
            <p:nvPr/>
          </p:nvSpPr>
          <p:spPr>
            <a:xfrm>
              <a:off x="1991155" y="2006064"/>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7"/>
            <p:cNvSpPr/>
            <p:nvPr/>
          </p:nvSpPr>
          <p:spPr>
            <a:xfrm>
              <a:off x="1990449" y="2008101"/>
              <a:ext cx="54" cy="258"/>
            </a:xfrm>
            <a:custGeom>
              <a:rect b="b" l="l" r="r" t="t"/>
              <a:pathLst>
                <a:path extrusionOk="0" h="19" w="4">
                  <a:moveTo>
                    <a:pt x="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7"/>
            <p:cNvSpPr/>
            <p:nvPr/>
          </p:nvSpPr>
          <p:spPr>
            <a:xfrm>
              <a:off x="1990965" y="2006485"/>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7"/>
            <p:cNvSpPr/>
            <p:nvPr/>
          </p:nvSpPr>
          <p:spPr>
            <a:xfrm>
              <a:off x="1990775" y="2006960"/>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7"/>
            <p:cNvSpPr/>
            <p:nvPr/>
          </p:nvSpPr>
          <p:spPr>
            <a:xfrm>
              <a:off x="198079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7"/>
            <p:cNvSpPr/>
            <p:nvPr/>
          </p:nvSpPr>
          <p:spPr>
            <a:xfrm>
              <a:off x="197984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7"/>
            <p:cNvSpPr/>
            <p:nvPr/>
          </p:nvSpPr>
          <p:spPr>
            <a:xfrm>
              <a:off x="1971481" y="198191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7"/>
            <p:cNvSpPr/>
            <p:nvPr/>
          </p:nvSpPr>
          <p:spPr>
            <a:xfrm>
              <a:off x="1981800" y="1990084"/>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7"/>
            <p:cNvSpPr/>
            <p:nvPr/>
          </p:nvSpPr>
          <p:spPr>
            <a:xfrm>
              <a:off x="1974468" y="1981299"/>
              <a:ext cx="353" cy="54"/>
            </a:xfrm>
            <a:custGeom>
              <a:rect b="b" l="l" r="r" t="t"/>
              <a:pathLst>
                <a:path extrusionOk="0" h="4" w="26">
                  <a:moveTo>
                    <a:pt x="1" y="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7"/>
            <p:cNvSpPr/>
            <p:nvPr/>
          </p:nvSpPr>
          <p:spPr>
            <a:xfrm>
              <a:off x="1972567" y="1981584"/>
              <a:ext cx="448" cy="109"/>
            </a:xfrm>
            <a:custGeom>
              <a:rect b="b" l="l" r="r" t="t"/>
              <a:pathLst>
                <a:path extrusionOk="0" h="8" w="33">
                  <a:moveTo>
                    <a:pt x="1" y="7"/>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7"/>
            <p:cNvSpPr/>
            <p:nvPr/>
          </p:nvSpPr>
          <p:spPr>
            <a:xfrm>
              <a:off x="1984597" y="1988373"/>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7"/>
            <p:cNvSpPr/>
            <p:nvPr/>
          </p:nvSpPr>
          <p:spPr>
            <a:xfrm>
              <a:off x="1980374" y="1990708"/>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7"/>
            <p:cNvSpPr/>
            <p:nvPr/>
          </p:nvSpPr>
          <p:spPr>
            <a:xfrm>
              <a:off x="1984081" y="1987952"/>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7"/>
            <p:cNvSpPr/>
            <p:nvPr/>
          </p:nvSpPr>
          <p:spPr>
            <a:xfrm>
              <a:off x="1984312" y="1988183"/>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7"/>
            <p:cNvSpPr/>
            <p:nvPr/>
          </p:nvSpPr>
          <p:spPr>
            <a:xfrm>
              <a:off x="1981366" y="1990369"/>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7"/>
            <p:cNvSpPr/>
            <p:nvPr/>
          </p:nvSpPr>
          <p:spPr>
            <a:xfrm>
              <a:off x="1973898" y="1981340"/>
              <a:ext cx="394" cy="109"/>
            </a:xfrm>
            <a:custGeom>
              <a:rect b="b" l="l" r="r" t="t"/>
              <a:pathLst>
                <a:path extrusionOk="0" h="8" w="29">
                  <a:moveTo>
                    <a:pt x="1" y="8"/>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7"/>
            <p:cNvSpPr/>
            <p:nvPr/>
          </p:nvSpPr>
          <p:spPr>
            <a:xfrm>
              <a:off x="1973233" y="1981435"/>
              <a:ext cx="448" cy="109"/>
            </a:xfrm>
            <a:custGeom>
              <a:rect b="b" l="l" r="r" t="t"/>
              <a:pathLst>
                <a:path extrusionOk="0" h="8" w="33">
                  <a:moveTo>
                    <a:pt x="1" y="8"/>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7"/>
            <p:cNvSpPr/>
            <p:nvPr/>
          </p:nvSpPr>
          <p:spPr>
            <a:xfrm>
              <a:off x="1971766" y="1981720"/>
              <a:ext cx="530" cy="109"/>
            </a:xfrm>
            <a:custGeom>
              <a:rect b="b" l="l" r="r" t="t"/>
              <a:pathLst>
                <a:path extrusionOk="0" h="8" w="39">
                  <a:moveTo>
                    <a:pt x="0" y="8"/>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7"/>
            <p:cNvSpPr/>
            <p:nvPr/>
          </p:nvSpPr>
          <p:spPr>
            <a:xfrm>
              <a:off x="1975378" y="198115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7"/>
            <p:cNvSpPr/>
            <p:nvPr/>
          </p:nvSpPr>
          <p:spPr>
            <a:xfrm>
              <a:off x="1974943" y="1981204"/>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7"/>
            <p:cNvSpPr/>
            <p:nvPr/>
          </p:nvSpPr>
          <p:spPr>
            <a:xfrm>
              <a:off x="1953749" y="1973166"/>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7"/>
            <p:cNvSpPr/>
            <p:nvPr/>
          </p:nvSpPr>
          <p:spPr>
            <a:xfrm>
              <a:off x="1954754" y="197187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7"/>
            <p:cNvSpPr/>
            <p:nvPr/>
          </p:nvSpPr>
          <p:spPr>
            <a:xfrm>
              <a:off x="1951563" y="1975257"/>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7"/>
            <p:cNvSpPr/>
            <p:nvPr/>
          </p:nvSpPr>
          <p:spPr>
            <a:xfrm>
              <a:off x="1954564" y="1972161"/>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7"/>
            <p:cNvSpPr/>
            <p:nvPr/>
          </p:nvSpPr>
          <p:spPr>
            <a:xfrm>
              <a:off x="1950382" y="1976357"/>
              <a:ext cx="204" cy="149"/>
            </a:xfrm>
            <a:custGeom>
              <a:rect b="b" l="l" r="r" t="t"/>
              <a:pathLst>
                <a:path extrusionOk="0" h="11" w="15">
                  <a:moveTo>
                    <a:pt x="0" y="11"/>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7"/>
            <p:cNvSpPr/>
            <p:nvPr/>
          </p:nvSpPr>
          <p:spPr>
            <a:xfrm>
              <a:off x="1954319" y="1972501"/>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7"/>
            <p:cNvSpPr/>
            <p:nvPr/>
          </p:nvSpPr>
          <p:spPr>
            <a:xfrm>
              <a:off x="1955039" y="19713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7"/>
            <p:cNvSpPr/>
            <p:nvPr/>
          </p:nvSpPr>
          <p:spPr>
            <a:xfrm>
              <a:off x="1954889" y="1971591"/>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7"/>
            <p:cNvSpPr/>
            <p:nvPr/>
          </p:nvSpPr>
          <p:spPr>
            <a:xfrm>
              <a:off x="1955134" y="197111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7"/>
            <p:cNvSpPr/>
            <p:nvPr/>
          </p:nvSpPr>
          <p:spPr>
            <a:xfrm>
              <a:off x="1952608" y="1974347"/>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7"/>
            <p:cNvSpPr/>
            <p:nvPr/>
          </p:nvSpPr>
          <p:spPr>
            <a:xfrm>
              <a:off x="1952092" y="1974782"/>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7"/>
            <p:cNvSpPr/>
            <p:nvPr/>
          </p:nvSpPr>
          <p:spPr>
            <a:xfrm>
              <a:off x="1950993" y="1975786"/>
              <a:ext cx="204" cy="190"/>
            </a:xfrm>
            <a:custGeom>
              <a:rect b="b" l="l" r="r" t="t"/>
              <a:pathLst>
                <a:path extrusionOk="0" h="14"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7"/>
            <p:cNvSpPr/>
            <p:nvPr/>
          </p:nvSpPr>
          <p:spPr>
            <a:xfrm>
              <a:off x="1954034" y="1972827"/>
              <a:ext cx="163" cy="163"/>
            </a:xfrm>
            <a:custGeom>
              <a:rect b="b" l="l" r="r" t="t"/>
              <a:pathLst>
                <a:path extrusionOk="0" h="12" w="12">
                  <a:moveTo>
                    <a:pt x="1"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7"/>
            <p:cNvSpPr/>
            <p:nvPr/>
          </p:nvSpPr>
          <p:spPr>
            <a:xfrm>
              <a:off x="1953369" y="1973546"/>
              <a:ext cx="204" cy="204"/>
            </a:xfrm>
            <a:custGeom>
              <a:rect b="b" l="l" r="r" t="t"/>
              <a:pathLst>
                <a:path extrusionOk="0" h="15"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7"/>
            <p:cNvSpPr/>
            <p:nvPr/>
          </p:nvSpPr>
          <p:spPr>
            <a:xfrm>
              <a:off x="1952989" y="1973926"/>
              <a:ext cx="204" cy="204"/>
            </a:xfrm>
            <a:custGeom>
              <a:rect b="b" l="l" r="r" t="t"/>
              <a:pathLst>
                <a:path extrusionOk="0" h="15" w="15">
                  <a:moveTo>
                    <a:pt x="15"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7"/>
            <p:cNvSpPr/>
            <p:nvPr/>
          </p:nvSpPr>
          <p:spPr>
            <a:xfrm>
              <a:off x="1969675" y="198200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7"/>
            <p:cNvSpPr/>
            <p:nvPr/>
          </p:nvSpPr>
          <p:spPr>
            <a:xfrm>
              <a:off x="1969580" y="198139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7"/>
            <p:cNvSpPr/>
            <p:nvPr/>
          </p:nvSpPr>
          <p:spPr>
            <a:xfrm>
              <a:off x="1982370" y="1833793"/>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7"/>
            <p:cNvSpPr/>
            <p:nvPr/>
          </p:nvSpPr>
          <p:spPr>
            <a:xfrm>
              <a:off x="1982275" y="1833508"/>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7"/>
            <p:cNvSpPr/>
            <p:nvPr/>
          </p:nvSpPr>
          <p:spPr>
            <a:xfrm>
              <a:off x="1982465" y="1834078"/>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7"/>
            <p:cNvSpPr/>
            <p:nvPr/>
          </p:nvSpPr>
          <p:spPr>
            <a:xfrm>
              <a:off x="1984502" y="183618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7"/>
            <p:cNvSpPr/>
            <p:nvPr/>
          </p:nvSpPr>
          <p:spPr>
            <a:xfrm>
              <a:off x="1983796"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7"/>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7"/>
            <p:cNvSpPr/>
            <p:nvPr/>
          </p:nvSpPr>
          <p:spPr>
            <a:xfrm>
              <a:off x="1984081" y="184515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7"/>
            <p:cNvSpPr/>
            <p:nvPr/>
          </p:nvSpPr>
          <p:spPr>
            <a:xfrm>
              <a:off x="1983891"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7"/>
            <p:cNvSpPr/>
            <p:nvPr/>
          </p:nvSpPr>
          <p:spPr>
            <a:xfrm>
              <a:off x="1984122" y="1845062"/>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7"/>
            <p:cNvSpPr/>
            <p:nvPr/>
          </p:nvSpPr>
          <p:spPr>
            <a:xfrm>
              <a:off x="1984366" y="1843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7"/>
            <p:cNvSpPr/>
            <p:nvPr/>
          </p:nvSpPr>
          <p:spPr>
            <a:xfrm>
              <a:off x="1983932" y="18454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7"/>
            <p:cNvSpPr/>
            <p:nvPr/>
          </p:nvSpPr>
          <p:spPr>
            <a:xfrm>
              <a:off x="1984027" y="184525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7"/>
            <p:cNvSpPr/>
            <p:nvPr/>
          </p:nvSpPr>
          <p:spPr>
            <a:xfrm>
              <a:off x="1984407" y="1840269"/>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7"/>
            <p:cNvSpPr/>
            <p:nvPr/>
          </p:nvSpPr>
          <p:spPr>
            <a:xfrm>
              <a:off x="1984407" y="1841790"/>
              <a:ext cx="14" cy="244"/>
            </a:xfrm>
            <a:custGeom>
              <a:rect b="b" l="l" r="r" t="t"/>
              <a:pathLst>
                <a:path extrusionOk="0" h="18" w="1">
                  <a:moveTo>
                    <a:pt x="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7"/>
            <p:cNvSpPr/>
            <p:nvPr/>
          </p:nvSpPr>
          <p:spPr>
            <a:xfrm>
              <a:off x="1984217" y="18447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7"/>
            <p:cNvSpPr/>
            <p:nvPr/>
          </p:nvSpPr>
          <p:spPr>
            <a:xfrm>
              <a:off x="1984271" y="1844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7"/>
            <p:cNvSpPr/>
            <p:nvPr/>
          </p:nvSpPr>
          <p:spPr>
            <a:xfrm>
              <a:off x="1984366" y="184373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7"/>
            <p:cNvSpPr/>
            <p:nvPr/>
          </p:nvSpPr>
          <p:spPr>
            <a:xfrm>
              <a:off x="1984366" y="184397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7"/>
            <p:cNvSpPr/>
            <p:nvPr/>
          </p:nvSpPr>
          <p:spPr>
            <a:xfrm>
              <a:off x="1984407" y="184278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7"/>
            <p:cNvSpPr/>
            <p:nvPr/>
          </p:nvSpPr>
          <p:spPr>
            <a:xfrm>
              <a:off x="1984312" y="184439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7"/>
            <p:cNvSpPr/>
            <p:nvPr/>
          </p:nvSpPr>
          <p:spPr>
            <a:xfrm>
              <a:off x="1984176" y="184496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7"/>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7"/>
            <p:cNvSpPr/>
            <p:nvPr/>
          </p:nvSpPr>
          <p:spPr>
            <a:xfrm>
              <a:off x="1984176" y="184483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7"/>
            <p:cNvSpPr/>
            <p:nvPr/>
          </p:nvSpPr>
          <p:spPr>
            <a:xfrm>
              <a:off x="1984407" y="1842971"/>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7"/>
            <p:cNvSpPr/>
            <p:nvPr/>
          </p:nvSpPr>
          <p:spPr>
            <a:xfrm>
              <a:off x="1984407" y="1840785"/>
              <a:ext cx="14" cy="353"/>
            </a:xfrm>
            <a:custGeom>
              <a:rect b="b" l="l" r="r" t="t"/>
              <a:pathLst>
                <a:path extrusionOk="0" h="26" w="1">
                  <a:moveTo>
                    <a:pt x="1"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7"/>
            <p:cNvSpPr/>
            <p:nvPr/>
          </p:nvSpPr>
          <p:spPr>
            <a:xfrm>
              <a:off x="1984407" y="1841315"/>
              <a:ext cx="14" cy="299"/>
            </a:xfrm>
            <a:custGeom>
              <a:rect b="b" l="l" r="r" t="t"/>
              <a:pathLst>
                <a:path extrusionOk="0" h="22" w="1">
                  <a:moveTo>
                    <a:pt x="1"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7"/>
            <p:cNvSpPr/>
            <p:nvPr/>
          </p:nvSpPr>
          <p:spPr>
            <a:xfrm>
              <a:off x="1984407" y="1842211"/>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7"/>
            <p:cNvSpPr/>
            <p:nvPr/>
          </p:nvSpPr>
          <p:spPr>
            <a:xfrm>
              <a:off x="2055607" y="1883514"/>
              <a:ext cx="299" cy="204"/>
            </a:xfrm>
            <a:custGeom>
              <a:rect b="b" l="l" r="r" t="t"/>
              <a:pathLst>
                <a:path extrusionOk="0" h="15" w="22">
                  <a:moveTo>
                    <a:pt x="22"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7"/>
            <p:cNvSpPr/>
            <p:nvPr/>
          </p:nvSpPr>
          <p:spPr>
            <a:xfrm>
              <a:off x="2056042" y="188379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7"/>
            <p:cNvSpPr/>
            <p:nvPr/>
          </p:nvSpPr>
          <p:spPr>
            <a:xfrm>
              <a:off x="2072443" y="1898164"/>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7"/>
            <p:cNvSpPr/>
            <p:nvPr/>
          </p:nvSpPr>
          <p:spPr>
            <a:xfrm>
              <a:off x="2072253" y="1897594"/>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7"/>
            <p:cNvSpPr/>
            <p:nvPr/>
          </p:nvSpPr>
          <p:spPr>
            <a:xfrm>
              <a:off x="2072729" y="190048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7"/>
            <p:cNvSpPr/>
            <p:nvPr/>
          </p:nvSpPr>
          <p:spPr>
            <a:xfrm>
              <a:off x="2071873" y="1896453"/>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7"/>
            <p:cNvSpPr/>
            <p:nvPr/>
          </p:nvSpPr>
          <p:spPr>
            <a:xfrm>
              <a:off x="1964013" y="1950872"/>
              <a:ext cx="14" cy="543"/>
            </a:xfrm>
            <a:custGeom>
              <a:rect b="b" l="l" r="r" t="t"/>
              <a:pathLst>
                <a:path extrusionOk="0" h="40" w="1">
                  <a:moveTo>
                    <a:pt x="1" y="3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7"/>
            <p:cNvSpPr/>
            <p:nvPr/>
          </p:nvSpPr>
          <p:spPr>
            <a:xfrm>
              <a:off x="1992866" y="1964748"/>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7"/>
            <p:cNvSpPr/>
            <p:nvPr/>
          </p:nvSpPr>
          <p:spPr>
            <a:xfrm>
              <a:off x="1994631" y="19662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7"/>
            <p:cNvSpPr/>
            <p:nvPr/>
          </p:nvSpPr>
          <p:spPr>
            <a:xfrm>
              <a:off x="1992390" y="1964612"/>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7"/>
            <p:cNvSpPr/>
            <p:nvPr/>
          </p:nvSpPr>
          <p:spPr>
            <a:xfrm>
              <a:off x="1989539" y="196613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7"/>
            <p:cNvSpPr/>
            <p:nvPr/>
          </p:nvSpPr>
          <p:spPr>
            <a:xfrm>
              <a:off x="1994196" y="196584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7"/>
            <p:cNvSpPr/>
            <p:nvPr/>
          </p:nvSpPr>
          <p:spPr>
            <a:xfrm>
              <a:off x="1993816" y="1965468"/>
              <a:ext cx="163" cy="149"/>
            </a:xfrm>
            <a:custGeom>
              <a:rect b="b" l="l" r="r" t="t"/>
              <a:pathLst>
                <a:path extrusionOk="0" h="11" w="12">
                  <a:moveTo>
                    <a:pt x="1"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7"/>
            <p:cNvSpPr/>
            <p:nvPr/>
          </p:nvSpPr>
          <p:spPr>
            <a:xfrm>
              <a:off x="1991875" y="1964517"/>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7"/>
            <p:cNvSpPr/>
            <p:nvPr/>
          </p:nvSpPr>
          <p:spPr>
            <a:xfrm>
              <a:off x="1989349" y="1966364"/>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7"/>
            <p:cNvSpPr/>
            <p:nvPr/>
          </p:nvSpPr>
          <p:spPr>
            <a:xfrm>
              <a:off x="1993341" y="1965087"/>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7"/>
            <p:cNvSpPr/>
            <p:nvPr/>
          </p:nvSpPr>
          <p:spPr>
            <a:xfrm>
              <a:off x="2066591" y="1954864"/>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7"/>
            <p:cNvSpPr/>
            <p:nvPr/>
          </p:nvSpPr>
          <p:spPr>
            <a:xfrm>
              <a:off x="2066401" y="1954959"/>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7"/>
            <p:cNvSpPr/>
            <p:nvPr/>
          </p:nvSpPr>
          <p:spPr>
            <a:xfrm>
              <a:off x="2066687" y="195476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7"/>
            <p:cNvSpPr/>
            <p:nvPr/>
          </p:nvSpPr>
          <p:spPr>
            <a:xfrm>
              <a:off x="2055037" y="196014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7"/>
            <p:cNvSpPr/>
            <p:nvPr/>
          </p:nvSpPr>
          <p:spPr>
            <a:xfrm>
              <a:off x="2066171" y="1955108"/>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7"/>
            <p:cNvSpPr/>
            <p:nvPr/>
          </p:nvSpPr>
          <p:spPr>
            <a:xfrm>
              <a:off x="204834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7"/>
            <p:cNvSpPr/>
            <p:nvPr/>
          </p:nvSpPr>
          <p:spPr>
            <a:xfrm>
              <a:off x="2045397" y="1961001"/>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7"/>
            <p:cNvSpPr/>
            <p:nvPr/>
          </p:nvSpPr>
          <p:spPr>
            <a:xfrm>
              <a:off x="2045058" y="1960905"/>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7"/>
            <p:cNvSpPr/>
            <p:nvPr/>
          </p:nvSpPr>
          <p:spPr>
            <a:xfrm>
              <a:off x="2044677" y="196081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7"/>
            <p:cNvSpPr/>
            <p:nvPr/>
          </p:nvSpPr>
          <p:spPr>
            <a:xfrm>
              <a:off x="2044257" y="19607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7"/>
            <p:cNvSpPr/>
            <p:nvPr/>
          </p:nvSpPr>
          <p:spPr>
            <a:xfrm>
              <a:off x="204815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7"/>
            <p:cNvSpPr/>
            <p:nvPr/>
          </p:nvSpPr>
          <p:spPr>
            <a:xfrm>
              <a:off x="2027190" y="1969595"/>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7"/>
            <p:cNvSpPr/>
            <p:nvPr/>
          </p:nvSpPr>
          <p:spPr>
            <a:xfrm>
              <a:off x="2009036" y="19618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7"/>
            <p:cNvSpPr/>
            <p:nvPr/>
          </p:nvSpPr>
          <p:spPr>
            <a:xfrm>
              <a:off x="2008276" y="196394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7"/>
            <p:cNvSpPr/>
            <p:nvPr/>
          </p:nvSpPr>
          <p:spPr>
            <a:xfrm>
              <a:off x="2008561" y="196318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7"/>
            <p:cNvSpPr/>
            <p:nvPr/>
          </p:nvSpPr>
          <p:spPr>
            <a:xfrm>
              <a:off x="2008846" y="1962521"/>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7"/>
            <p:cNvSpPr/>
            <p:nvPr/>
          </p:nvSpPr>
          <p:spPr>
            <a:xfrm>
              <a:off x="2009647" y="1960335"/>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7"/>
            <p:cNvSpPr/>
            <p:nvPr/>
          </p:nvSpPr>
          <p:spPr>
            <a:xfrm>
              <a:off x="2029796" y="1937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7"/>
            <p:cNvSpPr/>
            <p:nvPr/>
          </p:nvSpPr>
          <p:spPr>
            <a:xfrm>
              <a:off x="2009267" y="1961286"/>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7"/>
            <p:cNvSpPr/>
            <p:nvPr/>
          </p:nvSpPr>
          <p:spPr>
            <a:xfrm>
              <a:off x="2009457" y="1960756"/>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7"/>
            <p:cNvSpPr/>
            <p:nvPr/>
          </p:nvSpPr>
          <p:spPr>
            <a:xfrm>
              <a:off x="2008086" y="196474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7"/>
            <p:cNvSpPr/>
            <p:nvPr/>
          </p:nvSpPr>
          <p:spPr>
            <a:xfrm>
              <a:off x="2008086" y="196474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7"/>
            <p:cNvSpPr/>
            <p:nvPr/>
          </p:nvSpPr>
          <p:spPr>
            <a:xfrm>
              <a:off x="2147120" y="1866841"/>
              <a:ext cx="299" cy="109"/>
            </a:xfrm>
            <a:custGeom>
              <a:rect b="b" l="l" r="r" t="t"/>
              <a:pathLst>
                <a:path extrusionOk="0" h="8" w="22">
                  <a:moveTo>
                    <a:pt x="0" y="0"/>
                  </a:moveTo>
                  <a:lnTo>
                    <a:pt x="2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7"/>
            <p:cNvSpPr/>
            <p:nvPr/>
          </p:nvSpPr>
          <p:spPr>
            <a:xfrm>
              <a:off x="2140888" y="186564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7"/>
            <p:cNvSpPr/>
            <p:nvPr/>
          </p:nvSpPr>
          <p:spPr>
            <a:xfrm>
              <a:off x="2145219" y="1866311"/>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7"/>
            <p:cNvSpPr/>
            <p:nvPr/>
          </p:nvSpPr>
          <p:spPr>
            <a:xfrm>
              <a:off x="2147690" y="1867071"/>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7"/>
            <p:cNvSpPr/>
            <p:nvPr/>
          </p:nvSpPr>
          <p:spPr>
            <a:xfrm>
              <a:off x="2144554" y="1866175"/>
              <a:ext cx="285" cy="54"/>
            </a:xfrm>
            <a:custGeom>
              <a:rect b="b" l="l" r="r" t="t"/>
              <a:pathLst>
                <a:path extrusionOk="0" h="4" w="21">
                  <a:moveTo>
                    <a:pt x="0" y="0"/>
                  </a:moveTo>
                  <a:lnTo>
                    <a:pt x="2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7"/>
            <p:cNvSpPr/>
            <p:nvPr/>
          </p:nvSpPr>
          <p:spPr>
            <a:xfrm>
              <a:off x="2146495" y="1866650"/>
              <a:ext cx="353" cy="109"/>
            </a:xfrm>
            <a:custGeom>
              <a:rect b="b" l="l" r="r" t="t"/>
              <a:pathLst>
                <a:path extrusionOk="0" h="8" w="26">
                  <a:moveTo>
                    <a:pt x="1"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7"/>
            <p:cNvSpPr/>
            <p:nvPr/>
          </p:nvSpPr>
          <p:spPr>
            <a:xfrm>
              <a:off x="2145884" y="1866460"/>
              <a:ext cx="339" cy="109"/>
            </a:xfrm>
            <a:custGeom>
              <a:rect b="b" l="l" r="r" t="t"/>
              <a:pathLst>
                <a:path extrusionOk="0" h="8" w="25">
                  <a:moveTo>
                    <a:pt x="0"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7"/>
            <p:cNvSpPr/>
            <p:nvPr/>
          </p:nvSpPr>
          <p:spPr>
            <a:xfrm>
              <a:off x="2143875" y="186602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7"/>
            <p:cNvSpPr/>
            <p:nvPr/>
          </p:nvSpPr>
          <p:spPr>
            <a:xfrm>
              <a:off x="2143169" y="1865931"/>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7"/>
            <p:cNvSpPr/>
            <p:nvPr/>
          </p:nvSpPr>
          <p:spPr>
            <a:xfrm>
              <a:off x="2141648" y="1865741"/>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7"/>
            <p:cNvSpPr/>
            <p:nvPr/>
          </p:nvSpPr>
          <p:spPr>
            <a:xfrm>
              <a:off x="2142449" y="1865836"/>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7"/>
            <p:cNvSpPr/>
            <p:nvPr/>
          </p:nvSpPr>
          <p:spPr>
            <a:xfrm>
              <a:off x="2069633" y="1949446"/>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7"/>
            <p:cNvSpPr/>
            <p:nvPr/>
          </p:nvSpPr>
          <p:spPr>
            <a:xfrm>
              <a:off x="2080943" y="1903961"/>
              <a:ext cx="14" cy="530"/>
            </a:xfrm>
            <a:custGeom>
              <a:rect b="b" l="l" r="r" t="t"/>
              <a:pathLst>
                <a:path extrusionOk="0" h="39" w="1">
                  <a:moveTo>
                    <a:pt x="1" y="0"/>
                  </a:moveTo>
                  <a:lnTo>
                    <a:pt x="1"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7"/>
            <p:cNvSpPr/>
            <p:nvPr/>
          </p:nvSpPr>
          <p:spPr>
            <a:xfrm>
              <a:off x="2080563" y="191844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7"/>
            <p:cNvSpPr/>
            <p:nvPr/>
          </p:nvSpPr>
          <p:spPr>
            <a:xfrm>
              <a:off x="2080617" y="191816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7"/>
            <p:cNvSpPr/>
            <p:nvPr/>
          </p:nvSpPr>
          <p:spPr>
            <a:xfrm>
              <a:off x="2080902" y="191327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7"/>
            <p:cNvSpPr/>
            <p:nvPr/>
          </p:nvSpPr>
          <p:spPr>
            <a:xfrm>
              <a:off x="2080658" y="1917838"/>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7"/>
            <p:cNvSpPr/>
            <p:nvPr/>
          </p:nvSpPr>
          <p:spPr>
            <a:xfrm>
              <a:off x="2080522" y="191869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7"/>
            <p:cNvSpPr/>
            <p:nvPr/>
          </p:nvSpPr>
          <p:spPr>
            <a:xfrm>
              <a:off x="2080373" y="191920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7"/>
            <p:cNvSpPr/>
            <p:nvPr/>
          </p:nvSpPr>
          <p:spPr>
            <a:xfrm>
              <a:off x="2080468" y="1918924"/>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7"/>
            <p:cNvSpPr/>
            <p:nvPr/>
          </p:nvSpPr>
          <p:spPr>
            <a:xfrm>
              <a:off x="2080427" y="191907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7"/>
            <p:cNvSpPr/>
            <p:nvPr/>
          </p:nvSpPr>
          <p:spPr>
            <a:xfrm>
              <a:off x="2080943" y="1910424"/>
              <a:ext cx="14" cy="394"/>
            </a:xfrm>
            <a:custGeom>
              <a:rect b="b" l="l" r="r" t="t"/>
              <a:pathLst>
                <a:path extrusionOk="0" h="29" w="1">
                  <a:moveTo>
                    <a:pt x="1"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7"/>
            <p:cNvSpPr/>
            <p:nvPr/>
          </p:nvSpPr>
          <p:spPr>
            <a:xfrm>
              <a:off x="2080943" y="191147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7"/>
            <p:cNvSpPr/>
            <p:nvPr/>
          </p:nvSpPr>
          <p:spPr>
            <a:xfrm>
              <a:off x="2080753" y="1916548"/>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7"/>
            <p:cNvSpPr/>
            <p:nvPr/>
          </p:nvSpPr>
          <p:spPr>
            <a:xfrm>
              <a:off x="2080658" y="1917457"/>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7"/>
            <p:cNvSpPr/>
            <p:nvPr/>
          </p:nvSpPr>
          <p:spPr>
            <a:xfrm>
              <a:off x="2080943" y="1905482"/>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7"/>
            <p:cNvSpPr/>
            <p:nvPr/>
          </p:nvSpPr>
          <p:spPr>
            <a:xfrm>
              <a:off x="2080943" y="1906813"/>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7"/>
            <p:cNvSpPr/>
            <p:nvPr/>
          </p:nvSpPr>
          <p:spPr>
            <a:xfrm>
              <a:off x="2054996" y="1931714"/>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7"/>
            <p:cNvSpPr/>
            <p:nvPr/>
          </p:nvSpPr>
          <p:spPr>
            <a:xfrm>
              <a:off x="2080943" y="1909325"/>
              <a:ext cx="14" cy="394"/>
            </a:xfrm>
            <a:custGeom>
              <a:rect b="b" l="l" r="r" t="t"/>
              <a:pathLst>
                <a:path extrusionOk="0" h="29" w="1">
                  <a:moveTo>
                    <a:pt x="1"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7"/>
            <p:cNvSpPr/>
            <p:nvPr/>
          </p:nvSpPr>
          <p:spPr>
            <a:xfrm>
              <a:off x="2080943" y="190808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7"/>
            <p:cNvSpPr/>
            <p:nvPr/>
          </p:nvSpPr>
          <p:spPr>
            <a:xfrm>
              <a:off x="2080237" y="191954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7"/>
            <p:cNvSpPr/>
            <p:nvPr/>
          </p:nvSpPr>
          <p:spPr>
            <a:xfrm>
              <a:off x="2080332" y="191935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7"/>
            <p:cNvSpPr/>
            <p:nvPr/>
          </p:nvSpPr>
          <p:spPr>
            <a:xfrm>
              <a:off x="2080278" y="1919453"/>
              <a:ext cx="14" cy="54"/>
            </a:xfrm>
            <a:custGeom>
              <a:rect b="b" l="l" r="r" t="t"/>
              <a:pathLst>
                <a:path extrusionOk="0" h="4"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7"/>
            <p:cNvSpPr/>
            <p:nvPr/>
          </p:nvSpPr>
          <p:spPr>
            <a:xfrm>
              <a:off x="2080183" y="191960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7"/>
            <p:cNvSpPr/>
            <p:nvPr/>
          </p:nvSpPr>
          <p:spPr>
            <a:xfrm>
              <a:off x="2080142" y="191964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7"/>
            <p:cNvSpPr/>
            <p:nvPr/>
          </p:nvSpPr>
          <p:spPr>
            <a:xfrm>
              <a:off x="2079992" y="1919739"/>
              <a:ext cx="109" cy="54"/>
            </a:xfrm>
            <a:custGeom>
              <a:rect b="b" l="l" r="r" t="t"/>
              <a:pathLst>
                <a:path extrusionOk="0" h="4"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7"/>
            <p:cNvSpPr/>
            <p:nvPr/>
          </p:nvSpPr>
          <p:spPr>
            <a:xfrm>
              <a:off x="2050855" y="193214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7"/>
            <p:cNvSpPr/>
            <p:nvPr/>
          </p:nvSpPr>
          <p:spPr>
            <a:xfrm>
              <a:off x="2050719" y="193390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7"/>
            <p:cNvSpPr/>
            <p:nvPr/>
          </p:nvSpPr>
          <p:spPr>
            <a:xfrm>
              <a:off x="2066401" y="1952067"/>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7"/>
            <p:cNvSpPr/>
            <p:nvPr/>
          </p:nvSpPr>
          <p:spPr>
            <a:xfrm>
              <a:off x="2050760" y="193275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7"/>
            <p:cNvSpPr/>
            <p:nvPr/>
          </p:nvSpPr>
          <p:spPr>
            <a:xfrm>
              <a:off x="2065981" y="195191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7"/>
            <p:cNvSpPr/>
            <p:nvPr/>
          </p:nvSpPr>
          <p:spPr>
            <a:xfrm>
              <a:off x="2050719" y="193418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7"/>
            <p:cNvSpPr/>
            <p:nvPr/>
          </p:nvSpPr>
          <p:spPr>
            <a:xfrm>
              <a:off x="2050719" y="19343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7"/>
            <p:cNvSpPr/>
            <p:nvPr/>
          </p:nvSpPr>
          <p:spPr>
            <a:xfrm>
              <a:off x="2050719" y="193452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7"/>
            <p:cNvSpPr/>
            <p:nvPr/>
          </p:nvSpPr>
          <p:spPr>
            <a:xfrm>
              <a:off x="2065166" y="19516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7"/>
            <p:cNvSpPr/>
            <p:nvPr/>
          </p:nvSpPr>
          <p:spPr>
            <a:xfrm>
              <a:off x="2050719" y="1933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7"/>
            <p:cNvSpPr/>
            <p:nvPr/>
          </p:nvSpPr>
          <p:spPr>
            <a:xfrm>
              <a:off x="2065600" y="195182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7"/>
            <p:cNvSpPr/>
            <p:nvPr/>
          </p:nvSpPr>
          <p:spPr>
            <a:xfrm>
              <a:off x="2050719" y="193323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7"/>
            <p:cNvSpPr/>
            <p:nvPr/>
          </p:nvSpPr>
          <p:spPr>
            <a:xfrm>
              <a:off x="2154153" y="194416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7"/>
            <p:cNvSpPr/>
            <p:nvPr/>
          </p:nvSpPr>
          <p:spPr>
            <a:xfrm>
              <a:off x="2160751" y="18774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7"/>
            <p:cNvSpPr/>
            <p:nvPr/>
          </p:nvSpPr>
          <p:spPr>
            <a:xfrm>
              <a:off x="2160656" y="1875055"/>
              <a:ext cx="14" cy="489"/>
            </a:xfrm>
            <a:custGeom>
              <a:rect b="b" l="l" r="r" t="t"/>
              <a:pathLst>
                <a:path extrusionOk="0" h="36" w="1">
                  <a:moveTo>
                    <a:pt x="1" y="1"/>
                  </a:moveTo>
                  <a:lnTo>
                    <a:pt x="1"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7"/>
            <p:cNvSpPr/>
            <p:nvPr/>
          </p:nvSpPr>
          <p:spPr>
            <a:xfrm>
              <a:off x="2149536" y="1938896"/>
              <a:ext cx="14" cy="869"/>
            </a:xfrm>
            <a:custGeom>
              <a:rect b="b" l="l" r="r" t="t"/>
              <a:pathLst>
                <a:path extrusionOk="0" h="64" w="1">
                  <a:moveTo>
                    <a:pt x="1" y="6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7"/>
            <p:cNvSpPr/>
            <p:nvPr/>
          </p:nvSpPr>
          <p:spPr>
            <a:xfrm>
              <a:off x="2160616" y="1874444"/>
              <a:ext cx="14" cy="584"/>
            </a:xfrm>
            <a:custGeom>
              <a:rect b="b" l="l" r="r" t="t"/>
              <a:pathLst>
                <a:path extrusionOk="0" h="43" w="1">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7"/>
            <p:cNvSpPr/>
            <p:nvPr/>
          </p:nvSpPr>
          <p:spPr>
            <a:xfrm>
              <a:off x="2160711" y="1876195"/>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7"/>
            <p:cNvSpPr/>
            <p:nvPr/>
          </p:nvSpPr>
          <p:spPr>
            <a:xfrm>
              <a:off x="2149536" y="193975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7"/>
            <p:cNvSpPr/>
            <p:nvPr/>
          </p:nvSpPr>
          <p:spPr>
            <a:xfrm>
              <a:off x="2231531" y="1797813"/>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7"/>
            <p:cNvSpPr/>
            <p:nvPr/>
          </p:nvSpPr>
          <p:spPr>
            <a:xfrm>
              <a:off x="2133094" y="2030246"/>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7"/>
            <p:cNvSpPr/>
            <p:nvPr/>
          </p:nvSpPr>
          <p:spPr>
            <a:xfrm>
              <a:off x="2133094" y="2029010"/>
              <a:ext cx="14" cy="258"/>
            </a:xfrm>
            <a:custGeom>
              <a:rect b="b" l="l" r="r" t="t"/>
              <a:pathLst>
                <a:path extrusionOk="0" h="19" w="1">
                  <a:moveTo>
                    <a:pt x="0"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7"/>
            <p:cNvSpPr/>
            <p:nvPr/>
          </p:nvSpPr>
          <p:spPr>
            <a:xfrm>
              <a:off x="2132809" y="2034767"/>
              <a:ext cx="54" cy="353"/>
            </a:xfrm>
            <a:custGeom>
              <a:rect b="b" l="l" r="r" t="t"/>
              <a:pathLst>
                <a:path extrusionOk="0" h="26" w="4">
                  <a:moveTo>
                    <a:pt x="4"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7"/>
            <p:cNvSpPr/>
            <p:nvPr/>
          </p:nvSpPr>
          <p:spPr>
            <a:xfrm>
              <a:off x="2132809" y="2035107"/>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7"/>
            <p:cNvSpPr/>
            <p:nvPr/>
          </p:nvSpPr>
          <p:spPr>
            <a:xfrm>
              <a:off x="2122680" y="2035867"/>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7"/>
            <p:cNvSpPr/>
            <p:nvPr/>
          </p:nvSpPr>
          <p:spPr>
            <a:xfrm>
              <a:off x="2132904" y="203444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7"/>
            <p:cNvSpPr/>
            <p:nvPr/>
          </p:nvSpPr>
          <p:spPr>
            <a:xfrm>
              <a:off x="2132904" y="203406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7"/>
            <p:cNvSpPr/>
            <p:nvPr/>
          </p:nvSpPr>
          <p:spPr>
            <a:xfrm>
              <a:off x="2123400"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7"/>
            <p:cNvSpPr/>
            <p:nvPr/>
          </p:nvSpPr>
          <p:spPr>
            <a:xfrm>
              <a:off x="2123495"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7"/>
            <p:cNvSpPr/>
            <p:nvPr/>
          </p:nvSpPr>
          <p:spPr>
            <a:xfrm>
              <a:off x="2122925" y="2035813"/>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7"/>
            <p:cNvSpPr/>
            <p:nvPr/>
          </p:nvSpPr>
          <p:spPr>
            <a:xfrm>
              <a:off x="2123115" y="203581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7"/>
            <p:cNvSpPr/>
            <p:nvPr/>
          </p:nvSpPr>
          <p:spPr>
            <a:xfrm>
              <a:off x="2121974" y="2035908"/>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7"/>
            <p:cNvSpPr/>
            <p:nvPr/>
          </p:nvSpPr>
          <p:spPr>
            <a:xfrm>
              <a:off x="2132945" y="2033627"/>
              <a:ext cx="14" cy="299"/>
            </a:xfrm>
            <a:custGeom>
              <a:rect b="b" l="l" r="r" t="t"/>
              <a:pathLst>
                <a:path extrusionOk="0" h="22" w="1">
                  <a:moveTo>
                    <a:pt x="1"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7"/>
            <p:cNvSpPr/>
            <p:nvPr/>
          </p:nvSpPr>
          <p:spPr>
            <a:xfrm>
              <a:off x="2121499" y="2035962"/>
              <a:ext cx="394" cy="54"/>
            </a:xfrm>
            <a:custGeom>
              <a:rect b="b" l="l" r="r" t="t"/>
              <a:pathLst>
                <a:path extrusionOk="0" h="4" w="29">
                  <a:moveTo>
                    <a:pt x="2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7"/>
            <p:cNvSpPr/>
            <p:nvPr/>
          </p:nvSpPr>
          <p:spPr>
            <a:xfrm>
              <a:off x="2122354" y="2035867"/>
              <a:ext cx="299" cy="54"/>
            </a:xfrm>
            <a:custGeom>
              <a:rect b="b" l="l" r="r" t="t"/>
              <a:pathLst>
                <a:path extrusionOk="0" h="4" w="22">
                  <a:moveTo>
                    <a:pt x="2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7"/>
            <p:cNvSpPr/>
            <p:nvPr/>
          </p:nvSpPr>
          <p:spPr>
            <a:xfrm>
              <a:off x="2147065" y="2027639"/>
              <a:ext cx="1779" cy="54"/>
            </a:xfrm>
            <a:custGeom>
              <a:rect b="b" l="l" r="r" t="t"/>
              <a:pathLst>
                <a:path extrusionOk="0" h="4" w="131">
                  <a:moveTo>
                    <a:pt x="1" y="0"/>
                  </a:moveTo>
                  <a:lnTo>
                    <a:pt x="13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7"/>
            <p:cNvSpPr/>
            <p:nvPr/>
          </p:nvSpPr>
          <p:spPr>
            <a:xfrm>
              <a:off x="2149306" y="202773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7"/>
            <p:cNvSpPr/>
            <p:nvPr/>
          </p:nvSpPr>
          <p:spPr>
            <a:xfrm>
              <a:off x="2133759" y="2071603"/>
              <a:ext cx="244" cy="68"/>
            </a:xfrm>
            <a:custGeom>
              <a:rect b="b" l="l" r="r" t="t"/>
              <a:pathLst>
                <a:path extrusionOk="0" h="5" w="18">
                  <a:moveTo>
                    <a:pt x="0"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7"/>
            <p:cNvSpPr/>
            <p:nvPr/>
          </p:nvSpPr>
          <p:spPr>
            <a:xfrm>
              <a:off x="2132334" y="2072268"/>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7"/>
            <p:cNvSpPr/>
            <p:nvPr/>
          </p:nvSpPr>
          <p:spPr>
            <a:xfrm>
              <a:off x="2133379" y="2071657"/>
              <a:ext cx="244" cy="109"/>
            </a:xfrm>
            <a:custGeom>
              <a:rect b="b" l="l" r="r" t="t"/>
              <a:pathLst>
                <a:path extrusionOk="0" h="8" w="18">
                  <a:moveTo>
                    <a:pt x="0"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7"/>
            <p:cNvSpPr/>
            <p:nvPr/>
          </p:nvSpPr>
          <p:spPr>
            <a:xfrm>
              <a:off x="2146780" y="2029350"/>
              <a:ext cx="109" cy="910"/>
            </a:xfrm>
            <a:custGeom>
              <a:rect b="b" l="l" r="r" t="t"/>
              <a:pathLst>
                <a:path extrusionOk="0" h="67" w="8">
                  <a:moveTo>
                    <a:pt x="1" y="6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7"/>
            <p:cNvSpPr/>
            <p:nvPr/>
          </p:nvSpPr>
          <p:spPr>
            <a:xfrm>
              <a:off x="2146590" y="2031386"/>
              <a:ext cx="68" cy="638"/>
            </a:xfrm>
            <a:custGeom>
              <a:rect b="b" l="l" r="r" t="t"/>
              <a:pathLst>
                <a:path extrusionOk="0" h="47" w="5">
                  <a:moveTo>
                    <a:pt x="1" y="47"/>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7"/>
            <p:cNvSpPr/>
            <p:nvPr/>
          </p:nvSpPr>
          <p:spPr>
            <a:xfrm>
              <a:off x="2214994" y="1959385"/>
              <a:ext cx="244" cy="720"/>
            </a:xfrm>
            <a:custGeom>
              <a:rect b="b" l="l" r="r" t="t"/>
              <a:pathLst>
                <a:path extrusionOk="0" h="53" w="18">
                  <a:moveTo>
                    <a:pt x="0" y="53"/>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7"/>
            <p:cNvSpPr/>
            <p:nvPr/>
          </p:nvSpPr>
          <p:spPr>
            <a:xfrm>
              <a:off x="2216080" y="1961421"/>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7"/>
            <p:cNvSpPr/>
            <p:nvPr/>
          </p:nvSpPr>
          <p:spPr>
            <a:xfrm>
              <a:off x="2307348" y="1867601"/>
              <a:ext cx="394" cy="489"/>
            </a:xfrm>
            <a:custGeom>
              <a:rect b="b" l="l" r="r" t="t"/>
              <a:pathLst>
                <a:path extrusionOk="0" h="36" w="29">
                  <a:moveTo>
                    <a:pt x="0" y="3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7"/>
            <p:cNvSpPr/>
            <p:nvPr/>
          </p:nvSpPr>
          <p:spPr>
            <a:xfrm>
              <a:off x="2305067" y="1869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7"/>
            <p:cNvSpPr/>
            <p:nvPr/>
          </p:nvSpPr>
          <p:spPr>
            <a:xfrm>
              <a:off x="2324034" y="1913126"/>
              <a:ext cx="489" cy="353"/>
            </a:xfrm>
            <a:custGeom>
              <a:rect b="b" l="l" r="r" t="t"/>
              <a:pathLst>
                <a:path extrusionOk="0" h="26" w="36">
                  <a:moveTo>
                    <a:pt x="0" y="25"/>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7"/>
            <p:cNvSpPr/>
            <p:nvPr/>
          </p:nvSpPr>
          <p:spPr>
            <a:xfrm>
              <a:off x="2324605" y="1912705"/>
              <a:ext cx="530" cy="394"/>
            </a:xfrm>
            <a:custGeom>
              <a:rect b="b" l="l" r="r" t="t"/>
              <a:pathLst>
                <a:path extrusionOk="0" h="29" w="39">
                  <a:moveTo>
                    <a:pt x="0" y="28"/>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7"/>
            <p:cNvSpPr/>
            <p:nvPr/>
          </p:nvSpPr>
          <p:spPr>
            <a:xfrm>
              <a:off x="2325216" y="1912230"/>
              <a:ext cx="584" cy="434"/>
            </a:xfrm>
            <a:custGeom>
              <a:rect b="b" l="l" r="r" t="t"/>
              <a:pathLst>
                <a:path extrusionOk="0" h="32" w="43">
                  <a:moveTo>
                    <a:pt x="1" y="32"/>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7"/>
            <p:cNvSpPr/>
            <p:nvPr/>
          </p:nvSpPr>
          <p:spPr>
            <a:xfrm>
              <a:off x="2361250" y="194817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7"/>
            <p:cNvSpPr/>
            <p:nvPr/>
          </p:nvSpPr>
          <p:spPr>
            <a:xfrm>
              <a:off x="2360870" y="194849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7"/>
            <p:cNvSpPr/>
            <p:nvPr/>
          </p:nvSpPr>
          <p:spPr>
            <a:xfrm>
              <a:off x="2361481" y="194798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7"/>
            <p:cNvSpPr/>
            <p:nvPr/>
          </p:nvSpPr>
          <p:spPr>
            <a:xfrm>
              <a:off x="2361060" y="194836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7"/>
            <p:cNvSpPr/>
            <p:nvPr/>
          </p:nvSpPr>
          <p:spPr>
            <a:xfrm>
              <a:off x="2360721" y="194864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7"/>
            <p:cNvSpPr/>
            <p:nvPr/>
          </p:nvSpPr>
          <p:spPr>
            <a:xfrm>
              <a:off x="2360015" y="1962711"/>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7"/>
            <p:cNvSpPr/>
            <p:nvPr/>
          </p:nvSpPr>
          <p:spPr>
            <a:xfrm>
              <a:off x="2359580" y="196470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7"/>
            <p:cNvSpPr/>
            <p:nvPr/>
          </p:nvSpPr>
          <p:spPr>
            <a:xfrm>
              <a:off x="2353647" y="2011577"/>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7"/>
            <p:cNvSpPr/>
            <p:nvPr/>
          </p:nvSpPr>
          <p:spPr>
            <a:xfrm>
              <a:off x="2314381" y="1940268"/>
              <a:ext cx="258" cy="543"/>
            </a:xfrm>
            <a:custGeom>
              <a:rect b="b" l="l" r="r" t="t"/>
              <a:pathLst>
                <a:path extrusionOk="0" h="40" w="19">
                  <a:moveTo>
                    <a:pt x="1" y="39"/>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7"/>
            <p:cNvSpPr/>
            <p:nvPr/>
          </p:nvSpPr>
          <p:spPr>
            <a:xfrm>
              <a:off x="2314055" y="1940933"/>
              <a:ext cx="244" cy="489"/>
            </a:xfrm>
            <a:custGeom>
              <a:rect b="b" l="l" r="r" t="t"/>
              <a:pathLst>
                <a:path extrusionOk="0" h="36" w="18">
                  <a:moveTo>
                    <a:pt x="0" y="36"/>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7"/>
            <p:cNvSpPr/>
            <p:nvPr/>
          </p:nvSpPr>
          <p:spPr>
            <a:xfrm>
              <a:off x="2309534" y="200639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7"/>
            <p:cNvSpPr/>
            <p:nvPr/>
          </p:nvSpPr>
          <p:spPr>
            <a:xfrm>
              <a:off x="2309344" y="20077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7"/>
            <p:cNvSpPr/>
            <p:nvPr/>
          </p:nvSpPr>
          <p:spPr>
            <a:xfrm>
              <a:off x="2359064" y="196132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7"/>
            <p:cNvSpPr/>
            <p:nvPr/>
          </p:nvSpPr>
          <p:spPr>
            <a:xfrm>
              <a:off x="2354407" y="1952868"/>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7"/>
            <p:cNvSpPr/>
            <p:nvPr/>
          </p:nvSpPr>
          <p:spPr>
            <a:xfrm>
              <a:off x="2355779" y="1950967"/>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7"/>
            <p:cNvSpPr/>
            <p:nvPr/>
          </p:nvSpPr>
          <p:spPr>
            <a:xfrm>
              <a:off x="2353932" y="1953533"/>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7"/>
            <p:cNvSpPr/>
            <p:nvPr/>
          </p:nvSpPr>
          <p:spPr>
            <a:xfrm>
              <a:off x="2358915" y="196132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7"/>
            <p:cNvSpPr/>
            <p:nvPr/>
          </p:nvSpPr>
          <p:spPr>
            <a:xfrm>
              <a:off x="2354828" y="19522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7"/>
            <p:cNvSpPr/>
            <p:nvPr/>
          </p:nvSpPr>
          <p:spPr>
            <a:xfrm>
              <a:off x="2358779"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7"/>
            <p:cNvSpPr/>
            <p:nvPr/>
          </p:nvSpPr>
          <p:spPr>
            <a:xfrm>
              <a:off x="2359445"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7"/>
            <p:cNvSpPr/>
            <p:nvPr/>
          </p:nvSpPr>
          <p:spPr>
            <a:xfrm>
              <a:off x="2356118" y="1950451"/>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7"/>
            <p:cNvSpPr/>
            <p:nvPr/>
          </p:nvSpPr>
          <p:spPr>
            <a:xfrm>
              <a:off x="2360056" y="1961761"/>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7"/>
            <p:cNvSpPr/>
            <p:nvPr/>
          </p:nvSpPr>
          <p:spPr>
            <a:xfrm>
              <a:off x="2359730" y="196151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7"/>
            <p:cNvSpPr/>
            <p:nvPr/>
          </p:nvSpPr>
          <p:spPr>
            <a:xfrm>
              <a:off x="2355263" y="1951591"/>
              <a:ext cx="204" cy="244"/>
            </a:xfrm>
            <a:custGeom>
              <a:rect b="b" l="l" r="r" t="t"/>
              <a:pathLst>
                <a:path extrusionOk="0" h="18" w="15">
                  <a:moveTo>
                    <a:pt x="1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7"/>
            <p:cNvSpPr/>
            <p:nvPr/>
          </p:nvSpPr>
          <p:spPr>
            <a:xfrm>
              <a:off x="2356539" y="194992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7"/>
            <p:cNvSpPr/>
            <p:nvPr/>
          </p:nvSpPr>
          <p:spPr>
            <a:xfrm>
              <a:off x="2360490" y="1962087"/>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7"/>
            <p:cNvSpPr/>
            <p:nvPr/>
          </p:nvSpPr>
          <p:spPr>
            <a:xfrm>
              <a:off x="2319703" y="1935991"/>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7"/>
            <p:cNvSpPr/>
            <p:nvPr/>
          </p:nvSpPr>
          <p:spPr>
            <a:xfrm>
              <a:off x="2320464" y="1936140"/>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7"/>
            <p:cNvSpPr/>
            <p:nvPr/>
          </p:nvSpPr>
          <p:spPr>
            <a:xfrm>
              <a:off x="2320423" y="193614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7"/>
            <p:cNvSpPr/>
            <p:nvPr/>
          </p:nvSpPr>
          <p:spPr>
            <a:xfrm>
              <a:off x="2320233" y="1936086"/>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7"/>
            <p:cNvSpPr/>
            <p:nvPr/>
          </p:nvSpPr>
          <p:spPr>
            <a:xfrm>
              <a:off x="2319893" y="193604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7"/>
            <p:cNvSpPr/>
            <p:nvPr/>
          </p:nvSpPr>
          <p:spPr>
            <a:xfrm>
              <a:off x="2320369" y="1936086"/>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7"/>
            <p:cNvSpPr/>
            <p:nvPr/>
          </p:nvSpPr>
          <p:spPr>
            <a:xfrm>
              <a:off x="2320083" y="193604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7"/>
            <p:cNvSpPr/>
            <p:nvPr/>
          </p:nvSpPr>
          <p:spPr>
            <a:xfrm>
              <a:off x="2318753" y="193595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7"/>
            <p:cNvSpPr/>
            <p:nvPr/>
          </p:nvSpPr>
          <p:spPr>
            <a:xfrm>
              <a:off x="2319133" y="1935950"/>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7"/>
            <p:cNvSpPr/>
            <p:nvPr/>
          </p:nvSpPr>
          <p:spPr>
            <a:xfrm>
              <a:off x="231833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7"/>
            <p:cNvSpPr/>
            <p:nvPr/>
          </p:nvSpPr>
          <p:spPr>
            <a:xfrm>
              <a:off x="231776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7"/>
            <p:cNvSpPr/>
            <p:nvPr/>
          </p:nvSpPr>
          <p:spPr>
            <a:xfrm>
              <a:off x="2319418" y="193599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7"/>
            <p:cNvSpPr/>
            <p:nvPr/>
          </p:nvSpPr>
          <p:spPr>
            <a:xfrm>
              <a:off x="2314625" y="1772192"/>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7"/>
            <p:cNvSpPr/>
            <p:nvPr/>
          </p:nvSpPr>
          <p:spPr>
            <a:xfrm>
              <a:off x="2313770" y="1779334"/>
              <a:ext cx="190" cy="204"/>
            </a:xfrm>
            <a:custGeom>
              <a:rect b="b" l="l" r="r" t="t"/>
              <a:pathLst>
                <a:path extrusionOk="0" h="15" w="14">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7"/>
            <p:cNvSpPr/>
            <p:nvPr/>
          </p:nvSpPr>
          <p:spPr>
            <a:xfrm>
              <a:off x="2315671" y="177342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7"/>
            <p:cNvSpPr/>
            <p:nvPr/>
          </p:nvSpPr>
          <p:spPr>
            <a:xfrm>
              <a:off x="2315521" y="177323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7"/>
            <p:cNvSpPr/>
            <p:nvPr/>
          </p:nvSpPr>
          <p:spPr>
            <a:xfrm>
              <a:off x="2313485" y="1771527"/>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7"/>
            <p:cNvSpPr/>
            <p:nvPr/>
          </p:nvSpPr>
          <p:spPr>
            <a:xfrm>
              <a:off x="2314055" y="1779048"/>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7"/>
            <p:cNvSpPr/>
            <p:nvPr/>
          </p:nvSpPr>
          <p:spPr>
            <a:xfrm>
              <a:off x="2314530" y="1778519"/>
              <a:ext cx="204" cy="149"/>
            </a:xfrm>
            <a:custGeom>
              <a:rect b="b" l="l" r="r" t="t"/>
              <a:pathLst>
                <a:path extrusionOk="0" h="11"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7"/>
            <p:cNvSpPr/>
            <p:nvPr/>
          </p:nvSpPr>
          <p:spPr>
            <a:xfrm>
              <a:off x="2313811" y="1771676"/>
              <a:ext cx="244" cy="149"/>
            </a:xfrm>
            <a:custGeom>
              <a:rect b="b" l="l" r="r" t="t"/>
              <a:pathLst>
                <a:path extrusionOk="0" h="11" w="18">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7"/>
            <p:cNvSpPr/>
            <p:nvPr/>
          </p:nvSpPr>
          <p:spPr>
            <a:xfrm>
              <a:off x="2315386" y="1773006"/>
              <a:ext cx="54" cy="109"/>
            </a:xfrm>
            <a:custGeom>
              <a:rect b="b" l="l" r="r" t="t"/>
              <a:pathLst>
                <a:path extrusionOk="0" h="8" w="4">
                  <a:moveTo>
                    <a:pt x="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7"/>
            <p:cNvSpPr/>
            <p:nvPr/>
          </p:nvSpPr>
          <p:spPr>
            <a:xfrm>
              <a:off x="2315236" y="177281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7"/>
            <p:cNvSpPr/>
            <p:nvPr/>
          </p:nvSpPr>
          <p:spPr>
            <a:xfrm>
              <a:off x="2315046" y="177257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7"/>
            <p:cNvSpPr/>
            <p:nvPr/>
          </p:nvSpPr>
          <p:spPr>
            <a:xfrm>
              <a:off x="2314286" y="1778709"/>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7"/>
            <p:cNvSpPr/>
            <p:nvPr/>
          </p:nvSpPr>
          <p:spPr>
            <a:xfrm>
              <a:off x="2310769" y="1783081"/>
              <a:ext cx="339" cy="543"/>
            </a:xfrm>
            <a:custGeom>
              <a:rect b="b" l="l" r="r" t="t"/>
              <a:pathLst>
                <a:path extrusionOk="0" h="40" w="25">
                  <a:moveTo>
                    <a:pt x="0" y="39"/>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7"/>
            <p:cNvSpPr/>
            <p:nvPr/>
          </p:nvSpPr>
          <p:spPr>
            <a:xfrm>
              <a:off x="2310335" y="1783651"/>
              <a:ext cx="394" cy="638"/>
            </a:xfrm>
            <a:custGeom>
              <a:rect b="b" l="l" r="r" t="t"/>
              <a:pathLst>
                <a:path extrusionOk="0" h="47" w="29">
                  <a:moveTo>
                    <a:pt x="1" y="46"/>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7"/>
            <p:cNvSpPr/>
            <p:nvPr/>
          </p:nvSpPr>
          <p:spPr>
            <a:xfrm>
              <a:off x="2313430" y="1779659"/>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7"/>
            <p:cNvSpPr/>
            <p:nvPr/>
          </p:nvSpPr>
          <p:spPr>
            <a:xfrm>
              <a:off x="2311190" y="1782511"/>
              <a:ext cx="299" cy="394"/>
            </a:xfrm>
            <a:custGeom>
              <a:rect b="b" l="l" r="r" t="t"/>
              <a:pathLst>
                <a:path extrusionOk="0" h="29" w="22">
                  <a:moveTo>
                    <a:pt x="1" y="29"/>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7"/>
            <p:cNvSpPr/>
            <p:nvPr/>
          </p:nvSpPr>
          <p:spPr>
            <a:xfrm>
              <a:off x="2314856" y="1772382"/>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7"/>
            <p:cNvSpPr/>
            <p:nvPr/>
          </p:nvSpPr>
          <p:spPr>
            <a:xfrm>
              <a:off x="2313091" y="1780094"/>
              <a:ext cx="258" cy="244"/>
            </a:xfrm>
            <a:custGeom>
              <a:rect b="b" l="l" r="r" t="t"/>
              <a:pathLst>
                <a:path extrusionOk="0" h="18" w="19">
                  <a:moveTo>
                    <a:pt x="1"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7"/>
            <p:cNvSpPr/>
            <p:nvPr/>
          </p:nvSpPr>
          <p:spPr>
            <a:xfrm>
              <a:off x="2312765" y="1780515"/>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7"/>
            <p:cNvSpPr/>
            <p:nvPr/>
          </p:nvSpPr>
          <p:spPr>
            <a:xfrm>
              <a:off x="2312385" y="1780990"/>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7"/>
            <p:cNvSpPr/>
            <p:nvPr/>
          </p:nvSpPr>
          <p:spPr>
            <a:xfrm>
              <a:off x="2312005" y="1781465"/>
              <a:ext cx="244" cy="353"/>
            </a:xfrm>
            <a:custGeom>
              <a:rect b="b" l="l" r="r" t="t"/>
              <a:pathLst>
                <a:path extrusionOk="0" h="26" w="18">
                  <a:moveTo>
                    <a:pt x="0" y="2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7"/>
            <p:cNvSpPr/>
            <p:nvPr/>
          </p:nvSpPr>
          <p:spPr>
            <a:xfrm>
              <a:off x="2311625" y="178199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7"/>
            <p:cNvSpPr/>
            <p:nvPr/>
          </p:nvSpPr>
          <p:spPr>
            <a:xfrm>
              <a:off x="2309955" y="1784276"/>
              <a:ext cx="394" cy="584"/>
            </a:xfrm>
            <a:custGeom>
              <a:rect b="b" l="l" r="r" t="t"/>
              <a:pathLst>
                <a:path extrusionOk="0" h="43" w="29">
                  <a:moveTo>
                    <a:pt x="1" y="42"/>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7"/>
            <p:cNvSpPr/>
            <p:nvPr/>
          </p:nvSpPr>
          <p:spPr>
            <a:xfrm>
              <a:off x="2312141" y="1771241"/>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7"/>
            <p:cNvSpPr/>
            <p:nvPr/>
          </p:nvSpPr>
          <p:spPr>
            <a:xfrm>
              <a:off x="2312616" y="177129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7"/>
            <p:cNvSpPr/>
            <p:nvPr/>
          </p:nvSpPr>
          <p:spPr>
            <a:xfrm>
              <a:off x="2311665" y="1771146"/>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7"/>
            <p:cNvSpPr/>
            <p:nvPr/>
          </p:nvSpPr>
          <p:spPr>
            <a:xfrm>
              <a:off x="2313050" y="1771431"/>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7"/>
            <p:cNvSpPr/>
            <p:nvPr/>
          </p:nvSpPr>
          <p:spPr>
            <a:xfrm>
              <a:off x="2702915" y="1869217"/>
              <a:ext cx="109" cy="394"/>
            </a:xfrm>
            <a:custGeom>
              <a:rect b="b" l="l" r="r" t="t"/>
              <a:pathLst>
                <a:path extrusionOk="0" h="29" w="8">
                  <a:moveTo>
                    <a:pt x="0" y="0"/>
                  </a:moveTo>
                  <a:lnTo>
                    <a:pt x="7"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7"/>
            <p:cNvSpPr/>
            <p:nvPr/>
          </p:nvSpPr>
          <p:spPr>
            <a:xfrm>
              <a:off x="2730382" y="1871783"/>
              <a:ext cx="204" cy="1290"/>
            </a:xfrm>
            <a:custGeom>
              <a:rect b="b" l="l" r="r" t="t"/>
              <a:pathLst>
                <a:path extrusionOk="0" h="95" w="15">
                  <a:moveTo>
                    <a:pt x="15" y="9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7"/>
            <p:cNvSpPr/>
            <p:nvPr/>
          </p:nvSpPr>
          <p:spPr>
            <a:xfrm>
              <a:off x="2703105" y="187001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7"/>
            <p:cNvSpPr/>
            <p:nvPr/>
          </p:nvSpPr>
          <p:spPr>
            <a:xfrm>
              <a:off x="2702480" y="1867737"/>
              <a:ext cx="109" cy="394"/>
            </a:xfrm>
            <a:custGeom>
              <a:rect b="b" l="l" r="r" t="t"/>
              <a:pathLst>
                <a:path extrusionOk="0" h="29" w="8">
                  <a:moveTo>
                    <a:pt x="1" y="1"/>
                  </a:moveTo>
                  <a:lnTo>
                    <a:pt x="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7"/>
            <p:cNvSpPr/>
            <p:nvPr/>
          </p:nvSpPr>
          <p:spPr>
            <a:xfrm>
              <a:off x="2730667" y="1873439"/>
              <a:ext cx="163" cy="964"/>
            </a:xfrm>
            <a:custGeom>
              <a:rect b="b" l="l" r="r" t="t"/>
              <a:pathLst>
                <a:path extrusionOk="0" h="71" w="12">
                  <a:moveTo>
                    <a:pt x="11" y="7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7"/>
            <p:cNvSpPr/>
            <p:nvPr/>
          </p:nvSpPr>
          <p:spPr>
            <a:xfrm>
              <a:off x="2730911" y="1874919"/>
              <a:ext cx="149" cy="1005"/>
            </a:xfrm>
            <a:custGeom>
              <a:rect b="b" l="l" r="r" t="t"/>
              <a:pathLst>
                <a:path extrusionOk="0" h="74" w="11">
                  <a:moveTo>
                    <a:pt x="11" y="7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7"/>
            <p:cNvSpPr/>
            <p:nvPr/>
          </p:nvSpPr>
          <p:spPr>
            <a:xfrm>
              <a:off x="2702290" y="1867071"/>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7"/>
            <p:cNvSpPr/>
            <p:nvPr/>
          </p:nvSpPr>
          <p:spPr>
            <a:xfrm>
              <a:off x="2703675" y="1872638"/>
              <a:ext cx="54" cy="434"/>
            </a:xfrm>
            <a:custGeom>
              <a:rect b="b" l="l" r="r" t="t"/>
              <a:pathLst>
                <a:path extrusionOk="0" h="32" w="4">
                  <a:moveTo>
                    <a:pt x="0" y="0"/>
                  </a:moveTo>
                  <a:lnTo>
                    <a:pt x="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7"/>
            <p:cNvSpPr/>
            <p:nvPr/>
          </p:nvSpPr>
          <p:spPr>
            <a:xfrm>
              <a:off x="2703485" y="187172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7"/>
            <p:cNvSpPr/>
            <p:nvPr/>
          </p:nvSpPr>
          <p:spPr>
            <a:xfrm>
              <a:off x="2702670" y="1868497"/>
              <a:ext cx="163" cy="353"/>
            </a:xfrm>
            <a:custGeom>
              <a:rect b="b" l="l" r="r" t="t"/>
              <a:pathLst>
                <a:path extrusionOk="0" h="26" w="12">
                  <a:moveTo>
                    <a:pt x="1"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7"/>
            <p:cNvSpPr/>
            <p:nvPr/>
          </p:nvSpPr>
          <p:spPr>
            <a:xfrm>
              <a:off x="2703295" y="1870873"/>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7"/>
            <p:cNvSpPr/>
            <p:nvPr/>
          </p:nvSpPr>
          <p:spPr>
            <a:xfrm>
              <a:off x="2704286" y="1878151"/>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7"/>
            <p:cNvSpPr/>
            <p:nvPr/>
          </p:nvSpPr>
          <p:spPr>
            <a:xfrm>
              <a:off x="2702059" y="1866460"/>
              <a:ext cx="149" cy="339"/>
            </a:xfrm>
            <a:custGeom>
              <a:rect b="b" l="l" r="r" t="t"/>
              <a:pathLst>
                <a:path extrusionOk="0" h="25" w="11">
                  <a:moveTo>
                    <a:pt x="0" y="0"/>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7"/>
            <p:cNvSpPr/>
            <p:nvPr/>
          </p:nvSpPr>
          <p:spPr>
            <a:xfrm>
              <a:off x="2307063" y="178973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7"/>
            <p:cNvSpPr/>
            <p:nvPr/>
          </p:nvSpPr>
          <p:spPr>
            <a:xfrm>
              <a:off x="2305827" y="178982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7"/>
            <p:cNvSpPr/>
            <p:nvPr/>
          </p:nvSpPr>
          <p:spPr>
            <a:xfrm>
              <a:off x="2305637" y="178988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7"/>
            <p:cNvSpPr/>
            <p:nvPr/>
          </p:nvSpPr>
          <p:spPr>
            <a:xfrm>
              <a:off x="2306017" y="17897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7"/>
            <p:cNvSpPr/>
            <p:nvPr/>
          </p:nvSpPr>
          <p:spPr>
            <a:xfrm>
              <a:off x="2317422" y="1791784"/>
              <a:ext cx="584" cy="394"/>
            </a:xfrm>
            <a:custGeom>
              <a:rect b="b" l="l" r="r" t="t"/>
              <a:pathLst>
                <a:path extrusionOk="0" h="29" w="43">
                  <a:moveTo>
                    <a:pt x="1" y="28"/>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7"/>
            <p:cNvSpPr/>
            <p:nvPr/>
          </p:nvSpPr>
          <p:spPr>
            <a:xfrm>
              <a:off x="2308773" y="1792069"/>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7"/>
            <p:cNvSpPr/>
            <p:nvPr/>
          </p:nvSpPr>
          <p:spPr>
            <a:xfrm>
              <a:off x="2306397" y="1805701"/>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7"/>
            <p:cNvSpPr/>
            <p:nvPr/>
          </p:nvSpPr>
          <p:spPr>
            <a:xfrm>
              <a:off x="2308868" y="1791404"/>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7"/>
            <p:cNvSpPr/>
            <p:nvPr/>
          </p:nvSpPr>
          <p:spPr>
            <a:xfrm>
              <a:off x="2307538" y="1802809"/>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7"/>
            <p:cNvSpPr/>
            <p:nvPr/>
          </p:nvSpPr>
          <p:spPr>
            <a:xfrm>
              <a:off x="2306248" y="1806041"/>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7"/>
            <p:cNvSpPr/>
            <p:nvPr/>
          </p:nvSpPr>
          <p:spPr>
            <a:xfrm>
              <a:off x="2306492" y="1805375"/>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7"/>
            <p:cNvSpPr/>
            <p:nvPr/>
          </p:nvSpPr>
          <p:spPr>
            <a:xfrm>
              <a:off x="2305393" y="1809652"/>
              <a:ext cx="109" cy="489"/>
            </a:xfrm>
            <a:custGeom>
              <a:rect b="b" l="l" r="r" t="t"/>
              <a:pathLst>
                <a:path extrusionOk="0" h="36" w="8">
                  <a:moveTo>
                    <a:pt x="1" y="36"/>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7"/>
            <p:cNvSpPr/>
            <p:nvPr/>
          </p:nvSpPr>
          <p:spPr>
            <a:xfrm>
              <a:off x="2304917" y="181231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7"/>
            <p:cNvSpPr/>
            <p:nvPr/>
          </p:nvSpPr>
          <p:spPr>
            <a:xfrm>
              <a:off x="2305868" y="1807561"/>
              <a:ext cx="109" cy="394"/>
            </a:xfrm>
            <a:custGeom>
              <a:rect b="b" l="l" r="r" t="t"/>
              <a:pathLst>
                <a:path extrusionOk="0" h="29" w="8">
                  <a:moveTo>
                    <a:pt x="1" y="29"/>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7"/>
            <p:cNvSpPr/>
            <p:nvPr/>
          </p:nvSpPr>
          <p:spPr>
            <a:xfrm>
              <a:off x="2305732" y="1808186"/>
              <a:ext cx="109" cy="434"/>
            </a:xfrm>
            <a:custGeom>
              <a:rect b="b" l="l" r="r" t="t"/>
              <a:pathLst>
                <a:path extrusionOk="0" h="32" w="8">
                  <a:moveTo>
                    <a:pt x="0" y="32"/>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7"/>
            <p:cNvSpPr/>
            <p:nvPr/>
          </p:nvSpPr>
          <p:spPr>
            <a:xfrm>
              <a:off x="2305107" y="181136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7"/>
            <p:cNvSpPr/>
            <p:nvPr/>
          </p:nvSpPr>
          <p:spPr>
            <a:xfrm>
              <a:off x="2304782" y="1813359"/>
              <a:ext cx="109" cy="638"/>
            </a:xfrm>
            <a:custGeom>
              <a:rect b="b" l="l" r="r" t="t"/>
              <a:pathLst>
                <a:path extrusionOk="0" h="47" w="8">
                  <a:moveTo>
                    <a:pt x="0" y="4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7"/>
            <p:cNvSpPr/>
            <p:nvPr/>
          </p:nvSpPr>
          <p:spPr>
            <a:xfrm>
              <a:off x="2305257" y="1810467"/>
              <a:ext cx="109" cy="530"/>
            </a:xfrm>
            <a:custGeom>
              <a:rect b="b" l="l" r="r" t="t"/>
              <a:pathLst>
                <a:path extrusionOk="0" h="39" w="8">
                  <a:moveTo>
                    <a:pt x="0" y="39"/>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7"/>
            <p:cNvSpPr/>
            <p:nvPr/>
          </p:nvSpPr>
          <p:spPr>
            <a:xfrm>
              <a:off x="2305542" y="1808892"/>
              <a:ext cx="109" cy="489"/>
            </a:xfrm>
            <a:custGeom>
              <a:rect b="b" l="l" r="r" t="t"/>
              <a:pathLst>
                <a:path extrusionOk="0" h="36" w="8">
                  <a:moveTo>
                    <a:pt x="0" y="3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7"/>
            <p:cNvSpPr/>
            <p:nvPr/>
          </p:nvSpPr>
          <p:spPr>
            <a:xfrm>
              <a:off x="2306112" y="1806516"/>
              <a:ext cx="109" cy="339"/>
            </a:xfrm>
            <a:custGeom>
              <a:rect b="b" l="l" r="r" t="t"/>
              <a:pathLst>
                <a:path extrusionOk="0" h="25" w="8">
                  <a:moveTo>
                    <a:pt x="0" y="25"/>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7"/>
            <p:cNvSpPr/>
            <p:nvPr/>
          </p:nvSpPr>
          <p:spPr>
            <a:xfrm>
              <a:off x="2306017" y="1806991"/>
              <a:ext cx="54" cy="394"/>
            </a:xfrm>
            <a:custGeom>
              <a:rect b="b" l="l" r="r" t="t"/>
              <a:pathLst>
                <a:path extrusionOk="0" h="29" w="4">
                  <a:moveTo>
                    <a:pt x="0" y="29"/>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7"/>
            <p:cNvSpPr/>
            <p:nvPr/>
          </p:nvSpPr>
          <p:spPr>
            <a:xfrm>
              <a:off x="2307633" y="180228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7"/>
            <p:cNvSpPr/>
            <p:nvPr/>
          </p:nvSpPr>
          <p:spPr>
            <a:xfrm>
              <a:off x="2307769" y="1801614"/>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7"/>
            <p:cNvSpPr/>
            <p:nvPr/>
          </p:nvSpPr>
          <p:spPr>
            <a:xfrm>
              <a:off x="2314530" y="1758886"/>
              <a:ext cx="14" cy="204"/>
            </a:xfrm>
            <a:custGeom>
              <a:rect b="b" l="l" r="r" t="t"/>
              <a:pathLst>
                <a:path extrusionOk="0" h="15" w="1">
                  <a:moveTo>
                    <a:pt x="0"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7"/>
            <p:cNvSpPr/>
            <p:nvPr/>
          </p:nvSpPr>
          <p:spPr>
            <a:xfrm>
              <a:off x="2314625" y="1758275"/>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7"/>
            <p:cNvSpPr/>
            <p:nvPr/>
          </p:nvSpPr>
          <p:spPr>
            <a:xfrm>
              <a:off x="2314571" y="1758601"/>
              <a:ext cx="14" cy="204"/>
            </a:xfrm>
            <a:custGeom>
              <a:rect b="b" l="l" r="r" t="t"/>
              <a:pathLst>
                <a:path extrusionOk="0" h="15" w="1">
                  <a:moveTo>
                    <a:pt x="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7"/>
            <p:cNvSpPr/>
            <p:nvPr/>
          </p:nvSpPr>
          <p:spPr>
            <a:xfrm>
              <a:off x="2314435" y="1759171"/>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7"/>
            <p:cNvSpPr/>
            <p:nvPr/>
          </p:nvSpPr>
          <p:spPr>
            <a:xfrm>
              <a:off x="2313811" y="1760556"/>
              <a:ext cx="149" cy="149"/>
            </a:xfrm>
            <a:custGeom>
              <a:rect b="b" l="l" r="r" t="t"/>
              <a:pathLst>
                <a:path extrusionOk="0" h="11" w="11">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7"/>
            <p:cNvSpPr/>
            <p:nvPr/>
          </p:nvSpPr>
          <p:spPr>
            <a:xfrm>
              <a:off x="2313580" y="17607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7"/>
            <p:cNvSpPr/>
            <p:nvPr/>
          </p:nvSpPr>
          <p:spPr>
            <a:xfrm>
              <a:off x="2312236" y="176160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7"/>
            <p:cNvSpPr/>
            <p:nvPr/>
          </p:nvSpPr>
          <p:spPr>
            <a:xfrm>
              <a:off x="2314001" y="1760312"/>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7"/>
            <p:cNvSpPr/>
            <p:nvPr/>
          </p:nvSpPr>
          <p:spPr>
            <a:xfrm>
              <a:off x="2313335" y="1761031"/>
              <a:ext cx="204" cy="109"/>
            </a:xfrm>
            <a:custGeom>
              <a:rect b="b" l="l" r="r" t="t"/>
              <a:pathLst>
                <a:path extrusionOk="0" h="8" w="15">
                  <a:moveTo>
                    <a:pt x="1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7"/>
            <p:cNvSpPr/>
            <p:nvPr/>
          </p:nvSpPr>
          <p:spPr>
            <a:xfrm>
              <a:off x="2360911" y="1713591"/>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7"/>
            <p:cNvSpPr/>
            <p:nvPr/>
          </p:nvSpPr>
          <p:spPr>
            <a:xfrm>
              <a:off x="2360531" y="1713686"/>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7"/>
            <p:cNvSpPr/>
            <p:nvPr/>
          </p:nvSpPr>
          <p:spPr>
            <a:xfrm>
              <a:off x="2361291" y="1713442"/>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7"/>
            <p:cNvSpPr/>
            <p:nvPr/>
          </p:nvSpPr>
          <p:spPr>
            <a:xfrm>
              <a:off x="2358725" y="1713917"/>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7"/>
            <p:cNvSpPr/>
            <p:nvPr/>
          </p:nvSpPr>
          <p:spPr>
            <a:xfrm>
              <a:off x="2354163" y="1713822"/>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7"/>
            <p:cNvSpPr/>
            <p:nvPr/>
          </p:nvSpPr>
          <p:spPr>
            <a:xfrm>
              <a:off x="2353552" y="1713781"/>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7"/>
            <p:cNvSpPr/>
            <p:nvPr/>
          </p:nvSpPr>
          <p:spPr>
            <a:xfrm>
              <a:off x="2359200" y="1713876"/>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7"/>
            <p:cNvSpPr/>
            <p:nvPr/>
          </p:nvSpPr>
          <p:spPr>
            <a:xfrm>
              <a:off x="2354788" y="171387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7"/>
            <p:cNvSpPr/>
            <p:nvPr/>
          </p:nvSpPr>
          <p:spPr>
            <a:xfrm>
              <a:off x="2355358"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7"/>
            <p:cNvSpPr/>
            <p:nvPr/>
          </p:nvSpPr>
          <p:spPr>
            <a:xfrm>
              <a:off x="2357680"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7"/>
            <p:cNvSpPr/>
            <p:nvPr/>
          </p:nvSpPr>
          <p:spPr>
            <a:xfrm>
              <a:off x="2359675" y="171382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7"/>
            <p:cNvSpPr/>
            <p:nvPr/>
          </p:nvSpPr>
          <p:spPr>
            <a:xfrm>
              <a:off x="2358209"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7"/>
            <p:cNvSpPr/>
            <p:nvPr/>
          </p:nvSpPr>
          <p:spPr>
            <a:xfrm>
              <a:off x="235653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7"/>
            <p:cNvSpPr/>
            <p:nvPr/>
          </p:nvSpPr>
          <p:spPr>
            <a:xfrm>
              <a:off x="2360110" y="1713781"/>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7"/>
            <p:cNvSpPr/>
            <p:nvPr/>
          </p:nvSpPr>
          <p:spPr>
            <a:xfrm>
              <a:off x="2357299"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7"/>
            <p:cNvSpPr/>
            <p:nvPr/>
          </p:nvSpPr>
          <p:spPr>
            <a:xfrm>
              <a:off x="235596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7"/>
            <p:cNvSpPr/>
            <p:nvPr/>
          </p:nvSpPr>
          <p:spPr>
            <a:xfrm>
              <a:off x="2633846" y="1775002"/>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7"/>
            <p:cNvSpPr/>
            <p:nvPr/>
          </p:nvSpPr>
          <p:spPr>
            <a:xfrm>
              <a:off x="2634891" y="1778858"/>
              <a:ext cx="14" cy="95"/>
            </a:xfrm>
            <a:custGeom>
              <a:rect b="b" l="l" r="r" t="t"/>
              <a:pathLst>
                <a:path extrusionOk="0" h="7"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7"/>
            <p:cNvSpPr/>
            <p:nvPr/>
          </p:nvSpPr>
          <p:spPr>
            <a:xfrm>
              <a:off x="2991817" y="1742539"/>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7"/>
            <p:cNvSpPr/>
            <p:nvPr/>
          </p:nvSpPr>
          <p:spPr>
            <a:xfrm>
              <a:off x="2987920" y="1742769"/>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7"/>
            <p:cNvSpPr/>
            <p:nvPr/>
          </p:nvSpPr>
          <p:spPr>
            <a:xfrm>
              <a:off x="2992387" y="1742294"/>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7"/>
            <p:cNvSpPr/>
            <p:nvPr/>
          </p:nvSpPr>
          <p:spPr>
            <a:xfrm>
              <a:off x="2980547" y="1745770"/>
              <a:ext cx="774" cy="584"/>
            </a:xfrm>
            <a:custGeom>
              <a:rect b="b" l="l" r="r" t="t"/>
              <a:pathLst>
                <a:path extrusionOk="0" h="43" w="57">
                  <a:moveTo>
                    <a:pt x="57"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7"/>
            <p:cNvSpPr/>
            <p:nvPr/>
          </p:nvSpPr>
          <p:spPr>
            <a:xfrm>
              <a:off x="2979556" y="1746476"/>
              <a:ext cx="815" cy="584"/>
            </a:xfrm>
            <a:custGeom>
              <a:rect b="b" l="l" r="r" t="t"/>
              <a:pathLst>
                <a:path extrusionOk="0" h="43" w="60">
                  <a:moveTo>
                    <a:pt x="60" y="1"/>
                  </a:move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7"/>
            <p:cNvSpPr/>
            <p:nvPr/>
          </p:nvSpPr>
          <p:spPr>
            <a:xfrm>
              <a:off x="2989101" y="1742674"/>
              <a:ext cx="1398" cy="14"/>
            </a:xfrm>
            <a:custGeom>
              <a:rect b="b" l="l" r="r" t="t"/>
              <a:pathLst>
                <a:path extrusionOk="0" h="1" w="103">
                  <a:moveTo>
                    <a:pt x="10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7"/>
            <p:cNvSpPr/>
            <p:nvPr/>
          </p:nvSpPr>
          <p:spPr>
            <a:xfrm>
              <a:off x="2993052" y="17419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7"/>
            <p:cNvSpPr/>
            <p:nvPr/>
          </p:nvSpPr>
          <p:spPr>
            <a:xfrm>
              <a:off x="2991111" y="174267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7"/>
            <p:cNvSpPr/>
            <p:nvPr/>
          </p:nvSpPr>
          <p:spPr>
            <a:xfrm>
              <a:off x="2728671" y="1883663"/>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7"/>
            <p:cNvSpPr/>
            <p:nvPr/>
          </p:nvSpPr>
          <p:spPr>
            <a:xfrm>
              <a:off x="2728155" y="1883989"/>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7"/>
            <p:cNvSpPr/>
            <p:nvPr/>
          </p:nvSpPr>
          <p:spPr>
            <a:xfrm>
              <a:off x="2728820" y="1883568"/>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7"/>
            <p:cNvSpPr/>
            <p:nvPr/>
          </p:nvSpPr>
          <p:spPr>
            <a:xfrm>
              <a:off x="2728440" y="1883799"/>
              <a:ext cx="149" cy="109"/>
            </a:xfrm>
            <a:custGeom>
              <a:rect b="b" l="l" r="r" t="t"/>
              <a:pathLst>
                <a:path extrusionOk="0" h="8" w="11">
                  <a:moveTo>
                    <a:pt x="0"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7"/>
            <p:cNvSpPr/>
            <p:nvPr/>
          </p:nvSpPr>
          <p:spPr>
            <a:xfrm>
              <a:off x="2727341" y="1884518"/>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7"/>
            <p:cNvSpPr/>
            <p:nvPr/>
          </p:nvSpPr>
          <p:spPr>
            <a:xfrm>
              <a:off x="2727775" y="188423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7"/>
            <p:cNvSpPr/>
            <p:nvPr/>
          </p:nvSpPr>
          <p:spPr>
            <a:xfrm>
              <a:off x="2733668" y="18746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7"/>
            <p:cNvSpPr/>
            <p:nvPr/>
          </p:nvSpPr>
          <p:spPr>
            <a:xfrm>
              <a:off x="2760334" y="1831037"/>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7"/>
            <p:cNvSpPr/>
            <p:nvPr/>
          </p:nvSpPr>
          <p:spPr>
            <a:xfrm>
              <a:off x="2760565" y="183080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7"/>
            <p:cNvSpPr/>
            <p:nvPr/>
          </p:nvSpPr>
          <p:spPr>
            <a:xfrm>
              <a:off x="2760945" y="183023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7"/>
            <p:cNvSpPr/>
            <p:nvPr/>
          </p:nvSpPr>
          <p:spPr>
            <a:xfrm>
              <a:off x="2760089" y="1831227"/>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7"/>
            <p:cNvSpPr/>
            <p:nvPr/>
          </p:nvSpPr>
          <p:spPr>
            <a:xfrm>
              <a:off x="2760755" y="1830521"/>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7"/>
            <p:cNvSpPr/>
            <p:nvPr/>
          </p:nvSpPr>
          <p:spPr>
            <a:xfrm>
              <a:off x="2761135" y="1829951"/>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7"/>
            <p:cNvSpPr/>
            <p:nvPr/>
          </p:nvSpPr>
          <p:spPr>
            <a:xfrm>
              <a:off x="2755297" y="18362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7"/>
            <p:cNvSpPr/>
            <p:nvPr/>
          </p:nvSpPr>
          <p:spPr>
            <a:xfrm>
              <a:off x="2731903" y="1878151"/>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7"/>
            <p:cNvSpPr/>
            <p:nvPr/>
          </p:nvSpPr>
          <p:spPr>
            <a:xfrm>
              <a:off x="2755527" y="1836128"/>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7"/>
            <p:cNvSpPr/>
            <p:nvPr/>
          </p:nvSpPr>
          <p:spPr>
            <a:xfrm>
              <a:off x="2761990" y="1827805"/>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7"/>
            <p:cNvSpPr/>
            <p:nvPr/>
          </p:nvSpPr>
          <p:spPr>
            <a:xfrm>
              <a:off x="2762045" y="1827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7"/>
            <p:cNvSpPr/>
            <p:nvPr/>
          </p:nvSpPr>
          <p:spPr>
            <a:xfrm>
              <a:off x="2732717" y="187771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7"/>
            <p:cNvSpPr/>
            <p:nvPr/>
          </p:nvSpPr>
          <p:spPr>
            <a:xfrm>
              <a:off x="2761895" y="1828050"/>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7"/>
            <p:cNvSpPr/>
            <p:nvPr/>
          </p:nvSpPr>
          <p:spPr>
            <a:xfrm>
              <a:off x="2761325" y="182966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7"/>
            <p:cNvSpPr/>
            <p:nvPr/>
          </p:nvSpPr>
          <p:spPr>
            <a:xfrm>
              <a:off x="2732188" y="187805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7"/>
            <p:cNvSpPr/>
            <p:nvPr/>
          </p:nvSpPr>
          <p:spPr>
            <a:xfrm>
              <a:off x="2761855" y="1828335"/>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7"/>
            <p:cNvSpPr/>
            <p:nvPr/>
          </p:nvSpPr>
          <p:spPr>
            <a:xfrm>
              <a:off x="2761474" y="18292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7"/>
            <p:cNvSpPr/>
            <p:nvPr/>
          </p:nvSpPr>
          <p:spPr>
            <a:xfrm>
              <a:off x="2761610" y="1828905"/>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7"/>
            <p:cNvSpPr/>
            <p:nvPr/>
          </p:nvSpPr>
          <p:spPr>
            <a:xfrm>
              <a:off x="2761705" y="1828620"/>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7"/>
            <p:cNvSpPr/>
            <p:nvPr/>
          </p:nvSpPr>
          <p:spPr>
            <a:xfrm>
              <a:off x="2732473" y="187790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7"/>
            <p:cNvSpPr/>
            <p:nvPr/>
          </p:nvSpPr>
          <p:spPr>
            <a:xfrm>
              <a:off x="2713179" y="1838314"/>
              <a:ext cx="489" cy="163"/>
            </a:xfrm>
            <a:custGeom>
              <a:rect b="b" l="l" r="r" t="t"/>
              <a:pathLst>
                <a:path extrusionOk="0" h="12" w="36">
                  <a:moveTo>
                    <a:pt x="36"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7"/>
            <p:cNvSpPr/>
            <p:nvPr/>
          </p:nvSpPr>
          <p:spPr>
            <a:xfrm>
              <a:off x="2713804" y="1838504"/>
              <a:ext cx="489" cy="163"/>
            </a:xfrm>
            <a:custGeom>
              <a:rect b="b" l="l" r="r" t="t"/>
              <a:pathLst>
                <a:path extrusionOk="0" h="12" w="36">
                  <a:moveTo>
                    <a:pt x="35"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7"/>
            <p:cNvSpPr/>
            <p:nvPr/>
          </p:nvSpPr>
          <p:spPr>
            <a:xfrm>
              <a:off x="2816708" y="1965033"/>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7"/>
            <p:cNvSpPr/>
            <p:nvPr/>
          </p:nvSpPr>
          <p:spPr>
            <a:xfrm>
              <a:off x="2815798" y="1965563"/>
              <a:ext cx="299" cy="149"/>
            </a:xfrm>
            <a:custGeom>
              <a:rect b="b" l="l" r="r" t="t"/>
              <a:pathLst>
                <a:path extrusionOk="0" h="11" w="22">
                  <a:moveTo>
                    <a:pt x="22"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7"/>
            <p:cNvSpPr/>
            <p:nvPr/>
          </p:nvSpPr>
          <p:spPr>
            <a:xfrm>
              <a:off x="2817033" y="1964802"/>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7"/>
            <p:cNvSpPr/>
            <p:nvPr/>
          </p:nvSpPr>
          <p:spPr>
            <a:xfrm>
              <a:off x="2815133" y="1965848"/>
              <a:ext cx="448" cy="204"/>
            </a:xfrm>
            <a:custGeom>
              <a:rect b="b" l="l" r="r" t="t"/>
              <a:pathLst>
                <a:path extrusionOk="0" h="15" w="33">
                  <a:moveTo>
                    <a:pt x="32"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7"/>
            <p:cNvSpPr/>
            <p:nvPr/>
          </p:nvSpPr>
          <p:spPr>
            <a:xfrm>
              <a:off x="2816273" y="1965277"/>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7"/>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7"/>
            <p:cNvSpPr/>
            <p:nvPr/>
          </p:nvSpPr>
          <p:spPr>
            <a:xfrm>
              <a:off x="2818364" y="1963702"/>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7"/>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7"/>
            <p:cNvSpPr/>
            <p:nvPr/>
          </p:nvSpPr>
          <p:spPr>
            <a:xfrm>
              <a:off x="2817373" y="1964612"/>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7"/>
            <p:cNvSpPr/>
            <p:nvPr/>
          </p:nvSpPr>
          <p:spPr>
            <a:xfrm>
              <a:off x="2818133" y="1963947"/>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7"/>
            <p:cNvSpPr/>
            <p:nvPr/>
          </p:nvSpPr>
          <p:spPr>
            <a:xfrm>
              <a:off x="2817848" y="1964273"/>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7"/>
            <p:cNvSpPr/>
            <p:nvPr/>
          </p:nvSpPr>
          <p:spPr>
            <a:xfrm>
              <a:off x="2817604" y="1964422"/>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7"/>
            <p:cNvSpPr/>
            <p:nvPr/>
          </p:nvSpPr>
          <p:spPr>
            <a:xfrm>
              <a:off x="2817984" y="196408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7"/>
            <p:cNvSpPr/>
            <p:nvPr/>
          </p:nvSpPr>
          <p:spPr>
            <a:xfrm>
              <a:off x="2818228" y="1963852"/>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7"/>
            <p:cNvSpPr/>
            <p:nvPr/>
          </p:nvSpPr>
          <p:spPr>
            <a:xfrm>
              <a:off x="2818323" y="1963757"/>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7"/>
            <p:cNvSpPr/>
            <p:nvPr/>
          </p:nvSpPr>
          <p:spPr>
            <a:xfrm>
              <a:off x="2786525" y="18854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7"/>
            <p:cNvSpPr/>
            <p:nvPr/>
          </p:nvSpPr>
          <p:spPr>
            <a:xfrm>
              <a:off x="2788086" y="188299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7"/>
            <p:cNvSpPr/>
            <p:nvPr/>
          </p:nvSpPr>
          <p:spPr>
            <a:xfrm>
              <a:off x="2785615" y="1887981"/>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7"/>
            <p:cNvSpPr/>
            <p:nvPr/>
          </p:nvSpPr>
          <p:spPr>
            <a:xfrm>
              <a:off x="2788996" y="1881857"/>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7"/>
            <p:cNvSpPr/>
            <p:nvPr/>
          </p:nvSpPr>
          <p:spPr>
            <a:xfrm>
              <a:off x="2788371" y="1882618"/>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7"/>
            <p:cNvSpPr/>
            <p:nvPr/>
          </p:nvSpPr>
          <p:spPr>
            <a:xfrm>
              <a:off x="2786376" y="1885795"/>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7"/>
            <p:cNvSpPr/>
            <p:nvPr/>
          </p:nvSpPr>
          <p:spPr>
            <a:xfrm>
              <a:off x="2786280" y="1886039"/>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7"/>
            <p:cNvSpPr/>
            <p:nvPr/>
          </p:nvSpPr>
          <p:spPr>
            <a:xfrm>
              <a:off x="2787801" y="188337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7"/>
            <p:cNvSpPr/>
            <p:nvPr/>
          </p:nvSpPr>
          <p:spPr>
            <a:xfrm>
              <a:off x="2788657" y="1882237"/>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7"/>
            <p:cNvSpPr/>
            <p:nvPr/>
          </p:nvSpPr>
          <p:spPr>
            <a:xfrm>
              <a:off x="2785289" y="188832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7"/>
            <p:cNvSpPr/>
            <p:nvPr/>
          </p:nvSpPr>
          <p:spPr>
            <a:xfrm>
              <a:off x="2785860" y="1887601"/>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7"/>
            <p:cNvSpPr/>
            <p:nvPr/>
          </p:nvSpPr>
          <p:spPr>
            <a:xfrm>
              <a:off x="2787570" y="1883758"/>
              <a:ext cx="109" cy="204"/>
            </a:xfrm>
            <a:custGeom>
              <a:rect b="b" l="l" r="r" t="t"/>
              <a:pathLst>
                <a:path extrusionOk="0" h="15" w="8">
                  <a:moveTo>
                    <a:pt x="7"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7"/>
            <p:cNvSpPr/>
            <p:nvPr/>
          </p:nvSpPr>
          <p:spPr>
            <a:xfrm>
              <a:off x="2787285" y="1884138"/>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7"/>
            <p:cNvSpPr/>
            <p:nvPr/>
          </p:nvSpPr>
          <p:spPr>
            <a:xfrm>
              <a:off x="2787041" y="1884464"/>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7"/>
            <p:cNvSpPr/>
            <p:nvPr/>
          </p:nvSpPr>
          <p:spPr>
            <a:xfrm>
              <a:off x="2786851" y="188484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7"/>
            <p:cNvSpPr/>
            <p:nvPr/>
          </p:nvSpPr>
          <p:spPr>
            <a:xfrm>
              <a:off x="2786715" y="1885184"/>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7"/>
            <p:cNvSpPr/>
            <p:nvPr/>
          </p:nvSpPr>
          <p:spPr>
            <a:xfrm>
              <a:off x="2832960" y="1935570"/>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7"/>
            <p:cNvSpPr/>
            <p:nvPr/>
          </p:nvSpPr>
          <p:spPr>
            <a:xfrm>
              <a:off x="2833489" y="1935570"/>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7"/>
            <p:cNvSpPr/>
            <p:nvPr/>
          </p:nvSpPr>
          <p:spPr>
            <a:xfrm>
              <a:off x="2834671" y="1935230"/>
              <a:ext cx="353" cy="163"/>
            </a:xfrm>
            <a:custGeom>
              <a:rect b="b" l="l" r="r" t="t"/>
              <a:pathLst>
                <a:path extrusionOk="0" h="12" w="26">
                  <a:moveTo>
                    <a:pt x="2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7"/>
            <p:cNvSpPr/>
            <p:nvPr/>
          </p:nvSpPr>
          <p:spPr>
            <a:xfrm>
              <a:off x="2834060" y="1935421"/>
              <a:ext cx="339" cy="109"/>
            </a:xfrm>
            <a:custGeom>
              <a:rect b="b" l="l" r="r" t="t"/>
              <a:pathLst>
                <a:path extrusionOk="0" h="8" w="25">
                  <a:moveTo>
                    <a:pt x="2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7"/>
            <p:cNvSpPr/>
            <p:nvPr/>
          </p:nvSpPr>
          <p:spPr>
            <a:xfrm>
              <a:off x="2835241" y="1934945"/>
              <a:ext cx="353" cy="204"/>
            </a:xfrm>
            <a:custGeom>
              <a:rect b="b" l="l" r="r" t="t"/>
              <a:pathLst>
                <a:path extrusionOk="0" h="15" w="26">
                  <a:moveTo>
                    <a:pt x="25"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7"/>
            <p:cNvSpPr/>
            <p:nvPr/>
          </p:nvSpPr>
          <p:spPr>
            <a:xfrm>
              <a:off x="2836056" y="1934714"/>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7"/>
            <p:cNvSpPr/>
            <p:nvPr/>
          </p:nvSpPr>
          <p:spPr>
            <a:xfrm>
              <a:off x="2774359" y="1962182"/>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7"/>
            <p:cNvSpPr/>
            <p:nvPr/>
          </p:nvSpPr>
          <p:spPr>
            <a:xfrm>
              <a:off x="2774115" y="1962657"/>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7"/>
            <p:cNvSpPr/>
            <p:nvPr/>
          </p:nvSpPr>
          <p:spPr>
            <a:xfrm>
              <a:off x="2774590" y="1961761"/>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7"/>
            <p:cNvSpPr/>
            <p:nvPr/>
          </p:nvSpPr>
          <p:spPr>
            <a:xfrm>
              <a:off x="2775595" y="1959521"/>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7"/>
            <p:cNvSpPr/>
            <p:nvPr/>
          </p:nvSpPr>
          <p:spPr>
            <a:xfrm>
              <a:off x="2775310" y="1960145"/>
              <a:ext cx="149" cy="394"/>
            </a:xfrm>
            <a:custGeom>
              <a:rect b="b" l="l" r="r" t="t"/>
              <a:pathLst>
                <a:path extrusionOk="0" h="29" w="11">
                  <a:moveTo>
                    <a:pt x="0" y="2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7"/>
            <p:cNvSpPr/>
            <p:nvPr/>
          </p:nvSpPr>
          <p:spPr>
            <a:xfrm>
              <a:off x="2775065" y="1960756"/>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7"/>
            <p:cNvSpPr/>
            <p:nvPr/>
          </p:nvSpPr>
          <p:spPr>
            <a:xfrm>
              <a:off x="2774835" y="1961286"/>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7"/>
            <p:cNvSpPr/>
            <p:nvPr/>
          </p:nvSpPr>
          <p:spPr>
            <a:xfrm>
              <a:off x="2773884" y="1963091"/>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7"/>
            <p:cNvSpPr/>
            <p:nvPr/>
          </p:nvSpPr>
          <p:spPr>
            <a:xfrm>
              <a:off x="2772268" y="1965087"/>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7"/>
            <p:cNvSpPr/>
            <p:nvPr/>
          </p:nvSpPr>
          <p:spPr>
            <a:xfrm>
              <a:off x="2772839" y="1964517"/>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7"/>
            <p:cNvSpPr/>
            <p:nvPr/>
          </p:nvSpPr>
          <p:spPr>
            <a:xfrm>
              <a:off x="2771983" y="1965318"/>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7"/>
            <p:cNvSpPr/>
            <p:nvPr/>
          </p:nvSpPr>
          <p:spPr>
            <a:xfrm>
              <a:off x="2773599" y="1963512"/>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7"/>
            <p:cNvSpPr/>
            <p:nvPr/>
          </p:nvSpPr>
          <p:spPr>
            <a:xfrm>
              <a:off x="2773070" y="1964178"/>
              <a:ext cx="163" cy="204"/>
            </a:xfrm>
            <a:custGeom>
              <a:rect b="b" l="l" r="r" t="t"/>
              <a:pathLst>
                <a:path extrusionOk="0" h="15" w="12">
                  <a:moveTo>
                    <a:pt x="1"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7"/>
            <p:cNvSpPr/>
            <p:nvPr/>
          </p:nvSpPr>
          <p:spPr>
            <a:xfrm>
              <a:off x="2773355" y="1963852"/>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7"/>
            <p:cNvSpPr/>
            <p:nvPr/>
          </p:nvSpPr>
          <p:spPr>
            <a:xfrm>
              <a:off x="2776776" y="1956384"/>
              <a:ext cx="68" cy="299"/>
            </a:xfrm>
            <a:custGeom>
              <a:rect b="b" l="l" r="r" t="t"/>
              <a:pathLst>
                <a:path extrusionOk="0" h="22" w="5">
                  <a:moveTo>
                    <a:pt x="1" y="22"/>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7"/>
            <p:cNvSpPr/>
            <p:nvPr/>
          </p:nvSpPr>
          <p:spPr>
            <a:xfrm>
              <a:off x="2777496" y="1954062"/>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7"/>
            <p:cNvSpPr/>
            <p:nvPr/>
          </p:nvSpPr>
          <p:spPr>
            <a:xfrm>
              <a:off x="2777632" y="1953628"/>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7"/>
            <p:cNvSpPr/>
            <p:nvPr/>
          </p:nvSpPr>
          <p:spPr>
            <a:xfrm>
              <a:off x="2776926" y="1955909"/>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7"/>
            <p:cNvSpPr/>
            <p:nvPr/>
          </p:nvSpPr>
          <p:spPr>
            <a:xfrm>
              <a:off x="2777251" y="1954959"/>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7"/>
            <p:cNvSpPr/>
            <p:nvPr/>
          </p:nvSpPr>
          <p:spPr>
            <a:xfrm>
              <a:off x="2777781" y="195324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7"/>
            <p:cNvSpPr/>
            <p:nvPr/>
          </p:nvSpPr>
          <p:spPr>
            <a:xfrm>
              <a:off x="2777061" y="1955434"/>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7"/>
            <p:cNvSpPr/>
            <p:nvPr/>
          </p:nvSpPr>
          <p:spPr>
            <a:xfrm>
              <a:off x="2776586" y="1956914"/>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7"/>
            <p:cNvSpPr/>
            <p:nvPr/>
          </p:nvSpPr>
          <p:spPr>
            <a:xfrm>
              <a:off x="2776206" y="19579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7"/>
            <p:cNvSpPr/>
            <p:nvPr/>
          </p:nvSpPr>
          <p:spPr>
            <a:xfrm>
              <a:off x="2776016" y="195847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7"/>
            <p:cNvSpPr/>
            <p:nvPr/>
          </p:nvSpPr>
          <p:spPr>
            <a:xfrm>
              <a:off x="2776396" y="1957430"/>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7"/>
            <p:cNvSpPr/>
            <p:nvPr/>
          </p:nvSpPr>
          <p:spPr>
            <a:xfrm>
              <a:off x="2777401" y="1954483"/>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7"/>
            <p:cNvSpPr/>
            <p:nvPr/>
          </p:nvSpPr>
          <p:spPr>
            <a:xfrm>
              <a:off x="2772554" y="1964802"/>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7"/>
            <p:cNvSpPr/>
            <p:nvPr/>
          </p:nvSpPr>
          <p:spPr>
            <a:xfrm>
              <a:off x="2775826" y="1959005"/>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7"/>
            <p:cNvSpPr/>
            <p:nvPr/>
          </p:nvSpPr>
          <p:spPr>
            <a:xfrm>
              <a:off x="2771698" y="196550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7"/>
            <p:cNvSpPr/>
            <p:nvPr/>
          </p:nvSpPr>
          <p:spPr>
            <a:xfrm>
              <a:off x="2800401" y="1951917"/>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7"/>
            <p:cNvSpPr/>
            <p:nvPr/>
          </p:nvSpPr>
          <p:spPr>
            <a:xfrm>
              <a:off x="2800591" y="195258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7"/>
            <p:cNvSpPr/>
            <p:nvPr/>
          </p:nvSpPr>
          <p:spPr>
            <a:xfrm>
              <a:off x="2800591" y="195301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7"/>
            <p:cNvSpPr/>
            <p:nvPr/>
          </p:nvSpPr>
          <p:spPr>
            <a:xfrm>
              <a:off x="2800550" y="19522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7"/>
            <p:cNvSpPr/>
            <p:nvPr/>
          </p:nvSpPr>
          <p:spPr>
            <a:xfrm>
              <a:off x="2783293" y="189064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7"/>
            <p:cNvSpPr/>
            <p:nvPr/>
          </p:nvSpPr>
          <p:spPr>
            <a:xfrm>
              <a:off x="2821609" y="1933425"/>
              <a:ext cx="0" cy="109"/>
            </a:xfrm>
            <a:custGeom>
              <a:rect b="b" l="l" r="r" t="t"/>
              <a:pathLst>
                <a:path extrusionOk="0" h="8" w="0">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7"/>
            <p:cNvSpPr/>
            <p:nvPr/>
          </p:nvSpPr>
          <p:spPr>
            <a:xfrm>
              <a:off x="2821555" y="193285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7"/>
            <p:cNvSpPr/>
            <p:nvPr/>
          </p:nvSpPr>
          <p:spPr>
            <a:xfrm>
              <a:off x="2782913" y="1890262"/>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7"/>
            <p:cNvSpPr/>
            <p:nvPr/>
          </p:nvSpPr>
          <p:spPr>
            <a:xfrm>
              <a:off x="2783198" y="1890547"/>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7"/>
            <p:cNvSpPr/>
            <p:nvPr/>
          </p:nvSpPr>
          <p:spPr>
            <a:xfrm>
              <a:off x="2821650" y="1933995"/>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7"/>
            <p:cNvSpPr/>
            <p:nvPr/>
          </p:nvSpPr>
          <p:spPr>
            <a:xfrm>
              <a:off x="2782574" y="18899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7"/>
            <p:cNvSpPr/>
            <p:nvPr/>
          </p:nvSpPr>
          <p:spPr>
            <a:xfrm>
              <a:off x="2782723" y="1890072"/>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7"/>
            <p:cNvSpPr/>
            <p:nvPr/>
          </p:nvSpPr>
          <p:spPr>
            <a:xfrm>
              <a:off x="2783103" y="1890411"/>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7"/>
            <p:cNvSpPr/>
            <p:nvPr/>
          </p:nvSpPr>
          <p:spPr>
            <a:xfrm>
              <a:off x="2783334" y="1890696"/>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7"/>
            <p:cNvSpPr/>
            <p:nvPr/>
          </p:nvSpPr>
          <p:spPr>
            <a:xfrm>
              <a:off x="2821324" y="1935950"/>
              <a:ext cx="0" cy="14"/>
            </a:xfrm>
            <a:custGeom>
              <a:rect b="b" l="l" r="r" t="t"/>
              <a:pathLst>
                <a:path extrusionOk="0" h="1" w="0">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7"/>
            <p:cNvSpPr/>
            <p:nvPr/>
          </p:nvSpPr>
          <p:spPr>
            <a:xfrm>
              <a:off x="2821609" y="1934945"/>
              <a:ext cx="0" cy="68"/>
            </a:xfrm>
            <a:custGeom>
              <a:rect b="b" l="l" r="r" t="t"/>
              <a:pathLst>
                <a:path extrusionOk="0" h="5" w="0">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7"/>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7"/>
            <p:cNvSpPr/>
            <p:nvPr/>
          </p:nvSpPr>
          <p:spPr>
            <a:xfrm>
              <a:off x="2821460" y="1935421"/>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7"/>
            <p:cNvSpPr/>
            <p:nvPr/>
          </p:nvSpPr>
          <p:spPr>
            <a:xfrm>
              <a:off x="2186141" y="168088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7"/>
            <p:cNvSpPr/>
            <p:nvPr/>
          </p:nvSpPr>
          <p:spPr>
            <a:xfrm>
              <a:off x="2187187" y="1681358"/>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7"/>
            <p:cNvSpPr/>
            <p:nvPr/>
          </p:nvSpPr>
          <p:spPr>
            <a:xfrm>
              <a:off x="2188327" y="1682024"/>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7"/>
            <p:cNvSpPr/>
            <p:nvPr/>
          </p:nvSpPr>
          <p:spPr>
            <a:xfrm>
              <a:off x="2185571" y="1680652"/>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7"/>
            <p:cNvSpPr/>
            <p:nvPr/>
          </p:nvSpPr>
          <p:spPr>
            <a:xfrm>
              <a:off x="2186657" y="168112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7"/>
            <p:cNvSpPr/>
            <p:nvPr/>
          </p:nvSpPr>
          <p:spPr>
            <a:xfrm>
              <a:off x="2184756" y="1680313"/>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7"/>
            <p:cNvSpPr/>
            <p:nvPr/>
          </p:nvSpPr>
          <p:spPr>
            <a:xfrm>
              <a:off x="2185137" y="1680462"/>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7"/>
            <p:cNvSpPr/>
            <p:nvPr/>
          </p:nvSpPr>
          <p:spPr>
            <a:xfrm>
              <a:off x="2183616" y="167989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7"/>
            <p:cNvSpPr/>
            <p:nvPr/>
          </p:nvSpPr>
          <p:spPr>
            <a:xfrm>
              <a:off x="2175347" y="1698615"/>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7"/>
            <p:cNvSpPr/>
            <p:nvPr/>
          </p:nvSpPr>
          <p:spPr>
            <a:xfrm>
              <a:off x="2187703" y="1681698"/>
              <a:ext cx="258" cy="109"/>
            </a:xfrm>
            <a:custGeom>
              <a:rect b="b" l="l" r="r" t="t"/>
              <a:pathLst>
                <a:path extrusionOk="0" h="8" w="19">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7"/>
            <p:cNvSpPr/>
            <p:nvPr/>
          </p:nvSpPr>
          <p:spPr>
            <a:xfrm>
              <a:off x="2183711" y="16799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7"/>
            <p:cNvSpPr/>
            <p:nvPr/>
          </p:nvSpPr>
          <p:spPr>
            <a:xfrm>
              <a:off x="2184145" y="168008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7"/>
            <p:cNvSpPr/>
            <p:nvPr/>
          </p:nvSpPr>
          <p:spPr>
            <a:xfrm>
              <a:off x="2183860" y="167998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7"/>
            <p:cNvSpPr/>
            <p:nvPr/>
          </p:nvSpPr>
          <p:spPr>
            <a:xfrm>
              <a:off x="2170215" y="16668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7"/>
            <p:cNvSpPr/>
            <p:nvPr/>
          </p:nvSpPr>
          <p:spPr>
            <a:xfrm>
              <a:off x="2170636" y="1667061"/>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7"/>
            <p:cNvSpPr/>
            <p:nvPr/>
          </p:nvSpPr>
          <p:spPr>
            <a:xfrm>
              <a:off x="2175252" y="1670524"/>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7"/>
            <p:cNvSpPr/>
            <p:nvPr/>
          </p:nvSpPr>
          <p:spPr>
            <a:xfrm>
              <a:off x="2175592" y="167080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7"/>
            <p:cNvSpPr/>
            <p:nvPr/>
          </p:nvSpPr>
          <p:spPr>
            <a:xfrm>
              <a:off x="2174587" y="166985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7"/>
            <p:cNvSpPr/>
            <p:nvPr/>
          </p:nvSpPr>
          <p:spPr>
            <a:xfrm>
              <a:off x="2174207" y="1669573"/>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7"/>
            <p:cNvSpPr/>
            <p:nvPr/>
          </p:nvSpPr>
          <p:spPr>
            <a:xfrm>
              <a:off x="2171070" y="1667346"/>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7"/>
            <p:cNvSpPr/>
            <p:nvPr/>
          </p:nvSpPr>
          <p:spPr>
            <a:xfrm>
              <a:off x="2173786" y="1669247"/>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7"/>
            <p:cNvSpPr/>
            <p:nvPr/>
          </p:nvSpPr>
          <p:spPr>
            <a:xfrm>
              <a:off x="2174926" y="16701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7"/>
            <p:cNvSpPr/>
            <p:nvPr/>
          </p:nvSpPr>
          <p:spPr>
            <a:xfrm>
              <a:off x="2171546" y="166767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7"/>
            <p:cNvSpPr/>
            <p:nvPr/>
          </p:nvSpPr>
          <p:spPr>
            <a:xfrm>
              <a:off x="2172971" y="1668623"/>
              <a:ext cx="54" cy="68"/>
            </a:xfrm>
            <a:custGeom>
              <a:rect b="b" l="l" r="r" t="t"/>
              <a:pathLst>
                <a:path extrusionOk="0" h="5" w="4">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7"/>
            <p:cNvSpPr/>
            <p:nvPr/>
          </p:nvSpPr>
          <p:spPr>
            <a:xfrm>
              <a:off x="2173351" y="1668908"/>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7"/>
            <p:cNvSpPr/>
            <p:nvPr/>
          </p:nvSpPr>
          <p:spPr>
            <a:xfrm>
              <a:off x="2168599" y="166343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7"/>
            <p:cNvSpPr/>
            <p:nvPr/>
          </p:nvSpPr>
          <p:spPr>
            <a:xfrm>
              <a:off x="2168409" y="166387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7"/>
            <p:cNvSpPr/>
            <p:nvPr/>
          </p:nvSpPr>
          <p:spPr>
            <a:xfrm>
              <a:off x="2168450" y="1663680"/>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7"/>
            <p:cNvSpPr/>
            <p:nvPr/>
          </p:nvSpPr>
          <p:spPr>
            <a:xfrm>
              <a:off x="2168735" y="166334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7"/>
            <p:cNvSpPr/>
            <p:nvPr/>
          </p:nvSpPr>
          <p:spPr>
            <a:xfrm>
              <a:off x="2168694" y="166334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7"/>
            <p:cNvSpPr/>
            <p:nvPr/>
          </p:nvSpPr>
          <p:spPr>
            <a:xfrm>
              <a:off x="2168640" y="166339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7"/>
            <p:cNvSpPr/>
            <p:nvPr/>
          </p:nvSpPr>
          <p:spPr>
            <a:xfrm>
              <a:off x="2168504" y="16635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7"/>
            <p:cNvSpPr/>
            <p:nvPr/>
          </p:nvSpPr>
          <p:spPr>
            <a:xfrm>
              <a:off x="2156855" y="164647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7"/>
            <p:cNvSpPr/>
            <p:nvPr/>
          </p:nvSpPr>
          <p:spPr>
            <a:xfrm>
              <a:off x="2157045" y="1646423"/>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7"/>
            <p:cNvSpPr/>
            <p:nvPr/>
          </p:nvSpPr>
          <p:spPr>
            <a:xfrm>
              <a:off x="2156570" y="1646518"/>
              <a:ext cx="204" cy="68"/>
            </a:xfrm>
            <a:custGeom>
              <a:rect b="b" l="l" r="r" t="t"/>
              <a:pathLst>
                <a:path extrusionOk="0" h="5" w="15">
                  <a:moveTo>
                    <a:pt x="1" y="4"/>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7"/>
            <p:cNvSpPr/>
            <p:nvPr/>
          </p:nvSpPr>
          <p:spPr>
            <a:xfrm>
              <a:off x="2157235" y="164638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7"/>
            <p:cNvSpPr/>
            <p:nvPr/>
          </p:nvSpPr>
          <p:spPr>
            <a:xfrm>
              <a:off x="2156244" y="1646614"/>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7"/>
            <p:cNvSpPr/>
            <p:nvPr/>
          </p:nvSpPr>
          <p:spPr>
            <a:xfrm>
              <a:off x="2154248" y="1646614"/>
              <a:ext cx="394" cy="14"/>
            </a:xfrm>
            <a:custGeom>
              <a:rect b="b" l="l" r="r" t="t"/>
              <a:pathLst>
                <a:path extrusionOk="0" h="1" w="29">
                  <a:moveTo>
                    <a:pt x="0" y="1"/>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7"/>
            <p:cNvSpPr/>
            <p:nvPr/>
          </p:nvSpPr>
          <p:spPr>
            <a:xfrm>
              <a:off x="2153813" y="1646573"/>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7"/>
            <p:cNvSpPr/>
            <p:nvPr/>
          </p:nvSpPr>
          <p:spPr>
            <a:xfrm>
              <a:off x="2153433" y="1646518"/>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7"/>
            <p:cNvSpPr/>
            <p:nvPr/>
          </p:nvSpPr>
          <p:spPr>
            <a:xfrm>
              <a:off x="2152958" y="1646478"/>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7"/>
            <p:cNvSpPr/>
            <p:nvPr/>
          </p:nvSpPr>
          <p:spPr>
            <a:xfrm>
              <a:off x="2155864" y="1646614"/>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7"/>
            <p:cNvSpPr/>
            <p:nvPr/>
          </p:nvSpPr>
          <p:spPr>
            <a:xfrm>
              <a:off x="2211667" y="1642866"/>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7"/>
            <p:cNvSpPr/>
            <p:nvPr/>
          </p:nvSpPr>
          <p:spPr>
            <a:xfrm>
              <a:off x="2209332" y="164214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7"/>
            <p:cNvSpPr/>
            <p:nvPr/>
          </p:nvSpPr>
          <p:spPr>
            <a:xfrm>
              <a:off x="2212088" y="1642961"/>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7"/>
            <p:cNvSpPr/>
            <p:nvPr/>
          </p:nvSpPr>
          <p:spPr>
            <a:xfrm>
              <a:off x="2209807" y="164233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7"/>
            <p:cNvSpPr/>
            <p:nvPr/>
          </p:nvSpPr>
          <p:spPr>
            <a:xfrm>
              <a:off x="2209481" y="1642201"/>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7"/>
            <p:cNvSpPr/>
            <p:nvPr/>
          </p:nvSpPr>
          <p:spPr>
            <a:xfrm>
              <a:off x="2209576" y="1642242"/>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7"/>
            <p:cNvSpPr/>
            <p:nvPr/>
          </p:nvSpPr>
          <p:spPr>
            <a:xfrm>
              <a:off x="2209291" y="1642051"/>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7"/>
            <p:cNvSpPr/>
            <p:nvPr/>
          </p:nvSpPr>
          <p:spPr>
            <a:xfrm>
              <a:off x="2209956" y="1642432"/>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7"/>
            <p:cNvSpPr/>
            <p:nvPr/>
          </p:nvSpPr>
          <p:spPr>
            <a:xfrm>
              <a:off x="2209196" y="164201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7"/>
            <p:cNvSpPr/>
            <p:nvPr/>
          </p:nvSpPr>
          <p:spPr>
            <a:xfrm>
              <a:off x="2210187" y="164248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7"/>
            <p:cNvSpPr/>
            <p:nvPr/>
          </p:nvSpPr>
          <p:spPr>
            <a:xfrm>
              <a:off x="2210472" y="1642581"/>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7"/>
            <p:cNvSpPr/>
            <p:nvPr/>
          </p:nvSpPr>
          <p:spPr>
            <a:xfrm>
              <a:off x="2210757" y="164267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7"/>
            <p:cNvSpPr/>
            <p:nvPr/>
          </p:nvSpPr>
          <p:spPr>
            <a:xfrm>
              <a:off x="2208286" y="16483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7"/>
            <p:cNvSpPr/>
            <p:nvPr/>
          </p:nvSpPr>
          <p:spPr>
            <a:xfrm>
              <a:off x="2208191" y="164832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7"/>
            <p:cNvSpPr/>
            <p:nvPr/>
          </p:nvSpPr>
          <p:spPr>
            <a:xfrm>
              <a:off x="2209956" y="1649085"/>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7"/>
            <p:cNvSpPr/>
            <p:nvPr/>
          </p:nvSpPr>
          <p:spPr>
            <a:xfrm>
              <a:off x="2209427" y="1648895"/>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7"/>
            <p:cNvSpPr/>
            <p:nvPr/>
          </p:nvSpPr>
          <p:spPr>
            <a:xfrm>
              <a:off x="2208381" y="164847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7"/>
            <p:cNvSpPr/>
            <p:nvPr/>
          </p:nvSpPr>
          <p:spPr>
            <a:xfrm>
              <a:off x="2208531" y="1648514"/>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7"/>
            <p:cNvSpPr/>
            <p:nvPr/>
          </p:nvSpPr>
          <p:spPr>
            <a:xfrm>
              <a:off x="2208816" y="16486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7"/>
            <p:cNvSpPr/>
            <p:nvPr/>
          </p:nvSpPr>
          <p:spPr>
            <a:xfrm>
              <a:off x="2209047" y="164880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7"/>
            <p:cNvSpPr/>
            <p:nvPr/>
          </p:nvSpPr>
          <p:spPr>
            <a:xfrm>
              <a:off x="2174492" y="164632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7"/>
            <p:cNvSpPr/>
            <p:nvPr/>
          </p:nvSpPr>
          <p:spPr>
            <a:xfrm>
              <a:off x="2174356" y="16464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7"/>
            <p:cNvSpPr/>
            <p:nvPr/>
          </p:nvSpPr>
          <p:spPr>
            <a:xfrm>
              <a:off x="2174166" y="164666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7"/>
            <p:cNvSpPr/>
            <p:nvPr/>
          </p:nvSpPr>
          <p:spPr>
            <a:xfrm>
              <a:off x="2174587"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7"/>
            <p:cNvSpPr/>
            <p:nvPr/>
          </p:nvSpPr>
          <p:spPr>
            <a:xfrm>
              <a:off x="2173732" y="164727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7"/>
            <p:cNvSpPr/>
            <p:nvPr/>
          </p:nvSpPr>
          <p:spPr>
            <a:xfrm>
              <a:off x="2173976" y="164689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7"/>
            <p:cNvSpPr/>
            <p:nvPr/>
          </p:nvSpPr>
          <p:spPr>
            <a:xfrm>
              <a:off x="2174682"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7"/>
            <p:cNvSpPr/>
            <p:nvPr/>
          </p:nvSpPr>
          <p:spPr>
            <a:xfrm>
              <a:off x="2184906" y="1639635"/>
              <a:ext cx="489" cy="339"/>
            </a:xfrm>
            <a:custGeom>
              <a:rect b="b" l="l" r="r" t="t"/>
              <a:pathLst>
                <a:path extrusionOk="0" h="25" w="36">
                  <a:moveTo>
                    <a:pt x="0" y="25"/>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7"/>
            <p:cNvSpPr/>
            <p:nvPr/>
          </p:nvSpPr>
          <p:spPr>
            <a:xfrm>
              <a:off x="2173501" y="164771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7"/>
            <p:cNvSpPr/>
            <p:nvPr/>
          </p:nvSpPr>
          <p:spPr>
            <a:xfrm>
              <a:off x="2184376" y="1640056"/>
              <a:ext cx="353" cy="299"/>
            </a:xfrm>
            <a:custGeom>
              <a:rect b="b" l="l" r="r" t="t"/>
              <a:pathLst>
                <a:path extrusionOk="0" h="22" w="26">
                  <a:moveTo>
                    <a:pt x="1"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7"/>
            <p:cNvSpPr/>
            <p:nvPr/>
          </p:nvSpPr>
          <p:spPr>
            <a:xfrm>
              <a:off x="2183860" y="1640490"/>
              <a:ext cx="339" cy="244"/>
            </a:xfrm>
            <a:custGeom>
              <a:rect b="b" l="l" r="r" t="t"/>
              <a:pathLst>
                <a:path extrusionOk="0" h="18" w="25">
                  <a:moveTo>
                    <a:pt x="0"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7"/>
            <p:cNvSpPr/>
            <p:nvPr/>
          </p:nvSpPr>
          <p:spPr>
            <a:xfrm>
              <a:off x="2183385" y="1640911"/>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7"/>
            <p:cNvSpPr/>
            <p:nvPr/>
          </p:nvSpPr>
          <p:spPr>
            <a:xfrm>
              <a:off x="2173501" y="1647754"/>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7"/>
            <p:cNvSpPr/>
            <p:nvPr/>
          </p:nvSpPr>
          <p:spPr>
            <a:xfrm>
              <a:off x="2073244" y="1623043"/>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7"/>
            <p:cNvSpPr/>
            <p:nvPr/>
          </p:nvSpPr>
          <p:spPr>
            <a:xfrm>
              <a:off x="2074480" y="162336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7"/>
            <p:cNvSpPr/>
            <p:nvPr/>
          </p:nvSpPr>
          <p:spPr>
            <a:xfrm>
              <a:off x="2072769" y="1622853"/>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7"/>
            <p:cNvSpPr/>
            <p:nvPr/>
          </p:nvSpPr>
          <p:spPr>
            <a:xfrm>
              <a:off x="2072253" y="162260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7"/>
            <p:cNvSpPr/>
            <p:nvPr/>
          </p:nvSpPr>
          <p:spPr>
            <a:xfrm>
              <a:off x="2074005" y="1623274"/>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7"/>
            <p:cNvSpPr/>
            <p:nvPr/>
          </p:nvSpPr>
          <p:spPr>
            <a:xfrm>
              <a:off x="2073679" y="1623179"/>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7"/>
            <p:cNvSpPr/>
            <p:nvPr/>
          </p:nvSpPr>
          <p:spPr>
            <a:xfrm>
              <a:off x="2074249" y="1623328"/>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7"/>
            <p:cNvSpPr/>
            <p:nvPr/>
          </p:nvSpPr>
          <p:spPr>
            <a:xfrm>
              <a:off x="2091031" y="163572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7"/>
            <p:cNvSpPr/>
            <p:nvPr/>
          </p:nvSpPr>
          <p:spPr>
            <a:xfrm>
              <a:off x="2091167" y="1635208"/>
              <a:ext cx="109" cy="204"/>
            </a:xfrm>
            <a:custGeom>
              <a:rect b="b" l="l" r="r" t="t"/>
              <a:pathLst>
                <a:path extrusionOk="0" h="15" w="8">
                  <a:moveTo>
                    <a:pt x="8"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7"/>
            <p:cNvSpPr/>
            <p:nvPr/>
          </p:nvSpPr>
          <p:spPr>
            <a:xfrm>
              <a:off x="2091547" y="1634353"/>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7"/>
            <p:cNvSpPr/>
            <p:nvPr/>
          </p:nvSpPr>
          <p:spPr>
            <a:xfrm>
              <a:off x="2092362" y="1633213"/>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7"/>
            <p:cNvSpPr/>
            <p:nvPr/>
          </p:nvSpPr>
          <p:spPr>
            <a:xfrm>
              <a:off x="2092117" y="16335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7"/>
            <p:cNvSpPr/>
            <p:nvPr/>
          </p:nvSpPr>
          <p:spPr>
            <a:xfrm>
              <a:off x="2092647" y="163292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7"/>
            <p:cNvSpPr/>
            <p:nvPr/>
          </p:nvSpPr>
          <p:spPr>
            <a:xfrm>
              <a:off x="2091832" y="163397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7"/>
            <p:cNvSpPr/>
            <p:nvPr/>
          </p:nvSpPr>
          <p:spPr>
            <a:xfrm>
              <a:off x="2090746" y="1637734"/>
              <a:ext cx="14" cy="95"/>
            </a:xfrm>
            <a:custGeom>
              <a:rect b="b" l="l" r="r" t="t"/>
              <a:pathLst>
                <a:path extrusionOk="0" h="7"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7"/>
            <p:cNvSpPr/>
            <p:nvPr/>
          </p:nvSpPr>
          <p:spPr>
            <a:xfrm>
              <a:off x="2093448" y="163226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7"/>
            <p:cNvSpPr/>
            <p:nvPr/>
          </p:nvSpPr>
          <p:spPr>
            <a:xfrm>
              <a:off x="2091357" y="163477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7"/>
            <p:cNvSpPr/>
            <p:nvPr/>
          </p:nvSpPr>
          <p:spPr>
            <a:xfrm>
              <a:off x="2093163" y="163245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7"/>
            <p:cNvSpPr/>
            <p:nvPr/>
          </p:nvSpPr>
          <p:spPr>
            <a:xfrm>
              <a:off x="2092878" y="163268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7"/>
            <p:cNvSpPr/>
            <p:nvPr/>
          </p:nvSpPr>
          <p:spPr>
            <a:xfrm>
              <a:off x="2215319" y="165450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7"/>
            <p:cNvSpPr/>
            <p:nvPr/>
          </p:nvSpPr>
          <p:spPr>
            <a:xfrm>
              <a:off x="2213948" y="1655127"/>
              <a:ext cx="679" cy="434"/>
            </a:xfrm>
            <a:custGeom>
              <a:rect b="b" l="l" r="r" t="t"/>
              <a:pathLst>
                <a:path extrusionOk="0" h="32" w="50">
                  <a:moveTo>
                    <a:pt x="49" y="0"/>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7"/>
            <p:cNvSpPr/>
            <p:nvPr/>
          </p:nvSpPr>
          <p:spPr>
            <a:xfrm>
              <a:off x="2215659" y="1654122"/>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7"/>
            <p:cNvSpPr/>
            <p:nvPr/>
          </p:nvSpPr>
          <p:spPr>
            <a:xfrm>
              <a:off x="2249548" y="165649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7"/>
            <p:cNvSpPr/>
            <p:nvPr/>
          </p:nvSpPr>
          <p:spPr>
            <a:xfrm>
              <a:off x="2249304" y="1656172"/>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7"/>
            <p:cNvSpPr/>
            <p:nvPr/>
          </p:nvSpPr>
          <p:spPr>
            <a:xfrm>
              <a:off x="2250119" y="1657313"/>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7"/>
            <p:cNvSpPr/>
            <p:nvPr/>
          </p:nvSpPr>
          <p:spPr>
            <a:xfrm>
              <a:off x="2249928" y="1657068"/>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7"/>
            <p:cNvSpPr/>
            <p:nvPr/>
          </p:nvSpPr>
          <p:spPr>
            <a:xfrm>
              <a:off x="2249738" y="1656837"/>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7"/>
            <p:cNvSpPr/>
            <p:nvPr/>
          </p:nvSpPr>
          <p:spPr>
            <a:xfrm>
              <a:off x="2247933" y="1653796"/>
              <a:ext cx="149" cy="299"/>
            </a:xfrm>
            <a:custGeom>
              <a:rect b="b" l="l" r="r" t="t"/>
              <a:pathLst>
                <a:path extrusionOk="0" h="22" w="11">
                  <a:moveTo>
                    <a:pt x="11"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7"/>
            <p:cNvSpPr/>
            <p:nvPr/>
          </p:nvSpPr>
          <p:spPr>
            <a:xfrm>
              <a:off x="2255482" y="16754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7"/>
            <p:cNvSpPr/>
            <p:nvPr/>
          </p:nvSpPr>
          <p:spPr>
            <a:xfrm>
              <a:off x="2248258" y="1654366"/>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7"/>
            <p:cNvSpPr/>
            <p:nvPr/>
          </p:nvSpPr>
          <p:spPr>
            <a:xfrm>
              <a:off x="2247593" y="1653226"/>
              <a:ext cx="204" cy="339"/>
            </a:xfrm>
            <a:custGeom>
              <a:rect b="b" l="l" r="r" t="t"/>
              <a:pathLst>
                <a:path extrusionOk="0" h="25" w="15">
                  <a:moveTo>
                    <a:pt x="15"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7"/>
            <p:cNvSpPr/>
            <p:nvPr/>
          </p:nvSpPr>
          <p:spPr>
            <a:xfrm>
              <a:off x="2247267" y="1652601"/>
              <a:ext cx="149" cy="353"/>
            </a:xfrm>
            <a:custGeom>
              <a:rect b="b" l="l" r="r" t="t"/>
              <a:pathLst>
                <a:path extrusionOk="0" h="26" w="11">
                  <a:moveTo>
                    <a:pt x="11"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7"/>
            <p:cNvSpPr/>
            <p:nvPr/>
          </p:nvSpPr>
          <p:spPr>
            <a:xfrm>
              <a:off x="2246697" y="1651610"/>
              <a:ext cx="394" cy="679"/>
            </a:xfrm>
            <a:custGeom>
              <a:rect b="b" l="l" r="r" t="t"/>
              <a:pathLst>
                <a:path extrusionOk="0" h="50" w="29">
                  <a:moveTo>
                    <a:pt x="28" y="49"/>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7"/>
            <p:cNvSpPr/>
            <p:nvPr/>
          </p:nvSpPr>
          <p:spPr>
            <a:xfrm>
              <a:off x="2246317" y="1650890"/>
              <a:ext cx="244" cy="448"/>
            </a:xfrm>
            <a:custGeom>
              <a:rect b="b" l="l" r="r" t="t"/>
              <a:pathLst>
                <a:path extrusionOk="0" h="33" w="18">
                  <a:moveTo>
                    <a:pt x="18"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7"/>
            <p:cNvSpPr/>
            <p:nvPr/>
          </p:nvSpPr>
          <p:spPr>
            <a:xfrm>
              <a:off x="2249073" y="1655792"/>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7"/>
            <p:cNvSpPr/>
            <p:nvPr/>
          </p:nvSpPr>
          <p:spPr>
            <a:xfrm>
              <a:off x="2248829" y="1655357"/>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7"/>
            <p:cNvSpPr/>
            <p:nvPr/>
          </p:nvSpPr>
          <p:spPr>
            <a:xfrm>
              <a:off x="2248544" y="1654882"/>
              <a:ext cx="163" cy="258"/>
            </a:xfrm>
            <a:custGeom>
              <a:rect b="b" l="l" r="r" t="t"/>
              <a:pathLst>
                <a:path extrusionOk="0" h="19" w="12">
                  <a:moveTo>
                    <a:pt x="1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7"/>
            <p:cNvSpPr/>
            <p:nvPr/>
          </p:nvSpPr>
          <p:spPr>
            <a:xfrm>
              <a:off x="2250784" y="1708364"/>
              <a:ext cx="204" cy="54"/>
            </a:xfrm>
            <a:custGeom>
              <a:rect b="b" l="l" r="r" t="t"/>
              <a:pathLst>
                <a:path extrusionOk="0" h="4" w="15">
                  <a:moveTo>
                    <a:pt x="1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7"/>
            <p:cNvSpPr/>
            <p:nvPr/>
          </p:nvSpPr>
          <p:spPr>
            <a:xfrm>
              <a:off x="2240845" y="170960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7"/>
            <p:cNvSpPr/>
            <p:nvPr/>
          </p:nvSpPr>
          <p:spPr>
            <a:xfrm>
              <a:off x="2251015" y="170826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7"/>
            <p:cNvSpPr/>
            <p:nvPr/>
          </p:nvSpPr>
          <p:spPr>
            <a:xfrm>
              <a:off x="2250214" y="1708459"/>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7"/>
            <p:cNvSpPr/>
            <p:nvPr/>
          </p:nvSpPr>
          <p:spPr>
            <a:xfrm>
              <a:off x="2255631" y="169357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7"/>
            <p:cNvSpPr/>
            <p:nvPr/>
          </p:nvSpPr>
          <p:spPr>
            <a:xfrm>
              <a:off x="2247023" y="168939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7"/>
            <p:cNvSpPr/>
            <p:nvPr/>
          </p:nvSpPr>
          <p:spPr>
            <a:xfrm>
              <a:off x="2253581" y="169266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7"/>
            <p:cNvSpPr/>
            <p:nvPr/>
          </p:nvSpPr>
          <p:spPr>
            <a:xfrm>
              <a:off x="2214233" y="1690822"/>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7"/>
            <p:cNvSpPr/>
            <p:nvPr/>
          </p:nvSpPr>
          <p:spPr>
            <a:xfrm>
              <a:off x="2253296" y="1692533"/>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7"/>
            <p:cNvSpPr/>
            <p:nvPr/>
          </p:nvSpPr>
          <p:spPr>
            <a:xfrm>
              <a:off x="2254056" y="1692913"/>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7"/>
            <p:cNvSpPr/>
            <p:nvPr/>
          </p:nvSpPr>
          <p:spPr>
            <a:xfrm>
              <a:off x="2253011" y="1692383"/>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7"/>
            <p:cNvSpPr/>
            <p:nvPr/>
          </p:nvSpPr>
          <p:spPr>
            <a:xfrm>
              <a:off x="2213758" y="169048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7"/>
            <p:cNvSpPr/>
            <p:nvPr/>
          </p:nvSpPr>
          <p:spPr>
            <a:xfrm>
              <a:off x="2214708" y="1691243"/>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7"/>
            <p:cNvSpPr/>
            <p:nvPr/>
          </p:nvSpPr>
          <p:spPr>
            <a:xfrm>
              <a:off x="2252820" y="1692247"/>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7"/>
            <p:cNvSpPr/>
            <p:nvPr/>
          </p:nvSpPr>
          <p:spPr>
            <a:xfrm>
              <a:off x="2254531" y="1693144"/>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7"/>
            <p:cNvSpPr/>
            <p:nvPr/>
          </p:nvSpPr>
          <p:spPr>
            <a:xfrm>
              <a:off x="2255061" y="1693334"/>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7"/>
            <p:cNvSpPr/>
            <p:nvPr/>
          </p:nvSpPr>
          <p:spPr>
            <a:xfrm>
              <a:off x="2252400" y="1691867"/>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7"/>
            <p:cNvSpPr/>
            <p:nvPr/>
          </p:nvSpPr>
          <p:spPr>
            <a:xfrm>
              <a:off x="2252495" y="1692003"/>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7"/>
            <p:cNvSpPr/>
            <p:nvPr/>
          </p:nvSpPr>
          <p:spPr>
            <a:xfrm>
              <a:off x="2252305" y="1691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7"/>
            <p:cNvSpPr/>
            <p:nvPr/>
          </p:nvSpPr>
          <p:spPr>
            <a:xfrm>
              <a:off x="2252250" y="1691718"/>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7"/>
            <p:cNvSpPr/>
            <p:nvPr/>
          </p:nvSpPr>
          <p:spPr>
            <a:xfrm>
              <a:off x="2252209" y="16916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7"/>
            <p:cNvSpPr/>
            <p:nvPr/>
          </p:nvSpPr>
          <p:spPr>
            <a:xfrm>
              <a:off x="2252630" y="169209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7"/>
            <p:cNvSpPr/>
            <p:nvPr/>
          </p:nvSpPr>
          <p:spPr>
            <a:xfrm>
              <a:off x="2198823" y="171097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7"/>
            <p:cNvSpPr/>
            <p:nvPr/>
          </p:nvSpPr>
          <p:spPr>
            <a:xfrm>
              <a:off x="2198728" y="171178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7"/>
            <p:cNvSpPr/>
            <p:nvPr/>
          </p:nvSpPr>
          <p:spPr>
            <a:xfrm>
              <a:off x="2198728" y="171391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7"/>
            <p:cNvSpPr/>
            <p:nvPr/>
          </p:nvSpPr>
          <p:spPr>
            <a:xfrm>
              <a:off x="2199828" y="1716103"/>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7"/>
            <p:cNvSpPr/>
            <p:nvPr/>
          </p:nvSpPr>
          <p:spPr>
            <a:xfrm>
              <a:off x="2198687" y="17133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7"/>
            <p:cNvSpPr/>
            <p:nvPr/>
          </p:nvSpPr>
          <p:spPr>
            <a:xfrm>
              <a:off x="2201538" y="1717583"/>
              <a:ext cx="394" cy="339"/>
            </a:xfrm>
            <a:custGeom>
              <a:rect b="b" l="l" r="r" t="t"/>
              <a:pathLst>
                <a:path extrusionOk="0" h="25" w="29">
                  <a:moveTo>
                    <a:pt x="29"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7"/>
            <p:cNvSpPr/>
            <p:nvPr/>
          </p:nvSpPr>
          <p:spPr>
            <a:xfrm>
              <a:off x="2198918" y="1709980"/>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7"/>
            <p:cNvSpPr/>
            <p:nvPr/>
          </p:nvSpPr>
          <p:spPr>
            <a:xfrm>
              <a:off x="2200873" y="1717108"/>
              <a:ext cx="339" cy="244"/>
            </a:xfrm>
            <a:custGeom>
              <a:rect b="b" l="l" r="r" t="t"/>
              <a:pathLst>
                <a:path extrusionOk="0" h="18" w="25">
                  <a:moveTo>
                    <a:pt x="2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7"/>
            <p:cNvSpPr/>
            <p:nvPr/>
          </p:nvSpPr>
          <p:spPr>
            <a:xfrm>
              <a:off x="2200343" y="1716578"/>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7"/>
            <p:cNvSpPr/>
            <p:nvPr/>
          </p:nvSpPr>
          <p:spPr>
            <a:xfrm>
              <a:off x="2199108" y="1709029"/>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7"/>
            <p:cNvSpPr/>
            <p:nvPr/>
          </p:nvSpPr>
          <p:spPr>
            <a:xfrm>
              <a:off x="2199352" y="17082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7"/>
            <p:cNvSpPr/>
            <p:nvPr/>
          </p:nvSpPr>
          <p:spPr>
            <a:xfrm>
              <a:off x="2216609" y="1712967"/>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7"/>
            <p:cNvSpPr/>
            <p:nvPr/>
          </p:nvSpPr>
          <p:spPr>
            <a:xfrm>
              <a:off x="2216745" y="171311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7"/>
            <p:cNvSpPr/>
            <p:nvPr/>
          </p:nvSpPr>
          <p:spPr>
            <a:xfrm>
              <a:off x="2221782" y="16200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7"/>
            <p:cNvSpPr/>
            <p:nvPr/>
          </p:nvSpPr>
          <p:spPr>
            <a:xfrm>
              <a:off x="2213609" y="1650510"/>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7"/>
            <p:cNvSpPr/>
            <p:nvPr/>
          </p:nvSpPr>
          <p:spPr>
            <a:xfrm>
              <a:off x="2214654" y="1650985"/>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7"/>
            <p:cNvSpPr/>
            <p:nvPr/>
          </p:nvSpPr>
          <p:spPr>
            <a:xfrm>
              <a:off x="2211762" y="1648664"/>
              <a:ext cx="109" cy="149"/>
            </a:xfrm>
            <a:custGeom>
              <a:rect b="b" l="l" r="r" t="t"/>
              <a:pathLst>
                <a:path extrusionOk="0" h="11" w="8">
                  <a:moveTo>
                    <a:pt x="0" y="0"/>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7"/>
            <p:cNvSpPr/>
            <p:nvPr/>
          </p:nvSpPr>
          <p:spPr>
            <a:xfrm>
              <a:off x="2212332" y="1649465"/>
              <a:ext cx="204" cy="204"/>
            </a:xfrm>
            <a:custGeom>
              <a:rect b="b" l="l" r="r" t="t"/>
              <a:pathLst>
                <a:path extrusionOk="0" h="15" w="15">
                  <a:moveTo>
                    <a:pt x="14"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7"/>
            <p:cNvSpPr/>
            <p:nvPr/>
          </p:nvSpPr>
          <p:spPr>
            <a:xfrm>
              <a:off x="2212047" y="1649085"/>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7"/>
            <p:cNvSpPr/>
            <p:nvPr/>
          </p:nvSpPr>
          <p:spPr>
            <a:xfrm>
              <a:off x="2211667" y="1648324"/>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7"/>
            <p:cNvSpPr/>
            <p:nvPr/>
          </p:nvSpPr>
          <p:spPr>
            <a:xfrm>
              <a:off x="2216270" y="1651420"/>
              <a:ext cx="638" cy="54"/>
            </a:xfrm>
            <a:custGeom>
              <a:rect b="b" l="l" r="r" t="t"/>
              <a:pathLst>
                <a:path extrusionOk="0" h="4" w="47">
                  <a:moveTo>
                    <a:pt x="1" y="4"/>
                  </a:moveTo>
                  <a:lnTo>
                    <a:pt x="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7"/>
            <p:cNvSpPr/>
            <p:nvPr/>
          </p:nvSpPr>
          <p:spPr>
            <a:xfrm>
              <a:off x="2217600" y="165136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7"/>
            <p:cNvSpPr/>
            <p:nvPr/>
          </p:nvSpPr>
          <p:spPr>
            <a:xfrm>
              <a:off x="2242895" y="1649370"/>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7"/>
            <p:cNvSpPr/>
            <p:nvPr/>
          </p:nvSpPr>
          <p:spPr>
            <a:xfrm>
              <a:off x="2216989" y="165136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7"/>
            <p:cNvSpPr/>
            <p:nvPr/>
          </p:nvSpPr>
          <p:spPr>
            <a:xfrm>
              <a:off x="2215564" y="1651515"/>
              <a:ext cx="679" cy="54"/>
            </a:xfrm>
            <a:custGeom>
              <a:rect b="b" l="l" r="r" t="t"/>
              <a:pathLst>
                <a:path extrusionOk="0" h="4" w="50">
                  <a:moveTo>
                    <a:pt x="0" y="4"/>
                  </a:moveTo>
                  <a:lnTo>
                    <a:pt x="4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7"/>
            <p:cNvSpPr/>
            <p:nvPr/>
          </p:nvSpPr>
          <p:spPr>
            <a:xfrm>
              <a:off x="2263764" y="1676796"/>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7"/>
            <p:cNvSpPr/>
            <p:nvPr/>
          </p:nvSpPr>
          <p:spPr>
            <a:xfrm>
              <a:off x="2263479" y="1676606"/>
              <a:ext cx="244" cy="204"/>
            </a:xfrm>
            <a:custGeom>
              <a:rect b="b" l="l" r="r" t="t"/>
              <a:pathLst>
                <a:path extrusionOk="0" h="15" w="18">
                  <a:moveTo>
                    <a:pt x="18"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7"/>
            <p:cNvSpPr/>
            <p:nvPr/>
          </p:nvSpPr>
          <p:spPr>
            <a:xfrm>
              <a:off x="2262528" y="1676226"/>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7"/>
            <p:cNvSpPr/>
            <p:nvPr/>
          </p:nvSpPr>
          <p:spPr>
            <a:xfrm>
              <a:off x="2262623" y="1676226"/>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7"/>
            <p:cNvSpPr/>
            <p:nvPr/>
          </p:nvSpPr>
          <p:spPr>
            <a:xfrm>
              <a:off x="2257532" y="167780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7"/>
            <p:cNvSpPr/>
            <p:nvPr/>
          </p:nvSpPr>
          <p:spPr>
            <a:xfrm>
              <a:off x="2262814" y="1676280"/>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7"/>
            <p:cNvSpPr/>
            <p:nvPr/>
          </p:nvSpPr>
          <p:spPr>
            <a:xfrm>
              <a:off x="2262949" y="1676321"/>
              <a:ext cx="204" cy="109"/>
            </a:xfrm>
            <a:custGeom>
              <a:rect b="b" l="l" r="r" t="t"/>
              <a:pathLst>
                <a:path extrusionOk="0" h="8" w="15">
                  <a:moveTo>
                    <a:pt x="15"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7"/>
            <p:cNvSpPr/>
            <p:nvPr/>
          </p:nvSpPr>
          <p:spPr>
            <a:xfrm>
              <a:off x="2262474" y="167618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7"/>
            <p:cNvSpPr/>
            <p:nvPr/>
          </p:nvSpPr>
          <p:spPr>
            <a:xfrm>
              <a:off x="2256486" y="167746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7"/>
            <p:cNvSpPr/>
            <p:nvPr/>
          </p:nvSpPr>
          <p:spPr>
            <a:xfrm>
              <a:off x="2263194" y="1676470"/>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7"/>
            <p:cNvSpPr/>
            <p:nvPr/>
          </p:nvSpPr>
          <p:spPr>
            <a:xfrm>
              <a:off x="2277355" y="161173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7"/>
            <p:cNvSpPr/>
            <p:nvPr/>
          </p:nvSpPr>
          <p:spPr>
            <a:xfrm>
              <a:off x="2222923" y="1617001"/>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7"/>
            <p:cNvSpPr/>
            <p:nvPr/>
          </p:nvSpPr>
          <p:spPr>
            <a:xfrm>
              <a:off x="2223208" y="1616811"/>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7"/>
            <p:cNvSpPr/>
            <p:nvPr/>
          </p:nvSpPr>
          <p:spPr>
            <a:xfrm>
              <a:off x="2276785" y="161177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7"/>
            <p:cNvSpPr/>
            <p:nvPr/>
          </p:nvSpPr>
          <p:spPr>
            <a:xfrm>
              <a:off x="2277016" y="1611774"/>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7"/>
            <p:cNvSpPr/>
            <p:nvPr/>
          </p:nvSpPr>
          <p:spPr>
            <a:xfrm>
              <a:off x="2263425" y="1618576"/>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7"/>
            <p:cNvSpPr/>
            <p:nvPr/>
          </p:nvSpPr>
          <p:spPr>
            <a:xfrm>
              <a:off x="2256812" y="1617286"/>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7"/>
            <p:cNvSpPr/>
            <p:nvPr/>
          </p:nvSpPr>
          <p:spPr>
            <a:xfrm>
              <a:off x="2222638" y="1617096"/>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7"/>
            <p:cNvSpPr/>
            <p:nvPr/>
          </p:nvSpPr>
          <p:spPr>
            <a:xfrm>
              <a:off x="2278305" y="1611489"/>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7"/>
            <p:cNvSpPr/>
            <p:nvPr/>
          </p:nvSpPr>
          <p:spPr>
            <a:xfrm>
              <a:off x="2277966" y="1611584"/>
              <a:ext cx="353" cy="68"/>
            </a:xfrm>
            <a:custGeom>
              <a:rect b="b" l="l" r="r" t="t"/>
              <a:pathLst>
                <a:path extrusionOk="0" h="5" w="26">
                  <a:moveTo>
                    <a:pt x="1" y="4"/>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7"/>
            <p:cNvSpPr/>
            <p:nvPr/>
          </p:nvSpPr>
          <p:spPr>
            <a:xfrm>
              <a:off x="2277640" y="1611638"/>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7"/>
            <p:cNvSpPr/>
            <p:nvPr/>
          </p:nvSpPr>
          <p:spPr>
            <a:xfrm>
              <a:off x="2222353" y="16171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7"/>
            <p:cNvSpPr/>
            <p:nvPr/>
          </p:nvSpPr>
          <p:spPr>
            <a:xfrm>
              <a:off x="2221972"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7"/>
            <p:cNvSpPr/>
            <p:nvPr/>
          </p:nvSpPr>
          <p:spPr>
            <a:xfrm>
              <a:off x="2268272" y="1618332"/>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7"/>
            <p:cNvSpPr/>
            <p:nvPr/>
          </p:nvSpPr>
          <p:spPr>
            <a:xfrm>
              <a:off x="2267701" y="1618291"/>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7"/>
            <p:cNvSpPr/>
            <p:nvPr/>
          </p:nvSpPr>
          <p:spPr>
            <a:xfrm>
              <a:off x="2276024"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7"/>
            <p:cNvSpPr/>
            <p:nvPr/>
          </p:nvSpPr>
          <p:spPr>
            <a:xfrm>
              <a:off x="2278726" y="1611448"/>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7"/>
            <p:cNvSpPr/>
            <p:nvPr/>
          </p:nvSpPr>
          <p:spPr>
            <a:xfrm>
              <a:off x="2266520" y="161819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7"/>
            <p:cNvSpPr/>
            <p:nvPr/>
          </p:nvSpPr>
          <p:spPr>
            <a:xfrm>
              <a:off x="2267131" y="1618237"/>
              <a:ext cx="299" cy="14"/>
            </a:xfrm>
            <a:custGeom>
              <a:rect b="b" l="l" r="r" t="t"/>
              <a:pathLst>
                <a:path extrusionOk="0" h="1" w="22">
                  <a:moveTo>
                    <a:pt x="1" y="1"/>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7"/>
            <p:cNvSpPr/>
            <p:nvPr/>
          </p:nvSpPr>
          <p:spPr>
            <a:xfrm>
              <a:off x="2269792" y="1618712"/>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7"/>
            <p:cNvSpPr/>
            <p:nvPr/>
          </p:nvSpPr>
          <p:spPr>
            <a:xfrm>
              <a:off x="2269317" y="1618576"/>
              <a:ext cx="299" cy="109"/>
            </a:xfrm>
            <a:custGeom>
              <a:rect b="b" l="l" r="r" t="t"/>
              <a:pathLst>
                <a:path extrusionOk="0" h="8" w="22">
                  <a:moveTo>
                    <a:pt x="1" y="0"/>
                  </a:moveTo>
                  <a:lnTo>
                    <a:pt x="22"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7"/>
            <p:cNvSpPr/>
            <p:nvPr/>
          </p:nvSpPr>
          <p:spPr>
            <a:xfrm>
              <a:off x="2263764" y="1618427"/>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7"/>
            <p:cNvSpPr/>
            <p:nvPr/>
          </p:nvSpPr>
          <p:spPr>
            <a:xfrm>
              <a:off x="2268801" y="1618427"/>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7"/>
            <p:cNvSpPr/>
            <p:nvPr/>
          </p:nvSpPr>
          <p:spPr>
            <a:xfrm>
              <a:off x="2264565" y="161833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7"/>
            <p:cNvSpPr/>
            <p:nvPr/>
          </p:nvSpPr>
          <p:spPr>
            <a:xfrm>
              <a:off x="227644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7"/>
            <p:cNvSpPr/>
            <p:nvPr/>
          </p:nvSpPr>
          <p:spPr>
            <a:xfrm>
              <a:off x="2264144" y="161838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7"/>
            <p:cNvSpPr/>
            <p:nvPr/>
          </p:nvSpPr>
          <p:spPr>
            <a:xfrm>
              <a:off x="2265570" y="1618237"/>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7"/>
            <p:cNvSpPr/>
            <p:nvPr/>
          </p:nvSpPr>
          <p:spPr>
            <a:xfrm>
              <a:off x="2266086" y="16181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7"/>
            <p:cNvSpPr/>
            <p:nvPr/>
          </p:nvSpPr>
          <p:spPr>
            <a:xfrm>
              <a:off x="227625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7"/>
            <p:cNvSpPr/>
            <p:nvPr/>
          </p:nvSpPr>
          <p:spPr>
            <a:xfrm>
              <a:off x="2276119"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7"/>
            <p:cNvSpPr/>
            <p:nvPr/>
          </p:nvSpPr>
          <p:spPr>
            <a:xfrm>
              <a:off x="2265040" y="1618291"/>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7"/>
            <p:cNvSpPr/>
            <p:nvPr/>
          </p:nvSpPr>
          <p:spPr>
            <a:xfrm>
              <a:off x="222130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7"/>
            <p:cNvSpPr/>
            <p:nvPr/>
          </p:nvSpPr>
          <p:spPr>
            <a:xfrm>
              <a:off x="222168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7"/>
            <p:cNvSpPr/>
            <p:nvPr/>
          </p:nvSpPr>
          <p:spPr>
            <a:xfrm>
              <a:off x="2279446" y="161129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7"/>
            <p:cNvSpPr/>
            <p:nvPr/>
          </p:nvSpPr>
          <p:spPr>
            <a:xfrm>
              <a:off x="2279107" y="1611353"/>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7"/>
            <p:cNvSpPr/>
            <p:nvPr/>
          </p:nvSpPr>
          <p:spPr>
            <a:xfrm>
              <a:off x="2252820" y="1570607"/>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7"/>
            <p:cNvSpPr/>
            <p:nvPr/>
          </p:nvSpPr>
          <p:spPr>
            <a:xfrm>
              <a:off x="2253445" y="1570322"/>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7"/>
            <p:cNvSpPr/>
            <p:nvPr/>
          </p:nvSpPr>
          <p:spPr>
            <a:xfrm>
              <a:off x="2219786" y="159109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7"/>
            <p:cNvSpPr/>
            <p:nvPr/>
          </p:nvSpPr>
          <p:spPr>
            <a:xfrm>
              <a:off x="2220072" y="1591285"/>
              <a:ext cx="353" cy="258"/>
            </a:xfrm>
            <a:custGeom>
              <a:rect b="b" l="l" r="r" t="t"/>
              <a:pathLst>
                <a:path extrusionOk="0" h="19" w="26">
                  <a:moveTo>
                    <a:pt x="25"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7"/>
            <p:cNvSpPr/>
            <p:nvPr/>
          </p:nvSpPr>
          <p:spPr>
            <a:xfrm>
              <a:off x="2223547" y="1592901"/>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7"/>
            <p:cNvSpPr/>
            <p:nvPr/>
          </p:nvSpPr>
          <p:spPr>
            <a:xfrm>
              <a:off x="2222312" y="1592860"/>
              <a:ext cx="489" cy="14"/>
            </a:xfrm>
            <a:custGeom>
              <a:rect b="b" l="l" r="r" t="t"/>
              <a:pathLst>
                <a:path extrusionOk="0" h="1" w="36">
                  <a:moveTo>
                    <a:pt x="0" y="0"/>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7"/>
            <p:cNvSpPr/>
            <p:nvPr/>
          </p:nvSpPr>
          <p:spPr>
            <a:xfrm>
              <a:off x="2224878" y="1592996"/>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7"/>
            <p:cNvSpPr/>
            <p:nvPr/>
          </p:nvSpPr>
          <p:spPr>
            <a:xfrm>
              <a:off x="2222923" y="1592860"/>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7"/>
            <p:cNvSpPr/>
            <p:nvPr/>
          </p:nvSpPr>
          <p:spPr>
            <a:xfrm>
              <a:off x="2224023" y="159295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7"/>
            <p:cNvSpPr/>
            <p:nvPr/>
          </p:nvSpPr>
          <p:spPr>
            <a:xfrm>
              <a:off x="2221592" y="1592806"/>
              <a:ext cx="584" cy="14"/>
            </a:xfrm>
            <a:custGeom>
              <a:rect b="b" l="l" r="r" t="t"/>
              <a:pathLst>
                <a:path extrusionOk="0" h="1" w="43">
                  <a:moveTo>
                    <a:pt x="1" y="1"/>
                  </a:moveTo>
                  <a:lnTo>
                    <a:pt x="4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7"/>
            <p:cNvSpPr/>
            <p:nvPr/>
          </p:nvSpPr>
          <p:spPr>
            <a:xfrm>
              <a:off x="2224444" y="15929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7"/>
            <p:cNvSpPr/>
            <p:nvPr/>
          </p:nvSpPr>
          <p:spPr>
            <a:xfrm>
              <a:off x="2225204" y="1592996"/>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7"/>
            <p:cNvSpPr/>
            <p:nvPr/>
          </p:nvSpPr>
          <p:spPr>
            <a:xfrm>
              <a:off x="2225489" y="159305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7"/>
            <p:cNvSpPr/>
            <p:nvPr/>
          </p:nvSpPr>
          <p:spPr>
            <a:xfrm>
              <a:off x="2226494" y="159318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7"/>
            <p:cNvSpPr/>
            <p:nvPr/>
          </p:nvSpPr>
          <p:spPr>
            <a:xfrm>
              <a:off x="2226439" y="159318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7"/>
            <p:cNvSpPr/>
            <p:nvPr/>
          </p:nvSpPr>
          <p:spPr>
            <a:xfrm>
              <a:off x="2226154" y="159314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7"/>
            <p:cNvSpPr/>
            <p:nvPr/>
          </p:nvSpPr>
          <p:spPr>
            <a:xfrm>
              <a:off x="2226304" y="159314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7"/>
            <p:cNvSpPr/>
            <p:nvPr/>
          </p:nvSpPr>
          <p:spPr>
            <a:xfrm>
              <a:off x="222596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7"/>
            <p:cNvSpPr/>
            <p:nvPr/>
          </p:nvSpPr>
          <p:spPr>
            <a:xfrm>
              <a:off x="222577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7"/>
            <p:cNvSpPr/>
            <p:nvPr/>
          </p:nvSpPr>
          <p:spPr>
            <a:xfrm>
              <a:off x="2240044" y="1575454"/>
              <a:ext cx="299" cy="204"/>
            </a:xfrm>
            <a:custGeom>
              <a:rect b="b" l="l" r="r" t="t"/>
              <a:pathLst>
                <a:path extrusionOk="0" h="15" w="22">
                  <a:moveTo>
                    <a:pt x="0" y="1"/>
                  </a:moveTo>
                  <a:lnTo>
                    <a:pt x="2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7"/>
            <p:cNvSpPr/>
            <p:nvPr/>
          </p:nvSpPr>
          <p:spPr>
            <a:xfrm>
              <a:off x="2206195" y="1570566"/>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7"/>
            <p:cNvSpPr/>
            <p:nvPr/>
          </p:nvSpPr>
          <p:spPr>
            <a:xfrm>
              <a:off x="2208151" y="1569806"/>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7"/>
            <p:cNvSpPr/>
            <p:nvPr/>
          </p:nvSpPr>
          <p:spPr>
            <a:xfrm>
              <a:off x="2207526" y="157009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7"/>
            <p:cNvSpPr/>
            <p:nvPr/>
          </p:nvSpPr>
          <p:spPr>
            <a:xfrm>
              <a:off x="2240899" y="1576024"/>
              <a:ext cx="339" cy="204"/>
            </a:xfrm>
            <a:custGeom>
              <a:rect b="b" l="l" r="r" t="t"/>
              <a:pathLst>
                <a:path extrusionOk="0" h="15" w="25">
                  <a:moveTo>
                    <a:pt x="0" y="1"/>
                  </a:moveTo>
                  <a:lnTo>
                    <a:pt x="2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7"/>
            <p:cNvSpPr/>
            <p:nvPr/>
          </p:nvSpPr>
          <p:spPr>
            <a:xfrm>
              <a:off x="2206915" y="1570322"/>
              <a:ext cx="244" cy="109"/>
            </a:xfrm>
            <a:custGeom>
              <a:rect b="b" l="l" r="r" t="t"/>
              <a:pathLst>
                <a:path extrusionOk="0" h="8" w="18">
                  <a:moveTo>
                    <a:pt x="0" y="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7"/>
            <p:cNvSpPr/>
            <p:nvPr/>
          </p:nvSpPr>
          <p:spPr>
            <a:xfrm>
              <a:off x="2241755" y="1576554"/>
              <a:ext cx="530" cy="299"/>
            </a:xfrm>
            <a:custGeom>
              <a:rect b="b" l="l" r="r" t="t"/>
              <a:pathLst>
                <a:path extrusionOk="0" h="22" w="39">
                  <a:moveTo>
                    <a:pt x="0" y="0"/>
                  </a:moveTo>
                  <a:lnTo>
                    <a:pt x="39"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7"/>
            <p:cNvSpPr/>
            <p:nvPr/>
          </p:nvSpPr>
          <p:spPr>
            <a:xfrm>
              <a:off x="2204539" y="15709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7"/>
            <p:cNvSpPr/>
            <p:nvPr/>
          </p:nvSpPr>
          <p:spPr>
            <a:xfrm>
              <a:off x="2205394" y="157075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7"/>
            <p:cNvSpPr/>
            <p:nvPr/>
          </p:nvSpPr>
          <p:spPr>
            <a:xfrm>
              <a:off x="2124445" y="1664672"/>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7"/>
            <p:cNvSpPr/>
            <p:nvPr/>
          </p:nvSpPr>
          <p:spPr>
            <a:xfrm>
              <a:off x="2126292" y="16646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7"/>
            <p:cNvSpPr/>
            <p:nvPr/>
          </p:nvSpPr>
          <p:spPr>
            <a:xfrm>
              <a:off x="2125681" y="1664536"/>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7"/>
            <p:cNvSpPr/>
            <p:nvPr/>
          </p:nvSpPr>
          <p:spPr>
            <a:xfrm>
              <a:off x="2125206" y="166453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7"/>
            <p:cNvSpPr/>
            <p:nvPr/>
          </p:nvSpPr>
          <p:spPr>
            <a:xfrm>
              <a:off x="2158620" y="162142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7"/>
            <p:cNvSpPr/>
            <p:nvPr/>
          </p:nvSpPr>
          <p:spPr>
            <a:xfrm>
              <a:off x="2153433" y="159584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7"/>
            <p:cNvSpPr/>
            <p:nvPr/>
          </p:nvSpPr>
          <p:spPr>
            <a:xfrm>
              <a:off x="2158756" y="1621753"/>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7"/>
            <p:cNvSpPr/>
            <p:nvPr/>
          </p:nvSpPr>
          <p:spPr>
            <a:xfrm>
              <a:off x="2121445" y="1657027"/>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7"/>
            <p:cNvSpPr/>
            <p:nvPr/>
          </p:nvSpPr>
          <p:spPr>
            <a:xfrm>
              <a:off x="2121159" y="16570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7"/>
            <p:cNvSpPr/>
            <p:nvPr/>
          </p:nvSpPr>
          <p:spPr>
            <a:xfrm>
              <a:off x="2122069" y="165712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7"/>
            <p:cNvSpPr/>
            <p:nvPr/>
          </p:nvSpPr>
          <p:spPr>
            <a:xfrm>
              <a:off x="2123020" y="1657598"/>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7"/>
            <p:cNvSpPr/>
            <p:nvPr/>
          </p:nvSpPr>
          <p:spPr>
            <a:xfrm>
              <a:off x="2122680" y="1657408"/>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7"/>
            <p:cNvSpPr/>
            <p:nvPr/>
          </p:nvSpPr>
          <p:spPr>
            <a:xfrm>
              <a:off x="2122395" y="1657258"/>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7"/>
            <p:cNvSpPr/>
            <p:nvPr/>
          </p:nvSpPr>
          <p:spPr>
            <a:xfrm>
              <a:off x="2121730" y="1657068"/>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7"/>
            <p:cNvSpPr/>
            <p:nvPr/>
          </p:nvSpPr>
          <p:spPr>
            <a:xfrm>
              <a:off x="2123305" y="1657788"/>
              <a:ext cx="434" cy="299"/>
            </a:xfrm>
            <a:custGeom>
              <a:rect b="b" l="l" r="r" t="t"/>
              <a:pathLst>
                <a:path extrusionOk="0" h="22" w="32">
                  <a:moveTo>
                    <a:pt x="0" y="0"/>
                  </a:moveTo>
                  <a:lnTo>
                    <a:pt x="3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7"/>
            <p:cNvSpPr/>
            <p:nvPr/>
          </p:nvSpPr>
          <p:spPr>
            <a:xfrm>
              <a:off x="2146454" y="1643436"/>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7"/>
            <p:cNvSpPr/>
            <p:nvPr/>
          </p:nvSpPr>
          <p:spPr>
            <a:xfrm>
              <a:off x="2146780" y="1643667"/>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7"/>
            <p:cNvSpPr/>
            <p:nvPr/>
          </p:nvSpPr>
          <p:spPr>
            <a:xfrm>
              <a:off x="2150867" y="16467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7"/>
            <p:cNvSpPr/>
            <p:nvPr/>
          </p:nvSpPr>
          <p:spPr>
            <a:xfrm>
              <a:off x="2150731" y="164657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7"/>
            <p:cNvSpPr/>
            <p:nvPr/>
          </p:nvSpPr>
          <p:spPr>
            <a:xfrm>
              <a:off x="2157859" y="1623993"/>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7"/>
            <p:cNvSpPr/>
            <p:nvPr/>
          </p:nvSpPr>
          <p:spPr>
            <a:xfrm>
              <a:off x="2158090" y="162403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7"/>
            <p:cNvSpPr/>
            <p:nvPr/>
          </p:nvSpPr>
          <p:spPr>
            <a:xfrm>
              <a:off x="2147310" y="164404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7"/>
            <p:cNvSpPr/>
            <p:nvPr/>
          </p:nvSpPr>
          <p:spPr>
            <a:xfrm>
              <a:off x="2147785" y="16443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7"/>
            <p:cNvSpPr/>
            <p:nvPr/>
          </p:nvSpPr>
          <p:spPr>
            <a:xfrm>
              <a:off x="2145409" y="1642717"/>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7"/>
            <p:cNvSpPr/>
            <p:nvPr/>
          </p:nvSpPr>
          <p:spPr>
            <a:xfrm>
              <a:off x="2145069" y="1642486"/>
              <a:ext cx="299" cy="204"/>
            </a:xfrm>
            <a:custGeom>
              <a:rect b="b" l="l" r="r" t="t"/>
              <a:pathLst>
                <a:path extrusionOk="0" h="15" w="22">
                  <a:moveTo>
                    <a:pt x="22"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7"/>
            <p:cNvSpPr/>
            <p:nvPr/>
          </p:nvSpPr>
          <p:spPr>
            <a:xfrm>
              <a:off x="2150921" y="1646763"/>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7"/>
            <p:cNvSpPr/>
            <p:nvPr/>
          </p:nvSpPr>
          <p:spPr>
            <a:xfrm>
              <a:off x="2095593" y="1634068"/>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7"/>
            <p:cNvSpPr/>
            <p:nvPr/>
          </p:nvSpPr>
          <p:spPr>
            <a:xfrm>
              <a:off x="2095308" y="1633688"/>
              <a:ext cx="244" cy="299"/>
            </a:xfrm>
            <a:custGeom>
              <a:rect b="b" l="l" r="r" t="t"/>
              <a:pathLst>
                <a:path extrusionOk="0" h="22" w="18">
                  <a:moveTo>
                    <a:pt x="0"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7"/>
            <p:cNvSpPr/>
            <p:nvPr/>
          </p:nvSpPr>
          <p:spPr>
            <a:xfrm>
              <a:off x="2095159" y="1633443"/>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7"/>
            <p:cNvSpPr/>
            <p:nvPr/>
          </p:nvSpPr>
          <p:spPr>
            <a:xfrm>
              <a:off x="2097345" y="1638969"/>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7"/>
            <p:cNvSpPr/>
            <p:nvPr/>
          </p:nvSpPr>
          <p:spPr>
            <a:xfrm>
              <a:off x="2096163" y="1635059"/>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7"/>
            <p:cNvSpPr/>
            <p:nvPr/>
          </p:nvSpPr>
          <p:spPr>
            <a:xfrm>
              <a:off x="2096014" y="163477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7"/>
            <p:cNvSpPr/>
            <p:nvPr/>
          </p:nvSpPr>
          <p:spPr>
            <a:xfrm>
              <a:off x="2097249" y="1638345"/>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7"/>
            <p:cNvSpPr/>
            <p:nvPr/>
          </p:nvSpPr>
          <p:spPr>
            <a:xfrm>
              <a:off x="2097059" y="1637299"/>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7"/>
            <p:cNvSpPr/>
            <p:nvPr/>
          </p:nvSpPr>
          <p:spPr>
            <a:xfrm>
              <a:off x="2096774" y="1636444"/>
              <a:ext cx="68" cy="149"/>
            </a:xfrm>
            <a:custGeom>
              <a:rect b="b" l="l" r="r" t="t"/>
              <a:pathLst>
                <a:path extrusionOk="0" h="11" w="5">
                  <a:moveTo>
                    <a:pt x="1"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7"/>
            <p:cNvSpPr/>
            <p:nvPr/>
          </p:nvSpPr>
          <p:spPr>
            <a:xfrm>
              <a:off x="2096639" y="1636009"/>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7"/>
            <p:cNvSpPr/>
            <p:nvPr/>
          </p:nvSpPr>
          <p:spPr>
            <a:xfrm>
              <a:off x="2097154" y="163777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7"/>
            <p:cNvSpPr/>
            <p:nvPr/>
          </p:nvSpPr>
          <p:spPr>
            <a:xfrm>
              <a:off x="2096924" y="163682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7"/>
            <p:cNvSpPr/>
            <p:nvPr/>
          </p:nvSpPr>
          <p:spPr>
            <a:xfrm>
              <a:off x="2096353" y="1635344"/>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7"/>
            <p:cNvSpPr/>
            <p:nvPr/>
          </p:nvSpPr>
          <p:spPr>
            <a:xfrm>
              <a:off x="2096489" y="1635724"/>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7"/>
            <p:cNvSpPr/>
            <p:nvPr/>
          </p:nvSpPr>
          <p:spPr>
            <a:xfrm>
              <a:off x="2095878" y="1634543"/>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7"/>
            <p:cNvSpPr/>
            <p:nvPr/>
          </p:nvSpPr>
          <p:spPr>
            <a:xfrm>
              <a:off x="2095729" y="1634299"/>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7"/>
            <p:cNvSpPr/>
            <p:nvPr/>
          </p:nvSpPr>
          <p:spPr>
            <a:xfrm>
              <a:off x="2095254" y="16329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7"/>
            <p:cNvSpPr/>
            <p:nvPr/>
          </p:nvSpPr>
          <p:spPr>
            <a:xfrm>
              <a:off x="2095064" y="163330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7"/>
            <p:cNvSpPr/>
            <p:nvPr/>
          </p:nvSpPr>
          <p:spPr>
            <a:xfrm>
              <a:off x="2109944" y="165649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7"/>
            <p:cNvSpPr/>
            <p:nvPr/>
          </p:nvSpPr>
          <p:spPr>
            <a:xfrm>
              <a:off x="2110555" y="1656362"/>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7"/>
            <p:cNvSpPr/>
            <p:nvPr/>
          </p:nvSpPr>
          <p:spPr>
            <a:xfrm>
              <a:off x="2118118" y="1656647"/>
              <a:ext cx="869" cy="394"/>
            </a:xfrm>
            <a:custGeom>
              <a:rect b="b" l="l" r="r" t="t"/>
              <a:pathLst>
                <a:path extrusionOk="0" h="29" w="64">
                  <a:moveTo>
                    <a:pt x="1" y="0"/>
                  </a:moveTo>
                  <a:lnTo>
                    <a:pt x="6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7"/>
            <p:cNvSpPr/>
            <p:nvPr/>
          </p:nvSpPr>
          <p:spPr>
            <a:xfrm>
              <a:off x="2109374" y="1656552"/>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7"/>
            <p:cNvSpPr/>
            <p:nvPr/>
          </p:nvSpPr>
          <p:spPr>
            <a:xfrm>
              <a:off x="2110325" y="1656403"/>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7"/>
            <p:cNvSpPr/>
            <p:nvPr/>
          </p:nvSpPr>
          <p:spPr>
            <a:xfrm>
              <a:off x="2117222" y="1656308"/>
              <a:ext cx="774" cy="299"/>
            </a:xfrm>
            <a:custGeom>
              <a:rect b="b" l="l" r="r" t="t"/>
              <a:pathLst>
                <a:path extrusionOk="0" h="22" w="57">
                  <a:moveTo>
                    <a:pt x="0" y="1"/>
                  </a:moveTo>
                  <a:lnTo>
                    <a:pt x="56"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7"/>
            <p:cNvSpPr/>
            <p:nvPr/>
          </p:nvSpPr>
          <p:spPr>
            <a:xfrm>
              <a:off x="2110650" y="165630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7"/>
            <p:cNvSpPr/>
            <p:nvPr/>
          </p:nvSpPr>
          <p:spPr>
            <a:xfrm>
              <a:off x="2110135" y="1656457"/>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7"/>
            <p:cNvSpPr/>
            <p:nvPr/>
          </p:nvSpPr>
          <p:spPr>
            <a:xfrm>
              <a:off x="2119069" y="1657123"/>
              <a:ext cx="964" cy="434"/>
            </a:xfrm>
            <a:custGeom>
              <a:rect b="b" l="l" r="r" t="t"/>
              <a:pathLst>
                <a:path extrusionOk="0" h="32" w="71">
                  <a:moveTo>
                    <a:pt x="1" y="0"/>
                  </a:moveTo>
                  <a:lnTo>
                    <a:pt x="7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7"/>
            <p:cNvSpPr/>
            <p:nvPr/>
          </p:nvSpPr>
          <p:spPr>
            <a:xfrm>
              <a:off x="2108994" y="1656593"/>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7"/>
            <p:cNvSpPr/>
            <p:nvPr/>
          </p:nvSpPr>
          <p:spPr>
            <a:xfrm>
              <a:off x="2109659" y="1656498"/>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7"/>
            <p:cNvSpPr/>
            <p:nvPr/>
          </p:nvSpPr>
          <p:spPr>
            <a:xfrm>
              <a:off x="2106428" y="1656552"/>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7"/>
            <p:cNvSpPr/>
            <p:nvPr/>
          </p:nvSpPr>
          <p:spPr>
            <a:xfrm>
              <a:off x="2110460" y="1656403"/>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7"/>
            <p:cNvSpPr/>
            <p:nvPr/>
          </p:nvSpPr>
          <p:spPr>
            <a:xfrm>
              <a:off x="2303017" y="1816074"/>
              <a:ext cx="394" cy="1059"/>
            </a:xfrm>
            <a:custGeom>
              <a:rect b="b" l="l" r="r" t="t"/>
              <a:pathLst>
                <a:path extrusionOk="0" h="78" w="29">
                  <a:moveTo>
                    <a:pt x="29" y="0"/>
                  </a:moveTo>
                  <a:lnTo>
                    <a:pt x="1" y="7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7"/>
            <p:cNvSpPr/>
            <p:nvPr/>
          </p:nvSpPr>
          <p:spPr>
            <a:xfrm>
              <a:off x="2312765" y="1818355"/>
              <a:ext cx="434" cy="204"/>
            </a:xfrm>
            <a:custGeom>
              <a:rect b="b" l="l" r="r" t="t"/>
              <a:pathLst>
                <a:path extrusionOk="0" h="15" w="32">
                  <a:moveTo>
                    <a:pt x="32"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7"/>
            <p:cNvSpPr/>
            <p:nvPr/>
          </p:nvSpPr>
          <p:spPr>
            <a:xfrm>
              <a:off x="2311530" y="1818776"/>
              <a:ext cx="434" cy="109"/>
            </a:xfrm>
            <a:custGeom>
              <a:rect b="b" l="l" r="r" t="t"/>
              <a:pathLst>
                <a:path extrusionOk="0" h="8" w="32">
                  <a:moveTo>
                    <a:pt x="3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7"/>
            <p:cNvSpPr/>
            <p:nvPr/>
          </p:nvSpPr>
          <p:spPr>
            <a:xfrm>
              <a:off x="2312141" y="1818586"/>
              <a:ext cx="448" cy="163"/>
            </a:xfrm>
            <a:custGeom>
              <a:rect b="b" l="l" r="r" t="t"/>
              <a:pathLst>
                <a:path extrusionOk="0" h="12" w="33">
                  <a:moveTo>
                    <a:pt x="3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7"/>
            <p:cNvSpPr/>
            <p:nvPr/>
          </p:nvSpPr>
          <p:spPr>
            <a:xfrm>
              <a:off x="2305447" y="1817120"/>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7"/>
            <p:cNvSpPr/>
            <p:nvPr/>
          </p:nvSpPr>
          <p:spPr>
            <a:xfrm>
              <a:off x="2453550" y="1892787"/>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7"/>
            <p:cNvSpPr/>
            <p:nvPr/>
          </p:nvSpPr>
          <p:spPr>
            <a:xfrm>
              <a:off x="2455791" y="1870737"/>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7"/>
            <p:cNvSpPr/>
            <p:nvPr/>
          </p:nvSpPr>
          <p:spPr>
            <a:xfrm>
              <a:off x="2453414" y="189288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7"/>
            <p:cNvSpPr/>
            <p:nvPr/>
          </p:nvSpPr>
          <p:spPr>
            <a:xfrm>
              <a:off x="2425553" y="1855571"/>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7"/>
            <p:cNvSpPr/>
            <p:nvPr/>
          </p:nvSpPr>
          <p:spPr>
            <a:xfrm>
              <a:off x="2425988" y="18556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7"/>
            <p:cNvSpPr/>
            <p:nvPr/>
          </p:nvSpPr>
          <p:spPr>
            <a:xfrm>
              <a:off x="2424508" y="18552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7"/>
            <p:cNvSpPr/>
            <p:nvPr/>
          </p:nvSpPr>
          <p:spPr>
            <a:xfrm>
              <a:off x="2435682" y="1868117"/>
              <a:ext cx="258" cy="163"/>
            </a:xfrm>
            <a:custGeom>
              <a:rect b="b" l="l" r="r" t="t"/>
              <a:pathLst>
                <a:path extrusionOk="0" h="12" w="19">
                  <a:moveTo>
                    <a:pt x="18"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7"/>
            <p:cNvSpPr/>
            <p:nvPr/>
          </p:nvSpPr>
          <p:spPr>
            <a:xfrm>
              <a:off x="2432695" y="1865035"/>
              <a:ext cx="204" cy="299"/>
            </a:xfrm>
            <a:custGeom>
              <a:rect b="b" l="l" r="r" t="t"/>
              <a:pathLst>
                <a:path extrusionOk="0" h="22" w="15">
                  <a:moveTo>
                    <a:pt x="14"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7"/>
            <p:cNvSpPr/>
            <p:nvPr/>
          </p:nvSpPr>
          <p:spPr>
            <a:xfrm>
              <a:off x="2435397" y="1867886"/>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7"/>
            <p:cNvSpPr/>
            <p:nvPr/>
          </p:nvSpPr>
          <p:spPr>
            <a:xfrm>
              <a:off x="2432315" y="1864505"/>
              <a:ext cx="244" cy="353"/>
            </a:xfrm>
            <a:custGeom>
              <a:rect b="b" l="l" r="r" t="t"/>
              <a:pathLst>
                <a:path extrusionOk="0" h="26" w="18">
                  <a:moveTo>
                    <a:pt x="1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7"/>
            <p:cNvSpPr/>
            <p:nvPr/>
          </p:nvSpPr>
          <p:spPr>
            <a:xfrm>
              <a:off x="2435071" y="1867601"/>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7"/>
            <p:cNvSpPr/>
            <p:nvPr/>
          </p:nvSpPr>
          <p:spPr>
            <a:xfrm>
              <a:off x="2433021" y="1865551"/>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7"/>
            <p:cNvSpPr/>
            <p:nvPr/>
          </p:nvSpPr>
          <p:spPr>
            <a:xfrm>
              <a:off x="2434732" y="1867316"/>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7"/>
            <p:cNvSpPr/>
            <p:nvPr/>
          </p:nvSpPr>
          <p:spPr>
            <a:xfrm>
              <a:off x="2433456" y="1865985"/>
              <a:ext cx="299" cy="339"/>
            </a:xfrm>
            <a:custGeom>
              <a:rect b="b" l="l" r="r" t="t"/>
              <a:pathLst>
                <a:path extrusionOk="0" h="25" w="22">
                  <a:moveTo>
                    <a:pt x="21"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7"/>
            <p:cNvSpPr/>
            <p:nvPr/>
          </p:nvSpPr>
          <p:spPr>
            <a:xfrm>
              <a:off x="2434352" y="1866936"/>
              <a:ext cx="258" cy="244"/>
            </a:xfrm>
            <a:custGeom>
              <a:rect b="b" l="l" r="r" t="t"/>
              <a:pathLst>
                <a:path extrusionOk="0" h="18" w="19">
                  <a:moveTo>
                    <a:pt x="18"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7"/>
            <p:cNvSpPr/>
            <p:nvPr/>
          </p:nvSpPr>
          <p:spPr>
            <a:xfrm>
              <a:off x="2433836" y="1866460"/>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7"/>
            <p:cNvSpPr/>
            <p:nvPr/>
          </p:nvSpPr>
          <p:spPr>
            <a:xfrm>
              <a:off x="2791942"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7"/>
            <p:cNvSpPr/>
            <p:nvPr/>
          </p:nvSpPr>
          <p:spPr>
            <a:xfrm>
              <a:off x="2790367" y="2002059"/>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7"/>
            <p:cNvSpPr/>
            <p:nvPr/>
          </p:nvSpPr>
          <p:spPr>
            <a:xfrm>
              <a:off x="2792458" y="2002154"/>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7"/>
            <p:cNvSpPr/>
            <p:nvPr/>
          </p:nvSpPr>
          <p:spPr>
            <a:xfrm>
              <a:off x="2790843" y="2002113"/>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7"/>
            <p:cNvSpPr/>
            <p:nvPr/>
          </p:nvSpPr>
          <p:spPr>
            <a:xfrm>
              <a:off x="2793463" y="2002059"/>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7"/>
            <p:cNvSpPr/>
            <p:nvPr/>
          </p:nvSpPr>
          <p:spPr>
            <a:xfrm>
              <a:off x="2792947" y="2002113"/>
              <a:ext cx="380" cy="14"/>
            </a:xfrm>
            <a:custGeom>
              <a:rect b="b" l="l" r="r" t="t"/>
              <a:pathLst>
                <a:path extrusionOk="0" h="1" w="28">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7"/>
            <p:cNvSpPr/>
            <p:nvPr/>
          </p:nvSpPr>
          <p:spPr>
            <a:xfrm>
              <a:off x="2793938" y="2002018"/>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7"/>
            <p:cNvSpPr/>
            <p:nvPr/>
          </p:nvSpPr>
          <p:spPr>
            <a:xfrm>
              <a:off x="2783524" y="1996546"/>
              <a:ext cx="394" cy="68"/>
            </a:xfrm>
            <a:custGeom>
              <a:rect b="b" l="l" r="r" t="t"/>
              <a:pathLst>
                <a:path extrusionOk="0" h="5" w="29">
                  <a:moveTo>
                    <a:pt x="1" y="1"/>
                  </a:moveTo>
                  <a:lnTo>
                    <a:pt x="29"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7"/>
            <p:cNvSpPr/>
            <p:nvPr/>
          </p:nvSpPr>
          <p:spPr>
            <a:xfrm>
              <a:off x="2789471" y="200186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7"/>
            <p:cNvSpPr/>
            <p:nvPr/>
          </p:nvSpPr>
          <p:spPr>
            <a:xfrm>
              <a:off x="2789091" y="200173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7"/>
            <p:cNvSpPr/>
            <p:nvPr/>
          </p:nvSpPr>
          <p:spPr>
            <a:xfrm>
              <a:off x="2789892" y="2001964"/>
              <a:ext cx="299" cy="109"/>
            </a:xfrm>
            <a:custGeom>
              <a:rect b="b" l="l" r="r" t="t"/>
              <a:pathLst>
                <a:path extrusionOk="0" h="8" w="22">
                  <a:moveTo>
                    <a:pt x="1" y="1"/>
                  </a:moveTo>
                  <a:lnTo>
                    <a:pt x="2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7"/>
            <p:cNvSpPr/>
            <p:nvPr/>
          </p:nvSpPr>
          <p:spPr>
            <a:xfrm>
              <a:off x="2794943" y="200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7"/>
            <p:cNvSpPr/>
            <p:nvPr/>
          </p:nvSpPr>
          <p:spPr>
            <a:xfrm>
              <a:off x="2796083" y="200025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7"/>
            <p:cNvSpPr/>
            <p:nvPr/>
          </p:nvSpPr>
          <p:spPr>
            <a:xfrm>
              <a:off x="2791847"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7"/>
            <p:cNvSpPr/>
            <p:nvPr/>
          </p:nvSpPr>
          <p:spPr>
            <a:xfrm>
              <a:off x="2794563" y="2001923"/>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7"/>
            <p:cNvSpPr/>
            <p:nvPr/>
          </p:nvSpPr>
          <p:spPr>
            <a:xfrm>
              <a:off x="2794794" y="200192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7"/>
            <p:cNvSpPr/>
            <p:nvPr/>
          </p:nvSpPr>
          <p:spPr>
            <a:xfrm>
              <a:off x="2796749" y="199916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7"/>
            <p:cNvSpPr/>
            <p:nvPr/>
          </p:nvSpPr>
          <p:spPr>
            <a:xfrm>
              <a:off x="2796559" y="1999208"/>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7"/>
            <p:cNvSpPr/>
            <p:nvPr/>
          </p:nvSpPr>
          <p:spPr>
            <a:xfrm>
              <a:off x="2794223" y="2001964"/>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7"/>
            <p:cNvSpPr/>
            <p:nvPr/>
          </p:nvSpPr>
          <p:spPr>
            <a:xfrm>
              <a:off x="2888668" y="2013192"/>
              <a:ext cx="204" cy="244"/>
            </a:xfrm>
            <a:custGeom>
              <a:rect b="b" l="l" r="r" t="t"/>
              <a:pathLst>
                <a:path extrusionOk="0" h="18" w="15">
                  <a:moveTo>
                    <a:pt x="1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7"/>
            <p:cNvSpPr/>
            <p:nvPr/>
          </p:nvSpPr>
          <p:spPr>
            <a:xfrm>
              <a:off x="2888913" y="2013478"/>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7"/>
            <p:cNvSpPr/>
            <p:nvPr/>
          </p:nvSpPr>
          <p:spPr>
            <a:xfrm>
              <a:off x="2888438" y="2012907"/>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7"/>
            <p:cNvSpPr/>
            <p:nvPr/>
          </p:nvSpPr>
          <p:spPr>
            <a:xfrm>
              <a:off x="2889049" y="201370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7"/>
            <p:cNvSpPr/>
            <p:nvPr/>
          </p:nvSpPr>
          <p:spPr>
            <a:xfrm>
              <a:off x="2887582" y="20115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7"/>
            <p:cNvSpPr/>
            <p:nvPr/>
          </p:nvSpPr>
          <p:spPr>
            <a:xfrm>
              <a:off x="2888247" y="201256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7"/>
            <p:cNvSpPr/>
            <p:nvPr/>
          </p:nvSpPr>
          <p:spPr>
            <a:xfrm>
              <a:off x="2889239" y="2013898"/>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7"/>
            <p:cNvSpPr/>
            <p:nvPr/>
          </p:nvSpPr>
          <p:spPr>
            <a:xfrm>
              <a:off x="2887908" y="2012093"/>
              <a:ext cx="204" cy="353"/>
            </a:xfrm>
            <a:custGeom>
              <a:rect b="b" l="l" r="r" t="t"/>
              <a:pathLst>
                <a:path extrusionOk="0" h="26" w="15">
                  <a:moveTo>
                    <a:pt x="15"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7"/>
            <p:cNvSpPr/>
            <p:nvPr/>
          </p:nvSpPr>
          <p:spPr>
            <a:xfrm>
              <a:off x="2889334" y="2014048"/>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7"/>
            <p:cNvSpPr/>
            <p:nvPr/>
          </p:nvSpPr>
          <p:spPr>
            <a:xfrm>
              <a:off x="2889483" y="201414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7"/>
            <p:cNvSpPr/>
            <p:nvPr/>
          </p:nvSpPr>
          <p:spPr>
            <a:xfrm>
              <a:off x="2889578" y="2014238"/>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7"/>
            <p:cNvSpPr/>
            <p:nvPr/>
          </p:nvSpPr>
          <p:spPr>
            <a:xfrm>
              <a:off x="2889619" y="2014279"/>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7"/>
            <p:cNvSpPr/>
            <p:nvPr/>
          </p:nvSpPr>
          <p:spPr>
            <a:xfrm>
              <a:off x="2893950" y="2010952"/>
              <a:ext cx="54" cy="299"/>
            </a:xfrm>
            <a:custGeom>
              <a:rect b="b" l="l" r="r" t="t"/>
              <a:pathLst>
                <a:path extrusionOk="0" h="22" w="4">
                  <a:moveTo>
                    <a:pt x="0" y="1"/>
                  </a:moveTo>
                  <a:lnTo>
                    <a:pt x="4"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7"/>
            <p:cNvSpPr/>
            <p:nvPr/>
          </p:nvSpPr>
          <p:spPr>
            <a:xfrm>
              <a:off x="2889714" y="201433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7"/>
            <p:cNvSpPr/>
            <p:nvPr/>
          </p:nvSpPr>
          <p:spPr>
            <a:xfrm>
              <a:off x="2893855" y="2010477"/>
              <a:ext cx="54" cy="353"/>
            </a:xfrm>
            <a:custGeom>
              <a:rect b="b" l="l" r="r" t="t"/>
              <a:pathLst>
                <a:path extrusionOk="0" h="26" w="4">
                  <a:moveTo>
                    <a:pt x="0" y="1"/>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7"/>
            <p:cNvSpPr/>
            <p:nvPr/>
          </p:nvSpPr>
          <p:spPr>
            <a:xfrm>
              <a:off x="2333674" y="1784181"/>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7"/>
            <p:cNvSpPr/>
            <p:nvPr/>
          </p:nvSpPr>
          <p:spPr>
            <a:xfrm>
              <a:off x="2334530" y="1788403"/>
              <a:ext cx="204" cy="828"/>
            </a:xfrm>
            <a:custGeom>
              <a:rect b="b" l="l" r="r" t="t"/>
              <a:pathLst>
                <a:path extrusionOk="0" h="61" w="15">
                  <a:moveTo>
                    <a:pt x="1" y="1"/>
                  </a:moveTo>
                  <a:lnTo>
                    <a:pt x="15"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7"/>
            <p:cNvSpPr/>
            <p:nvPr/>
          </p:nvSpPr>
          <p:spPr>
            <a:xfrm>
              <a:off x="2334340" y="1787697"/>
              <a:ext cx="204" cy="720"/>
            </a:xfrm>
            <a:custGeom>
              <a:rect b="b" l="l" r="r" t="t"/>
              <a:pathLst>
                <a:path extrusionOk="0" h="53" w="15">
                  <a:moveTo>
                    <a:pt x="1" y="0"/>
                  </a:moveTo>
                  <a:lnTo>
                    <a:pt x="15"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7"/>
            <p:cNvSpPr/>
            <p:nvPr/>
          </p:nvSpPr>
          <p:spPr>
            <a:xfrm>
              <a:off x="2333770" y="17850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7"/>
            <p:cNvSpPr/>
            <p:nvPr/>
          </p:nvSpPr>
          <p:spPr>
            <a:xfrm>
              <a:off x="2333865" y="178574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7"/>
            <p:cNvSpPr/>
            <p:nvPr/>
          </p:nvSpPr>
          <p:spPr>
            <a:xfrm>
              <a:off x="2334055" y="1786462"/>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7"/>
            <p:cNvSpPr/>
            <p:nvPr/>
          </p:nvSpPr>
          <p:spPr>
            <a:xfrm>
              <a:off x="2333674" y="178418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7"/>
            <p:cNvSpPr/>
            <p:nvPr/>
          </p:nvSpPr>
          <p:spPr>
            <a:xfrm>
              <a:off x="2337666" y="17936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7"/>
            <p:cNvSpPr/>
            <p:nvPr/>
          </p:nvSpPr>
          <p:spPr>
            <a:xfrm>
              <a:off x="2338046" y="1793590"/>
              <a:ext cx="679" cy="14"/>
            </a:xfrm>
            <a:custGeom>
              <a:rect b="b" l="l" r="r" t="t"/>
              <a:pathLst>
                <a:path extrusionOk="0" h="1" w="50">
                  <a:moveTo>
                    <a:pt x="1" y="0"/>
                  </a:moveTo>
                  <a:lnTo>
                    <a:pt x="5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7"/>
            <p:cNvSpPr/>
            <p:nvPr/>
          </p:nvSpPr>
          <p:spPr>
            <a:xfrm>
              <a:off x="2342663" y="1794255"/>
              <a:ext cx="353" cy="204"/>
            </a:xfrm>
            <a:custGeom>
              <a:rect b="b" l="l" r="r" t="t"/>
              <a:pathLst>
                <a:path extrusionOk="0" h="15" w="26">
                  <a:moveTo>
                    <a:pt x="1" y="0"/>
                  </a:moveTo>
                  <a:lnTo>
                    <a:pt x="25"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7"/>
            <p:cNvSpPr/>
            <p:nvPr/>
          </p:nvSpPr>
          <p:spPr>
            <a:xfrm>
              <a:off x="2343192" y="1794540"/>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7"/>
            <p:cNvSpPr/>
            <p:nvPr/>
          </p:nvSpPr>
          <p:spPr>
            <a:xfrm>
              <a:off x="238230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7"/>
            <p:cNvSpPr/>
            <p:nvPr/>
          </p:nvSpPr>
          <p:spPr>
            <a:xfrm>
              <a:off x="2397991" y="1811743"/>
              <a:ext cx="204" cy="14"/>
            </a:xfrm>
            <a:custGeom>
              <a:rect b="b" l="l" r="r" t="t"/>
              <a:pathLst>
                <a:path extrusionOk="0" h="1" w="15">
                  <a:moveTo>
                    <a:pt x="0"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7"/>
            <p:cNvSpPr/>
            <p:nvPr/>
          </p:nvSpPr>
          <p:spPr>
            <a:xfrm>
              <a:off x="2393185" y="1816685"/>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7"/>
            <p:cNvSpPr/>
            <p:nvPr/>
          </p:nvSpPr>
          <p:spPr>
            <a:xfrm>
              <a:off x="2399702" y="1812598"/>
              <a:ext cx="204" cy="204"/>
            </a:xfrm>
            <a:custGeom>
              <a:rect b="b" l="l" r="r" t="t"/>
              <a:pathLst>
                <a:path extrusionOk="0" h="15" w="15">
                  <a:moveTo>
                    <a:pt x="1" y="1"/>
                  </a:moveTo>
                  <a:lnTo>
                    <a:pt x="1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7"/>
            <p:cNvSpPr/>
            <p:nvPr/>
          </p:nvSpPr>
          <p:spPr>
            <a:xfrm>
              <a:off x="2399227" y="1812273"/>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7"/>
            <p:cNvSpPr/>
            <p:nvPr/>
          </p:nvSpPr>
          <p:spPr>
            <a:xfrm>
              <a:off x="2398426" y="181183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7"/>
            <p:cNvSpPr/>
            <p:nvPr/>
          </p:nvSpPr>
          <p:spPr>
            <a:xfrm>
              <a:off x="2393755" y="181540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7"/>
            <p:cNvSpPr/>
            <p:nvPr/>
          </p:nvSpPr>
          <p:spPr>
            <a:xfrm>
              <a:off x="2400747" y="1813549"/>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7"/>
            <p:cNvSpPr/>
            <p:nvPr/>
          </p:nvSpPr>
          <p:spPr>
            <a:xfrm>
              <a:off x="2393375" y="181616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7"/>
            <p:cNvSpPr/>
            <p:nvPr/>
          </p:nvSpPr>
          <p:spPr>
            <a:xfrm>
              <a:off x="2400177" y="1813033"/>
              <a:ext cx="299" cy="244"/>
            </a:xfrm>
            <a:custGeom>
              <a:rect b="b" l="l" r="r" t="t"/>
              <a:pathLst>
                <a:path extrusionOk="0" h="18" w="22">
                  <a:moveTo>
                    <a:pt x="1" y="0"/>
                  </a:moveTo>
                  <a:lnTo>
                    <a:pt x="2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7"/>
            <p:cNvSpPr/>
            <p:nvPr/>
          </p:nvSpPr>
          <p:spPr>
            <a:xfrm>
              <a:off x="2393565" y="1815735"/>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7"/>
            <p:cNvSpPr/>
            <p:nvPr/>
          </p:nvSpPr>
          <p:spPr>
            <a:xfrm>
              <a:off x="2398806" y="1812028"/>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7"/>
            <p:cNvSpPr/>
            <p:nvPr/>
          </p:nvSpPr>
          <p:spPr>
            <a:xfrm>
              <a:off x="2394420" y="18142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7"/>
            <p:cNvSpPr/>
            <p:nvPr/>
          </p:nvSpPr>
          <p:spPr>
            <a:xfrm>
              <a:off x="2394040" y="181483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7"/>
            <p:cNvSpPr/>
            <p:nvPr/>
          </p:nvSpPr>
          <p:spPr>
            <a:xfrm>
              <a:off x="2394135" y="181464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7"/>
            <p:cNvSpPr/>
            <p:nvPr/>
          </p:nvSpPr>
          <p:spPr>
            <a:xfrm>
              <a:off x="2394230" y="181449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7"/>
            <p:cNvSpPr/>
            <p:nvPr/>
          </p:nvSpPr>
          <p:spPr>
            <a:xfrm>
              <a:off x="2394380" y="181430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7"/>
            <p:cNvSpPr/>
            <p:nvPr/>
          </p:nvSpPr>
          <p:spPr>
            <a:xfrm>
              <a:off x="2394325" y="181440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7"/>
            <p:cNvSpPr/>
            <p:nvPr/>
          </p:nvSpPr>
          <p:spPr>
            <a:xfrm>
              <a:off x="2393904" y="1815070"/>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7"/>
            <p:cNvSpPr/>
            <p:nvPr/>
          </p:nvSpPr>
          <p:spPr>
            <a:xfrm>
              <a:off x="2083563" y="1634394"/>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7"/>
            <p:cNvSpPr/>
            <p:nvPr/>
          </p:nvSpPr>
          <p:spPr>
            <a:xfrm>
              <a:off x="2066972" y="1624699"/>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7"/>
            <p:cNvSpPr/>
            <p:nvPr/>
          </p:nvSpPr>
          <p:spPr>
            <a:xfrm>
              <a:off x="2087840" y="1638630"/>
              <a:ext cx="244" cy="299"/>
            </a:xfrm>
            <a:custGeom>
              <a:rect b="b" l="l" r="r" t="t"/>
              <a:pathLst>
                <a:path extrusionOk="0" h="22" w="18">
                  <a:moveTo>
                    <a:pt x="1"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7"/>
            <p:cNvSpPr/>
            <p:nvPr/>
          </p:nvSpPr>
          <p:spPr>
            <a:xfrm>
              <a:off x="2088411" y="1639295"/>
              <a:ext cx="204" cy="204"/>
            </a:xfrm>
            <a:custGeom>
              <a:rect b="b" l="l" r="r" t="t"/>
              <a:pathLst>
                <a:path extrusionOk="0" h="15" w="15">
                  <a:moveTo>
                    <a:pt x="15"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7"/>
            <p:cNvSpPr/>
            <p:nvPr/>
          </p:nvSpPr>
          <p:spPr>
            <a:xfrm>
              <a:off x="2088125" y="1638969"/>
              <a:ext cx="204" cy="244"/>
            </a:xfrm>
            <a:custGeom>
              <a:rect b="b" l="l" r="r" t="t"/>
              <a:pathLst>
                <a:path extrusionOk="0" h="18" w="15">
                  <a:moveTo>
                    <a:pt x="1" y="0"/>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7"/>
            <p:cNvSpPr/>
            <p:nvPr/>
          </p:nvSpPr>
          <p:spPr>
            <a:xfrm>
              <a:off x="2088696" y="1639580"/>
              <a:ext cx="258" cy="204"/>
            </a:xfrm>
            <a:custGeom>
              <a:rect b="b" l="l" r="r" t="t"/>
              <a:pathLst>
                <a:path extrusionOk="0" h="15" w="19">
                  <a:moveTo>
                    <a:pt x="1" y="1"/>
                  </a:moveTo>
                  <a:lnTo>
                    <a:pt x="18"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7"/>
            <p:cNvSpPr/>
            <p:nvPr/>
          </p:nvSpPr>
          <p:spPr>
            <a:xfrm>
              <a:off x="2101676" y="165801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7"/>
            <p:cNvSpPr/>
            <p:nvPr/>
          </p:nvSpPr>
          <p:spPr>
            <a:xfrm>
              <a:off x="2101296" y="165820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7"/>
            <p:cNvSpPr/>
            <p:nvPr/>
          </p:nvSpPr>
          <p:spPr>
            <a:xfrm>
              <a:off x="2100630" y="1658684"/>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7"/>
            <p:cNvSpPr/>
            <p:nvPr/>
          </p:nvSpPr>
          <p:spPr>
            <a:xfrm>
              <a:off x="2100956" y="1658453"/>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7"/>
            <p:cNvSpPr/>
            <p:nvPr/>
          </p:nvSpPr>
          <p:spPr>
            <a:xfrm>
              <a:off x="2102056" y="1657829"/>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7"/>
            <p:cNvSpPr/>
            <p:nvPr/>
          </p:nvSpPr>
          <p:spPr>
            <a:xfrm>
              <a:off x="2103142" y="1657543"/>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7"/>
            <p:cNvSpPr/>
            <p:nvPr/>
          </p:nvSpPr>
          <p:spPr>
            <a:xfrm>
              <a:off x="2102816" y="1657638"/>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7"/>
            <p:cNvSpPr/>
            <p:nvPr/>
          </p:nvSpPr>
          <p:spPr>
            <a:xfrm>
              <a:off x="2102436" y="1657733"/>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7"/>
            <p:cNvSpPr/>
            <p:nvPr/>
          </p:nvSpPr>
          <p:spPr>
            <a:xfrm>
              <a:off x="2100345" y="165902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7"/>
            <p:cNvSpPr/>
            <p:nvPr/>
          </p:nvSpPr>
          <p:spPr>
            <a:xfrm>
              <a:off x="2100060" y="1659308"/>
              <a:ext cx="204" cy="244"/>
            </a:xfrm>
            <a:custGeom>
              <a:rect b="b" l="l" r="r" t="t"/>
              <a:pathLst>
                <a:path extrusionOk="0" h="18" w="15">
                  <a:moveTo>
                    <a:pt x="0" y="18"/>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7"/>
            <p:cNvSpPr/>
            <p:nvPr/>
          </p:nvSpPr>
          <p:spPr>
            <a:xfrm>
              <a:off x="1391722" y="1941503"/>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7"/>
            <p:cNvSpPr/>
            <p:nvPr/>
          </p:nvSpPr>
          <p:spPr>
            <a:xfrm>
              <a:off x="1391586" y="193893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7"/>
            <p:cNvSpPr/>
            <p:nvPr/>
          </p:nvSpPr>
          <p:spPr>
            <a:xfrm>
              <a:off x="1381403" y="1935230"/>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7"/>
            <p:cNvSpPr/>
            <p:nvPr/>
          </p:nvSpPr>
          <p:spPr>
            <a:xfrm>
              <a:off x="1391396" y="1938516"/>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7"/>
            <p:cNvSpPr/>
            <p:nvPr/>
          </p:nvSpPr>
          <p:spPr>
            <a:xfrm>
              <a:off x="1382163" y="1935665"/>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7"/>
            <p:cNvSpPr/>
            <p:nvPr/>
          </p:nvSpPr>
          <p:spPr>
            <a:xfrm>
              <a:off x="1391627" y="1941978"/>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7"/>
            <p:cNvSpPr/>
            <p:nvPr/>
          </p:nvSpPr>
          <p:spPr>
            <a:xfrm>
              <a:off x="1391722" y="1939602"/>
              <a:ext cx="14" cy="109"/>
            </a:xfrm>
            <a:custGeom>
              <a:rect b="b" l="l" r="r" t="t"/>
              <a:pathLst>
                <a:path extrusionOk="0" h="8" w="1">
                  <a:moveTo>
                    <a:pt x="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7"/>
            <p:cNvSpPr/>
            <p:nvPr/>
          </p:nvSpPr>
          <p:spPr>
            <a:xfrm>
              <a:off x="1391722" y="19399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7"/>
            <p:cNvSpPr/>
            <p:nvPr/>
          </p:nvSpPr>
          <p:spPr>
            <a:xfrm>
              <a:off x="1391722" y="193941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7"/>
            <p:cNvSpPr/>
            <p:nvPr/>
          </p:nvSpPr>
          <p:spPr>
            <a:xfrm>
              <a:off x="1391627" y="193912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7"/>
            <p:cNvSpPr/>
            <p:nvPr/>
          </p:nvSpPr>
          <p:spPr>
            <a:xfrm>
              <a:off x="1391491" y="1938652"/>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7"/>
            <p:cNvSpPr/>
            <p:nvPr/>
          </p:nvSpPr>
          <p:spPr>
            <a:xfrm>
              <a:off x="1391532" y="193880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7"/>
            <p:cNvSpPr/>
            <p:nvPr/>
          </p:nvSpPr>
          <p:spPr>
            <a:xfrm>
              <a:off x="1378552" y="1934660"/>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7"/>
            <p:cNvSpPr/>
            <p:nvPr/>
          </p:nvSpPr>
          <p:spPr>
            <a:xfrm>
              <a:off x="1374370" y="193789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7"/>
            <p:cNvSpPr/>
            <p:nvPr/>
          </p:nvSpPr>
          <p:spPr>
            <a:xfrm>
              <a:off x="1373759" y="1938462"/>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7"/>
            <p:cNvSpPr/>
            <p:nvPr/>
          </p:nvSpPr>
          <p:spPr>
            <a:xfrm>
              <a:off x="1377601" y="193519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7"/>
            <p:cNvSpPr/>
            <p:nvPr/>
          </p:nvSpPr>
          <p:spPr>
            <a:xfrm>
              <a:off x="1378362" y="1934714"/>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7"/>
            <p:cNvSpPr/>
            <p:nvPr/>
          </p:nvSpPr>
          <p:spPr>
            <a:xfrm>
              <a:off x="1377370" y="1935380"/>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7"/>
            <p:cNvSpPr/>
            <p:nvPr/>
          </p:nvSpPr>
          <p:spPr>
            <a:xfrm>
              <a:off x="1377031" y="1935570"/>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7"/>
            <p:cNvSpPr/>
            <p:nvPr/>
          </p:nvSpPr>
          <p:spPr>
            <a:xfrm>
              <a:off x="1376705" y="1935855"/>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7"/>
            <p:cNvSpPr/>
            <p:nvPr/>
          </p:nvSpPr>
          <p:spPr>
            <a:xfrm>
              <a:off x="1375470" y="193690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7"/>
            <p:cNvSpPr/>
            <p:nvPr/>
          </p:nvSpPr>
          <p:spPr>
            <a:xfrm>
              <a:off x="1377846" y="193504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7"/>
            <p:cNvSpPr/>
            <p:nvPr/>
          </p:nvSpPr>
          <p:spPr>
            <a:xfrm>
              <a:off x="1378076" y="1934905"/>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7"/>
            <p:cNvSpPr/>
            <p:nvPr/>
          </p:nvSpPr>
          <p:spPr>
            <a:xfrm>
              <a:off x="1374899" y="1937376"/>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7"/>
            <p:cNvSpPr/>
            <p:nvPr/>
          </p:nvSpPr>
          <p:spPr>
            <a:xfrm>
              <a:off x="1375890" y="1936520"/>
              <a:ext cx="204" cy="109"/>
            </a:xfrm>
            <a:custGeom>
              <a:rect b="b" l="l" r="r" t="t"/>
              <a:pathLst>
                <a:path extrusionOk="0" h="8" w="15">
                  <a:moveTo>
                    <a:pt x="15"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7"/>
            <p:cNvSpPr/>
            <p:nvPr/>
          </p:nvSpPr>
          <p:spPr>
            <a:xfrm>
              <a:off x="1376325" y="193614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7"/>
            <p:cNvSpPr/>
            <p:nvPr/>
          </p:nvSpPr>
          <p:spPr>
            <a:xfrm>
              <a:off x="1378226" y="1934810"/>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7"/>
            <p:cNvSpPr/>
            <p:nvPr/>
          </p:nvSpPr>
          <p:spPr>
            <a:xfrm>
              <a:off x="1358213" y="1927342"/>
              <a:ext cx="394" cy="543"/>
            </a:xfrm>
            <a:custGeom>
              <a:rect b="b" l="l" r="r" t="t"/>
              <a:pathLst>
                <a:path extrusionOk="0" h="40" w="29">
                  <a:moveTo>
                    <a:pt x="1" y="39"/>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7"/>
            <p:cNvSpPr/>
            <p:nvPr/>
          </p:nvSpPr>
          <p:spPr>
            <a:xfrm>
              <a:off x="1360874" y="1924206"/>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7"/>
            <p:cNvSpPr/>
            <p:nvPr/>
          </p:nvSpPr>
          <p:spPr>
            <a:xfrm>
              <a:off x="1361064" y="192397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7"/>
            <p:cNvSpPr/>
            <p:nvPr/>
          </p:nvSpPr>
          <p:spPr>
            <a:xfrm>
              <a:off x="1358647" y="1926826"/>
              <a:ext cx="339" cy="434"/>
            </a:xfrm>
            <a:custGeom>
              <a:rect b="b" l="l" r="r" t="t"/>
              <a:pathLst>
                <a:path extrusionOk="0" h="32" w="25">
                  <a:moveTo>
                    <a:pt x="0" y="32"/>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7"/>
            <p:cNvSpPr/>
            <p:nvPr/>
          </p:nvSpPr>
          <p:spPr>
            <a:xfrm>
              <a:off x="1359788" y="1925441"/>
              <a:ext cx="204" cy="299"/>
            </a:xfrm>
            <a:custGeom>
              <a:rect b="b" l="l" r="r" t="t"/>
              <a:pathLst>
                <a:path extrusionOk="0" h="22" w="15">
                  <a:moveTo>
                    <a:pt x="0" y="22"/>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7"/>
            <p:cNvSpPr/>
            <p:nvPr/>
          </p:nvSpPr>
          <p:spPr>
            <a:xfrm>
              <a:off x="1359448" y="1925876"/>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7"/>
            <p:cNvSpPr/>
            <p:nvPr/>
          </p:nvSpPr>
          <p:spPr>
            <a:xfrm>
              <a:off x="1360113" y="1925115"/>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7"/>
            <p:cNvSpPr/>
            <p:nvPr/>
          </p:nvSpPr>
          <p:spPr>
            <a:xfrm>
              <a:off x="1361213" y="1923785"/>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7"/>
            <p:cNvSpPr/>
            <p:nvPr/>
          </p:nvSpPr>
          <p:spPr>
            <a:xfrm>
              <a:off x="1360643" y="1924450"/>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7"/>
            <p:cNvSpPr/>
            <p:nvPr/>
          </p:nvSpPr>
          <p:spPr>
            <a:xfrm>
              <a:off x="1360399" y="1924735"/>
              <a:ext cx="163" cy="244"/>
            </a:xfrm>
            <a:custGeom>
              <a:rect b="b" l="l" r="r" t="t"/>
              <a:pathLst>
                <a:path extrusionOk="0" h="18" w="12">
                  <a:moveTo>
                    <a:pt x="1"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7"/>
            <p:cNvSpPr/>
            <p:nvPr/>
          </p:nvSpPr>
          <p:spPr>
            <a:xfrm>
              <a:off x="1359068" y="1926351"/>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7"/>
            <p:cNvSpPr/>
            <p:nvPr/>
          </p:nvSpPr>
          <p:spPr>
            <a:xfrm>
              <a:off x="1381973" y="1909664"/>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7"/>
            <p:cNvSpPr/>
            <p:nvPr/>
          </p:nvSpPr>
          <p:spPr>
            <a:xfrm>
              <a:off x="1381837" y="1909800"/>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7"/>
            <p:cNvSpPr/>
            <p:nvPr/>
          </p:nvSpPr>
          <p:spPr>
            <a:xfrm>
              <a:off x="1386970" y="1905618"/>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7"/>
            <p:cNvSpPr/>
            <p:nvPr/>
          </p:nvSpPr>
          <p:spPr>
            <a:xfrm>
              <a:off x="1382123" y="1909515"/>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7"/>
            <p:cNvSpPr/>
            <p:nvPr/>
          </p:nvSpPr>
          <p:spPr>
            <a:xfrm>
              <a:off x="1387214" y="1905767"/>
              <a:ext cx="244" cy="204"/>
            </a:xfrm>
            <a:custGeom>
              <a:rect b="b" l="l" r="r" t="t"/>
              <a:pathLst>
                <a:path extrusionOk="0" h="15" w="18">
                  <a:moveTo>
                    <a:pt x="0"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7"/>
            <p:cNvSpPr/>
            <p:nvPr/>
          </p:nvSpPr>
          <p:spPr>
            <a:xfrm>
              <a:off x="1382408" y="1909189"/>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7"/>
            <p:cNvSpPr/>
            <p:nvPr/>
          </p:nvSpPr>
          <p:spPr>
            <a:xfrm>
              <a:off x="1381593" y="19099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7"/>
            <p:cNvSpPr/>
            <p:nvPr/>
          </p:nvSpPr>
          <p:spPr>
            <a:xfrm>
              <a:off x="1382258" y="190937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7"/>
            <p:cNvSpPr/>
            <p:nvPr/>
          </p:nvSpPr>
          <p:spPr>
            <a:xfrm>
              <a:off x="1510797" y="1904382"/>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7"/>
            <p:cNvSpPr/>
            <p:nvPr/>
          </p:nvSpPr>
          <p:spPr>
            <a:xfrm>
              <a:off x="1511598" y="1896453"/>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7"/>
            <p:cNvSpPr/>
            <p:nvPr/>
          </p:nvSpPr>
          <p:spPr>
            <a:xfrm>
              <a:off x="1510647" y="1905998"/>
              <a:ext cx="14" cy="448"/>
            </a:xfrm>
            <a:custGeom>
              <a:rect b="b" l="l" r="r" t="t"/>
              <a:pathLst>
                <a:path extrusionOk="0" h="33" w="1">
                  <a:moveTo>
                    <a:pt x="1" y="3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7"/>
            <p:cNvSpPr/>
            <p:nvPr/>
          </p:nvSpPr>
          <p:spPr>
            <a:xfrm>
              <a:off x="1510932" y="190282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7"/>
            <p:cNvSpPr/>
            <p:nvPr/>
          </p:nvSpPr>
          <p:spPr>
            <a:xfrm>
              <a:off x="1511082" y="1901056"/>
              <a:ext cx="54" cy="353"/>
            </a:xfrm>
            <a:custGeom>
              <a:rect b="b" l="l" r="r" t="t"/>
              <a:pathLst>
                <a:path extrusionOk="0" h="26" w="4">
                  <a:moveTo>
                    <a:pt x="0" y="2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7"/>
            <p:cNvSpPr/>
            <p:nvPr/>
          </p:nvSpPr>
          <p:spPr>
            <a:xfrm>
              <a:off x="1511462" y="1897824"/>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7"/>
            <p:cNvSpPr/>
            <p:nvPr/>
          </p:nvSpPr>
          <p:spPr>
            <a:xfrm>
              <a:off x="1511272" y="1899399"/>
              <a:ext cx="54" cy="339"/>
            </a:xfrm>
            <a:custGeom>
              <a:rect b="b" l="l" r="r" t="t"/>
              <a:pathLst>
                <a:path extrusionOk="0" h="25" w="4">
                  <a:moveTo>
                    <a:pt x="0" y="25"/>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7"/>
            <p:cNvSpPr/>
            <p:nvPr/>
          </p:nvSpPr>
          <p:spPr>
            <a:xfrm>
              <a:off x="1511788" y="1895068"/>
              <a:ext cx="14" cy="163"/>
            </a:xfrm>
            <a:custGeom>
              <a:rect b="b" l="l" r="r" t="t"/>
              <a:pathLst>
                <a:path extrusionOk="0" h="12"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7"/>
            <p:cNvSpPr/>
            <p:nvPr/>
          </p:nvSpPr>
          <p:spPr>
            <a:xfrm>
              <a:off x="1418863" y="1933615"/>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7"/>
            <p:cNvSpPr/>
            <p:nvPr/>
          </p:nvSpPr>
          <p:spPr>
            <a:xfrm>
              <a:off x="1419488" y="1933194"/>
              <a:ext cx="244" cy="149"/>
            </a:xfrm>
            <a:custGeom>
              <a:rect b="b" l="l" r="r" t="t"/>
              <a:pathLst>
                <a:path extrusionOk="0" h="11" w="18">
                  <a:moveTo>
                    <a:pt x="0"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7"/>
            <p:cNvSpPr/>
            <p:nvPr/>
          </p:nvSpPr>
          <p:spPr>
            <a:xfrm>
              <a:off x="1421429" y="1932189"/>
              <a:ext cx="353" cy="163"/>
            </a:xfrm>
            <a:custGeom>
              <a:rect b="b" l="l" r="r" t="t"/>
              <a:pathLst>
                <a:path extrusionOk="0" h="12" w="26">
                  <a:moveTo>
                    <a:pt x="1" y="1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7"/>
            <p:cNvSpPr/>
            <p:nvPr/>
          </p:nvSpPr>
          <p:spPr>
            <a:xfrm>
              <a:off x="1420058" y="1932814"/>
              <a:ext cx="394" cy="204"/>
            </a:xfrm>
            <a:custGeom>
              <a:rect b="b" l="l" r="r" t="t"/>
              <a:pathLst>
                <a:path extrusionOk="0" h="15" w="29">
                  <a:moveTo>
                    <a:pt x="0" y="14"/>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7"/>
            <p:cNvSpPr/>
            <p:nvPr/>
          </p:nvSpPr>
          <p:spPr>
            <a:xfrm>
              <a:off x="1423575" y="193161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7"/>
            <p:cNvSpPr/>
            <p:nvPr/>
          </p:nvSpPr>
          <p:spPr>
            <a:xfrm>
              <a:off x="1422190" y="1931958"/>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7"/>
            <p:cNvSpPr/>
            <p:nvPr/>
          </p:nvSpPr>
          <p:spPr>
            <a:xfrm>
              <a:off x="1422814" y="1931768"/>
              <a:ext cx="394" cy="109"/>
            </a:xfrm>
            <a:custGeom>
              <a:rect b="b" l="l" r="r" t="t"/>
              <a:pathLst>
                <a:path extrusionOk="0" h="8" w="29">
                  <a:moveTo>
                    <a:pt x="0" y="7"/>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7"/>
            <p:cNvSpPr/>
            <p:nvPr/>
          </p:nvSpPr>
          <p:spPr>
            <a:xfrm>
              <a:off x="1420669" y="1932433"/>
              <a:ext cx="489" cy="244"/>
            </a:xfrm>
            <a:custGeom>
              <a:rect b="b" l="l" r="r" t="t"/>
              <a:pathLst>
                <a:path extrusionOk="0" h="18" w="36">
                  <a:moveTo>
                    <a:pt x="1" y="18"/>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7"/>
            <p:cNvSpPr/>
            <p:nvPr/>
          </p:nvSpPr>
          <p:spPr>
            <a:xfrm>
              <a:off x="1644983" y="2301999"/>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7"/>
            <p:cNvSpPr/>
            <p:nvPr/>
          </p:nvSpPr>
          <p:spPr>
            <a:xfrm>
              <a:off x="1617312" y="2278700"/>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7"/>
            <p:cNvSpPr/>
            <p:nvPr/>
          </p:nvSpPr>
          <p:spPr>
            <a:xfrm>
              <a:off x="1618032" y="2278660"/>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7"/>
            <p:cNvSpPr/>
            <p:nvPr/>
          </p:nvSpPr>
          <p:spPr>
            <a:xfrm>
              <a:off x="1645024" y="2299718"/>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7"/>
            <p:cNvSpPr/>
            <p:nvPr/>
          </p:nvSpPr>
          <p:spPr>
            <a:xfrm>
              <a:off x="1644983" y="2301429"/>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7"/>
            <p:cNvSpPr/>
            <p:nvPr/>
          </p:nvSpPr>
          <p:spPr>
            <a:xfrm>
              <a:off x="1645119" y="2298673"/>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7"/>
            <p:cNvSpPr/>
            <p:nvPr/>
          </p:nvSpPr>
          <p:spPr>
            <a:xfrm>
              <a:off x="1618697" y="2278565"/>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7"/>
            <p:cNvSpPr/>
            <p:nvPr/>
          </p:nvSpPr>
          <p:spPr>
            <a:xfrm>
              <a:off x="1639946" y="22405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7"/>
            <p:cNvSpPr/>
            <p:nvPr/>
          </p:nvSpPr>
          <p:spPr>
            <a:xfrm>
              <a:off x="1644358" y="224490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7"/>
            <p:cNvSpPr/>
            <p:nvPr/>
          </p:nvSpPr>
          <p:spPr>
            <a:xfrm>
              <a:off x="1614081" y="2280031"/>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7"/>
            <p:cNvSpPr/>
            <p:nvPr/>
          </p:nvSpPr>
          <p:spPr>
            <a:xfrm>
              <a:off x="1611284" y="2310119"/>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7"/>
            <p:cNvSpPr/>
            <p:nvPr/>
          </p:nvSpPr>
          <p:spPr>
            <a:xfrm>
              <a:off x="1611379" y="230973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7"/>
            <p:cNvSpPr/>
            <p:nvPr/>
          </p:nvSpPr>
          <p:spPr>
            <a:xfrm>
              <a:off x="1611379" y="23095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7"/>
            <p:cNvSpPr/>
            <p:nvPr/>
          </p:nvSpPr>
          <p:spPr>
            <a:xfrm>
              <a:off x="1613700" y="2281226"/>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7"/>
            <p:cNvSpPr/>
            <p:nvPr/>
          </p:nvSpPr>
          <p:spPr>
            <a:xfrm>
              <a:off x="1611134" y="231055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7"/>
            <p:cNvSpPr/>
            <p:nvPr/>
          </p:nvSpPr>
          <p:spPr>
            <a:xfrm>
              <a:off x="1542351" y="2224132"/>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7"/>
            <p:cNvSpPr/>
            <p:nvPr/>
          </p:nvSpPr>
          <p:spPr>
            <a:xfrm>
              <a:off x="1542256" y="2224513"/>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7"/>
            <p:cNvSpPr/>
            <p:nvPr/>
          </p:nvSpPr>
          <p:spPr>
            <a:xfrm>
              <a:off x="1542066" y="2225137"/>
              <a:ext cx="68" cy="204"/>
            </a:xfrm>
            <a:custGeom>
              <a:rect b="b" l="l" r="r" t="t"/>
              <a:pathLst>
                <a:path extrusionOk="0" h="15" w="5">
                  <a:moveTo>
                    <a:pt x="4"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7"/>
            <p:cNvSpPr/>
            <p:nvPr/>
          </p:nvSpPr>
          <p:spPr>
            <a:xfrm>
              <a:off x="1542161" y="2224893"/>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7"/>
            <p:cNvSpPr/>
            <p:nvPr/>
          </p:nvSpPr>
          <p:spPr>
            <a:xfrm>
              <a:off x="1542921" y="2220955"/>
              <a:ext cx="68" cy="339"/>
            </a:xfrm>
            <a:custGeom>
              <a:rect b="b" l="l" r="r" t="t"/>
              <a:pathLst>
                <a:path extrusionOk="0" h="25" w="5">
                  <a:moveTo>
                    <a:pt x="4"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7"/>
            <p:cNvSpPr/>
            <p:nvPr/>
          </p:nvSpPr>
          <p:spPr>
            <a:xfrm>
              <a:off x="1532996" y="250510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7"/>
            <p:cNvSpPr/>
            <p:nvPr/>
          </p:nvSpPr>
          <p:spPr>
            <a:xfrm>
              <a:off x="1542826" y="2221566"/>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7"/>
            <p:cNvSpPr/>
            <p:nvPr/>
          </p:nvSpPr>
          <p:spPr>
            <a:xfrm>
              <a:off x="1540830" y="2504861"/>
              <a:ext cx="638" cy="68"/>
            </a:xfrm>
            <a:custGeom>
              <a:rect b="b" l="l" r="r" t="t"/>
              <a:pathLst>
                <a:path extrusionOk="0" h="5" w="47">
                  <a:moveTo>
                    <a:pt x="1" y="1"/>
                  </a:moveTo>
                  <a:lnTo>
                    <a:pt x="46"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7"/>
            <p:cNvSpPr/>
            <p:nvPr/>
          </p:nvSpPr>
          <p:spPr>
            <a:xfrm>
              <a:off x="1543111" y="2219530"/>
              <a:ext cx="68" cy="299"/>
            </a:xfrm>
            <a:custGeom>
              <a:rect b="b" l="l" r="r" t="t"/>
              <a:pathLst>
                <a:path extrusionOk="0" h="22" w="5">
                  <a:moveTo>
                    <a:pt x="4"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7"/>
            <p:cNvSpPr/>
            <p:nvPr/>
          </p:nvSpPr>
          <p:spPr>
            <a:xfrm>
              <a:off x="1542541" y="2223141"/>
              <a:ext cx="109" cy="339"/>
            </a:xfrm>
            <a:custGeom>
              <a:rect b="b" l="l" r="r" t="t"/>
              <a:pathLst>
                <a:path extrusionOk="0" h="25" w="8">
                  <a:moveTo>
                    <a:pt x="8"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7"/>
            <p:cNvSpPr/>
            <p:nvPr/>
          </p:nvSpPr>
          <p:spPr>
            <a:xfrm>
              <a:off x="1542785" y="2222137"/>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7"/>
            <p:cNvSpPr/>
            <p:nvPr/>
          </p:nvSpPr>
          <p:spPr>
            <a:xfrm>
              <a:off x="1541590" y="25049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7"/>
            <p:cNvSpPr/>
            <p:nvPr/>
          </p:nvSpPr>
          <p:spPr>
            <a:xfrm>
              <a:off x="1542636" y="2222666"/>
              <a:ext cx="109" cy="299"/>
            </a:xfrm>
            <a:custGeom>
              <a:rect b="b" l="l" r="r" t="t"/>
              <a:pathLst>
                <a:path extrusionOk="0" h="22" w="8">
                  <a:moveTo>
                    <a:pt x="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7"/>
            <p:cNvSpPr/>
            <p:nvPr/>
          </p:nvSpPr>
          <p:spPr>
            <a:xfrm>
              <a:off x="1523858" y="247486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7"/>
            <p:cNvSpPr/>
            <p:nvPr/>
          </p:nvSpPr>
          <p:spPr>
            <a:xfrm>
              <a:off x="1525243" y="2475724"/>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7"/>
            <p:cNvSpPr/>
            <p:nvPr/>
          </p:nvSpPr>
          <p:spPr>
            <a:xfrm>
              <a:off x="1524483" y="247524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7"/>
            <p:cNvSpPr/>
            <p:nvPr/>
          </p:nvSpPr>
          <p:spPr>
            <a:xfrm>
              <a:off x="1523057" y="2474488"/>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7"/>
            <p:cNvSpPr/>
            <p:nvPr/>
          </p:nvSpPr>
          <p:spPr>
            <a:xfrm>
              <a:off x="1542215" y="250495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7"/>
            <p:cNvSpPr/>
            <p:nvPr/>
          </p:nvSpPr>
          <p:spPr>
            <a:xfrm>
              <a:off x="153246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7"/>
            <p:cNvSpPr/>
            <p:nvPr/>
          </p:nvSpPr>
          <p:spPr>
            <a:xfrm>
              <a:off x="153265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7"/>
            <p:cNvSpPr/>
            <p:nvPr/>
          </p:nvSpPr>
          <p:spPr>
            <a:xfrm>
              <a:off x="1542785" y="2505105"/>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7"/>
            <p:cNvSpPr/>
            <p:nvPr/>
          </p:nvSpPr>
          <p:spPr>
            <a:xfrm>
              <a:off x="1613184" y="2195620"/>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7"/>
            <p:cNvSpPr/>
            <p:nvPr/>
          </p:nvSpPr>
          <p:spPr>
            <a:xfrm>
              <a:off x="1613035" y="2195335"/>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7"/>
            <p:cNvSpPr/>
            <p:nvPr/>
          </p:nvSpPr>
          <p:spPr>
            <a:xfrm>
              <a:off x="1613280" y="2195810"/>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7"/>
            <p:cNvSpPr/>
            <p:nvPr/>
          </p:nvSpPr>
          <p:spPr>
            <a:xfrm>
              <a:off x="1581101" y="2216013"/>
              <a:ext cx="489" cy="489"/>
            </a:xfrm>
            <a:custGeom>
              <a:rect b="b" l="l" r="r" t="t"/>
              <a:pathLst>
                <a:path extrusionOk="0" h="36" w="36">
                  <a:moveTo>
                    <a:pt x="35" y="3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7"/>
            <p:cNvSpPr/>
            <p:nvPr/>
          </p:nvSpPr>
          <p:spPr>
            <a:xfrm>
              <a:off x="1580436" y="2215294"/>
              <a:ext cx="489" cy="489"/>
            </a:xfrm>
            <a:custGeom>
              <a:rect b="b" l="l" r="r" t="t"/>
              <a:pathLst>
                <a:path extrusionOk="0" h="36" w="36">
                  <a:moveTo>
                    <a:pt x="35" y="36"/>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7"/>
            <p:cNvSpPr/>
            <p:nvPr/>
          </p:nvSpPr>
          <p:spPr>
            <a:xfrm>
              <a:off x="1581807" y="2216719"/>
              <a:ext cx="448" cy="489"/>
            </a:xfrm>
            <a:custGeom>
              <a:rect b="b" l="l" r="r" t="t"/>
              <a:pathLst>
                <a:path extrusionOk="0" h="36" w="33">
                  <a:moveTo>
                    <a:pt x="32"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7"/>
            <p:cNvSpPr/>
            <p:nvPr/>
          </p:nvSpPr>
          <p:spPr>
            <a:xfrm>
              <a:off x="1582472" y="2217439"/>
              <a:ext cx="543" cy="530"/>
            </a:xfrm>
            <a:custGeom>
              <a:rect b="b" l="l" r="r" t="t"/>
              <a:pathLst>
                <a:path extrusionOk="0" h="39" w="40">
                  <a:moveTo>
                    <a:pt x="39"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7"/>
            <p:cNvSpPr/>
            <p:nvPr/>
          </p:nvSpPr>
          <p:spPr>
            <a:xfrm>
              <a:off x="1579662" y="2214438"/>
              <a:ext cx="638" cy="679"/>
            </a:xfrm>
            <a:custGeom>
              <a:rect b="b" l="l" r="r" t="t"/>
              <a:pathLst>
                <a:path extrusionOk="0" h="50" w="47">
                  <a:moveTo>
                    <a:pt x="46"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7"/>
            <p:cNvSpPr/>
            <p:nvPr/>
          </p:nvSpPr>
          <p:spPr>
            <a:xfrm>
              <a:off x="1579146" y="2213773"/>
              <a:ext cx="530" cy="679"/>
            </a:xfrm>
            <a:custGeom>
              <a:rect b="b" l="l" r="r" t="t"/>
              <a:pathLst>
                <a:path extrusionOk="0" h="50" w="39">
                  <a:moveTo>
                    <a:pt x="39" y="50"/>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7"/>
            <p:cNvSpPr/>
            <p:nvPr/>
          </p:nvSpPr>
          <p:spPr>
            <a:xfrm>
              <a:off x="1578290" y="2212687"/>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7"/>
            <p:cNvSpPr/>
            <p:nvPr/>
          </p:nvSpPr>
          <p:spPr>
            <a:xfrm>
              <a:off x="1578616" y="2213108"/>
              <a:ext cx="394" cy="489"/>
            </a:xfrm>
            <a:custGeom>
              <a:rect b="b" l="l" r="r" t="t"/>
              <a:pathLst>
                <a:path extrusionOk="0" h="36" w="29">
                  <a:moveTo>
                    <a:pt x="29"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7"/>
            <p:cNvSpPr/>
            <p:nvPr/>
          </p:nvSpPr>
          <p:spPr>
            <a:xfrm>
              <a:off x="1622254" y="225441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7"/>
            <p:cNvSpPr/>
            <p:nvPr/>
          </p:nvSpPr>
          <p:spPr>
            <a:xfrm>
              <a:off x="1618982" y="2254275"/>
              <a:ext cx="774" cy="109"/>
            </a:xfrm>
            <a:custGeom>
              <a:rect b="b" l="l" r="r" t="t"/>
              <a:pathLst>
                <a:path extrusionOk="0" h="8" w="57">
                  <a:moveTo>
                    <a:pt x="56"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7"/>
            <p:cNvSpPr/>
            <p:nvPr/>
          </p:nvSpPr>
          <p:spPr>
            <a:xfrm>
              <a:off x="1621263" y="22542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7"/>
            <p:cNvSpPr/>
            <p:nvPr/>
          </p:nvSpPr>
          <p:spPr>
            <a:xfrm>
              <a:off x="1622824" y="2254600"/>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7"/>
            <p:cNvSpPr/>
            <p:nvPr/>
          </p:nvSpPr>
          <p:spPr>
            <a:xfrm>
              <a:off x="1621779" y="225431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7"/>
            <p:cNvSpPr/>
            <p:nvPr/>
          </p:nvSpPr>
          <p:spPr>
            <a:xfrm>
              <a:off x="1584712" y="2219475"/>
              <a:ext cx="489" cy="448"/>
            </a:xfrm>
            <a:custGeom>
              <a:rect b="b" l="l" r="r" t="t"/>
              <a:pathLst>
                <a:path extrusionOk="0" h="33" w="36">
                  <a:moveTo>
                    <a:pt x="35"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7"/>
            <p:cNvSpPr/>
            <p:nvPr/>
          </p:nvSpPr>
          <p:spPr>
            <a:xfrm>
              <a:off x="1583137" y="2218050"/>
              <a:ext cx="679" cy="679"/>
            </a:xfrm>
            <a:custGeom>
              <a:rect b="b" l="l" r="r" t="t"/>
              <a:pathLst>
                <a:path extrusionOk="0" h="50" w="50">
                  <a:moveTo>
                    <a:pt x="50"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7"/>
            <p:cNvSpPr/>
            <p:nvPr/>
          </p:nvSpPr>
          <p:spPr>
            <a:xfrm>
              <a:off x="1586084" y="2220616"/>
              <a:ext cx="448" cy="299"/>
            </a:xfrm>
            <a:custGeom>
              <a:rect b="b" l="l" r="r" t="t"/>
              <a:pathLst>
                <a:path extrusionOk="0" h="22" w="33">
                  <a:moveTo>
                    <a:pt x="32"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7"/>
            <p:cNvSpPr/>
            <p:nvPr/>
          </p:nvSpPr>
          <p:spPr>
            <a:xfrm>
              <a:off x="1583952" y="2218810"/>
              <a:ext cx="584" cy="543"/>
            </a:xfrm>
            <a:custGeom>
              <a:rect b="b" l="l" r="r" t="t"/>
              <a:pathLst>
                <a:path extrusionOk="0" h="40" w="43">
                  <a:moveTo>
                    <a:pt x="42" y="3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7"/>
            <p:cNvSpPr/>
            <p:nvPr/>
          </p:nvSpPr>
          <p:spPr>
            <a:xfrm>
              <a:off x="1585418" y="2220100"/>
              <a:ext cx="448" cy="339"/>
            </a:xfrm>
            <a:custGeom>
              <a:rect b="b" l="l" r="r" t="t"/>
              <a:pathLst>
                <a:path extrusionOk="0" h="25" w="33">
                  <a:moveTo>
                    <a:pt x="3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7"/>
            <p:cNvSpPr/>
            <p:nvPr/>
          </p:nvSpPr>
          <p:spPr>
            <a:xfrm>
              <a:off x="1638140" y="223916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7"/>
            <p:cNvSpPr/>
            <p:nvPr/>
          </p:nvSpPr>
          <p:spPr>
            <a:xfrm>
              <a:off x="1408599" y="1961951"/>
              <a:ext cx="434" cy="54"/>
            </a:xfrm>
            <a:custGeom>
              <a:rect b="b" l="l" r="r" t="t"/>
              <a:pathLst>
                <a:path extrusionOk="0" h="4" w="32">
                  <a:moveTo>
                    <a:pt x="0"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7"/>
            <p:cNvSpPr/>
            <p:nvPr/>
          </p:nvSpPr>
          <p:spPr>
            <a:xfrm>
              <a:off x="140755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7"/>
            <p:cNvSpPr/>
            <p:nvPr/>
          </p:nvSpPr>
          <p:spPr>
            <a:xfrm>
              <a:off x="1418918" y="1963988"/>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7"/>
            <p:cNvSpPr/>
            <p:nvPr/>
          </p:nvSpPr>
          <p:spPr>
            <a:xfrm>
              <a:off x="140812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7"/>
            <p:cNvSpPr/>
            <p:nvPr/>
          </p:nvSpPr>
          <p:spPr>
            <a:xfrm>
              <a:off x="1419773" y="196404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7"/>
            <p:cNvSpPr/>
            <p:nvPr/>
          </p:nvSpPr>
          <p:spPr>
            <a:xfrm>
              <a:off x="1420533" y="196398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7"/>
            <p:cNvSpPr/>
            <p:nvPr/>
          </p:nvSpPr>
          <p:spPr>
            <a:xfrm>
              <a:off x="1418442" y="1963893"/>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7"/>
            <p:cNvSpPr/>
            <p:nvPr/>
          </p:nvSpPr>
          <p:spPr>
            <a:xfrm>
              <a:off x="1409115" y="1961992"/>
              <a:ext cx="353" cy="68"/>
            </a:xfrm>
            <a:custGeom>
              <a:rect b="b" l="l" r="r" t="t"/>
              <a:pathLst>
                <a:path extrusionOk="0" h="5" w="26">
                  <a:moveTo>
                    <a:pt x="1"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7"/>
            <p:cNvSpPr/>
            <p:nvPr/>
          </p:nvSpPr>
          <p:spPr>
            <a:xfrm>
              <a:off x="1540124" y="202954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7"/>
            <p:cNvSpPr/>
            <p:nvPr/>
          </p:nvSpPr>
          <p:spPr>
            <a:xfrm>
              <a:off x="1536363" y="2030436"/>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7"/>
            <p:cNvSpPr/>
            <p:nvPr/>
          </p:nvSpPr>
          <p:spPr>
            <a:xfrm>
              <a:off x="1539459" y="2029676"/>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7"/>
            <p:cNvSpPr/>
            <p:nvPr/>
          </p:nvSpPr>
          <p:spPr>
            <a:xfrm>
              <a:off x="1523532" y="207460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7"/>
            <p:cNvSpPr/>
            <p:nvPr/>
          </p:nvSpPr>
          <p:spPr>
            <a:xfrm>
              <a:off x="1467063" y="1987667"/>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7"/>
            <p:cNvSpPr/>
            <p:nvPr/>
          </p:nvSpPr>
          <p:spPr>
            <a:xfrm>
              <a:off x="1467783" y="1986906"/>
              <a:ext cx="244" cy="299"/>
            </a:xfrm>
            <a:custGeom>
              <a:rect b="b" l="l" r="r" t="t"/>
              <a:pathLst>
                <a:path extrusionOk="0" h="22" w="18">
                  <a:moveTo>
                    <a:pt x="0" y="2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7"/>
            <p:cNvSpPr/>
            <p:nvPr/>
          </p:nvSpPr>
          <p:spPr>
            <a:xfrm>
              <a:off x="1466724" y="1987993"/>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7"/>
            <p:cNvSpPr/>
            <p:nvPr/>
          </p:nvSpPr>
          <p:spPr>
            <a:xfrm>
              <a:off x="1467389" y="1987287"/>
              <a:ext cx="258" cy="244"/>
            </a:xfrm>
            <a:custGeom>
              <a:rect b="b" l="l" r="r" t="t"/>
              <a:pathLst>
                <a:path extrusionOk="0" h="18" w="19">
                  <a:moveTo>
                    <a:pt x="1" y="18"/>
                  </a:moveTo>
                  <a:lnTo>
                    <a:pt x="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7"/>
            <p:cNvSpPr/>
            <p:nvPr/>
          </p:nvSpPr>
          <p:spPr>
            <a:xfrm>
              <a:off x="1468163" y="1986662"/>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7"/>
            <p:cNvSpPr/>
            <p:nvPr/>
          </p:nvSpPr>
          <p:spPr>
            <a:xfrm>
              <a:off x="1465828" y="198899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7"/>
            <p:cNvSpPr/>
            <p:nvPr/>
          </p:nvSpPr>
          <p:spPr>
            <a:xfrm>
              <a:off x="1466059" y="1988658"/>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7"/>
            <p:cNvSpPr/>
            <p:nvPr/>
          </p:nvSpPr>
          <p:spPr>
            <a:xfrm>
              <a:off x="1466398" y="1988332"/>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7"/>
            <p:cNvSpPr/>
            <p:nvPr/>
          </p:nvSpPr>
          <p:spPr>
            <a:xfrm>
              <a:off x="1468448" y="1986377"/>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7"/>
            <p:cNvSpPr/>
            <p:nvPr/>
          </p:nvSpPr>
          <p:spPr>
            <a:xfrm>
              <a:off x="1469154" y="1985766"/>
              <a:ext cx="204" cy="149"/>
            </a:xfrm>
            <a:custGeom>
              <a:rect b="b" l="l" r="r" t="t"/>
              <a:pathLst>
                <a:path extrusionOk="0" h="11" w="15">
                  <a:moveTo>
                    <a:pt x="1" y="1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7"/>
            <p:cNvSpPr/>
            <p:nvPr/>
          </p:nvSpPr>
          <p:spPr>
            <a:xfrm>
              <a:off x="1468679" y="198614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7"/>
            <p:cNvSpPr/>
            <p:nvPr/>
          </p:nvSpPr>
          <p:spPr>
            <a:xfrm>
              <a:off x="1468964" y="198595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7"/>
            <p:cNvSpPr/>
            <p:nvPr/>
          </p:nvSpPr>
          <p:spPr>
            <a:xfrm>
              <a:off x="1529425" y="2128126"/>
              <a:ext cx="394" cy="149"/>
            </a:xfrm>
            <a:custGeom>
              <a:rect b="b" l="l" r="r" t="t"/>
              <a:pathLst>
                <a:path extrusionOk="0" h="11" w="29">
                  <a:moveTo>
                    <a:pt x="1" y="0"/>
                  </a:moveTo>
                  <a:lnTo>
                    <a:pt x="29"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7"/>
            <p:cNvSpPr/>
            <p:nvPr/>
          </p:nvSpPr>
          <p:spPr>
            <a:xfrm>
              <a:off x="1575290" y="214080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7"/>
            <p:cNvSpPr/>
            <p:nvPr/>
          </p:nvSpPr>
          <p:spPr>
            <a:xfrm>
              <a:off x="1530090" y="21798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7"/>
            <p:cNvSpPr/>
            <p:nvPr/>
          </p:nvSpPr>
          <p:spPr>
            <a:xfrm>
              <a:off x="1579281" y="2208980"/>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7"/>
            <p:cNvSpPr/>
            <p:nvPr/>
          </p:nvSpPr>
          <p:spPr>
            <a:xfrm>
              <a:off x="1579376" y="2208641"/>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7"/>
            <p:cNvSpPr/>
            <p:nvPr/>
          </p:nvSpPr>
          <p:spPr>
            <a:xfrm>
              <a:off x="1579526" y="220826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7"/>
            <p:cNvSpPr/>
            <p:nvPr/>
          </p:nvSpPr>
          <p:spPr>
            <a:xfrm>
              <a:off x="1518685" y="2074223"/>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7"/>
            <p:cNvSpPr/>
            <p:nvPr/>
          </p:nvSpPr>
          <p:spPr>
            <a:xfrm>
              <a:off x="1517545" y="2074549"/>
              <a:ext cx="299" cy="163"/>
            </a:xfrm>
            <a:custGeom>
              <a:rect b="b" l="l" r="r" t="t"/>
              <a:pathLst>
                <a:path extrusionOk="0" h="12" w="22">
                  <a:moveTo>
                    <a:pt x="0" y="1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7"/>
            <p:cNvSpPr/>
            <p:nvPr/>
          </p:nvSpPr>
          <p:spPr>
            <a:xfrm>
              <a:off x="1518305" y="2074318"/>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7"/>
            <p:cNvSpPr/>
            <p:nvPr/>
          </p:nvSpPr>
          <p:spPr>
            <a:xfrm>
              <a:off x="1517110" y="207479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7"/>
            <p:cNvSpPr/>
            <p:nvPr/>
          </p:nvSpPr>
          <p:spPr>
            <a:xfrm>
              <a:off x="1519065" y="207422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7"/>
            <p:cNvSpPr/>
            <p:nvPr/>
          </p:nvSpPr>
          <p:spPr>
            <a:xfrm>
              <a:off x="1517925" y="2074413"/>
              <a:ext cx="299" cy="109"/>
            </a:xfrm>
            <a:custGeom>
              <a:rect b="b" l="l" r="r" t="t"/>
              <a:pathLst>
                <a:path extrusionOk="0" h="8" w="22">
                  <a:moveTo>
                    <a:pt x="0" y="7"/>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7"/>
            <p:cNvSpPr/>
            <p:nvPr/>
          </p:nvSpPr>
          <p:spPr>
            <a:xfrm>
              <a:off x="1522052" y="2182355"/>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7"/>
            <p:cNvSpPr/>
            <p:nvPr/>
          </p:nvSpPr>
          <p:spPr>
            <a:xfrm>
              <a:off x="1485176" y="204622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7"/>
            <p:cNvSpPr/>
            <p:nvPr/>
          </p:nvSpPr>
          <p:spPr>
            <a:xfrm>
              <a:off x="1485692"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7"/>
            <p:cNvSpPr/>
            <p:nvPr/>
          </p:nvSpPr>
          <p:spPr>
            <a:xfrm>
              <a:off x="1486411" y="204626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7"/>
            <p:cNvSpPr/>
            <p:nvPr/>
          </p:nvSpPr>
          <p:spPr>
            <a:xfrm>
              <a:off x="1486982"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7"/>
            <p:cNvSpPr/>
            <p:nvPr/>
          </p:nvSpPr>
          <p:spPr>
            <a:xfrm>
              <a:off x="1486506" y="2046322"/>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7"/>
            <p:cNvSpPr/>
            <p:nvPr/>
          </p:nvSpPr>
          <p:spPr>
            <a:xfrm>
              <a:off x="1486792" y="204641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7"/>
            <p:cNvSpPr/>
            <p:nvPr/>
          </p:nvSpPr>
          <p:spPr>
            <a:xfrm>
              <a:off x="1486887"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7"/>
            <p:cNvSpPr/>
            <p:nvPr/>
          </p:nvSpPr>
          <p:spPr>
            <a:xfrm>
              <a:off x="1484171" y="204626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7"/>
            <p:cNvSpPr/>
            <p:nvPr/>
          </p:nvSpPr>
          <p:spPr>
            <a:xfrm>
              <a:off x="1485407"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7"/>
            <p:cNvSpPr/>
            <p:nvPr/>
          </p:nvSpPr>
          <p:spPr>
            <a:xfrm>
              <a:off x="1483655" y="204636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7"/>
            <p:cNvSpPr/>
            <p:nvPr/>
          </p:nvSpPr>
          <p:spPr>
            <a:xfrm>
              <a:off x="1482800" y="2046417"/>
              <a:ext cx="584" cy="109"/>
            </a:xfrm>
            <a:custGeom>
              <a:rect b="b" l="l" r="r" t="t"/>
              <a:pathLst>
                <a:path extrusionOk="0" h="8" w="43">
                  <a:moveTo>
                    <a:pt x="0" y="7"/>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7"/>
            <p:cNvSpPr/>
            <p:nvPr/>
          </p:nvSpPr>
          <p:spPr>
            <a:xfrm>
              <a:off x="1484646" y="204626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7"/>
            <p:cNvSpPr/>
            <p:nvPr/>
          </p:nvSpPr>
          <p:spPr>
            <a:xfrm>
              <a:off x="1486642" y="2046362"/>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7"/>
            <p:cNvSpPr/>
            <p:nvPr/>
          </p:nvSpPr>
          <p:spPr>
            <a:xfrm>
              <a:off x="1529425" y="21325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7"/>
            <p:cNvSpPr/>
            <p:nvPr/>
          </p:nvSpPr>
          <p:spPr>
            <a:xfrm>
              <a:off x="1527714" y="2129212"/>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7"/>
            <p:cNvSpPr/>
            <p:nvPr/>
          </p:nvSpPr>
          <p:spPr>
            <a:xfrm>
              <a:off x="1527049" y="212778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7"/>
            <p:cNvSpPr/>
            <p:nvPr/>
          </p:nvSpPr>
          <p:spPr>
            <a:xfrm>
              <a:off x="1527388" y="2128452"/>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7"/>
            <p:cNvSpPr/>
            <p:nvPr/>
          </p:nvSpPr>
          <p:spPr>
            <a:xfrm>
              <a:off x="1528094" y="2129973"/>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7"/>
            <p:cNvSpPr/>
            <p:nvPr/>
          </p:nvSpPr>
          <p:spPr>
            <a:xfrm>
              <a:off x="1528950" y="2131683"/>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7"/>
            <p:cNvSpPr/>
            <p:nvPr/>
          </p:nvSpPr>
          <p:spPr>
            <a:xfrm>
              <a:off x="1528529" y="2130787"/>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7"/>
            <p:cNvSpPr/>
            <p:nvPr/>
          </p:nvSpPr>
          <p:spPr>
            <a:xfrm>
              <a:off x="1547062" y="2032676"/>
              <a:ext cx="489" cy="774"/>
            </a:xfrm>
            <a:custGeom>
              <a:rect b="b" l="l" r="r" t="t"/>
              <a:pathLst>
                <a:path extrusionOk="0" h="57" w="36">
                  <a:moveTo>
                    <a:pt x="35" y="57"/>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7"/>
            <p:cNvSpPr/>
            <p:nvPr/>
          </p:nvSpPr>
          <p:spPr>
            <a:xfrm>
              <a:off x="1506941" y="1960376"/>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7"/>
            <p:cNvSpPr/>
            <p:nvPr/>
          </p:nvSpPr>
          <p:spPr>
            <a:xfrm>
              <a:off x="1636321"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7"/>
            <p:cNvSpPr/>
            <p:nvPr/>
          </p:nvSpPr>
          <p:spPr>
            <a:xfrm>
              <a:off x="1639185" y="202444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7"/>
            <p:cNvSpPr/>
            <p:nvPr/>
          </p:nvSpPr>
          <p:spPr>
            <a:xfrm>
              <a:off x="1636796"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7"/>
            <p:cNvSpPr/>
            <p:nvPr/>
          </p:nvSpPr>
          <p:spPr>
            <a:xfrm>
              <a:off x="1638900" y="2024312"/>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7"/>
            <p:cNvSpPr/>
            <p:nvPr/>
          </p:nvSpPr>
          <p:spPr>
            <a:xfrm>
              <a:off x="1626871" y="202963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7"/>
            <p:cNvSpPr/>
            <p:nvPr/>
          </p:nvSpPr>
          <p:spPr>
            <a:xfrm>
              <a:off x="1639471" y="20245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7"/>
            <p:cNvSpPr/>
            <p:nvPr/>
          </p:nvSpPr>
          <p:spPr>
            <a:xfrm>
              <a:off x="1627156" y="2029580"/>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7"/>
            <p:cNvSpPr/>
            <p:nvPr/>
          </p:nvSpPr>
          <p:spPr>
            <a:xfrm>
              <a:off x="1638561" y="2024258"/>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7"/>
            <p:cNvSpPr/>
            <p:nvPr/>
          </p:nvSpPr>
          <p:spPr>
            <a:xfrm>
              <a:off x="1637475" y="20241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7"/>
            <p:cNvSpPr/>
            <p:nvPr/>
          </p:nvSpPr>
          <p:spPr>
            <a:xfrm>
              <a:off x="1637230" y="20241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7"/>
            <p:cNvSpPr/>
            <p:nvPr/>
          </p:nvSpPr>
          <p:spPr>
            <a:xfrm>
              <a:off x="1638235" y="2024217"/>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7"/>
            <p:cNvSpPr/>
            <p:nvPr/>
          </p:nvSpPr>
          <p:spPr>
            <a:xfrm>
              <a:off x="1639756" y="2024788"/>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7"/>
            <p:cNvSpPr/>
            <p:nvPr/>
          </p:nvSpPr>
          <p:spPr>
            <a:xfrm>
              <a:off x="1637855" y="202416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7"/>
            <p:cNvSpPr/>
            <p:nvPr/>
          </p:nvSpPr>
          <p:spPr>
            <a:xfrm>
              <a:off x="1639946" y="2025018"/>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7"/>
            <p:cNvSpPr/>
            <p:nvPr/>
          </p:nvSpPr>
          <p:spPr>
            <a:xfrm>
              <a:off x="1594502" y="2005155"/>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7"/>
            <p:cNvSpPr/>
            <p:nvPr/>
          </p:nvSpPr>
          <p:spPr>
            <a:xfrm>
              <a:off x="1621019" y="202849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7"/>
            <p:cNvSpPr/>
            <p:nvPr/>
          </p:nvSpPr>
          <p:spPr>
            <a:xfrm>
              <a:off x="1621494" y="2028535"/>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7"/>
            <p:cNvSpPr/>
            <p:nvPr/>
          </p:nvSpPr>
          <p:spPr>
            <a:xfrm>
              <a:off x="1619878" y="2028589"/>
              <a:ext cx="353" cy="54"/>
            </a:xfrm>
            <a:custGeom>
              <a:rect b="b" l="l" r="r" t="t"/>
              <a:pathLst>
                <a:path extrusionOk="0" h="4" w="26">
                  <a:moveTo>
                    <a:pt x="25"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7"/>
            <p:cNvSpPr/>
            <p:nvPr/>
          </p:nvSpPr>
          <p:spPr>
            <a:xfrm>
              <a:off x="1622254" y="202863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7"/>
            <p:cNvSpPr/>
            <p:nvPr/>
          </p:nvSpPr>
          <p:spPr>
            <a:xfrm>
              <a:off x="1599444" y="198362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7"/>
            <p:cNvSpPr/>
            <p:nvPr/>
          </p:nvSpPr>
          <p:spPr>
            <a:xfrm>
              <a:off x="1591365" y="2001489"/>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7"/>
            <p:cNvSpPr/>
            <p:nvPr/>
          </p:nvSpPr>
          <p:spPr>
            <a:xfrm>
              <a:off x="1594067" y="2004869"/>
              <a:ext cx="258" cy="394"/>
            </a:xfrm>
            <a:custGeom>
              <a:rect b="b" l="l" r="r" t="t"/>
              <a:pathLst>
                <a:path extrusionOk="0" h="29" w="19">
                  <a:moveTo>
                    <a:pt x="18"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7"/>
            <p:cNvSpPr/>
            <p:nvPr/>
          </p:nvSpPr>
          <p:spPr>
            <a:xfrm>
              <a:off x="1599064" y="198405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7"/>
            <p:cNvSpPr/>
            <p:nvPr/>
          </p:nvSpPr>
          <p:spPr>
            <a:xfrm>
              <a:off x="1599824" y="198310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7"/>
            <p:cNvSpPr/>
            <p:nvPr/>
          </p:nvSpPr>
          <p:spPr>
            <a:xfrm>
              <a:off x="1593266" y="2003824"/>
              <a:ext cx="299" cy="394"/>
            </a:xfrm>
            <a:custGeom>
              <a:rect b="b" l="l" r="r" t="t"/>
              <a:pathLst>
                <a:path extrusionOk="0" h="29" w="22">
                  <a:moveTo>
                    <a:pt x="21"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7"/>
            <p:cNvSpPr/>
            <p:nvPr/>
          </p:nvSpPr>
          <p:spPr>
            <a:xfrm>
              <a:off x="1591936" y="2002154"/>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7"/>
            <p:cNvSpPr/>
            <p:nvPr/>
          </p:nvSpPr>
          <p:spPr>
            <a:xfrm>
              <a:off x="1590890" y="2000973"/>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7"/>
            <p:cNvSpPr/>
            <p:nvPr/>
          </p:nvSpPr>
          <p:spPr>
            <a:xfrm>
              <a:off x="1598344" y="1984815"/>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7"/>
            <p:cNvSpPr/>
            <p:nvPr/>
          </p:nvSpPr>
          <p:spPr>
            <a:xfrm>
              <a:off x="1592547" y="2002914"/>
              <a:ext cx="299" cy="394"/>
            </a:xfrm>
            <a:custGeom>
              <a:rect b="b" l="l" r="r" t="t"/>
              <a:pathLst>
                <a:path extrusionOk="0" h="29" w="22">
                  <a:moveTo>
                    <a:pt x="22"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7"/>
            <p:cNvSpPr/>
            <p:nvPr/>
          </p:nvSpPr>
          <p:spPr>
            <a:xfrm>
              <a:off x="1600245" y="1982534"/>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7"/>
            <p:cNvSpPr/>
            <p:nvPr/>
          </p:nvSpPr>
          <p:spPr>
            <a:xfrm>
              <a:off x="1598684" y="1984476"/>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7"/>
            <p:cNvSpPr/>
            <p:nvPr/>
          </p:nvSpPr>
          <p:spPr>
            <a:xfrm>
              <a:off x="1590456" y="200053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7"/>
            <p:cNvSpPr/>
            <p:nvPr/>
          </p:nvSpPr>
          <p:spPr>
            <a:xfrm>
              <a:off x="1619783" y="1999968"/>
              <a:ext cx="109" cy="353"/>
            </a:xfrm>
            <a:custGeom>
              <a:rect b="b" l="l" r="r" t="t"/>
              <a:pathLst>
                <a:path extrusionOk="0" h="26" w="8">
                  <a:moveTo>
                    <a:pt x="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7"/>
            <p:cNvSpPr/>
            <p:nvPr/>
          </p:nvSpPr>
          <p:spPr>
            <a:xfrm>
              <a:off x="1619552" y="2000688"/>
              <a:ext cx="109" cy="299"/>
            </a:xfrm>
            <a:custGeom>
              <a:rect b="b" l="l" r="r" t="t"/>
              <a:pathLst>
                <a:path extrusionOk="0" h="22" w="8">
                  <a:moveTo>
                    <a:pt x="7"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7"/>
            <p:cNvSpPr/>
            <p:nvPr/>
          </p:nvSpPr>
          <p:spPr>
            <a:xfrm>
              <a:off x="1620598" y="2025073"/>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7"/>
            <p:cNvSpPr/>
            <p:nvPr/>
          </p:nvSpPr>
          <p:spPr>
            <a:xfrm>
              <a:off x="1622118" y="2027924"/>
              <a:ext cx="339" cy="584"/>
            </a:xfrm>
            <a:custGeom>
              <a:rect b="b" l="l" r="r" t="t"/>
              <a:pathLst>
                <a:path extrusionOk="0" h="43" w="25">
                  <a:moveTo>
                    <a:pt x="0" y="0"/>
                  </a:moveTo>
                  <a:lnTo>
                    <a:pt x="25"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7"/>
            <p:cNvSpPr/>
            <p:nvPr/>
          </p:nvSpPr>
          <p:spPr>
            <a:xfrm>
              <a:off x="1619742" y="2023403"/>
              <a:ext cx="299" cy="584"/>
            </a:xfrm>
            <a:custGeom>
              <a:rect b="b" l="l" r="r" t="t"/>
              <a:pathLst>
                <a:path extrusionOk="0" h="43" w="22">
                  <a:moveTo>
                    <a:pt x="0" y="1"/>
                  </a:moveTo>
                  <a:lnTo>
                    <a:pt x="21"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7"/>
            <p:cNvSpPr/>
            <p:nvPr/>
          </p:nvSpPr>
          <p:spPr>
            <a:xfrm>
              <a:off x="1621548" y="2026879"/>
              <a:ext cx="434" cy="815"/>
            </a:xfrm>
            <a:custGeom>
              <a:rect b="b" l="l" r="r" t="t"/>
              <a:pathLst>
                <a:path extrusionOk="0" h="60" w="32">
                  <a:moveTo>
                    <a:pt x="0" y="0"/>
                  </a:moveTo>
                  <a:lnTo>
                    <a:pt x="32"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7"/>
            <p:cNvSpPr/>
            <p:nvPr/>
          </p:nvSpPr>
          <p:spPr>
            <a:xfrm>
              <a:off x="1621073" y="2025928"/>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7"/>
            <p:cNvSpPr/>
            <p:nvPr/>
          </p:nvSpPr>
          <p:spPr>
            <a:xfrm>
              <a:off x="1620123" y="2024122"/>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7"/>
            <p:cNvSpPr/>
            <p:nvPr/>
          </p:nvSpPr>
          <p:spPr>
            <a:xfrm>
              <a:off x="1659470" y="2015473"/>
              <a:ext cx="258" cy="299"/>
            </a:xfrm>
            <a:custGeom>
              <a:rect b="b" l="l" r="r" t="t"/>
              <a:pathLst>
                <a:path extrusionOk="0" h="22" w="19">
                  <a:moveTo>
                    <a:pt x="1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7"/>
            <p:cNvSpPr/>
            <p:nvPr/>
          </p:nvSpPr>
          <p:spPr>
            <a:xfrm>
              <a:off x="1656714" y="2018936"/>
              <a:ext cx="163" cy="258"/>
            </a:xfrm>
            <a:custGeom>
              <a:rect b="b" l="l" r="r" t="t"/>
              <a:pathLst>
                <a:path extrusionOk="0" h="19" w="12">
                  <a:moveTo>
                    <a:pt x="1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7"/>
            <p:cNvSpPr/>
            <p:nvPr/>
          </p:nvSpPr>
          <p:spPr>
            <a:xfrm>
              <a:off x="1660760" y="2014143"/>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7"/>
            <p:cNvSpPr/>
            <p:nvPr/>
          </p:nvSpPr>
          <p:spPr>
            <a:xfrm>
              <a:off x="1654487" y="2022412"/>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7"/>
            <p:cNvSpPr/>
            <p:nvPr/>
          </p:nvSpPr>
          <p:spPr>
            <a:xfrm>
              <a:off x="1660095" y="2014808"/>
              <a:ext cx="244" cy="244"/>
            </a:xfrm>
            <a:custGeom>
              <a:rect b="b" l="l" r="r" t="t"/>
              <a:pathLst>
                <a:path extrusionOk="0" h="18" w="18">
                  <a:moveTo>
                    <a:pt x="18"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7"/>
            <p:cNvSpPr/>
            <p:nvPr/>
          </p:nvSpPr>
          <p:spPr>
            <a:xfrm>
              <a:off x="1655478" y="2020646"/>
              <a:ext cx="204" cy="394"/>
            </a:xfrm>
            <a:custGeom>
              <a:rect b="b" l="l" r="r" t="t"/>
              <a:pathLst>
                <a:path extrusionOk="0" h="29" w="15">
                  <a:moveTo>
                    <a:pt x="15"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7"/>
            <p:cNvSpPr/>
            <p:nvPr/>
          </p:nvSpPr>
          <p:spPr>
            <a:xfrm>
              <a:off x="1654962" y="2021556"/>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7"/>
            <p:cNvSpPr/>
            <p:nvPr/>
          </p:nvSpPr>
          <p:spPr>
            <a:xfrm>
              <a:off x="1656049" y="2019791"/>
              <a:ext cx="258" cy="353"/>
            </a:xfrm>
            <a:custGeom>
              <a:rect b="b" l="l" r="r" t="t"/>
              <a:pathLst>
                <a:path extrusionOk="0" h="26" w="19">
                  <a:moveTo>
                    <a:pt x="1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7"/>
            <p:cNvSpPr/>
            <p:nvPr/>
          </p:nvSpPr>
          <p:spPr>
            <a:xfrm>
              <a:off x="1658194" y="2017035"/>
              <a:ext cx="204" cy="258"/>
            </a:xfrm>
            <a:custGeom>
              <a:rect b="b" l="l" r="r" t="t"/>
              <a:pathLst>
                <a:path extrusionOk="0" h="19" w="15">
                  <a:moveTo>
                    <a:pt x="1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7"/>
            <p:cNvSpPr/>
            <p:nvPr/>
          </p:nvSpPr>
          <p:spPr>
            <a:xfrm>
              <a:off x="1645268" y="2027395"/>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7"/>
            <p:cNvSpPr/>
            <p:nvPr/>
          </p:nvSpPr>
          <p:spPr>
            <a:xfrm>
              <a:off x="1658859" y="2016234"/>
              <a:ext cx="244" cy="299"/>
            </a:xfrm>
            <a:custGeom>
              <a:rect b="b" l="l" r="r" t="t"/>
              <a:pathLst>
                <a:path extrusionOk="0" h="22" w="18">
                  <a:moveTo>
                    <a:pt x="18"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7"/>
            <p:cNvSpPr/>
            <p:nvPr/>
          </p:nvSpPr>
          <p:spPr>
            <a:xfrm>
              <a:off x="1661371" y="201361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7"/>
            <p:cNvSpPr/>
            <p:nvPr/>
          </p:nvSpPr>
          <p:spPr>
            <a:xfrm>
              <a:off x="1643123" y="2023688"/>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7"/>
            <p:cNvSpPr/>
            <p:nvPr/>
          </p:nvSpPr>
          <p:spPr>
            <a:xfrm>
              <a:off x="1643082" y="202383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7"/>
            <p:cNvSpPr/>
            <p:nvPr/>
          </p:nvSpPr>
          <p:spPr>
            <a:xfrm>
              <a:off x="1644128" y="200435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7"/>
            <p:cNvSpPr/>
            <p:nvPr/>
          </p:nvSpPr>
          <p:spPr>
            <a:xfrm>
              <a:off x="1644358" y="20037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7"/>
            <p:cNvSpPr/>
            <p:nvPr/>
          </p:nvSpPr>
          <p:spPr>
            <a:xfrm>
              <a:off x="1644834" y="2002059"/>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7"/>
            <p:cNvSpPr/>
            <p:nvPr/>
          </p:nvSpPr>
          <p:spPr>
            <a:xfrm>
              <a:off x="1644033" y="200454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7"/>
            <p:cNvSpPr/>
            <p:nvPr/>
          </p:nvSpPr>
          <p:spPr>
            <a:xfrm>
              <a:off x="1643028" y="202387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7"/>
            <p:cNvSpPr/>
            <p:nvPr/>
          </p:nvSpPr>
          <p:spPr>
            <a:xfrm>
              <a:off x="1643693" y="2005114"/>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7"/>
            <p:cNvSpPr/>
            <p:nvPr/>
          </p:nvSpPr>
          <p:spPr>
            <a:xfrm>
              <a:off x="1644453" y="2003389"/>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7"/>
            <p:cNvSpPr/>
            <p:nvPr/>
          </p:nvSpPr>
          <p:spPr>
            <a:xfrm>
              <a:off x="1642607" y="2024598"/>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7"/>
            <p:cNvSpPr/>
            <p:nvPr/>
          </p:nvSpPr>
          <p:spPr>
            <a:xfrm>
              <a:off x="1642987" y="202402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7"/>
            <p:cNvSpPr/>
            <p:nvPr/>
          </p:nvSpPr>
          <p:spPr>
            <a:xfrm>
              <a:off x="1642702" y="202440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7"/>
            <p:cNvSpPr/>
            <p:nvPr/>
          </p:nvSpPr>
          <p:spPr>
            <a:xfrm>
              <a:off x="1643652" y="200520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7"/>
            <p:cNvSpPr/>
            <p:nvPr/>
          </p:nvSpPr>
          <p:spPr>
            <a:xfrm>
              <a:off x="1642838" y="202425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7"/>
            <p:cNvSpPr/>
            <p:nvPr/>
          </p:nvSpPr>
          <p:spPr>
            <a:xfrm>
              <a:off x="1644698" y="2002588"/>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7"/>
            <p:cNvSpPr/>
            <p:nvPr/>
          </p:nvSpPr>
          <p:spPr>
            <a:xfrm>
              <a:off x="1643937" y="200473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7"/>
            <p:cNvSpPr/>
            <p:nvPr/>
          </p:nvSpPr>
          <p:spPr>
            <a:xfrm>
              <a:off x="1642267" y="20252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7"/>
            <p:cNvSpPr/>
            <p:nvPr/>
          </p:nvSpPr>
          <p:spPr>
            <a:xfrm>
              <a:off x="1644603" y="2003009"/>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7"/>
            <p:cNvSpPr/>
            <p:nvPr/>
          </p:nvSpPr>
          <p:spPr>
            <a:xfrm>
              <a:off x="1642892" y="2024122"/>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7"/>
            <p:cNvSpPr/>
            <p:nvPr/>
          </p:nvSpPr>
          <p:spPr>
            <a:xfrm>
              <a:off x="1643598" y="200525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7"/>
            <p:cNvSpPr/>
            <p:nvPr/>
          </p:nvSpPr>
          <p:spPr>
            <a:xfrm>
              <a:off x="1643842" y="200486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7"/>
            <p:cNvSpPr/>
            <p:nvPr/>
          </p:nvSpPr>
          <p:spPr>
            <a:xfrm>
              <a:off x="1642458" y="20248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7"/>
            <p:cNvSpPr/>
            <p:nvPr/>
          </p:nvSpPr>
          <p:spPr>
            <a:xfrm>
              <a:off x="1643747" y="20049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7"/>
            <p:cNvSpPr/>
            <p:nvPr/>
          </p:nvSpPr>
          <p:spPr>
            <a:xfrm>
              <a:off x="1464633" y="203881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7"/>
            <p:cNvSpPr/>
            <p:nvPr/>
          </p:nvSpPr>
          <p:spPr>
            <a:xfrm>
              <a:off x="1462501" y="203805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7"/>
            <p:cNvSpPr/>
            <p:nvPr/>
          </p:nvSpPr>
          <p:spPr>
            <a:xfrm>
              <a:off x="1463112" y="203833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7"/>
            <p:cNvSpPr/>
            <p:nvPr/>
          </p:nvSpPr>
          <p:spPr>
            <a:xfrm>
              <a:off x="1464158" y="203871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7"/>
            <p:cNvSpPr/>
            <p:nvPr/>
          </p:nvSpPr>
          <p:spPr>
            <a:xfrm>
              <a:off x="1463642" y="2038569"/>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7"/>
            <p:cNvSpPr/>
            <p:nvPr/>
          </p:nvSpPr>
          <p:spPr>
            <a:xfrm>
              <a:off x="1478048" y="2043891"/>
              <a:ext cx="149" cy="163"/>
            </a:xfrm>
            <a:custGeom>
              <a:rect b="b" l="l" r="r" t="t"/>
              <a:pathLst>
                <a:path extrusionOk="0" h="12" w="11">
                  <a:moveTo>
                    <a:pt x="0"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7"/>
            <p:cNvSpPr/>
            <p:nvPr/>
          </p:nvSpPr>
          <p:spPr>
            <a:xfrm>
              <a:off x="1459026" y="2036152"/>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7"/>
            <p:cNvSpPr/>
            <p:nvPr/>
          </p:nvSpPr>
          <p:spPr>
            <a:xfrm>
              <a:off x="1457559" y="2035147"/>
              <a:ext cx="244" cy="163"/>
            </a:xfrm>
            <a:custGeom>
              <a:rect b="b" l="l" r="r" t="t"/>
              <a:pathLst>
                <a:path extrusionOk="0" h="12" w="18">
                  <a:moveTo>
                    <a:pt x="0"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7"/>
            <p:cNvSpPr/>
            <p:nvPr/>
          </p:nvSpPr>
          <p:spPr>
            <a:xfrm>
              <a:off x="1458265" y="2035622"/>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7"/>
            <p:cNvSpPr/>
            <p:nvPr/>
          </p:nvSpPr>
          <p:spPr>
            <a:xfrm>
              <a:off x="1477192" y="2043090"/>
              <a:ext cx="434" cy="394"/>
            </a:xfrm>
            <a:custGeom>
              <a:rect b="b" l="l" r="r" t="t"/>
              <a:pathLst>
                <a:path extrusionOk="0" h="29" w="32">
                  <a:moveTo>
                    <a:pt x="0" y="0"/>
                  </a:moveTo>
                  <a:lnTo>
                    <a:pt x="3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7"/>
            <p:cNvSpPr/>
            <p:nvPr/>
          </p:nvSpPr>
          <p:spPr>
            <a:xfrm>
              <a:off x="1460356" y="2036912"/>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7"/>
            <p:cNvSpPr/>
            <p:nvPr/>
          </p:nvSpPr>
          <p:spPr>
            <a:xfrm>
              <a:off x="1456935" y="203472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7"/>
            <p:cNvSpPr/>
            <p:nvPr/>
          </p:nvSpPr>
          <p:spPr>
            <a:xfrm>
              <a:off x="1459691" y="2036532"/>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7"/>
            <p:cNvSpPr/>
            <p:nvPr/>
          </p:nvSpPr>
          <p:spPr>
            <a:xfrm>
              <a:off x="1461021" y="2037293"/>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7"/>
            <p:cNvSpPr/>
            <p:nvPr/>
          </p:nvSpPr>
          <p:spPr>
            <a:xfrm>
              <a:off x="1461687" y="2037673"/>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7"/>
            <p:cNvSpPr/>
            <p:nvPr/>
          </p:nvSpPr>
          <p:spPr>
            <a:xfrm>
              <a:off x="1449100" y="2076925"/>
              <a:ext cx="530" cy="109"/>
            </a:xfrm>
            <a:custGeom>
              <a:rect b="b" l="l" r="r" t="t"/>
              <a:pathLst>
                <a:path extrusionOk="0" h="8" w="39">
                  <a:moveTo>
                    <a:pt x="39"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7"/>
            <p:cNvSpPr/>
            <p:nvPr/>
          </p:nvSpPr>
          <p:spPr>
            <a:xfrm>
              <a:off x="1446724" y="2070462"/>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7"/>
            <p:cNvSpPr/>
            <p:nvPr/>
          </p:nvSpPr>
          <p:spPr>
            <a:xfrm>
              <a:off x="1451897" y="2077400"/>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7"/>
            <p:cNvSpPr/>
            <p:nvPr/>
          </p:nvSpPr>
          <p:spPr>
            <a:xfrm>
              <a:off x="1447104" y="2071087"/>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7"/>
            <p:cNvSpPr/>
            <p:nvPr/>
          </p:nvSpPr>
          <p:spPr>
            <a:xfrm>
              <a:off x="1447580" y="2072933"/>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7"/>
            <p:cNvSpPr/>
            <p:nvPr/>
          </p:nvSpPr>
          <p:spPr>
            <a:xfrm>
              <a:off x="1482705" y="2049974"/>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7"/>
            <p:cNvSpPr/>
            <p:nvPr/>
          </p:nvSpPr>
          <p:spPr>
            <a:xfrm>
              <a:off x="1482460" y="2050313"/>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7"/>
            <p:cNvSpPr/>
            <p:nvPr/>
          </p:nvSpPr>
          <p:spPr>
            <a:xfrm>
              <a:off x="1482610" y="205012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7"/>
            <p:cNvSpPr/>
            <p:nvPr/>
          </p:nvSpPr>
          <p:spPr>
            <a:xfrm>
              <a:off x="1450947" y="2076980"/>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7"/>
            <p:cNvSpPr/>
            <p:nvPr/>
          </p:nvSpPr>
          <p:spPr>
            <a:xfrm>
              <a:off x="1452237" y="2077645"/>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7"/>
            <p:cNvSpPr/>
            <p:nvPr/>
          </p:nvSpPr>
          <p:spPr>
            <a:xfrm>
              <a:off x="1450621" y="207688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7"/>
            <p:cNvSpPr/>
            <p:nvPr/>
          </p:nvSpPr>
          <p:spPr>
            <a:xfrm>
              <a:off x="1451286" y="2077075"/>
              <a:ext cx="204" cy="54"/>
            </a:xfrm>
            <a:custGeom>
              <a:rect b="b" l="l" r="r" t="t"/>
              <a:pathLst>
                <a:path extrusionOk="0" h="4" w="15">
                  <a:moveTo>
                    <a:pt x="1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7"/>
            <p:cNvSpPr/>
            <p:nvPr/>
          </p:nvSpPr>
          <p:spPr>
            <a:xfrm>
              <a:off x="1450336" y="2076884"/>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7"/>
            <p:cNvSpPr/>
            <p:nvPr/>
          </p:nvSpPr>
          <p:spPr>
            <a:xfrm>
              <a:off x="1447580" y="2072417"/>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7"/>
            <p:cNvSpPr/>
            <p:nvPr/>
          </p:nvSpPr>
          <p:spPr>
            <a:xfrm>
              <a:off x="1480899" y="204708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7"/>
            <p:cNvSpPr/>
            <p:nvPr/>
          </p:nvSpPr>
          <p:spPr>
            <a:xfrm>
              <a:off x="1318906" y="1844641"/>
              <a:ext cx="339" cy="149"/>
            </a:xfrm>
            <a:custGeom>
              <a:rect b="b" l="l" r="r" t="t"/>
              <a:pathLst>
                <a:path extrusionOk="0" h="11" w="25">
                  <a:moveTo>
                    <a:pt x="25"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7"/>
            <p:cNvSpPr/>
            <p:nvPr/>
          </p:nvSpPr>
          <p:spPr>
            <a:xfrm>
              <a:off x="1317765" y="184430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7"/>
            <p:cNvSpPr/>
            <p:nvPr/>
          </p:nvSpPr>
          <p:spPr>
            <a:xfrm>
              <a:off x="1252838" y="1797147"/>
              <a:ext cx="244" cy="258"/>
            </a:xfrm>
            <a:custGeom>
              <a:rect b="b" l="l" r="r" t="t"/>
              <a:pathLst>
                <a:path extrusionOk="0" h="19" w="18">
                  <a:moveTo>
                    <a:pt x="0"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7"/>
            <p:cNvSpPr/>
            <p:nvPr/>
          </p:nvSpPr>
          <p:spPr>
            <a:xfrm>
              <a:off x="1318240" y="184439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7"/>
            <p:cNvSpPr/>
            <p:nvPr/>
          </p:nvSpPr>
          <p:spPr>
            <a:xfrm>
              <a:off x="1122833" y="16518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7"/>
            <p:cNvSpPr/>
            <p:nvPr/>
          </p:nvSpPr>
          <p:spPr>
            <a:xfrm>
              <a:off x="1124734" y="165174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7"/>
            <p:cNvSpPr/>
            <p:nvPr/>
          </p:nvSpPr>
          <p:spPr>
            <a:xfrm>
              <a:off x="1125969" y="1651556"/>
              <a:ext cx="489" cy="109"/>
            </a:xfrm>
            <a:custGeom>
              <a:rect b="b" l="l" r="r" t="t"/>
              <a:pathLst>
                <a:path extrusionOk="0" h="8" w="36">
                  <a:moveTo>
                    <a:pt x="0" y="8"/>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7"/>
            <p:cNvSpPr/>
            <p:nvPr/>
          </p:nvSpPr>
          <p:spPr>
            <a:xfrm>
              <a:off x="1117076" y="16515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7"/>
            <p:cNvSpPr/>
            <p:nvPr/>
          </p:nvSpPr>
          <p:spPr>
            <a:xfrm>
              <a:off x="1120783" y="1651841"/>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7"/>
            <p:cNvSpPr/>
            <p:nvPr/>
          </p:nvSpPr>
          <p:spPr>
            <a:xfrm>
              <a:off x="1123539" y="1651895"/>
              <a:ext cx="543" cy="14"/>
            </a:xfrm>
            <a:custGeom>
              <a:rect b="b" l="l" r="r" t="t"/>
              <a:pathLst>
                <a:path extrusionOk="0" h="1" w="40">
                  <a:moveTo>
                    <a:pt x="1" y="0"/>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7"/>
            <p:cNvSpPr/>
            <p:nvPr/>
          </p:nvSpPr>
          <p:spPr>
            <a:xfrm>
              <a:off x="1119072" y="165170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7"/>
            <p:cNvSpPr/>
            <p:nvPr/>
          </p:nvSpPr>
          <p:spPr>
            <a:xfrm>
              <a:off x="1543206" y="1679322"/>
              <a:ext cx="258" cy="434"/>
            </a:xfrm>
            <a:custGeom>
              <a:rect b="b" l="l" r="r" t="t"/>
              <a:pathLst>
                <a:path extrusionOk="0" h="32" w="19">
                  <a:moveTo>
                    <a:pt x="1"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7"/>
            <p:cNvSpPr/>
            <p:nvPr/>
          </p:nvSpPr>
          <p:spPr>
            <a:xfrm>
              <a:off x="1543736" y="16801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7"/>
            <p:cNvSpPr/>
            <p:nvPr/>
          </p:nvSpPr>
          <p:spPr>
            <a:xfrm>
              <a:off x="1542731" y="1678507"/>
              <a:ext cx="258" cy="394"/>
            </a:xfrm>
            <a:custGeom>
              <a:rect b="b" l="l" r="r" t="t"/>
              <a:pathLst>
                <a:path extrusionOk="0" h="29" w="19">
                  <a:moveTo>
                    <a:pt x="1" y="1"/>
                  </a:move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7"/>
            <p:cNvSpPr/>
            <p:nvPr/>
          </p:nvSpPr>
          <p:spPr>
            <a:xfrm>
              <a:off x="1544251" y="1681032"/>
              <a:ext cx="299" cy="394"/>
            </a:xfrm>
            <a:custGeom>
              <a:rect b="b" l="l" r="r" t="t"/>
              <a:pathLst>
                <a:path extrusionOk="0" h="29" w="22">
                  <a:moveTo>
                    <a:pt x="1" y="0"/>
                  </a:moveTo>
                  <a:lnTo>
                    <a:pt x="2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7"/>
            <p:cNvSpPr/>
            <p:nvPr/>
          </p:nvSpPr>
          <p:spPr>
            <a:xfrm>
              <a:off x="1544876" y="1681888"/>
              <a:ext cx="299" cy="394"/>
            </a:xfrm>
            <a:custGeom>
              <a:rect b="b" l="l" r="r" t="t"/>
              <a:pathLst>
                <a:path extrusionOk="0" h="29" w="22">
                  <a:moveTo>
                    <a:pt x="0" y="0"/>
                  </a:moveTo>
                  <a:lnTo>
                    <a:pt x="2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7"/>
            <p:cNvSpPr/>
            <p:nvPr/>
          </p:nvSpPr>
          <p:spPr>
            <a:xfrm>
              <a:off x="1478333" y="1688541"/>
              <a:ext cx="530" cy="434"/>
            </a:xfrm>
            <a:custGeom>
              <a:rect b="b" l="l" r="r" t="t"/>
              <a:pathLst>
                <a:path extrusionOk="0" h="32" w="39">
                  <a:moveTo>
                    <a:pt x="0" y="32"/>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7"/>
            <p:cNvSpPr/>
            <p:nvPr/>
          </p:nvSpPr>
          <p:spPr>
            <a:xfrm>
              <a:off x="1478944" y="1688011"/>
              <a:ext cx="489" cy="448"/>
            </a:xfrm>
            <a:custGeom>
              <a:rect b="b" l="l" r="r" t="t"/>
              <a:pathLst>
                <a:path extrusionOk="0" h="33" w="36">
                  <a:moveTo>
                    <a:pt x="1" y="32"/>
                  </a:moveTo>
                  <a:lnTo>
                    <a:pt x="3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7"/>
            <p:cNvSpPr/>
            <p:nvPr/>
          </p:nvSpPr>
          <p:spPr>
            <a:xfrm>
              <a:off x="1542310" y="1677706"/>
              <a:ext cx="244" cy="434"/>
            </a:xfrm>
            <a:custGeom>
              <a:rect b="b" l="l" r="r" t="t"/>
              <a:pathLst>
                <a:path extrusionOk="0" h="32" w="18">
                  <a:moveTo>
                    <a:pt x="0"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7"/>
            <p:cNvSpPr/>
            <p:nvPr/>
          </p:nvSpPr>
          <p:spPr>
            <a:xfrm>
              <a:off x="1539689" y="1670714"/>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7"/>
            <p:cNvSpPr/>
            <p:nvPr/>
          </p:nvSpPr>
          <p:spPr>
            <a:xfrm>
              <a:off x="1539975" y="1671949"/>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7"/>
            <p:cNvSpPr/>
            <p:nvPr/>
          </p:nvSpPr>
          <p:spPr>
            <a:xfrm>
              <a:off x="1477667" y="1689111"/>
              <a:ext cx="584" cy="489"/>
            </a:xfrm>
            <a:custGeom>
              <a:rect b="b" l="l" r="r" t="t"/>
              <a:pathLst>
                <a:path extrusionOk="0" h="36" w="43">
                  <a:moveTo>
                    <a:pt x="0" y="35"/>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7"/>
            <p:cNvSpPr/>
            <p:nvPr/>
          </p:nvSpPr>
          <p:spPr>
            <a:xfrm>
              <a:off x="1540165" y="1672614"/>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7"/>
            <p:cNvSpPr/>
            <p:nvPr/>
          </p:nvSpPr>
          <p:spPr>
            <a:xfrm>
              <a:off x="1539839" y="1671338"/>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7"/>
            <p:cNvSpPr/>
            <p:nvPr/>
          </p:nvSpPr>
          <p:spPr>
            <a:xfrm>
              <a:off x="1541210" y="1675425"/>
              <a:ext cx="204" cy="434"/>
            </a:xfrm>
            <a:custGeom>
              <a:rect b="b" l="l" r="r" t="t"/>
              <a:pathLst>
                <a:path extrusionOk="0" h="32" w="15">
                  <a:moveTo>
                    <a:pt x="1" y="0"/>
                  </a:moveTo>
                  <a:lnTo>
                    <a:pt x="15"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7"/>
            <p:cNvSpPr/>
            <p:nvPr/>
          </p:nvSpPr>
          <p:spPr>
            <a:xfrm>
              <a:off x="1541550" y="1676185"/>
              <a:ext cx="204" cy="394"/>
            </a:xfrm>
            <a:custGeom>
              <a:rect b="b" l="l" r="r" t="t"/>
              <a:pathLst>
                <a:path extrusionOk="0" h="29" w="15">
                  <a:moveTo>
                    <a:pt x="0" y="0"/>
                  </a:moveTo>
                  <a:lnTo>
                    <a:pt x="1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7"/>
            <p:cNvSpPr/>
            <p:nvPr/>
          </p:nvSpPr>
          <p:spPr>
            <a:xfrm>
              <a:off x="1540884" y="1674705"/>
              <a:ext cx="204" cy="394"/>
            </a:xfrm>
            <a:custGeom>
              <a:rect b="b" l="l" r="r" t="t"/>
              <a:pathLst>
                <a:path extrusionOk="0" h="29" w="15">
                  <a:moveTo>
                    <a:pt x="0" y="1"/>
                  </a:moveTo>
                  <a:lnTo>
                    <a:pt x="14"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7"/>
            <p:cNvSpPr/>
            <p:nvPr/>
          </p:nvSpPr>
          <p:spPr>
            <a:xfrm>
              <a:off x="1540640" y="1673999"/>
              <a:ext cx="163" cy="394"/>
            </a:xfrm>
            <a:custGeom>
              <a:rect b="b" l="l" r="r" t="t"/>
              <a:pathLst>
                <a:path extrusionOk="0" h="29" w="12">
                  <a:moveTo>
                    <a:pt x="1" y="0"/>
                  </a:moveTo>
                  <a:lnTo>
                    <a:pt x="1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7"/>
            <p:cNvSpPr/>
            <p:nvPr/>
          </p:nvSpPr>
          <p:spPr>
            <a:xfrm>
              <a:off x="1541930" y="1676946"/>
              <a:ext cx="204" cy="434"/>
            </a:xfrm>
            <a:custGeom>
              <a:rect b="b" l="l" r="r" t="t"/>
              <a:pathLst>
                <a:path extrusionOk="0" h="32" w="15">
                  <a:moveTo>
                    <a:pt x="0" y="0"/>
                  </a:moveTo>
                  <a:lnTo>
                    <a:pt x="1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7"/>
            <p:cNvSpPr/>
            <p:nvPr/>
          </p:nvSpPr>
          <p:spPr>
            <a:xfrm>
              <a:off x="1540409" y="1673280"/>
              <a:ext cx="149" cy="394"/>
            </a:xfrm>
            <a:custGeom>
              <a:rect b="b" l="l" r="r" t="t"/>
              <a:pathLst>
                <a:path extrusionOk="0" h="29" w="11">
                  <a:moveTo>
                    <a:pt x="0"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7"/>
            <p:cNvSpPr/>
            <p:nvPr/>
          </p:nvSpPr>
          <p:spPr>
            <a:xfrm>
              <a:off x="1072257" y="1586153"/>
              <a:ext cx="869" cy="638"/>
            </a:xfrm>
            <a:custGeom>
              <a:rect b="b" l="l" r="r" t="t"/>
              <a:pathLst>
                <a:path extrusionOk="0" h="47" w="64">
                  <a:moveTo>
                    <a:pt x="0" y="46"/>
                  </a:moveTo>
                  <a:lnTo>
                    <a:pt x="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7"/>
            <p:cNvSpPr/>
            <p:nvPr/>
          </p:nvSpPr>
          <p:spPr>
            <a:xfrm>
              <a:off x="1073357" y="1585447"/>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7"/>
            <p:cNvSpPr/>
            <p:nvPr/>
          </p:nvSpPr>
          <p:spPr>
            <a:xfrm>
              <a:off x="1075257" y="1584116"/>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7"/>
            <p:cNvSpPr/>
            <p:nvPr/>
          </p:nvSpPr>
          <p:spPr>
            <a:xfrm>
              <a:off x="1074348" y="1584822"/>
              <a:ext cx="679" cy="448"/>
            </a:xfrm>
            <a:custGeom>
              <a:rect b="b" l="l" r="r" t="t"/>
              <a:pathLst>
                <a:path extrusionOk="0" h="33" w="50">
                  <a:moveTo>
                    <a:pt x="50" y="1"/>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7"/>
            <p:cNvSpPr/>
            <p:nvPr/>
          </p:nvSpPr>
          <p:spPr>
            <a:xfrm>
              <a:off x="1417248" y="1669913"/>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7"/>
            <p:cNvSpPr/>
            <p:nvPr/>
          </p:nvSpPr>
          <p:spPr>
            <a:xfrm>
              <a:off x="1416677" y="1669532"/>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7"/>
            <p:cNvSpPr/>
            <p:nvPr/>
          </p:nvSpPr>
          <p:spPr>
            <a:xfrm>
              <a:off x="1416012" y="1669057"/>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7"/>
            <p:cNvSpPr/>
            <p:nvPr/>
          </p:nvSpPr>
          <p:spPr>
            <a:xfrm>
              <a:off x="1037458" y="1535536"/>
              <a:ext cx="68" cy="54"/>
            </a:xfrm>
            <a:custGeom>
              <a:rect b="b" l="l" r="r" t="t"/>
              <a:pathLst>
                <a:path extrusionOk="0" h="4" w="5">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7"/>
            <p:cNvSpPr/>
            <p:nvPr/>
          </p:nvSpPr>
          <p:spPr>
            <a:xfrm>
              <a:off x="1074443" y="158035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7"/>
            <p:cNvSpPr/>
            <p:nvPr/>
          </p:nvSpPr>
          <p:spPr>
            <a:xfrm>
              <a:off x="1415496" y="1668718"/>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7"/>
            <p:cNvSpPr/>
            <p:nvPr/>
          </p:nvSpPr>
          <p:spPr>
            <a:xfrm>
              <a:off x="1456649" y="1702091"/>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7"/>
            <p:cNvSpPr/>
            <p:nvPr/>
          </p:nvSpPr>
          <p:spPr>
            <a:xfrm>
              <a:off x="1456935" y="1701806"/>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7"/>
            <p:cNvSpPr/>
            <p:nvPr/>
          </p:nvSpPr>
          <p:spPr>
            <a:xfrm>
              <a:off x="1539174" y="1665921"/>
              <a:ext cx="14" cy="285"/>
            </a:xfrm>
            <a:custGeom>
              <a:rect b="b" l="l" r="r" t="t"/>
              <a:pathLst>
                <a:path extrusionOk="0" h="21"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7"/>
            <p:cNvSpPr/>
            <p:nvPr/>
          </p:nvSpPr>
          <p:spPr>
            <a:xfrm>
              <a:off x="1428843" y="1703327"/>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7"/>
            <p:cNvSpPr/>
            <p:nvPr/>
          </p:nvSpPr>
          <p:spPr>
            <a:xfrm>
              <a:off x="1456269" y="1702376"/>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7"/>
            <p:cNvSpPr/>
            <p:nvPr/>
          </p:nvSpPr>
          <p:spPr>
            <a:xfrm>
              <a:off x="1455794" y="1702702"/>
              <a:ext cx="204" cy="163"/>
            </a:xfrm>
            <a:custGeom>
              <a:rect b="b" l="l" r="r" t="t"/>
              <a:pathLst>
                <a:path extrusionOk="0" h="12" w="15">
                  <a:moveTo>
                    <a:pt x="1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7"/>
            <p:cNvSpPr/>
            <p:nvPr/>
          </p:nvSpPr>
          <p:spPr>
            <a:xfrm>
              <a:off x="1455224" y="1703042"/>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7"/>
            <p:cNvSpPr/>
            <p:nvPr/>
          </p:nvSpPr>
          <p:spPr>
            <a:xfrm>
              <a:off x="1482080" y="1685595"/>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7"/>
            <p:cNvSpPr/>
            <p:nvPr/>
          </p:nvSpPr>
          <p:spPr>
            <a:xfrm>
              <a:off x="1539174" y="1665486"/>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7"/>
            <p:cNvSpPr/>
            <p:nvPr/>
          </p:nvSpPr>
          <p:spPr>
            <a:xfrm>
              <a:off x="1539174" y="166639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7"/>
            <p:cNvSpPr/>
            <p:nvPr/>
          </p:nvSpPr>
          <p:spPr>
            <a:xfrm>
              <a:off x="1485217" y="1683409"/>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7"/>
            <p:cNvSpPr/>
            <p:nvPr/>
          </p:nvSpPr>
          <p:spPr>
            <a:xfrm>
              <a:off x="1485407" y="168335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7"/>
            <p:cNvSpPr/>
            <p:nvPr/>
          </p:nvSpPr>
          <p:spPr>
            <a:xfrm>
              <a:off x="1480139" y="1687115"/>
              <a:ext cx="394" cy="339"/>
            </a:xfrm>
            <a:custGeom>
              <a:rect b="b" l="l" r="r" t="t"/>
              <a:pathLst>
                <a:path extrusionOk="0" h="25" w="29">
                  <a:moveTo>
                    <a:pt x="0" y="2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7"/>
            <p:cNvSpPr/>
            <p:nvPr/>
          </p:nvSpPr>
          <p:spPr>
            <a:xfrm>
              <a:off x="1485556" y="168325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7"/>
            <p:cNvSpPr/>
            <p:nvPr/>
          </p:nvSpPr>
          <p:spPr>
            <a:xfrm>
              <a:off x="1483845" y="1684264"/>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7"/>
            <p:cNvSpPr/>
            <p:nvPr/>
          </p:nvSpPr>
          <p:spPr>
            <a:xfrm>
              <a:off x="1484646" y="1683789"/>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7"/>
            <p:cNvSpPr/>
            <p:nvPr/>
          </p:nvSpPr>
          <p:spPr>
            <a:xfrm>
              <a:off x="1484415" y="1683924"/>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7"/>
            <p:cNvSpPr/>
            <p:nvPr/>
          </p:nvSpPr>
          <p:spPr>
            <a:xfrm>
              <a:off x="1484130" y="1684115"/>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7"/>
            <p:cNvSpPr/>
            <p:nvPr/>
          </p:nvSpPr>
          <p:spPr>
            <a:xfrm>
              <a:off x="1485026" y="1683544"/>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7"/>
            <p:cNvSpPr/>
            <p:nvPr/>
          </p:nvSpPr>
          <p:spPr>
            <a:xfrm>
              <a:off x="1484836" y="1683639"/>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7"/>
            <p:cNvSpPr/>
            <p:nvPr/>
          </p:nvSpPr>
          <p:spPr>
            <a:xfrm>
              <a:off x="1485692" y="1683164"/>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7"/>
            <p:cNvSpPr/>
            <p:nvPr/>
          </p:nvSpPr>
          <p:spPr>
            <a:xfrm>
              <a:off x="1485787" y="168316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7"/>
            <p:cNvSpPr/>
            <p:nvPr/>
          </p:nvSpPr>
          <p:spPr>
            <a:xfrm>
              <a:off x="1539269" y="166391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7"/>
            <p:cNvSpPr/>
            <p:nvPr/>
          </p:nvSpPr>
          <p:spPr>
            <a:xfrm>
              <a:off x="1482460" y="1685309"/>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7"/>
            <p:cNvSpPr/>
            <p:nvPr/>
          </p:nvSpPr>
          <p:spPr>
            <a:xfrm>
              <a:off x="1482840" y="168502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7"/>
            <p:cNvSpPr/>
            <p:nvPr/>
          </p:nvSpPr>
          <p:spPr>
            <a:xfrm>
              <a:off x="1481605" y="1685975"/>
              <a:ext cx="353" cy="244"/>
            </a:xfrm>
            <a:custGeom>
              <a:rect b="b" l="l" r="r" t="t"/>
              <a:pathLst>
                <a:path extrusionOk="0" h="18" w="26">
                  <a:moveTo>
                    <a:pt x="1"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7"/>
            <p:cNvSpPr/>
            <p:nvPr/>
          </p:nvSpPr>
          <p:spPr>
            <a:xfrm>
              <a:off x="1479568" y="1687536"/>
              <a:ext cx="434" cy="394"/>
            </a:xfrm>
            <a:custGeom>
              <a:rect b="b" l="l" r="r" t="t"/>
              <a:pathLst>
                <a:path extrusionOk="0" h="29" w="32">
                  <a:moveTo>
                    <a:pt x="0" y="29"/>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7"/>
            <p:cNvSpPr/>
            <p:nvPr/>
          </p:nvSpPr>
          <p:spPr>
            <a:xfrm>
              <a:off x="1485882" y="1683123"/>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7"/>
            <p:cNvSpPr/>
            <p:nvPr/>
          </p:nvSpPr>
          <p:spPr>
            <a:xfrm>
              <a:off x="1486167" y="1683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7"/>
            <p:cNvSpPr/>
            <p:nvPr/>
          </p:nvSpPr>
          <p:spPr>
            <a:xfrm>
              <a:off x="1485977" y="1683123"/>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7"/>
            <p:cNvSpPr/>
            <p:nvPr/>
          </p:nvSpPr>
          <p:spPr>
            <a:xfrm>
              <a:off x="1481184" y="1686301"/>
              <a:ext cx="339" cy="299"/>
            </a:xfrm>
            <a:custGeom>
              <a:rect b="b" l="l" r="r" t="t"/>
              <a:pathLst>
                <a:path extrusionOk="0" h="22" w="25">
                  <a:moveTo>
                    <a:pt x="0"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7"/>
            <p:cNvSpPr/>
            <p:nvPr/>
          </p:nvSpPr>
          <p:spPr>
            <a:xfrm>
              <a:off x="1486031" y="16830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7"/>
            <p:cNvSpPr/>
            <p:nvPr/>
          </p:nvSpPr>
          <p:spPr>
            <a:xfrm>
              <a:off x="1486072" y="168306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7"/>
            <p:cNvSpPr/>
            <p:nvPr/>
          </p:nvSpPr>
          <p:spPr>
            <a:xfrm>
              <a:off x="1480654" y="1686681"/>
              <a:ext cx="394" cy="353"/>
            </a:xfrm>
            <a:custGeom>
              <a:rect b="b" l="l" r="r" t="t"/>
              <a:pathLst>
                <a:path extrusionOk="0" h="26" w="29">
                  <a:moveTo>
                    <a:pt x="1" y="2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7"/>
            <p:cNvSpPr/>
            <p:nvPr/>
          </p:nvSpPr>
          <p:spPr>
            <a:xfrm>
              <a:off x="1483221" y="1684739"/>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7"/>
            <p:cNvSpPr/>
            <p:nvPr/>
          </p:nvSpPr>
          <p:spPr>
            <a:xfrm>
              <a:off x="1483560" y="1684495"/>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7"/>
            <p:cNvSpPr/>
            <p:nvPr/>
          </p:nvSpPr>
          <p:spPr>
            <a:xfrm>
              <a:off x="1539459" y="1669532"/>
              <a:ext cx="54" cy="339"/>
            </a:xfrm>
            <a:custGeom>
              <a:rect b="b" l="l" r="r" t="t"/>
              <a:pathLst>
                <a:path extrusionOk="0" h="25" w="4">
                  <a:moveTo>
                    <a:pt x="0" y="0"/>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7"/>
            <p:cNvSpPr/>
            <p:nvPr/>
          </p:nvSpPr>
          <p:spPr>
            <a:xfrm>
              <a:off x="1993626" y="1750237"/>
              <a:ext cx="68" cy="149"/>
            </a:xfrm>
            <a:custGeom>
              <a:rect b="b" l="l" r="r" t="t"/>
              <a:pathLst>
                <a:path extrusionOk="0" h="11"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7"/>
            <p:cNvSpPr/>
            <p:nvPr/>
          </p:nvSpPr>
          <p:spPr>
            <a:xfrm>
              <a:off x="1993490" y="174976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7"/>
            <p:cNvSpPr/>
            <p:nvPr/>
          </p:nvSpPr>
          <p:spPr>
            <a:xfrm>
              <a:off x="1993490" y="1749898"/>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7"/>
            <p:cNvSpPr/>
            <p:nvPr/>
          </p:nvSpPr>
          <p:spPr>
            <a:xfrm>
              <a:off x="1993721" y="1750481"/>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7"/>
            <p:cNvSpPr/>
            <p:nvPr/>
          </p:nvSpPr>
          <p:spPr>
            <a:xfrm>
              <a:off x="1993531" y="1750047"/>
              <a:ext cx="68" cy="109"/>
            </a:xfrm>
            <a:custGeom>
              <a:rect b="b" l="l" r="r" t="t"/>
              <a:pathLst>
                <a:path extrusionOk="0" h="8" w="5">
                  <a:moveTo>
                    <a:pt x="4"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7"/>
            <p:cNvSpPr/>
            <p:nvPr/>
          </p:nvSpPr>
          <p:spPr>
            <a:xfrm>
              <a:off x="2035703" y="1698520"/>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7"/>
            <p:cNvSpPr/>
            <p:nvPr/>
          </p:nvSpPr>
          <p:spPr>
            <a:xfrm>
              <a:off x="2065505" y="1706314"/>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7"/>
            <p:cNvSpPr/>
            <p:nvPr/>
          </p:nvSpPr>
          <p:spPr>
            <a:xfrm>
              <a:off x="2066266" y="1706409"/>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7"/>
            <p:cNvSpPr/>
            <p:nvPr/>
          </p:nvSpPr>
          <p:spPr>
            <a:xfrm>
              <a:off x="2067257" y="170646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7"/>
            <p:cNvSpPr/>
            <p:nvPr/>
          </p:nvSpPr>
          <p:spPr>
            <a:xfrm>
              <a:off x="2068357" y="170650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7"/>
            <p:cNvSpPr/>
            <p:nvPr/>
          </p:nvSpPr>
          <p:spPr>
            <a:xfrm>
              <a:off x="2071819" y="17064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7"/>
            <p:cNvSpPr/>
            <p:nvPr/>
          </p:nvSpPr>
          <p:spPr>
            <a:xfrm>
              <a:off x="2165463" y="166871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7"/>
            <p:cNvSpPr/>
            <p:nvPr/>
          </p:nvSpPr>
          <p:spPr>
            <a:xfrm>
              <a:off x="2165028" y="1668908"/>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7"/>
            <p:cNvSpPr/>
            <p:nvPr/>
          </p:nvSpPr>
          <p:spPr>
            <a:xfrm>
              <a:off x="2167404" y="1667197"/>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7"/>
            <p:cNvSpPr/>
            <p:nvPr/>
          </p:nvSpPr>
          <p:spPr>
            <a:xfrm>
              <a:off x="2151437" y="1676701"/>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7"/>
            <p:cNvSpPr/>
            <p:nvPr/>
          </p:nvSpPr>
          <p:spPr>
            <a:xfrm>
              <a:off x="2152917" y="1676470"/>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7"/>
            <p:cNvSpPr/>
            <p:nvPr/>
          </p:nvSpPr>
          <p:spPr>
            <a:xfrm>
              <a:off x="2152198" y="1676606"/>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7"/>
            <p:cNvSpPr/>
            <p:nvPr/>
          </p:nvSpPr>
          <p:spPr>
            <a:xfrm>
              <a:off x="2150962" y="167685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7"/>
            <p:cNvSpPr/>
            <p:nvPr/>
          </p:nvSpPr>
          <p:spPr>
            <a:xfrm>
              <a:off x="2154913" y="1676036"/>
              <a:ext cx="299" cy="109"/>
            </a:xfrm>
            <a:custGeom>
              <a:rect b="b" l="l" r="r" t="t"/>
              <a:pathLst>
                <a:path extrusionOk="0" h="8" w="22">
                  <a:moveTo>
                    <a:pt x="2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7"/>
            <p:cNvSpPr/>
            <p:nvPr/>
          </p:nvSpPr>
          <p:spPr>
            <a:xfrm>
              <a:off x="2153528" y="1676375"/>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7"/>
            <p:cNvSpPr/>
            <p:nvPr/>
          </p:nvSpPr>
          <p:spPr>
            <a:xfrm>
              <a:off x="2154098" y="1676280"/>
              <a:ext cx="258" cy="54"/>
            </a:xfrm>
            <a:custGeom>
              <a:rect b="b" l="l" r="r" t="t"/>
              <a:pathLst>
                <a:path extrusionOk="0" h="4" w="19">
                  <a:moveTo>
                    <a:pt x="1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7"/>
            <p:cNvSpPr/>
            <p:nvPr/>
          </p:nvSpPr>
          <p:spPr>
            <a:xfrm>
              <a:off x="2154533" y="1676131"/>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7"/>
            <p:cNvSpPr/>
            <p:nvPr/>
          </p:nvSpPr>
          <p:spPr>
            <a:xfrm>
              <a:off x="2164703" y="1669098"/>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7"/>
            <p:cNvSpPr/>
            <p:nvPr/>
          </p:nvSpPr>
          <p:spPr>
            <a:xfrm>
              <a:off x="2146590" y="1667482"/>
              <a:ext cx="964" cy="68"/>
            </a:xfrm>
            <a:custGeom>
              <a:rect b="b" l="l" r="r" t="t"/>
              <a:pathLst>
                <a:path extrusionOk="0" h="5" w="71">
                  <a:moveTo>
                    <a:pt x="7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7"/>
            <p:cNvSpPr/>
            <p:nvPr/>
          </p:nvSpPr>
          <p:spPr>
            <a:xfrm>
              <a:off x="2239039" y="1718289"/>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7"/>
            <p:cNvSpPr/>
            <p:nvPr/>
          </p:nvSpPr>
          <p:spPr>
            <a:xfrm>
              <a:off x="2238618" y="1718764"/>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7"/>
            <p:cNvSpPr/>
            <p:nvPr/>
          </p:nvSpPr>
          <p:spPr>
            <a:xfrm>
              <a:off x="2199542" y="172594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7"/>
            <p:cNvSpPr/>
            <p:nvPr/>
          </p:nvSpPr>
          <p:spPr>
            <a:xfrm>
              <a:off x="2200534" y="172381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7"/>
            <p:cNvSpPr/>
            <p:nvPr/>
          </p:nvSpPr>
          <p:spPr>
            <a:xfrm>
              <a:off x="2198348" y="1727277"/>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7"/>
            <p:cNvSpPr/>
            <p:nvPr/>
          </p:nvSpPr>
          <p:spPr>
            <a:xfrm>
              <a:off x="2201402" y="172248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7"/>
            <p:cNvSpPr/>
            <p:nvPr/>
          </p:nvSpPr>
          <p:spPr>
            <a:xfrm>
              <a:off x="2200968" y="1723150"/>
              <a:ext cx="149" cy="299"/>
            </a:xfrm>
            <a:custGeom>
              <a:rect b="b" l="l" r="r" t="t"/>
              <a:pathLst>
                <a:path extrusionOk="0" h="22" w="11">
                  <a:moveTo>
                    <a:pt x="1" y="2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7"/>
            <p:cNvSpPr/>
            <p:nvPr/>
          </p:nvSpPr>
          <p:spPr>
            <a:xfrm>
              <a:off x="2226344" y="1713917"/>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7"/>
            <p:cNvSpPr/>
            <p:nvPr/>
          </p:nvSpPr>
          <p:spPr>
            <a:xfrm>
              <a:off x="2225964" y="1713917"/>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7"/>
            <p:cNvSpPr/>
            <p:nvPr/>
          </p:nvSpPr>
          <p:spPr>
            <a:xfrm>
              <a:off x="2225543" y="1713876"/>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7"/>
            <p:cNvSpPr/>
            <p:nvPr/>
          </p:nvSpPr>
          <p:spPr>
            <a:xfrm>
              <a:off x="2222882" y="17138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7"/>
            <p:cNvSpPr/>
            <p:nvPr/>
          </p:nvSpPr>
          <p:spPr>
            <a:xfrm>
              <a:off x="2226915" y="1714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7"/>
            <p:cNvSpPr/>
            <p:nvPr/>
          </p:nvSpPr>
          <p:spPr>
            <a:xfrm>
              <a:off x="2223588"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7"/>
            <p:cNvSpPr/>
            <p:nvPr/>
          </p:nvSpPr>
          <p:spPr>
            <a:xfrm>
              <a:off x="2225014" y="171382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7"/>
            <p:cNvSpPr/>
            <p:nvPr/>
          </p:nvSpPr>
          <p:spPr>
            <a:xfrm>
              <a:off x="2224824"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7"/>
            <p:cNvSpPr/>
            <p:nvPr/>
          </p:nvSpPr>
          <p:spPr>
            <a:xfrm>
              <a:off x="2226684" y="171397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7"/>
            <p:cNvSpPr/>
            <p:nvPr/>
          </p:nvSpPr>
          <p:spPr>
            <a:xfrm>
              <a:off x="2240845" y="1712206"/>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7"/>
            <p:cNvSpPr/>
            <p:nvPr/>
          </p:nvSpPr>
          <p:spPr>
            <a:xfrm>
              <a:off x="2240370" y="1712301"/>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7"/>
            <p:cNvSpPr/>
            <p:nvPr/>
          </p:nvSpPr>
          <p:spPr>
            <a:xfrm>
              <a:off x="2239379" y="1712682"/>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7"/>
            <p:cNvSpPr/>
            <p:nvPr/>
          </p:nvSpPr>
          <p:spPr>
            <a:xfrm>
              <a:off x="2240044" y="1712397"/>
              <a:ext cx="244" cy="68"/>
            </a:xfrm>
            <a:custGeom>
              <a:rect b="b" l="l" r="r" t="t"/>
              <a:pathLst>
                <a:path extrusionOk="0" h="5" w="18">
                  <a:moveTo>
                    <a:pt x="1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7"/>
            <p:cNvSpPr/>
            <p:nvPr/>
          </p:nvSpPr>
          <p:spPr>
            <a:xfrm>
              <a:off x="2227159" y="1714067"/>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7"/>
            <p:cNvSpPr/>
            <p:nvPr/>
          </p:nvSpPr>
          <p:spPr>
            <a:xfrm>
              <a:off x="2239800" y="1712492"/>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7"/>
            <p:cNvSpPr/>
            <p:nvPr/>
          </p:nvSpPr>
          <p:spPr>
            <a:xfrm>
              <a:off x="2239569" y="1712587"/>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7"/>
            <p:cNvSpPr/>
            <p:nvPr/>
          </p:nvSpPr>
          <p:spPr>
            <a:xfrm>
              <a:off x="2223873"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7"/>
            <p:cNvSpPr/>
            <p:nvPr/>
          </p:nvSpPr>
          <p:spPr>
            <a:xfrm>
              <a:off x="2218320" y="1714067"/>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7"/>
            <p:cNvSpPr/>
            <p:nvPr/>
          </p:nvSpPr>
          <p:spPr>
            <a:xfrm>
              <a:off x="2221742" y="171382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7"/>
            <p:cNvSpPr/>
            <p:nvPr/>
          </p:nvSpPr>
          <p:spPr>
            <a:xfrm>
              <a:off x="2218985" y="1713972"/>
              <a:ext cx="625" cy="54"/>
            </a:xfrm>
            <a:custGeom>
              <a:rect b="b" l="l" r="r" t="t"/>
              <a:pathLst>
                <a:path extrusionOk="0" h="4" w="46">
                  <a:moveTo>
                    <a:pt x="46"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7"/>
            <p:cNvSpPr/>
            <p:nvPr/>
          </p:nvSpPr>
          <p:spPr>
            <a:xfrm>
              <a:off x="2219977" y="1713917"/>
              <a:ext cx="543" cy="14"/>
            </a:xfrm>
            <a:custGeom>
              <a:rect b="b" l="l" r="r" t="t"/>
              <a:pathLst>
                <a:path extrusionOk="0" h="1" w="40">
                  <a:moveTo>
                    <a:pt x="3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7"/>
            <p:cNvSpPr/>
            <p:nvPr/>
          </p:nvSpPr>
          <p:spPr>
            <a:xfrm>
              <a:off x="2220886" y="1713876"/>
              <a:ext cx="489" cy="14"/>
            </a:xfrm>
            <a:custGeom>
              <a:rect b="b" l="l" r="r" t="t"/>
              <a:pathLst>
                <a:path extrusionOk="0" h="1" w="36">
                  <a:moveTo>
                    <a:pt x="3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7"/>
            <p:cNvSpPr/>
            <p:nvPr/>
          </p:nvSpPr>
          <p:spPr>
            <a:xfrm>
              <a:off x="1998948" y="1591570"/>
              <a:ext cx="394" cy="394"/>
            </a:xfrm>
            <a:custGeom>
              <a:rect b="b" l="l" r="r" t="t"/>
              <a:pathLst>
                <a:path extrusionOk="0" h="29" w="29">
                  <a:moveTo>
                    <a:pt x="29"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7"/>
            <p:cNvSpPr/>
            <p:nvPr/>
          </p:nvSpPr>
          <p:spPr>
            <a:xfrm>
              <a:off x="2116217" y="1584537"/>
              <a:ext cx="244" cy="14"/>
            </a:xfrm>
            <a:custGeom>
              <a:rect b="b" l="l" r="r" t="t"/>
              <a:pathLst>
                <a:path extrusionOk="0" h="1" w="18">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7"/>
            <p:cNvSpPr/>
            <p:nvPr/>
          </p:nvSpPr>
          <p:spPr>
            <a:xfrm>
              <a:off x="2117168"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7"/>
            <p:cNvSpPr/>
            <p:nvPr/>
          </p:nvSpPr>
          <p:spPr>
            <a:xfrm>
              <a:off x="2115267" y="1584496"/>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7"/>
            <p:cNvSpPr/>
            <p:nvPr/>
          </p:nvSpPr>
          <p:spPr>
            <a:xfrm>
              <a:off x="2115742" y="1584537"/>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7"/>
            <p:cNvSpPr/>
            <p:nvPr/>
          </p:nvSpPr>
          <p:spPr>
            <a:xfrm>
              <a:off x="2114357" y="15844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7"/>
            <p:cNvSpPr/>
            <p:nvPr/>
          </p:nvSpPr>
          <p:spPr>
            <a:xfrm>
              <a:off x="2115022" y="15844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7"/>
            <p:cNvSpPr/>
            <p:nvPr/>
          </p:nvSpPr>
          <p:spPr>
            <a:xfrm>
              <a:off x="2117643" y="1584687"/>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7"/>
            <p:cNvSpPr/>
            <p:nvPr/>
          </p:nvSpPr>
          <p:spPr>
            <a:xfrm>
              <a:off x="2120263"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7"/>
            <p:cNvSpPr/>
            <p:nvPr/>
          </p:nvSpPr>
          <p:spPr>
            <a:xfrm>
              <a:off x="2120874"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7"/>
            <p:cNvSpPr/>
            <p:nvPr/>
          </p:nvSpPr>
          <p:spPr>
            <a:xfrm>
              <a:off x="2120399"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7"/>
            <p:cNvSpPr/>
            <p:nvPr/>
          </p:nvSpPr>
          <p:spPr>
            <a:xfrm>
              <a:off x="2118118" y="158472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7"/>
            <p:cNvSpPr/>
            <p:nvPr/>
          </p:nvSpPr>
          <p:spPr>
            <a:xfrm>
              <a:off x="2118553" y="158478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7"/>
            <p:cNvSpPr/>
            <p:nvPr/>
          </p:nvSpPr>
          <p:spPr>
            <a:xfrm>
              <a:off x="2118973" y="1584877"/>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7"/>
            <p:cNvSpPr/>
            <p:nvPr/>
          </p:nvSpPr>
          <p:spPr>
            <a:xfrm>
              <a:off x="2119408" y="1584917"/>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7"/>
            <p:cNvSpPr/>
            <p:nvPr/>
          </p:nvSpPr>
          <p:spPr>
            <a:xfrm>
              <a:off x="2116692"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7"/>
            <p:cNvSpPr/>
            <p:nvPr/>
          </p:nvSpPr>
          <p:spPr>
            <a:xfrm>
              <a:off x="2119734" y="1585012"/>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7"/>
            <p:cNvSpPr/>
            <p:nvPr/>
          </p:nvSpPr>
          <p:spPr>
            <a:xfrm>
              <a:off x="2113936" y="1584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7"/>
            <p:cNvSpPr/>
            <p:nvPr/>
          </p:nvSpPr>
          <p:spPr>
            <a:xfrm>
              <a:off x="2120644"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7"/>
            <p:cNvSpPr/>
            <p:nvPr/>
          </p:nvSpPr>
          <p:spPr>
            <a:xfrm>
              <a:off x="2223833" y="14593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7"/>
            <p:cNvSpPr/>
            <p:nvPr/>
          </p:nvSpPr>
          <p:spPr>
            <a:xfrm>
              <a:off x="2221782" y="1455673"/>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7"/>
            <p:cNvSpPr/>
            <p:nvPr/>
          </p:nvSpPr>
          <p:spPr>
            <a:xfrm>
              <a:off x="2221552" y="1455347"/>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7"/>
            <p:cNvSpPr/>
            <p:nvPr/>
          </p:nvSpPr>
          <p:spPr>
            <a:xfrm>
              <a:off x="2221361" y="1454967"/>
              <a:ext cx="149" cy="244"/>
            </a:xfrm>
            <a:custGeom>
              <a:rect b="b" l="l" r="r" t="t"/>
              <a:pathLst>
                <a:path extrusionOk="0" h="18" w="11">
                  <a:moveTo>
                    <a:pt x="0"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7"/>
            <p:cNvSpPr/>
            <p:nvPr/>
          </p:nvSpPr>
          <p:spPr>
            <a:xfrm>
              <a:off x="2223642" y="1458429"/>
              <a:ext cx="109" cy="258"/>
            </a:xfrm>
            <a:custGeom>
              <a:rect b="b" l="l" r="r" t="t"/>
              <a:pathLst>
                <a:path extrusionOk="0" h="19" w="8">
                  <a:moveTo>
                    <a:pt x="0" y="1"/>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7"/>
            <p:cNvSpPr/>
            <p:nvPr/>
          </p:nvSpPr>
          <p:spPr>
            <a:xfrm>
              <a:off x="2222692" y="1456868"/>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7"/>
            <p:cNvSpPr/>
            <p:nvPr/>
          </p:nvSpPr>
          <p:spPr>
            <a:xfrm>
              <a:off x="2222502" y="145658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7"/>
            <p:cNvSpPr/>
            <p:nvPr/>
          </p:nvSpPr>
          <p:spPr>
            <a:xfrm>
              <a:off x="2223303" y="1457574"/>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7"/>
            <p:cNvSpPr/>
            <p:nvPr/>
          </p:nvSpPr>
          <p:spPr>
            <a:xfrm>
              <a:off x="2222258" y="1456338"/>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7"/>
            <p:cNvSpPr/>
            <p:nvPr/>
          </p:nvSpPr>
          <p:spPr>
            <a:xfrm>
              <a:off x="2223398" y="145776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7"/>
            <p:cNvSpPr/>
            <p:nvPr/>
          </p:nvSpPr>
          <p:spPr>
            <a:xfrm>
              <a:off x="2222027" y="145601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7"/>
            <p:cNvSpPr/>
            <p:nvPr/>
          </p:nvSpPr>
          <p:spPr>
            <a:xfrm>
              <a:off x="2234002" y="1549982"/>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7"/>
            <p:cNvSpPr/>
            <p:nvPr/>
          </p:nvSpPr>
          <p:spPr>
            <a:xfrm>
              <a:off x="2234342" y="155002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7"/>
            <p:cNvSpPr/>
            <p:nvPr/>
          </p:nvSpPr>
          <p:spPr>
            <a:xfrm>
              <a:off x="2234722" y="155011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7"/>
            <p:cNvSpPr/>
            <p:nvPr/>
          </p:nvSpPr>
          <p:spPr>
            <a:xfrm>
              <a:off x="2234572" y="1550077"/>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7"/>
            <p:cNvSpPr/>
            <p:nvPr/>
          </p:nvSpPr>
          <p:spPr>
            <a:xfrm>
              <a:off x="2229630" y="1549982"/>
              <a:ext cx="733" cy="54"/>
            </a:xfrm>
            <a:custGeom>
              <a:rect b="b" l="l" r="r" t="t"/>
              <a:pathLst>
                <a:path extrusionOk="0" h="4" w="54">
                  <a:moveTo>
                    <a:pt x="53"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7"/>
            <p:cNvSpPr/>
            <p:nvPr/>
          </p:nvSpPr>
          <p:spPr>
            <a:xfrm>
              <a:off x="2245652" y="1554599"/>
              <a:ext cx="530" cy="54"/>
            </a:xfrm>
            <a:custGeom>
              <a:rect b="b" l="l" r="r" t="t"/>
              <a:pathLst>
                <a:path extrusionOk="0" h="4" w="39">
                  <a:moveTo>
                    <a:pt x="3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7"/>
            <p:cNvSpPr/>
            <p:nvPr/>
          </p:nvSpPr>
          <p:spPr>
            <a:xfrm>
              <a:off x="2244986" y="1554544"/>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7"/>
            <p:cNvSpPr/>
            <p:nvPr/>
          </p:nvSpPr>
          <p:spPr>
            <a:xfrm>
              <a:off x="2235102" y="1550213"/>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7"/>
            <p:cNvSpPr/>
            <p:nvPr/>
          </p:nvSpPr>
          <p:spPr>
            <a:xfrm>
              <a:off x="2244416" y="1554544"/>
              <a:ext cx="434" cy="14"/>
            </a:xfrm>
            <a:custGeom>
              <a:rect b="b" l="l" r="r" t="t"/>
              <a:pathLst>
                <a:path extrusionOk="0" h="1" w="32">
                  <a:moveTo>
                    <a:pt x="32"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7"/>
            <p:cNvSpPr/>
            <p:nvPr/>
          </p:nvSpPr>
          <p:spPr>
            <a:xfrm>
              <a:off x="2233622" y="154998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7"/>
            <p:cNvSpPr/>
            <p:nvPr/>
          </p:nvSpPr>
          <p:spPr>
            <a:xfrm>
              <a:off x="2247267" y="1554789"/>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7"/>
            <p:cNvSpPr/>
            <p:nvPr/>
          </p:nvSpPr>
          <p:spPr>
            <a:xfrm>
              <a:off x="2246412" y="1554694"/>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7"/>
            <p:cNvSpPr/>
            <p:nvPr/>
          </p:nvSpPr>
          <p:spPr>
            <a:xfrm>
              <a:off x="2243941" y="1554504"/>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7"/>
            <p:cNvSpPr/>
            <p:nvPr/>
          </p:nvSpPr>
          <p:spPr>
            <a:xfrm>
              <a:off x="2242420" y="155450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7"/>
            <p:cNvSpPr/>
            <p:nvPr/>
          </p:nvSpPr>
          <p:spPr>
            <a:xfrm>
              <a:off x="2242230" y="1554504"/>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7"/>
            <p:cNvSpPr/>
            <p:nvPr/>
          </p:nvSpPr>
          <p:spPr>
            <a:xfrm>
              <a:off x="2228530" y="1550023"/>
              <a:ext cx="964" cy="109"/>
            </a:xfrm>
            <a:custGeom>
              <a:rect b="b" l="l" r="r" t="t"/>
              <a:pathLst>
                <a:path extrusionOk="0" h="8" w="71">
                  <a:moveTo>
                    <a:pt x="1" y="8"/>
                  </a:moveTo>
                  <a:lnTo>
                    <a:pt x="7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7"/>
            <p:cNvSpPr/>
            <p:nvPr/>
          </p:nvSpPr>
          <p:spPr>
            <a:xfrm>
              <a:off x="2243506" y="1554449"/>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7"/>
            <p:cNvSpPr/>
            <p:nvPr/>
          </p:nvSpPr>
          <p:spPr>
            <a:xfrm>
              <a:off x="2242841"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7"/>
            <p:cNvSpPr/>
            <p:nvPr/>
          </p:nvSpPr>
          <p:spPr>
            <a:xfrm>
              <a:off x="2242610" y="155444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7"/>
            <p:cNvSpPr/>
            <p:nvPr/>
          </p:nvSpPr>
          <p:spPr>
            <a:xfrm>
              <a:off x="223244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7"/>
            <p:cNvSpPr/>
            <p:nvPr/>
          </p:nvSpPr>
          <p:spPr>
            <a:xfrm>
              <a:off x="2242081" y="1554544"/>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7"/>
            <p:cNvSpPr/>
            <p:nvPr/>
          </p:nvSpPr>
          <p:spPr>
            <a:xfrm>
              <a:off x="2243126"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7"/>
            <p:cNvSpPr/>
            <p:nvPr/>
          </p:nvSpPr>
          <p:spPr>
            <a:xfrm>
              <a:off x="2230581" y="1549928"/>
              <a:ext cx="584" cy="14"/>
            </a:xfrm>
            <a:custGeom>
              <a:rect b="b" l="l" r="r" t="t"/>
              <a:pathLst>
                <a:path extrusionOk="0" h="1" w="43">
                  <a:moveTo>
                    <a:pt x="4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7"/>
            <p:cNvSpPr/>
            <p:nvPr/>
          </p:nvSpPr>
          <p:spPr>
            <a:xfrm>
              <a:off x="2234912" y="1550118"/>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7"/>
            <p:cNvSpPr/>
            <p:nvPr/>
          </p:nvSpPr>
          <p:spPr>
            <a:xfrm>
              <a:off x="223301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7"/>
            <p:cNvSpPr/>
            <p:nvPr/>
          </p:nvSpPr>
          <p:spPr>
            <a:xfrm>
              <a:off x="2231436" y="1549928"/>
              <a:ext cx="448" cy="14"/>
            </a:xfrm>
            <a:custGeom>
              <a:rect b="b" l="l" r="r" t="t"/>
              <a:pathLst>
                <a:path extrusionOk="0" h="1" w="33">
                  <a:moveTo>
                    <a:pt x="3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7"/>
            <p:cNvSpPr/>
            <p:nvPr/>
          </p:nvSpPr>
          <p:spPr>
            <a:xfrm>
              <a:off x="2235197" y="155030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7"/>
            <p:cNvSpPr/>
            <p:nvPr/>
          </p:nvSpPr>
          <p:spPr>
            <a:xfrm>
              <a:off x="2242040" y="1554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7"/>
            <p:cNvSpPr/>
            <p:nvPr/>
          </p:nvSpPr>
          <p:spPr>
            <a:xfrm>
              <a:off x="2233486"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7"/>
            <p:cNvSpPr/>
            <p:nvPr/>
          </p:nvSpPr>
          <p:spPr>
            <a:xfrm>
              <a:off x="2235007" y="155017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7"/>
            <p:cNvSpPr/>
            <p:nvPr/>
          </p:nvSpPr>
          <p:spPr>
            <a:xfrm>
              <a:off x="2296513" y="2011767"/>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7"/>
            <p:cNvSpPr/>
            <p:nvPr/>
          </p:nvSpPr>
          <p:spPr>
            <a:xfrm>
              <a:off x="2296649" y="2011522"/>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7"/>
            <p:cNvSpPr/>
            <p:nvPr/>
          </p:nvSpPr>
          <p:spPr>
            <a:xfrm>
              <a:off x="2306248" y="2008196"/>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7"/>
            <p:cNvSpPr/>
            <p:nvPr/>
          </p:nvSpPr>
          <p:spPr>
            <a:xfrm>
              <a:off x="2336336" y="201808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7"/>
            <p:cNvSpPr/>
            <p:nvPr/>
          </p:nvSpPr>
          <p:spPr>
            <a:xfrm>
              <a:off x="2336675" y="201789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7"/>
            <p:cNvSpPr/>
            <p:nvPr/>
          </p:nvSpPr>
          <p:spPr>
            <a:xfrm>
              <a:off x="2335765" y="20182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7"/>
            <p:cNvSpPr/>
            <p:nvPr/>
          </p:nvSpPr>
          <p:spPr>
            <a:xfrm>
              <a:off x="2335480" y="2018230"/>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7"/>
            <p:cNvSpPr/>
            <p:nvPr/>
          </p:nvSpPr>
          <p:spPr>
            <a:xfrm>
              <a:off x="2335249" y="201813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7"/>
            <p:cNvSpPr/>
            <p:nvPr/>
          </p:nvSpPr>
          <p:spPr>
            <a:xfrm>
              <a:off x="2336051" y="2018175"/>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7"/>
            <p:cNvSpPr/>
            <p:nvPr/>
          </p:nvSpPr>
          <p:spPr>
            <a:xfrm>
              <a:off x="2335059" y="2017985"/>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7"/>
            <p:cNvSpPr/>
            <p:nvPr/>
          </p:nvSpPr>
          <p:spPr>
            <a:xfrm>
              <a:off x="2337816" y="2016804"/>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7"/>
            <p:cNvSpPr/>
            <p:nvPr/>
          </p:nvSpPr>
          <p:spPr>
            <a:xfrm>
              <a:off x="2337245" y="201741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7"/>
            <p:cNvSpPr/>
            <p:nvPr/>
          </p:nvSpPr>
          <p:spPr>
            <a:xfrm>
              <a:off x="2337571" y="201718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7"/>
            <p:cNvSpPr/>
            <p:nvPr/>
          </p:nvSpPr>
          <p:spPr>
            <a:xfrm>
              <a:off x="2336960" y="201770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7"/>
            <p:cNvSpPr/>
            <p:nvPr/>
          </p:nvSpPr>
          <p:spPr>
            <a:xfrm>
              <a:off x="2310050" y="2009961"/>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7"/>
            <p:cNvSpPr/>
            <p:nvPr/>
          </p:nvSpPr>
          <p:spPr>
            <a:xfrm>
              <a:off x="2351651" y="201395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7"/>
            <p:cNvSpPr/>
            <p:nvPr/>
          </p:nvSpPr>
          <p:spPr>
            <a:xfrm>
              <a:off x="2351027" y="201414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7"/>
            <p:cNvSpPr/>
            <p:nvPr/>
          </p:nvSpPr>
          <p:spPr>
            <a:xfrm>
              <a:off x="2351312" y="2014048"/>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7"/>
            <p:cNvSpPr/>
            <p:nvPr/>
          </p:nvSpPr>
          <p:spPr>
            <a:xfrm>
              <a:off x="2263710" y="205268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7"/>
            <p:cNvSpPr/>
            <p:nvPr/>
          </p:nvSpPr>
          <p:spPr>
            <a:xfrm>
              <a:off x="2264144" y="2052540"/>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7"/>
            <p:cNvSpPr/>
            <p:nvPr/>
          </p:nvSpPr>
          <p:spPr>
            <a:xfrm>
              <a:off x="2265135" y="2052024"/>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7"/>
            <p:cNvSpPr/>
            <p:nvPr/>
          </p:nvSpPr>
          <p:spPr>
            <a:xfrm>
              <a:off x="2264524" y="2052404"/>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7"/>
            <p:cNvSpPr/>
            <p:nvPr/>
          </p:nvSpPr>
          <p:spPr>
            <a:xfrm>
              <a:off x="2265475" y="2051834"/>
              <a:ext cx="394" cy="149"/>
            </a:xfrm>
            <a:custGeom>
              <a:rect b="b" l="l" r="r" t="t"/>
              <a:pathLst>
                <a:path extrusionOk="0" h="11" w="29">
                  <a:moveTo>
                    <a:pt x="0" y="11"/>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7"/>
            <p:cNvSpPr/>
            <p:nvPr/>
          </p:nvSpPr>
          <p:spPr>
            <a:xfrm>
              <a:off x="2266941" y="2051304"/>
              <a:ext cx="448" cy="163"/>
            </a:xfrm>
            <a:custGeom>
              <a:rect b="b" l="l" r="r" t="t"/>
              <a:pathLst>
                <a:path extrusionOk="0" h="12" w="33">
                  <a:moveTo>
                    <a:pt x="1" y="1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7"/>
            <p:cNvSpPr/>
            <p:nvPr/>
          </p:nvSpPr>
          <p:spPr>
            <a:xfrm>
              <a:off x="2270037" y="205050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7"/>
            <p:cNvSpPr/>
            <p:nvPr/>
          </p:nvSpPr>
          <p:spPr>
            <a:xfrm>
              <a:off x="2263329" y="205273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7"/>
            <p:cNvSpPr/>
            <p:nvPr/>
          </p:nvSpPr>
          <p:spPr>
            <a:xfrm>
              <a:off x="2265896" y="2051644"/>
              <a:ext cx="489" cy="204"/>
            </a:xfrm>
            <a:custGeom>
              <a:rect b="b" l="l" r="r" t="t"/>
              <a:pathLst>
                <a:path extrusionOk="0" h="15" w="36">
                  <a:moveTo>
                    <a:pt x="1" y="14"/>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7"/>
            <p:cNvSpPr/>
            <p:nvPr/>
          </p:nvSpPr>
          <p:spPr>
            <a:xfrm>
              <a:off x="2266371" y="2051495"/>
              <a:ext cx="543" cy="163"/>
            </a:xfrm>
            <a:custGeom>
              <a:rect b="b" l="l" r="r" t="t"/>
              <a:pathLst>
                <a:path extrusionOk="0" h="12" w="40">
                  <a:moveTo>
                    <a:pt x="1" y="11"/>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7"/>
            <p:cNvSpPr/>
            <p:nvPr/>
          </p:nvSpPr>
          <p:spPr>
            <a:xfrm>
              <a:off x="2267756" y="2051169"/>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7"/>
            <p:cNvSpPr/>
            <p:nvPr/>
          </p:nvSpPr>
          <p:spPr>
            <a:xfrm>
              <a:off x="2280872" y="2017035"/>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7"/>
            <p:cNvSpPr/>
            <p:nvPr/>
          </p:nvSpPr>
          <p:spPr>
            <a:xfrm>
              <a:off x="2281958" y="201751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7"/>
            <p:cNvSpPr/>
            <p:nvPr/>
          </p:nvSpPr>
          <p:spPr>
            <a:xfrm>
              <a:off x="2283098" y="2017184"/>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7"/>
            <p:cNvSpPr/>
            <p:nvPr/>
          </p:nvSpPr>
          <p:spPr>
            <a:xfrm>
              <a:off x="2282338" y="201751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7"/>
            <p:cNvSpPr/>
            <p:nvPr/>
          </p:nvSpPr>
          <p:spPr>
            <a:xfrm>
              <a:off x="2282528" y="201751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7"/>
            <p:cNvSpPr/>
            <p:nvPr/>
          </p:nvSpPr>
          <p:spPr>
            <a:xfrm>
              <a:off x="2282867" y="201737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7"/>
            <p:cNvSpPr/>
            <p:nvPr/>
          </p:nvSpPr>
          <p:spPr>
            <a:xfrm>
              <a:off x="2281673" y="2017415"/>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7"/>
            <p:cNvSpPr/>
            <p:nvPr/>
          </p:nvSpPr>
          <p:spPr>
            <a:xfrm>
              <a:off x="2280586" y="2016899"/>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7"/>
            <p:cNvSpPr/>
            <p:nvPr/>
          </p:nvSpPr>
          <p:spPr>
            <a:xfrm>
              <a:off x="2280342" y="201675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7"/>
            <p:cNvSpPr/>
            <p:nvPr/>
          </p:nvSpPr>
          <p:spPr>
            <a:xfrm>
              <a:off x="2281442" y="2017320"/>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7"/>
            <p:cNvSpPr/>
            <p:nvPr/>
          </p:nvSpPr>
          <p:spPr>
            <a:xfrm>
              <a:off x="2281157" y="2017225"/>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7"/>
            <p:cNvSpPr/>
            <p:nvPr/>
          </p:nvSpPr>
          <p:spPr>
            <a:xfrm>
              <a:off x="2295793" y="2037863"/>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7"/>
            <p:cNvSpPr/>
            <p:nvPr/>
          </p:nvSpPr>
          <p:spPr>
            <a:xfrm>
              <a:off x="2295562" y="2038284"/>
              <a:ext cx="54" cy="163"/>
            </a:xfrm>
            <a:custGeom>
              <a:rect b="b" l="l" r="r" t="t"/>
              <a:pathLst>
                <a:path extrusionOk="0" h="12" w="4">
                  <a:moveTo>
                    <a:pt x="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7"/>
            <p:cNvSpPr/>
            <p:nvPr/>
          </p:nvSpPr>
          <p:spPr>
            <a:xfrm>
              <a:off x="2295413" y="2038569"/>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7"/>
            <p:cNvSpPr/>
            <p:nvPr/>
          </p:nvSpPr>
          <p:spPr>
            <a:xfrm>
              <a:off x="2295698" y="2038053"/>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7"/>
            <p:cNvSpPr/>
            <p:nvPr/>
          </p:nvSpPr>
          <p:spPr>
            <a:xfrm>
              <a:off x="2294897" y="20396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7"/>
            <p:cNvSpPr/>
            <p:nvPr/>
          </p:nvSpPr>
          <p:spPr>
            <a:xfrm>
              <a:off x="2295277" y="2038908"/>
              <a:ext cx="54" cy="149"/>
            </a:xfrm>
            <a:custGeom>
              <a:rect b="b" l="l" r="r" t="t"/>
              <a:pathLst>
                <a:path extrusionOk="0" h="11" w="4">
                  <a:moveTo>
                    <a:pt x="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7"/>
            <p:cNvSpPr/>
            <p:nvPr/>
          </p:nvSpPr>
          <p:spPr>
            <a:xfrm>
              <a:off x="2295087" y="203923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7"/>
            <p:cNvSpPr/>
            <p:nvPr/>
          </p:nvSpPr>
          <p:spPr>
            <a:xfrm>
              <a:off x="2296228" y="2037293"/>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7"/>
            <p:cNvSpPr/>
            <p:nvPr/>
          </p:nvSpPr>
          <p:spPr>
            <a:xfrm>
              <a:off x="2296323" y="203719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7"/>
            <p:cNvSpPr/>
            <p:nvPr/>
          </p:nvSpPr>
          <p:spPr>
            <a:xfrm>
              <a:off x="2294707" y="204028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7"/>
            <p:cNvSpPr/>
            <p:nvPr/>
          </p:nvSpPr>
          <p:spPr>
            <a:xfrm>
              <a:off x="2296133" y="2037388"/>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7"/>
            <p:cNvSpPr/>
            <p:nvPr/>
          </p:nvSpPr>
          <p:spPr>
            <a:xfrm>
              <a:off x="2295943" y="203767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7"/>
            <p:cNvSpPr/>
            <p:nvPr/>
          </p:nvSpPr>
          <p:spPr>
            <a:xfrm>
              <a:off x="2296038" y="2037523"/>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7"/>
            <p:cNvSpPr/>
            <p:nvPr/>
          </p:nvSpPr>
          <p:spPr>
            <a:xfrm>
              <a:off x="2294422" y="2040809"/>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7"/>
            <p:cNvSpPr/>
            <p:nvPr/>
          </p:nvSpPr>
          <p:spPr>
            <a:xfrm>
              <a:off x="2579807" y="1723951"/>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7"/>
            <p:cNvSpPr/>
            <p:nvPr/>
          </p:nvSpPr>
          <p:spPr>
            <a:xfrm>
              <a:off x="2576291" y="172524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7"/>
            <p:cNvSpPr/>
            <p:nvPr/>
          </p:nvSpPr>
          <p:spPr>
            <a:xfrm>
              <a:off x="2579427" y="172404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7"/>
            <p:cNvSpPr/>
            <p:nvPr/>
          </p:nvSpPr>
          <p:spPr>
            <a:xfrm>
              <a:off x="2202543" y="14178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7"/>
            <p:cNvSpPr/>
            <p:nvPr/>
          </p:nvSpPr>
          <p:spPr>
            <a:xfrm>
              <a:off x="2202258" y="1418267"/>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7"/>
            <p:cNvSpPr/>
            <p:nvPr/>
          </p:nvSpPr>
          <p:spPr>
            <a:xfrm>
              <a:off x="2201688" y="1419082"/>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7"/>
            <p:cNvSpPr/>
            <p:nvPr/>
          </p:nvSpPr>
          <p:spPr>
            <a:xfrm>
              <a:off x="2201973" y="1418647"/>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7"/>
            <p:cNvSpPr/>
            <p:nvPr/>
          </p:nvSpPr>
          <p:spPr>
            <a:xfrm>
              <a:off x="2206480" y="14160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7"/>
            <p:cNvSpPr/>
            <p:nvPr/>
          </p:nvSpPr>
          <p:spPr>
            <a:xfrm>
              <a:off x="2202923" y="1417561"/>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7"/>
            <p:cNvSpPr/>
            <p:nvPr/>
          </p:nvSpPr>
          <p:spPr>
            <a:xfrm>
              <a:off x="2203249" y="1417222"/>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7"/>
            <p:cNvSpPr/>
            <p:nvPr/>
          </p:nvSpPr>
          <p:spPr>
            <a:xfrm>
              <a:off x="2205625" y="1416081"/>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7"/>
            <p:cNvSpPr/>
            <p:nvPr/>
          </p:nvSpPr>
          <p:spPr>
            <a:xfrm>
              <a:off x="2206060" y="141604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7"/>
            <p:cNvSpPr/>
            <p:nvPr/>
          </p:nvSpPr>
          <p:spPr>
            <a:xfrm>
              <a:off x="2204104" y="141670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7"/>
            <p:cNvSpPr/>
            <p:nvPr/>
          </p:nvSpPr>
          <p:spPr>
            <a:xfrm>
              <a:off x="2264334" y="1413135"/>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7"/>
            <p:cNvSpPr/>
            <p:nvPr/>
          </p:nvSpPr>
          <p:spPr>
            <a:xfrm>
              <a:off x="2204865" y="1416271"/>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7"/>
            <p:cNvSpPr/>
            <p:nvPr/>
          </p:nvSpPr>
          <p:spPr>
            <a:xfrm>
              <a:off x="2204485" y="1416461"/>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7"/>
            <p:cNvSpPr/>
            <p:nvPr/>
          </p:nvSpPr>
          <p:spPr>
            <a:xfrm>
              <a:off x="2205245" y="1416176"/>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7"/>
            <p:cNvSpPr/>
            <p:nvPr/>
          </p:nvSpPr>
          <p:spPr>
            <a:xfrm>
              <a:off x="2199162" y="141893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7"/>
            <p:cNvSpPr/>
            <p:nvPr/>
          </p:nvSpPr>
          <p:spPr>
            <a:xfrm>
              <a:off x="2198823" y="141902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7"/>
            <p:cNvSpPr/>
            <p:nvPr/>
          </p:nvSpPr>
          <p:spPr>
            <a:xfrm>
              <a:off x="2200248" y="141883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7"/>
            <p:cNvSpPr/>
            <p:nvPr/>
          </p:nvSpPr>
          <p:spPr>
            <a:xfrm>
              <a:off x="2199488" y="141883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7"/>
            <p:cNvSpPr/>
            <p:nvPr/>
          </p:nvSpPr>
          <p:spPr>
            <a:xfrm>
              <a:off x="2201158" y="1419082"/>
              <a:ext cx="244" cy="109"/>
            </a:xfrm>
            <a:custGeom>
              <a:rect b="b" l="l" r="r" t="t"/>
              <a:pathLst>
                <a:path extrusionOk="0" h="8" w="18">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7"/>
            <p:cNvSpPr/>
            <p:nvPr/>
          </p:nvSpPr>
          <p:spPr>
            <a:xfrm>
              <a:off x="2199828" y="141883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7"/>
            <p:cNvSpPr/>
            <p:nvPr/>
          </p:nvSpPr>
          <p:spPr>
            <a:xfrm>
              <a:off x="2200683" y="141893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7"/>
            <p:cNvSpPr/>
            <p:nvPr/>
          </p:nvSpPr>
          <p:spPr>
            <a:xfrm>
              <a:off x="2133705" y="154057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7"/>
            <p:cNvSpPr/>
            <p:nvPr/>
          </p:nvSpPr>
          <p:spPr>
            <a:xfrm>
              <a:off x="2134275" y="1540668"/>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7"/>
            <p:cNvSpPr/>
            <p:nvPr/>
          </p:nvSpPr>
          <p:spPr>
            <a:xfrm>
              <a:off x="2645210" y="1808322"/>
              <a:ext cx="434" cy="299"/>
            </a:xfrm>
            <a:custGeom>
              <a:rect b="b" l="l" r="r" t="t"/>
              <a:pathLst>
                <a:path extrusionOk="0" h="22" w="32">
                  <a:moveTo>
                    <a:pt x="0" y="1"/>
                  </a:moveTo>
                  <a:lnTo>
                    <a:pt x="3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7"/>
            <p:cNvSpPr/>
            <p:nvPr/>
          </p:nvSpPr>
          <p:spPr>
            <a:xfrm>
              <a:off x="2646201" y="1809041"/>
              <a:ext cx="448" cy="339"/>
            </a:xfrm>
            <a:custGeom>
              <a:rect b="b" l="l" r="r" t="t"/>
              <a:pathLst>
                <a:path extrusionOk="0" h="25" w="33">
                  <a:moveTo>
                    <a:pt x="1"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7"/>
            <p:cNvSpPr/>
            <p:nvPr/>
          </p:nvSpPr>
          <p:spPr>
            <a:xfrm>
              <a:off x="2645685" y="1808661"/>
              <a:ext cx="434" cy="339"/>
            </a:xfrm>
            <a:custGeom>
              <a:rect b="b" l="l" r="r" t="t"/>
              <a:pathLst>
                <a:path extrusionOk="0" h="25" w="32">
                  <a:moveTo>
                    <a:pt x="0"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7"/>
            <p:cNvSpPr/>
            <p:nvPr/>
          </p:nvSpPr>
          <p:spPr>
            <a:xfrm>
              <a:off x="2757863" y="1824818"/>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7"/>
            <p:cNvSpPr/>
            <p:nvPr/>
          </p:nvSpPr>
          <p:spPr>
            <a:xfrm>
              <a:off x="2642685" y="1805321"/>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7"/>
            <p:cNvSpPr/>
            <p:nvPr/>
          </p:nvSpPr>
          <p:spPr>
            <a:xfrm>
              <a:off x="2643404" y="1805945"/>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7"/>
            <p:cNvSpPr/>
            <p:nvPr/>
          </p:nvSpPr>
          <p:spPr>
            <a:xfrm>
              <a:off x="2760049" y="1825959"/>
              <a:ext cx="204" cy="54"/>
            </a:xfrm>
            <a:custGeom>
              <a:rect b="b" l="l" r="r" t="t"/>
              <a:pathLst>
                <a:path extrusionOk="0" h="4" w="15">
                  <a:moveTo>
                    <a:pt x="0" y="0"/>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7"/>
            <p:cNvSpPr/>
            <p:nvPr/>
          </p:nvSpPr>
          <p:spPr>
            <a:xfrm>
              <a:off x="2726580" y="1830426"/>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7"/>
            <p:cNvSpPr/>
            <p:nvPr/>
          </p:nvSpPr>
          <p:spPr>
            <a:xfrm>
              <a:off x="2754577" y="17042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7"/>
            <p:cNvSpPr/>
            <p:nvPr/>
          </p:nvSpPr>
          <p:spPr>
            <a:xfrm>
              <a:off x="2822125" y="1713781"/>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7"/>
            <p:cNvSpPr/>
            <p:nvPr/>
          </p:nvSpPr>
          <p:spPr>
            <a:xfrm>
              <a:off x="2821324" y="1714297"/>
              <a:ext cx="95" cy="68"/>
            </a:xfrm>
            <a:custGeom>
              <a:rect b="b" l="l" r="r" t="t"/>
              <a:pathLst>
                <a:path extrusionOk="0" h="5" w="7">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7"/>
            <p:cNvSpPr/>
            <p:nvPr/>
          </p:nvSpPr>
          <p:spPr>
            <a:xfrm>
              <a:off x="2819124" y="171534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7"/>
            <p:cNvSpPr/>
            <p:nvPr/>
          </p:nvSpPr>
          <p:spPr>
            <a:xfrm>
              <a:off x="2822980" y="1713211"/>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7"/>
            <p:cNvSpPr/>
            <p:nvPr/>
          </p:nvSpPr>
          <p:spPr>
            <a:xfrm>
              <a:off x="2924459" y="1658548"/>
              <a:ext cx="869" cy="720"/>
            </a:xfrm>
            <a:custGeom>
              <a:rect b="b" l="l" r="r" t="t"/>
              <a:pathLst>
                <a:path extrusionOk="0" h="53" w="64">
                  <a:moveTo>
                    <a:pt x="64" y="5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7"/>
            <p:cNvSpPr/>
            <p:nvPr/>
          </p:nvSpPr>
          <p:spPr>
            <a:xfrm>
              <a:off x="2818459" y="171553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7"/>
            <p:cNvSpPr/>
            <p:nvPr/>
          </p:nvSpPr>
          <p:spPr>
            <a:xfrm>
              <a:off x="2820550" y="171477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7"/>
            <p:cNvSpPr/>
            <p:nvPr/>
          </p:nvSpPr>
          <p:spPr>
            <a:xfrm>
              <a:off x="2817943" y="171558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7"/>
            <p:cNvSpPr/>
            <p:nvPr/>
          </p:nvSpPr>
          <p:spPr>
            <a:xfrm>
              <a:off x="2803687" y="1710645"/>
              <a:ext cx="679" cy="394"/>
            </a:xfrm>
            <a:custGeom>
              <a:rect b="b" l="l" r="r" t="t"/>
              <a:pathLst>
                <a:path extrusionOk="0" h="29" w="50">
                  <a:moveTo>
                    <a:pt x="0" y="0"/>
                  </a:moveTo>
                  <a:lnTo>
                    <a:pt x="49"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7"/>
            <p:cNvSpPr/>
            <p:nvPr/>
          </p:nvSpPr>
          <p:spPr>
            <a:xfrm>
              <a:off x="2597825" y="1732030"/>
              <a:ext cx="109" cy="258"/>
            </a:xfrm>
            <a:custGeom>
              <a:rect b="b" l="l" r="r" t="t"/>
              <a:pathLst>
                <a:path extrusionOk="0" h="19" w="8">
                  <a:moveTo>
                    <a:pt x="7"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7"/>
            <p:cNvSpPr/>
            <p:nvPr/>
          </p:nvSpPr>
          <p:spPr>
            <a:xfrm>
              <a:off x="2643975" y="1710455"/>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7"/>
            <p:cNvSpPr/>
            <p:nvPr/>
          </p:nvSpPr>
          <p:spPr>
            <a:xfrm>
              <a:off x="2627437" y="176663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7"/>
            <p:cNvSpPr/>
            <p:nvPr/>
          </p:nvSpPr>
          <p:spPr>
            <a:xfrm>
              <a:off x="2629094" y="17652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7"/>
            <p:cNvSpPr/>
            <p:nvPr/>
          </p:nvSpPr>
          <p:spPr>
            <a:xfrm>
              <a:off x="2634701" y="1762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7"/>
            <p:cNvSpPr/>
            <p:nvPr/>
          </p:nvSpPr>
          <p:spPr>
            <a:xfrm>
              <a:off x="2634701" y="1780759"/>
              <a:ext cx="679" cy="54"/>
            </a:xfrm>
            <a:custGeom>
              <a:rect b="b" l="l" r="r" t="t"/>
              <a:pathLst>
                <a:path extrusionOk="0" h="4" w="50">
                  <a:moveTo>
                    <a:pt x="50"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7"/>
            <p:cNvSpPr/>
            <p:nvPr/>
          </p:nvSpPr>
          <p:spPr>
            <a:xfrm>
              <a:off x="2635421" y="1780705"/>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7"/>
            <p:cNvSpPr/>
            <p:nvPr/>
          </p:nvSpPr>
          <p:spPr>
            <a:xfrm>
              <a:off x="2636127" y="1780610"/>
              <a:ext cx="543" cy="68"/>
            </a:xfrm>
            <a:custGeom>
              <a:rect b="b" l="l" r="r" t="t"/>
              <a:pathLst>
                <a:path extrusionOk="0" h="5" w="40">
                  <a:moveTo>
                    <a:pt x="3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7"/>
            <p:cNvSpPr/>
            <p:nvPr/>
          </p:nvSpPr>
          <p:spPr>
            <a:xfrm>
              <a:off x="2635272" y="17627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7"/>
            <p:cNvSpPr/>
            <p:nvPr/>
          </p:nvSpPr>
          <p:spPr>
            <a:xfrm>
              <a:off x="2636751" y="1780474"/>
              <a:ext cx="489" cy="109"/>
            </a:xfrm>
            <a:custGeom>
              <a:rect b="b" l="l" r="r" t="t"/>
              <a:pathLst>
                <a:path extrusionOk="0" h="8" w="36">
                  <a:moveTo>
                    <a:pt x="3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7"/>
            <p:cNvSpPr/>
            <p:nvPr/>
          </p:nvSpPr>
          <p:spPr>
            <a:xfrm>
              <a:off x="2963060" y="1726992"/>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7"/>
            <p:cNvSpPr/>
            <p:nvPr/>
          </p:nvSpPr>
          <p:spPr>
            <a:xfrm>
              <a:off x="2962449" y="1728038"/>
              <a:ext cx="149" cy="258"/>
            </a:xfrm>
            <a:custGeom>
              <a:rect b="b" l="l" r="r" t="t"/>
              <a:pathLst>
                <a:path extrusionOk="0" h="19" w="11">
                  <a:moveTo>
                    <a:pt x="11"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7"/>
            <p:cNvSpPr/>
            <p:nvPr/>
          </p:nvSpPr>
          <p:spPr>
            <a:xfrm>
              <a:off x="3013201" y="1703272"/>
              <a:ext cx="299" cy="109"/>
            </a:xfrm>
            <a:custGeom>
              <a:rect b="b" l="l" r="r" t="t"/>
              <a:pathLst>
                <a:path extrusionOk="0" h="8" w="22">
                  <a:moveTo>
                    <a:pt x="22"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7"/>
            <p:cNvSpPr/>
            <p:nvPr/>
          </p:nvSpPr>
          <p:spPr>
            <a:xfrm>
              <a:off x="2963684" y="1726286"/>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7"/>
            <p:cNvSpPr/>
            <p:nvPr/>
          </p:nvSpPr>
          <p:spPr>
            <a:xfrm>
              <a:off x="2962204" y="1728662"/>
              <a:ext cx="109" cy="244"/>
            </a:xfrm>
            <a:custGeom>
              <a:rect b="b" l="l" r="r" t="t"/>
              <a:pathLst>
                <a:path extrusionOk="0" h="18" w="8">
                  <a:moveTo>
                    <a:pt x="8"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7"/>
            <p:cNvSpPr/>
            <p:nvPr/>
          </p:nvSpPr>
          <p:spPr>
            <a:xfrm>
              <a:off x="2962774" y="1727468"/>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7"/>
            <p:cNvSpPr/>
            <p:nvPr/>
          </p:nvSpPr>
          <p:spPr>
            <a:xfrm>
              <a:off x="3012536" y="1703177"/>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7"/>
            <p:cNvSpPr/>
            <p:nvPr/>
          </p:nvSpPr>
          <p:spPr>
            <a:xfrm>
              <a:off x="2963345" y="172661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7"/>
            <p:cNvSpPr/>
            <p:nvPr/>
          </p:nvSpPr>
          <p:spPr>
            <a:xfrm>
              <a:off x="2964010" y="172604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7"/>
            <p:cNvSpPr/>
            <p:nvPr/>
          </p:nvSpPr>
          <p:spPr>
            <a:xfrm>
              <a:off x="3011966" y="17031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7"/>
            <p:cNvSpPr/>
            <p:nvPr/>
          </p:nvSpPr>
          <p:spPr>
            <a:xfrm>
              <a:off x="2650343" y="181141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7"/>
            <p:cNvSpPr/>
            <p:nvPr/>
          </p:nvSpPr>
          <p:spPr>
            <a:xfrm>
              <a:off x="2650723" y="1811322"/>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7"/>
            <p:cNvSpPr/>
            <p:nvPr/>
          </p:nvSpPr>
          <p:spPr>
            <a:xfrm>
              <a:off x="2698067" y="1830086"/>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7"/>
            <p:cNvSpPr/>
            <p:nvPr/>
          </p:nvSpPr>
          <p:spPr>
            <a:xfrm>
              <a:off x="2651008" y="1811227"/>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7"/>
            <p:cNvSpPr/>
            <p:nvPr/>
          </p:nvSpPr>
          <p:spPr>
            <a:xfrm>
              <a:off x="2651198" y="181113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7"/>
            <p:cNvSpPr/>
            <p:nvPr/>
          </p:nvSpPr>
          <p:spPr>
            <a:xfrm>
              <a:off x="2649012" y="18116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7"/>
            <p:cNvSpPr/>
            <p:nvPr/>
          </p:nvSpPr>
          <p:spPr>
            <a:xfrm>
              <a:off x="2649487" y="181155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7"/>
            <p:cNvSpPr/>
            <p:nvPr/>
          </p:nvSpPr>
          <p:spPr>
            <a:xfrm>
              <a:off x="2649962" y="181145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7"/>
            <p:cNvSpPr/>
            <p:nvPr/>
          </p:nvSpPr>
          <p:spPr>
            <a:xfrm>
              <a:off x="2786661" y="1879766"/>
              <a:ext cx="394" cy="149"/>
            </a:xfrm>
            <a:custGeom>
              <a:rect b="b" l="l" r="r" t="t"/>
              <a:pathLst>
                <a:path extrusionOk="0" h="11" w="29">
                  <a:moveTo>
                    <a:pt x="1" y="11"/>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7"/>
            <p:cNvSpPr/>
            <p:nvPr/>
          </p:nvSpPr>
          <p:spPr>
            <a:xfrm>
              <a:off x="2761230" y="182599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7"/>
            <p:cNvSpPr/>
            <p:nvPr/>
          </p:nvSpPr>
          <p:spPr>
            <a:xfrm>
              <a:off x="2761474" y="182586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7"/>
            <p:cNvSpPr/>
            <p:nvPr/>
          </p:nvSpPr>
          <p:spPr>
            <a:xfrm>
              <a:off x="2761705" y="182576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7"/>
            <p:cNvSpPr/>
            <p:nvPr/>
          </p:nvSpPr>
          <p:spPr>
            <a:xfrm>
              <a:off x="2724204" y="1829570"/>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7"/>
            <p:cNvSpPr/>
            <p:nvPr/>
          </p:nvSpPr>
          <p:spPr>
            <a:xfrm>
              <a:off x="2722208" y="182885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7"/>
            <p:cNvSpPr/>
            <p:nvPr/>
          </p:nvSpPr>
          <p:spPr>
            <a:xfrm>
              <a:off x="2724679" y="1829855"/>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7"/>
            <p:cNvSpPr/>
            <p:nvPr/>
          </p:nvSpPr>
          <p:spPr>
            <a:xfrm>
              <a:off x="2720593" y="1828905"/>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7"/>
            <p:cNvSpPr/>
            <p:nvPr/>
          </p:nvSpPr>
          <p:spPr>
            <a:xfrm>
              <a:off x="2720077" y="1828905"/>
              <a:ext cx="489" cy="54"/>
            </a:xfrm>
            <a:custGeom>
              <a:rect b="b" l="l" r="r" t="t"/>
              <a:pathLst>
                <a:path extrusionOk="0" h="4" w="36">
                  <a:moveTo>
                    <a:pt x="0" y="4"/>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7"/>
            <p:cNvSpPr/>
            <p:nvPr/>
          </p:nvSpPr>
          <p:spPr>
            <a:xfrm>
              <a:off x="2722588" y="182894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7"/>
            <p:cNvSpPr/>
            <p:nvPr/>
          </p:nvSpPr>
          <p:spPr>
            <a:xfrm>
              <a:off x="2723349" y="1829190"/>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7"/>
            <p:cNvSpPr/>
            <p:nvPr/>
          </p:nvSpPr>
          <p:spPr>
            <a:xfrm>
              <a:off x="2722969" y="182904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7"/>
            <p:cNvSpPr/>
            <p:nvPr/>
          </p:nvSpPr>
          <p:spPr>
            <a:xfrm>
              <a:off x="2723783" y="1829380"/>
              <a:ext cx="204" cy="109"/>
            </a:xfrm>
            <a:custGeom>
              <a:rect b="b" l="l" r="r" t="t"/>
              <a:pathLst>
                <a:path extrusionOk="0" h="8" w="15">
                  <a:moveTo>
                    <a:pt x="0" y="0"/>
                  </a:moveTo>
                  <a:lnTo>
                    <a:pt x="1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7"/>
            <p:cNvSpPr/>
            <p:nvPr/>
          </p:nvSpPr>
          <p:spPr>
            <a:xfrm>
              <a:off x="2720878" y="182885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7"/>
            <p:cNvSpPr/>
            <p:nvPr/>
          </p:nvSpPr>
          <p:spPr>
            <a:xfrm>
              <a:off x="2721217" y="182881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7"/>
            <p:cNvSpPr/>
            <p:nvPr/>
          </p:nvSpPr>
          <p:spPr>
            <a:xfrm>
              <a:off x="2721882" y="1828810"/>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7"/>
            <p:cNvSpPr/>
            <p:nvPr/>
          </p:nvSpPr>
          <p:spPr>
            <a:xfrm>
              <a:off x="2725155" y="1830181"/>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7"/>
            <p:cNvSpPr/>
            <p:nvPr/>
          </p:nvSpPr>
          <p:spPr>
            <a:xfrm>
              <a:off x="2721543" y="18288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7"/>
            <p:cNvSpPr/>
            <p:nvPr/>
          </p:nvSpPr>
          <p:spPr>
            <a:xfrm>
              <a:off x="2725630" y="183061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7"/>
            <p:cNvSpPr/>
            <p:nvPr/>
          </p:nvSpPr>
          <p:spPr>
            <a:xfrm>
              <a:off x="2704530" y="183388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7"/>
            <p:cNvSpPr/>
            <p:nvPr/>
          </p:nvSpPr>
          <p:spPr>
            <a:xfrm>
              <a:off x="2801976" y="187140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7"/>
            <p:cNvSpPr/>
            <p:nvPr/>
          </p:nvSpPr>
          <p:spPr>
            <a:xfrm>
              <a:off x="2822750" y="1866596"/>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7"/>
            <p:cNvSpPr/>
            <p:nvPr/>
          </p:nvSpPr>
          <p:spPr>
            <a:xfrm>
              <a:off x="2796178" y="187368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7"/>
            <p:cNvSpPr/>
            <p:nvPr/>
          </p:nvSpPr>
          <p:spPr>
            <a:xfrm>
              <a:off x="2795798" y="187377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7"/>
            <p:cNvSpPr/>
            <p:nvPr/>
          </p:nvSpPr>
          <p:spPr>
            <a:xfrm>
              <a:off x="2795459" y="18737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7"/>
            <p:cNvSpPr/>
            <p:nvPr/>
          </p:nvSpPr>
          <p:spPr>
            <a:xfrm>
              <a:off x="2796559" y="1873399"/>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7"/>
            <p:cNvSpPr/>
            <p:nvPr/>
          </p:nvSpPr>
          <p:spPr>
            <a:xfrm>
              <a:off x="2794984" y="1873724"/>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7"/>
            <p:cNvSpPr/>
            <p:nvPr/>
          </p:nvSpPr>
          <p:spPr>
            <a:xfrm>
              <a:off x="2796980" y="1873303"/>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7"/>
            <p:cNvSpPr/>
            <p:nvPr/>
          </p:nvSpPr>
          <p:spPr>
            <a:xfrm>
              <a:off x="2364237" y="1918829"/>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7"/>
            <p:cNvSpPr/>
            <p:nvPr/>
          </p:nvSpPr>
          <p:spPr>
            <a:xfrm>
              <a:off x="2364713" y="19185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7"/>
            <p:cNvSpPr/>
            <p:nvPr/>
          </p:nvSpPr>
          <p:spPr>
            <a:xfrm>
              <a:off x="2364102" y="1918978"/>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7"/>
            <p:cNvSpPr/>
            <p:nvPr/>
          </p:nvSpPr>
          <p:spPr>
            <a:xfrm>
              <a:off x="2364672" y="1918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7"/>
            <p:cNvSpPr/>
            <p:nvPr/>
          </p:nvSpPr>
          <p:spPr>
            <a:xfrm>
              <a:off x="2364523" y="19186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7"/>
            <p:cNvSpPr/>
            <p:nvPr/>
          </p:nvSpPr>
          <p:spPr>
            <a:xfrm>
              <a:off x="2364387" y="1918734"/>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7"/>
            <p:cNvSpPr/>
            <p:nvPr/>
          </p:nvSpPr>
          <p:spPr>
            <a:xfrm>
              <a:off x="2363857" y="19190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7"/>
            <p:cNvSpPr/>
            <p:nvPr/>
          </p:nvSpPr>
          <p:spPr>
            <a:xfrm>
              <a:off x="2363341" y="1919358"/>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7"/>
            <p:cNvSpPr/>
            <p:nvPr/>
          </p:nvSpPr>
          <p:spPr>
            <a:xfrm>
              <a:off x="2363626" y="1919209"/>
              <a:ext cx="149" cy="68"/>
            </a:xfrm>
            <a:custGeom>
              <a:rect b="b" l="l" r="r" t="t"/>
              <a:pathLst>
                <a:path extrusionOk="0" h="5" w="11">
                  <a:moveTo>
                    <a:pt x="0" y="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7"/>
            <p:cNvSpPr/>
            <p:nvPr/>
          </p:nvSpPr>
          <p:spPr>
            <a:xfrm>
              <a:off x="2361766" y="1920024"/>
              <a:ext cx="394" cy="204"/>
            </a:xfrm>
            <a:custGeom>
              <a:rect b="b" l="l" r="r" t="t"/>
              <a:pathLst>
                <a:path extrusionOk="0" h="15" w="29">
                  <a:moveTo>
                    <a:pt x="1" y="1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7"/>
            <p:cNvSpPr/>
            <p:nvPr/>
          </p:nvSpPr>
          <p:spPr>
            <a:xfrm>
              <a:off x="2423463" y="1902672"/>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7"/>
            <p:cNvSpPr/>
            <p:nvPr/>
          </p:nvSpPr>
          <p:spPr>
            <a:xfrm>
              <a:off x="2364618" y="191859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7"/>
            <p:cNvSpPr/>
            <p:nvPr/>
          </p:nvSpPr>
          <p:spPr>
            <a:xfrm>
              <a:off x="2364767" y="19184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7"/>
            <p:cNvSpPr/>
            <p:nvPr/>
          </p:nvSpPr>
          <p:spPr>
            <a:xfrm>
              <a:off x="2437773" y="1917172"/>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7"/>
            <p:cNvSpPr/>
            <p:nvPr/>
          </p:nvSpPr>
          <p:spPr>
            <a:xfrm>
              <a:off x="2437203" y="1916032"/>
              <a:ext cx="448" cy="774"/>
            </a:xfrm>
            <a:custGeom>
              <a:rect b="b" l="l" r="r" t="t"/>
              <a:pathLst>
                <a:path extrusionOk="0" h="57" w="33">
                  <a:moveTo>
                    <a:pt x="1" y="0"/>
                  </a:moveTo>
                  <a:lnTo>
                    <a:pt x="32"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7"/>
            <p:cNvSpPr/>
            <p:nvPr/>
          </p:nvSpPr>
          <p:spPr>
            <a:xfrm>
              <a:off x="2436062" y="1913656"/>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7"/>
            <p:cNvSpPr/>
            <p:nvPr/>
          </p:nvSpPr>
          <p:spPr>
            <a:xfrm>
              <a:off x="2436687" y="1914932"/>
              <a:ext cx="394" cy="733"/>
            </a:xfrm>
            <a:custGeom>
              <a:rect b="b" l="l" r="r" t="t"/>
              <a:pathLst>
                <a:path extrusionOk="0" h="54" w="29">
                  <a:moveTo>
                    <a:pt x="0" y="1"/>
                  </a:moveTo>
                  <a:lnTo>
                    <a:pt x="28"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7"/>
            <p:cNvSpPr/>
            <p:nvPr/>
          </p:nvSpPr>
          <p:spPr>
            <a:xfrm>
              <a:off x="2461928" y="1715967"/>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7"/>
            <p:cNvSpPr/>
            <p:nvPr/>
          </p:nvSpPr>
          <p:spPr>
            <a:xfrm>
              <a:off x="2465159" y="1716823"/>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7"/>
            <p:cNvSpPr/>
            <p:nvPr/>
          </p:nvSpPr>
          <p:spPr>
            <a:xfrm>
              <a:off x="2462498" y="1716157"/>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7"/>
            <p:cNvSpPr/>
            <p:nvPr/>
          </p:nvSpPr>
          <p:spPr>
            <a:xfrm>
              <a:off x="2463733" y="171653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7"/>
            <p:cNvSpPr/>
            <p:nvPr/>
          </p:nvSpPr>
          <p:spPr>
            <a:xfrm>
              <a:off x="2463109" y="1716388"/>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7"/>
            <p:cNvSpPr/>
            <p:nvPr/>
          </p:nvSpPr>
          <p:spPr>
            <a:xfrm>
              <a:off x="2464399" y="1716728"/>
              <a:ext cx="299" cy="54"/>
            </a:xfrm>
            <a:custGeom>
              <a:rect b="b" l="l" r="r" t="t"/>
              <a:pathLst>
                <a:path extrusionOk="0" h="4" w="22">
                  <a:moveTo>
                    <a:pt x="2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7"/>
            <p:cNvSpPr/>
            <p:nvPr/>
          </p:nvSpPr>
          <p:spPr>
            <a:xfrm>
              <a:off x="2465919" y="1716959"/>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7"/>
            <p:cNvSpPr/>
            <p:nvPr/>
          </p:nvSpPr>
          <p:spPr>
            <a:xfrm>
              <a:off x="2374135" y="174438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7"/>
            <p:cNvSpPr/>
            <p:nvPr/>
          </p:nvSpPr>
          <p:spPr>
            <a:xfrm>
              <a:off x="2374135" y="17448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7"/>
            <p:cNvSpPr/>
            <p:nvPr/>
          </p:nvSpPr>
          <p:spPr>
            <a:xfrm>
              <a:off x="2402458" y="1807181"/>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7"/>
            <p:cNvSpPr/>
            <p:nvPr/>
          </p:nvSpPr>
          <p:spPr>
            <a:xfrm>
              <a:off x="2403218" y="1808186"/>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7"/>
            <p:cNvSpPr/>
            <p:nvPr/>
          </p:nvSpPr>
          <p:spPr>
            <a:xfrm>
              <a:off x="2403504" y="180856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7"/>
            <p:cNvSpPr/>
            <p:nvPr/>
          </p:nvSpPr>
          <p:spPr>
            <a:xfrm>
              <a:off x="2403789" y="180889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7"/>
            <p:cNvSpPr/>
            <p:nvPr/>
          </p:nvSpPr>
          <p:spPr>
            <a:xfrm>
              <a:off x="2404508" y="180965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7"/>
            <p:cNvSpPr/>
            <p:nvPr/>
          </p:nvSpPr>
          <p:spPr>
            <a:xfrm>
              <a:off x="2402703" y="1807520"/>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7"/>
            <p:cNvSpPr/>
            <p:nvPr/>
          </p:nvSpPr>
          <p:spPr>
            <a:xfrm>
              <a:off x="2402933" y="1807901"/>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7"/>
            <p:cNvSpPr/>
            <p:nvPr/>
          </p:nvSpPr>
          <p:spPr>
            <a:xfrm>
              <a:off x="2404128" y="180927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7"/>
            <p:cNvSpPr/>
            <p:nvPr/>
          </p:nvSpPr>
          <p:spPr>
            <a:xfrm>
              <a:off x="2378697" y="1753468"/>
              <a:ext cx="204" cy="299"/>
            </a:xfrm>
            <a:custGeom>
              <a:rect b="b" l="l" r="r" t="t"/>
              <a:pathLst>
                <a:path extrusionOk="0" h="22" w="15">
                  <a:moveTo>
                    <a:pt x="14"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7"/>
            <p:cNvSpPr/>
            <p:nvPr/>
          </p:nvSpPr>
          <p:spPr>
            <a:xfrm>
              <a:off x="2378032" y="17522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7"/>
            <p:cNvSpPr/>
            <p:nvPr/>
          </p:nvSpPr>
          <p:spPr>
            <a:xfrm>
              <a:off x="2402268" y="1806896"/>
              <a:ext cx="109" cy="204"/>
            </a:xfrm>
            <a:custGeom>
              <a:rect b="b" l="l" r="r" t="t"/>
              <a:pathLst>
                <a:path extrusionOk="0" h="15" w="8">
                  <a:moveTo>
                    <a:pt x="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7"/>
            <p:cNvSpPr/>
            <p:nvPr/>
          </p:nvSpPr>
          <p:spPr>
            <a:xfrm>
              <a:off x="2449043" y="1751187"/>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7"/>
            <p:cNvSpPr/>
            <p:nvPr/>
          </p:nvSpPr>
          <p:spPr>
            <a:xfrm>
              <a:off x="2452559" y="1750088"/>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7"/>
            <p:cNvSpPr/>
            <p:nvPr/>
          </p:nvSpPr>
          <p:spPr>
            <a:xfrm>
              <a:off x="2448418" y="175124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7"/>
            <p:cNvSpPr/>
            <p:nvPr/>
          </p:nvSpPr>
          <p:spPr>
            <a:xfrm>
              <a:off x="2451419" y="1750712"/>
              <a:ext cx="149" cy="54"/>
            </a:xfrm>
            <a:custGeom>
              <a:rect b="b" l="l" r="r" t="t"/>
              <a:pathLst>
                <a:path extrusionOk="0" h="4"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7"/>
            <p:cNvSpPr/>
            <p:nvPr/>
          </p:nvSpPr>
          <p:spPr>
            <a:xfrm>
              <a:off x="2451038" y="175080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7"/>
            <p:cNvSpPr/>
            <p:nvPr/>
          </p:nvSpPr>
          <p:spPr>
            <a:xfrm>
              <a:off x="2452179" y="1750332"/>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7"/>
            <p:cNvSpPr/>
            <p:nvPr/>
          </p:nvSpPr>
          <p:spPr>
            <a:xfrm>
              <a:off x="2447658" y="175128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7"/>
            <p:cNvSpPr/>
            <p:nvPr/>
          </p:nvSpPr>
          <p:spPr>
            <a:xfrm>
              <a:off x="2446857" y="175133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7"/>
            <p:cNvSpPr/>
            <p:nvPr/>
          </p:nvSpPr>
          <p:spPr>
            <a:xfrm>
              <a:off x="2500610" y="1758886"/>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7"/>
            <p:cNvSpPr/>
            <p:nvPr/>
          </p:nvSpPr>
          <p:spPr>
            <a:xfrm>
              <a:off x="2450658" y="1750902"/>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7"/>
            <p:cNvSpPr/>
            <p:nvPr/>
          </p:nvSpPr>
          <p:spPr>
            <a:xfrm>
              <a:off x="2451989" y="1750481"/>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7"/>
            <p:cNvSpPr/>
            <p:nvPr/>
          </p:nvSpPr>
          <p:spPr>
            <a:xfrm>
              <a:off x="2449654" y="1751092"/>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7"/>
            <p:cNvSpPr/>
            <p:nvPr/>
          </p:nvSpPr>
          <p:spPr>
            <a:xfrm>
              <a:off x="2500664" y="175926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7"/>
            <p:cNvSpPr/>
            <p:nvPr/>
          </p:nvSpPr>
          <p:spPr>
            <a:xfrm>
              <a:off x="2500800" y="176078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7"/>
            <p:cNvSpPr/>
            <p:nvPr/>
          </p:nvSpPr>
          <p:spPr>
            <a:xfrm>
              <a:off x="2500759" y="1760216"/>
              <a:ext cx="14" cy="353"/>
            </a:xfrm>
            <a:custGeom>
              <a:rect b="b" l="l" r="r" t="t"/>
              <a:pathLst>
                <a:path extrusionOk="0" h="26" w="1">
                  <a:moveTo>
                    <a:pt x="0"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7"/>
            <p:cNvSpPr/>
            <p:nvPr/>
          </p:nvSpPr>
          <p:spPr>
            <a:xfrm>
              <a:off x="2451704" y="1750576"/>
              <a:ext cx="149" cy="95"/>
            </a:xfrm>
            <a:custGeom>
              <a:rect b="b" l="l" r="r" t="t"/>
              <a:pathLst>
                <a:path extrusionOk="0" h="7"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7"/>
            <p:cNvSpPr/>
            <p:nvPr/>
          </p:nvSpPr>
          <p:spPr>
            <a:xfrm>
              <a:off x="2450183" y="175099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7"/>
            <p:cNvSpPr/>
            <p:nvPr/>
          </p:nvSpPr>
          <p:spPr>
            <a:xfrm>
              <a:off x="2452695" y="1749952"/>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7"/>
            <p:cNvSpPr/>
            <p:nvPr/>
          </p:nvSpPr>
          <p:spPr>
            <a:xfrm>
              <a:off x="2501044" y="1763312"/>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7"/>
            <p:cNvSpPr/>
            <p:nvPr/>
          </p:nvSpPr>
          <p:spPr>
            <a:xfrm>
              <a:off x="2501275" y="1764683"/>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7"/>
            <p:cNvSpPr/>
            <p:nvPr/>
          </p:nvSpPr>
          <p:spPr>
            <a:xfrm>
              <a:off x="2501180" y="176397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7"/>
            <p:cNvSpPr/>
            <p:nvPr/>
          </p:nvSpPr>
          <p:spPr>
            <a:xfrm>
              <a:off x="2452369" y="1750237"/>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7"/>
            <p:cNvSpPr/>
            <p:nvPr/>
          </p:nvSpPr>
          <p:spPr>
            <a:xfrm>
              <a:off x="2501425" y="1765403"/>
              <a:ext cx="54" cy="244"/>
            </a:xfrm>
            <a:custGeom>
              <a:rect b="b" l="l" r="r" t="t"/>
              <a:pathLst>
                <a:path extrusionOk="0" h="18" w="4">
                  <a:moveTo>
                    <a:pt x="4"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7"/>
            <p:cNvSpPr/>
            <p:nvPr/>
          </p:nvSpPr>
          <p:spPr>
            <a:xfrm>
              <a:off x="2500800" y="1761357"/>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7"/>
            <p:cNvSpPr/>
            <p:nvPr/>
          </p:nvSpPr>
          <p:spPr>
            <a:xfrm>
              <a:off x="2500895" y="1761982"/>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7"/>
            <p:cNvSpPr/>
            <p:nvPr/>
          </p:nvSpPr>
          <p:spPr>
            <a:xfrm>
              <a:off x="2500949" y="1762647"/>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7"/>
            <p:cNvSpPr/>
            <p:nvPr/>
          </p:nvSpPr>
          <p:spPr>
            <a:xfrm>
              <a:off x="2501615" y="1766258"/>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7"/>
            <p:cNvSpPr/>
            <p:nvPr/>
          </p:nvSpPr>
          <p:spPr>
            <a:xfrm>
              <a:off x="2571159" y="1710115"/>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7"/>
            <p:cNvSpPr/>
            <p:nvPr/>
          </p:nvSpPr>
          <p:spPr>
            <a:xfrm>
              <a:off x="2571960" y="170883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7"/>
            <p:cNvSpPr/>
            <p:nvPr/>
          </p:nvSpPr>
          <p:spPr>
            <a:xfrm>
              <a:off x="2572340" y="170850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7"/>
            <p:cNvSpPr/>
            <p:nvPr/>
          </p:nvSpPr>
          <p:spPr>
            <a:xfrm>
              <a:off x="2572245" y="1708595"/>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7"/>
            <p:cNvSpPr/>
            <p:nvPr/>
          </p:nvSpPr>
          <p:spPr>
            <a:xfrm>
              <a:off x="2571539" y="1709505"/>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7"/>
            <p:cNvSpPr/>
            <p:nvPr/>
          </p:nvSpPr>
          <p:spPr>
            <a:xfrm>
              <a:off x="2571729" y="170921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7"/>
            <p:cNvSpPr/>
            <p:nvPr/>
          </p:nvSpPr>
          <p:spPr>
            <a:xfrm>
              <a:off x="2571349" y="170979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7"/>
            <p:cNvSpPr/>
            <p:nvPr/>
          </p:nvSpPr>
          <p:spPr>
            <a:xfrm>
              <a:off x="2572109" y="1708690"/>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7"/>
            <p:cNvSpPr/>
            <p:nvPr/>
          </p:nvSpPr>
          <p:spPr>
            <a:xfrm>
              <a:off x="2570968" y="171055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7"/>
            <p:cNvSpPr/>
            <p:nvPr/>
          </p:nvSpPr>
          <p:spPr>
            <a:xfrm>
              <a:off x="2641218" y="17061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7"/>
            <p:cNvSpPr/>
            <p:nvPr/>
          </p:nvSpPr>
          <p:spPr>
            <a:xfrm>
              <a:off x="2572584" y="17083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7"/>
            <p:cNvSpPr/>
            <p:nvPr/>
          </p:nvSpPr>
          <p:spPr>
            <a:xfrm>
              <a:off x="2641829" y="1706178"/>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7"/>
            <p:cNvSpPr/>
            <p:nvPr/>
          </p:nvSpPr>
          <p:spPr>
            <a:xfrm>
              <a:off x="2571824" y="170902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7"/>
            <p:cNvSpPr/>
            <p:nvPr/>
          </p:nvSpPr>
          <p:spPr>
            <a:xfrm>
              <a:off x="2642305" y="1706219"/>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7"/>
            <p:cNvSpPr/>
            <p:nvPr/>
          </p:nvSpPr>
          <p:spPr>
            <a:xfrm>
              <a:off x="2572489" y="1708459"/>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7"/>
            <p:cNvSpPr/>
            <p:nvPr/>
          </p:nvSpPr>
          <p:spPr>
            <a:xfrm>
              <a:off x="2506177" y="1694053"/>
              <a:ext cx="244" cy="299"/>
            </a:xfrm>
            <a:custGeom>
              <a:rect b="b" l="l" r="r" t="t"/>
              <a:pathLst>
                <a:path extrusionOk="0" h="22" w="18">
                  <a:moveTo>
                    <a:pt x="0"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7"/>
            <p:cNvSpPr/>
            <p:nvPr/>
          </p:nvSpPr>
          <p:spPr>
            <a:xfrm>
              <a:off x="2504602" y="1692152"/>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7"/>
            <p:cNvSpPr/>
            <p:nvPr/>
          </p:nvSpPr>
          <p:spPr>
            <a:xfrm>
              <a:off x="2505172" y="1692818"/>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7"/>
            <p:cNvSpPr/>
            <p:nvPr/>
          </p:nvSpPr>
          <p:spPr>
            <a:xfrm>
              <a:off x="2503325" y="1690768"/>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7"/>
            <p:cNvSpPr/>
            <p:nvPr/>
          </p:nvSpPr>
          <p:spPr>
            <a:xfrm>
              <a:off x="2568497" y="171216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7"/>
            <p:cNvSpPr/>
            <p:nvPr/>
          </p:nvSpPr>
          <p:spPr>
            <a:xfrm>
              <a:off x="2567778" y="1712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7"/>
            <p:cNvSpPr/>
            <p:nvPr/>
          </p:nvSpPr>
          <p:spPr>
            <a:xfrm>
              <a:off x="2515260" y="169452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7"/>
            <p:cNvSpPr/>
            <p:nvPr/>
          </p:nvSpPr>
          <p:spPr>
            <a:xfrm>
              <a:off x="2514690" y="169462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7"/>
            <p:cNvSpPr/>
            <p:nvPr/>
          </p:nvSpPr>
          <p:spPr>
            <a:xfrm>
              <a:off x="2514119" y="1694678"/>
              <a:ext cx="149" cy="0"/>
            </a:xfrm>
            <a:custGeom>
              <a:rect b="b" l="l" r="r" t="t"/>
              <a:pathLst>
                <a:path extrusionOk="0" h="0"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7"/>
            <p:cNvSpPr/>
            <p:nvPr/>
          </p:nvSpPr>
          <p:spPr>
            <a:xfrm>
              <a:off x="2499374" y="1686830"/>
              <a:ext cx="299" cy="299"/>
            </a:xfrm>
            <a:custGeom>
              <a:rect b="b" l="l" r="r" t="t"/>
              <a:pathLst>
                <a:path extrusionOk="0" h="22" w="22">
                  <a:moveTo>
                    <a:pt x="1" y="0"/>
                  </a:moveTo>
                  <a:lnTo>
                    <a:pt x="2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7"/>
            <p:cNvSpPr/>
            <p:nvPr/>
          </p:nvSpPr>
          <p:spPr>
            <a:xfrm>
              <a:off x="2505742" y="1693483"/>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7"/>
            <p:cNvSpPr/>
            <p:nvPr/>
          </p:nvSpPr>
          <p:spPr>
            <a:xfrm>
              <a:off x="2498804" y="1686301"/>
              <a:ext cx="258" cy="258"/>
            </a:xfrm>
            <a:custGeom>
              <a:rect b="b" l="l" r="r" t="t"/>
              <a:pathLst>
                <a:path extrusionOk="0" h="19" w="19">
                  <a:moveTo>
                    <a:pt x="1"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7"/>
            <p:cNvSpPr/>
            <p:nvPr/>
          </p:nvSpPr>
          <p:spPr>
            <a:xfrm>
              <a:off x="2501329" y="1688677"/>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7"/>
            <p:cNvSpPr/>
            <p:nvPr/>
          </p:nvSpPr>
          <p:spPr>
            <a:xfrm>
              <a:off x="2501995" y="1689342"/>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7"/>
            <p:cNvSpPr/>
            <p:nvPr/>
          </p:nvSpPr>
          <p:spPr>
            <a:xfrm>
              <a:off x="2500664" y="1688011"/>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7"/>
            <p:cNvSpPr/>
            <p:nvPr/>
          </p:nvSpPr>
          <p:spPr>
            <a:xfrm>
              <a:off x="2506937" y="169515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7"/>
            <p:cNvSpPr/>
            <p:nvPr/>
          </p:nvSpPr>
          <p:spPr>
            <a:xfrm>
              <a:off x="2503991" y="1691487"/>
              <a:ext cx="299" cy="339"/>
            </a:xfrm>
            <a:custGeom>
              <a:rect b="b" l="l" r="r" t="t"/>
              <a:pathLst>
                <a:path extrusionOk="0" h="25" w="22">
                  <a:moveTo>
                    <a:pt x="0" y="0"/>
                  </a:moveTo>
                  <a:lnTo>
                    <a:pt x="2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7"/>
            <p:cNvSpPr/>
            <p:nvPr/>
          </p:nvSpPr>
          <p:spPr>
            <a:xfrm>
              <a:off x="2506598" y="1694624"/>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7"/>
            <p:cNvSpPr/>
            <p:nvPr/>
          </p:nvSpPr>
          <p:spPr>
            <a:xfrm>
              <a:off x="2515640" y="1694529"/>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7"/>
            <p:cNvSpPr/>
            <p:nvPr/>
          </p:nvSpPr>
          <p:spPr>
            <a:xfrm>
              <a:off x="2512640" y="1694909"/>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7"/>
            <p:cNvSpPr/>
            <p:nvPr/>
          </p:nvSpPr>
          <p:spPr>
            <a:xfrm>
              <a:off x="2499999" y="1687400"/>
              <a:ext cx="299" cy="299"/>
            </a:xfrm>
            <a:custGeom>
              <a:rect b="b" l="l" r="r" t="t"/>
              <a:pathLst>
                <a:path extrusionOk="0" h="22" w="22">
                  <a:moveTo>
                    <a:pt x="0" y="0"/>
                  </a:moveTo>
                  <a:lnTo>
                    <a:pt x="2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7"/>
            <p:cNvSpPr/>
            <p:nvPr/>
          </p:nvSpPr>
          <p:spPr>
            <a:xfrm>
              <a:off x="2513400" y="16947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7"/>
            <p:cNvSpPr/>
            <p:nvPr/>
          </p:nvSpPr>
          <p:spPr>
            <a:xfrm>
              <a:off x="2566963" y="1712546"/>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7"/>
            <p:cNvSpPr/>
            <p:nvPr/>
          </p:nvSpPr>
          <p:spPr>
            <a:xfrm>
              <a:off x="2502660" y="169006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7"/>
            <p:cNvSpPr/>
            <p:nvPr/>
          </p:nvSpPr>
          <p:spPr>
            <a:xfrm>
              <a:off x="2690844" y="1643097"/>
              <a:ext cx="339" cy="489"/>
            </a:xfrm>
            <a:custGeom>
              <a:rect b="b" l="l" r="r" t="t"/>
              <a:pathLst>
                <a:path extrusionOk="0" h="36" w="25">
                  <a:moveTo>
                    <a:pt x="25" y="1"/>
                  </a:moveTo>
                  <a:lnTo>
                    <a:pt x="0"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7"/>
            <p:cNvSpPr/>
            <p:nvPr/>
          </p:nvSpPr>
          <p:spPr>
            <a:xfrm>
              <a:off x="2691319" y="1642622"/>
              <a:ext cx="244" cy="353"/>
            </a:xfrm>
            <a:custGeom>
              <a:rect b="b" l="l" r="r" t="t"/>
              <a:pathLst>
                <a:path extrusionOk="0" h="26" w="18">
                  <a:moveTo>
                    <a:pt x="18"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7"/>
            <p:cNvSpPr/>
            <p:nvPr/>
          </p:nvSpPr>
          <p:spPr>
            <a:xfrm>
              <a:off x="2438968" y="170826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7"/>
            <p:cNvSpPr/>
            <p:nvPr/>
          </p:nvSpPr>
          <p:spPr>
            <a:xfrm>
              <a:off x="2438873" y="1708554"/>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7"/>
            <p:cNvSpPr/>
            <p:nvPr/>
          </p:nvSpPr>
          <p:spPr>
            <a:xfrm>
              <a:off x="2438683" y="1709545"/>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7"/>
            <p:cNvSpPr/>
            <p:nvPr/>
          </p:nvSpPr>
          <p:spPr>
            <a:xfrm>
              <a:off x="2698353" y="164214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7"/>
            <p:cNvSpPr/>
            <p:nvPr/>
          </p:nvSpPr>
          <p:spPr>
            <a:xfrm>
              <a:off x="2901553" y="1635249"/>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7"/>
            <p:cNvSpPr/>
            <p:nvPr/>
          </p:nvSpPr>
          <p:spPr>
            <a:xfrm>
              <a:off x="2902355" y="16351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7"/>
            <p:cNvSpPr/>
            <p:nvPr/>
          </p:nvSpPr>
          <p:spPr>
            <a:xfrm>
              <a:off x="2699059" y="164144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7"/>
            <p:cNvSpPr/>
            <p:nvPr/>
          </p:nvSpPr>
          <p:spPr>
            <a:xfrm>
              <a:off x="2698869" y="1641576"/>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7"/>
            <p:cNvSpPr/>
            <p:nvPr/>
          </p:nvSpPr>
          <p:spPr>
            <a:xfrm>
              <a:off x="2698678" y="1641726"/>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7"/>
            <p:cNvSpPr/>
            <p:nvPr/>
          </p:nvSpPr>
          <p:spPr>
            <a:xfrm>
              <a:off x="2698543" y="1641916"/>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7"/>
            <p:cNvSpPr/>
            <p:nvPr/>
          </p:nvSpPr>
          <p:spPr>
            <a:xfrm>
              <a:off x="2700348" y="164087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7"/>
            <p:cNvSpPr/>
            <p:nvPr/>
          </p:nvSpPr>
          <p:spPr>
            <a:xfrm>
              <a:off x="2699629" y="164115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7"/>
            <p:cNvSpPr/>
            <p:nvPr/>
          </p:nvSpPr>
          <p:spPr>
            <a:xfrm>
              <a:off x="2698448" y="1642051"/>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7"/>
            <p:cNvSpPr/>
            <p:nvPr/>
          </p:nvSpPr>
          <p:spPr>
            <a:xfrm>
              <a:off x="2699968" y="164100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7"/>
            <p:cNvSpPr/>
            <p:nvPr/>
          </p:nvSpPr>
          <p:spPr>
            <a:xfrm>
              <a:off x="2699303" y="1641291"/>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7"/>
            <p:cNvSpPr/>
            <p:nvPr/>
          </p:nvSpPr>
          <p:spPr>
            <a:xfrm>
              <a:off x="2342147" y="1694393"/>
              <a:ext cx="190" cy="54"/>
            </a:xfrm>
            <a:custGeom>
              <a:rect b="b" l="l" r="r" t="t"/>
              <a:pathLst>
                <a:path extrusionOk="0" h="4" w="14">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7"/>
            <p:cNvSpPr/>
            <p:nvPr/>
          </p:nvSpPr>
          <p:spPr>
            <a:xfrm>
              <a:off x="2342527" y="1694243"/>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7"/>
            <p:cNvSpPr/>
            <p:nvPr/>
          </p:nvSpPr>
          <p:spPr>
            <a:xfrm>
              <a:off x="2342812" y="1694148"/>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7"/>
            <p:cNvSpPr/>
            <p:nvPr/>
          </p:nvSpPr>
          <p:spPr>
            <a:xfrm>
              <a:off x="2341767" y="1694529"/>
              <a:ext cx="190" cy="109"/>
            </a:xfrm>
            <a:custGeom>
              <a:rect b="b" l="l" r="r" t="t"/>
              <a:pathLst>
                <a:path extrusionOk="0" h="8" w="14">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7"/>
            <p:cNvSpPr/>
            <p:nvPr/>
          </p:nvSpPr>
          <p:spPr>
            <a:xfrm>
              <a:off x="2341278" y="1694773"/>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7"/>
            <p:cNvSpPr/>
            <p:nvPr/>
          </p:nvSpPr>
          <p:spPr>
            <a:xfrm>
              <a:off x="2343043" y="169414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7"/>
            <p:cNvSpPr/>
            <p:nvPr/>
          </p:nvSpPr>
          <p:spPr>
            <a:xfrm>
              <a:off x="2385676" y="170722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7"/>
            <p:cNvSpPr/>
            <p:nvPr/>
          </p:nvSpPr>
          <p:spPr>
            <a:xfrm>
              <a:off x="2340708" y="1695058"/>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7"/>
            <p:cNvSpPr/>
            <p:nvPr/>
          </p:nvSpPr>
          <p:spPr>
            <a:xfrm>
              <a:off x="2385771" y="170750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7"/>
            <p:cNvSpPr/>
            <p:nvPr/>
          </p:nvSpPr>
          <p:spPr>
            <a:xfrm>
              <a:off x="2210472"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7"/>
            <p:cNvSpPr/>
            <p:nvPr/>
          </p:nvSpPr>
          <p:spPr>
            <a:xfrm>
              <a:off x="2211138"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7"/>
            <p:cNvSpPr/>
            <p:nvPr/>
          </p:nvSpPr>
          <p:spPr>
            <a:xfrm>
              <a:off x="2198728" y="1588678"/>
              <a:ext cx="353" cy="54"/>
            </a:xfrm>
            <a:custGeom>
              <a:rect b="b" l="l" r="r" t="t"/>
              <a:pathLst>
                <a:path extrusionOk="0" h="4" w="26">
                  <a:moveTo>
                    <a:pt x="2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7"/>
            <p:cNvSpPr/>
            <p:nvPr/>
          </p:nvSpPr>
          <p:spPr>
            <a:xfrm>
              <a:off x="2198253" y="1588678"/>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7"/>
            <p:cNvSpPr/>
            <p:nvPr/>
          </p:nvSpPr>
          <p:spPr>
            <a:xfrm>
              <a:off x="2194071" y="1587579"/>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7"/>
            <p:cNvSpPr/>
            <p:nvPr/>
          </p:nvSpPr>
          <p:spPr>
            <a:xfrm>
              <a:off x="2193650" y="1587443"/>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7"/>
            <p:cNvSpPr/>
            <p:nvPr/>
          </p:nvSpPr>
          <p:spPr>
            <a:xfrm>
              <a:off x="2197777" y="1588583"/>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7"/>
            <p:cNvSpPr/>
            <p:nvPr/>
          </p:nvSpPr>
          <p:spPr>
            <a:xfrm>
              <a:off x="2209807" y="1589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7"/>
            <p:cNvSpPr/>
            <p:nvPr/>
          </p:nvSpPr>
          <p:spPr>
            <a:xfrm>
              <a:off x="2199298" y="1588719"/>
              <a:ext cx="353" cy="68"/>
            </a:xfrm>
            <a:custGeom>
              <a:rect b="b" l="l" r="r" t="t"/>
              <a:pathLst>
                <a:path extrusionOk="0" h="5" w="26">
                  <a:moveTo>
                    <a:pt x="2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7"/>
            <p:cNvSpPr/>
            <p:nvPr/>
          </p:nvSpPr>
          <p:spPr>
            <a:xfrm>
              <a:off x="2208436" y="1589344"/>
              <a:ext cx="679" cy="14"/>
            </a:xfrm>
            <a:custGeom>
              <a:rect b="b" l="l" r="r" t="t"/>
              <a:pathLst>
                <a:path extrusionOk="0" h="1" w="50">
                  <a:moveTo>
                    <a:pt x="49"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7"/>
            <p:cNvSpPr/>
            <p:nvPr/>
          </p:nvSpPr>
          <p:spPr>
            <a:xfrm>
              <a:off x="2213228" y="1589194"/>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7"/>
            <p:cNvSpPr/>
            <p:nvPr/>
          </p:nvSpPr>
          <p:spPr>
            <a:xfrm>
              <a:off x="2212047" y="1589289"/>
              <a:ext cx="339" cy="14"/>
            </a:xfrm>
            <a:custGeom>
              <a:rect b="b" l="l" r="r" t="t"/>
              <a:pathLst>
                <a:path extrusionOk="0" h="1" w="25">
                  <a:moveTo>
                    <a:pt x="25"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7"/>
            <p:cNvSpPr/>
            <p:nvPr/>
          </p:nvSpPr>
          <p:spPr>
            <a:xfrm>
              <a:off x="2211382" y="1589289"/>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7"/>
            <p:cNvSpPr/>
            <p:nvPr/>
          </p:nvSpPr>
          <p:spPr>
            <a:xfrm>
              <a:off x="2195876" y="1588244"/>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7"/>
            <p:cNvSpPr/>
            <p:nvPr/>
          </p:nvSpPr>
          <p:spPr>
            <a:xfrm>
              <a:off x="2195456" y="158810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7"/>
            <p:cNvSpPr/>
            <p:nvPr/>
          </p:nvSpPr>
          <p:spPr>
            <a:xfrm>
              <a:off x="2196067" y="1588339"/>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7"/>
            <p:cNvSpPr/>
            <p:nvPr/>
          </p:nvSpPr>
          <p:spPr>
            <a:xfrm>
              <a:off x="2212658" y="1589249"/>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7"/>
            <p:cNvSpPr/>
            <p:nvPr/>
          </p:nvSpPr>
          <p:spPr>
            <a:xfrm>
              <a:off x="2196352" y="158839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7"/>
            <p:cNvSpPr/>
            <p:nvPr/>
          </p:nvSpPr>
          <p:spPr>
            <a:xfrm>
              <a:off x="2194641" y="1587769"/>
              <a:ext cx="258" cy="109"/>
            </a:xfrm>
            <a:custGeom>
              <a:rect b="b" l="l" r="r" t="t"/>
              <a:pathLst>
                <a:path extrusionOk="0" h="8" w="19">
                  <a:moveTo>
                    <a:pt x="1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7"/>
            <p:cNvSpPr/>
            <p:nvPr/>
          </p:nvSpPr>
          <p:spPr>
            <a:xfrm>
              <a:off x="2196976" y="1588488"/>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7"/>
            <p:cNvSpPr/>
            <p:nvPr/>
          </p:nvSpPr>
          <p:spPr>
            <a:xfrm>
              <a:off x="2195075" y="158795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7"/>
            <p:cNvSpPr/>
            <p:nvPr/>
          </p:nvSpPr>
          <p:spPr>
            <a:xfrm>
              <a:off x="2197356" y="158852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7"/>
            <p:cNvSpPr/>
            <p:nvPr/>
          </p:nvSpPr>
          <p:spPr>
            <a:xfrm>
              <a:off x="2196637" y="1588434"/>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7"/>
            <p:cNvSpPr/>
            <p:nvPr/>
          </p:nvSpPr>
          <p:spPr>
            <a:xfrm>
              <a:off x="2201783" y="1588963"/>
              <a:ext cx="625" cy="54"/>
            </a:xfrm>
            <a:custGeom>
              <a:rect b="b" l="l" r="r" t="t"/>
              <a:pathLst>
                <a:path extrusionOk="0" h="4" w="46">
                  <a:moveTo>
                    <a:pt x="4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7"/>
            <p:cNvSpPr/>
            <p:nvPr/>
          </p:nvSpPr>
          <p:spPr>
            <a:xfrm>
              <a:off x="2201117" y="1588909"/>
              <a:ext cx="530" cy="68"/>
            </a:xfrm>
            <a:custGeom>
              <a:rect b="b" l="l" r="r" t="t"/>
              <a:pathLst>
                <a:path extrusionOk="0" h="5" w="39">
                  <a:moveTo>
                    <a:pt x="3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7"/>
            <p:cNvSpPr/>
            <p:nvPr/>
          </p:nvSpPr>
          <p:spPr>
            <a:xfrm>
              <a:off x="2199868" y="1588814"/>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7"/>
            <p:cNvSpPr/>
            <p:nvPr/>
          </p:nvSpPr>
          <p:spPr>
            <a:xfrm>
              <a:off x="2200493" y="1588868"/>
              <a:ext cx="489" cy="54"/>
            </a:xfrm>
            <a:custGeom>
              <a:rect b="b" l="l" r="r" t="t"/>
              <a:pathLst>
                <a:path extrusionOk="0" h="4" w="36">
                  <a:moveTo>
                    <a:pt x="3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7"/>
            <p:cNvSpPr/>
            <p:nvPr/>
          </p:nvSpPr>
          <p:spPr>
            <a:xfrm>
              <a:off x="2213799" y="1589154"/>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7"/>
            <p:cNvSpPr/>
            <p:nvPr/>
          </p:nvSpPr>
          <p:spPr>
            <a:xfrm>
              <a:off x="2328882" y="1660259"/>
              <a:ext cx="54" cy="149"/>
            </a:xfrm>
            <a:custGeom>
              <a:rect b="b" l="l" r="r" t="t"/>
              <a:pathLst>
                <a:path extrusionOk="0" h="11" w="4">
                  <a:moveTo>
                    <a:pt x="4"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7"/>
            <p:cNvSpPr/>
            <p:nvPr/>
          </p:nvSpPr>
          <p:spPr>
            <a:xfrm>
              <a:off x="2335860" y="1655032"/>
              <a:ext cx="1534" cy="204"/>
            </a:xfrm>
            <a:custGeom>
              <a:rect b="b" l="l" r="r" t="t"/>
              <a:pathLst>
                <a:path extrusionOk="0" h="15" w="113">
                  <a:moveTo>
                    <a:pt x="113"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7"/>
            <p:cNvSpPr/>
            <p:nvPr/>
          </p:nvSpPr>
          <p:spPr>
            <a:xfrm>
              <a:off x="2341862" y="1642581"/>
              <a:ext cx="339" cy="339"/>
            </a:xfrm>
            <a:custGeom>
              <a:rect b="b" l="l" r="r" t="t"/>
              <a:pathLst>
                <a:path extrusionOk="0" h="25" w="25">
                  <a:moveTo>
                    <a:pt x="25"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7"/>
            <p:cNvSpPr/>
            <p:nvPr/>
          </p:nvSpPr>
          <p:spPr>
            <a:xfrm>
              <a:off x="2337476" y="16552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7"/>
            <p:cNvSpPr/>
            <p:nvPr/>
          </p:nvSpPr>
          <p:spPr>
            <a:xfrm>
              <a:off x="2328692" y="1659023"/>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7"/>
            <p:cNvSpPr/>
            <p:nvPr/>
          </p:nvSpPr>
          <p:spPr>
            <a:xfrm>
              <a:off x="2328787" y="1659594"/>
              <a:ext cx="14" cy="204"/>
            </a:xfrm>
            <a:custGeom>
              <a:rect b="b" l="l" r="r" t="t"/>
              <a:pathLst>
                <a:path extrusionOk="0" h="15" w="1">
                  <a:moveTo>
                    <a:pt x="0"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7"/>
            <p:cNvSpPr/>
            <p:nvPr/>
          </p:nvSpPr>
          <p:spPr>
            <a:xfrm>
              <a:off x="2328827" y="1659919"/>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7"/>
            <p:cNvSpPr/>
            <p:nvPr/>
          </p:nvSpPr>
          <p:spPr>
            <a:xfrm>
              <a:off x="2283438" y="159432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7"/>
            <p:cNvSpPr/>
            <p:nvPr/>
          </p:nvSpPr>
          <p:spPr>
            <a:xfrm>
              <a:off x="221166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7"/>
            <p:cNvSpPr/>
            <p:nvPr/>
          </p:nvSpPr>
          <p:spPr>
            <a:xfrm>
              <a:off x="2211898" y="1583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7"/>
            <p:cNvSpPr/>
            <p:nvPr/>
          </p:nvSpPr>
          <p:spPr>
            <a:xfrm>
              <a:off x="2211382" y="158330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7"/>
            <p:cNvSpPr/>
            <p:nvPr/>
          </p:nvSpPr>
          <p:spPr>
            <a:xfrm>
              <a:off x="221147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7"/>
            <p:cNvSpPr/>
            <p:nvPr/>
          </p:nvSpPr>
          <p:spPr>
            <a:xfrm>
              <a:off x="2212753" y="158373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7"/>
            <p:cNvSpPr/>
            <p:nvPr/>
          </p:nvSpPr>
          <p:spPr>
            <a:xfrm>
              <a:off x="2212427" y="1583546"/>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7"/>
            <p:cNvSpPr/>
            <p:nvPr/>
          </p:nvSpPr>
          <p:spPr>
            <a:xfrm>
              <a:off x="2212142" y="1583451"/>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7"/>
            <p:cNvSpPr/>
            <p:nvPr/>
          </p:nvSpPr>
          <p:spPr>
            <a:xfrm>
              <a:off x="2204824" y="158111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7"/>
            <p:cNvSpPr/>
            <p:nvPr/>
          </p:nvSpPr>
          <p:spPr>
            <a:xfrm>
              <a:off x="2205720" y="1581265"/>
              <a:ext cx="14" cy="0"/>
            </a:xfrm>
            <a:custGeom>
              <a:rect b="b" l="l" r="r" t="t"/>
              <a:pathLst>
                <a:path extrusionOk="0" h="0"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7"/>
            <p:cNvSpPr/>
            <p:nvPr/>
          </p:nvSpPr>
          <p:spPr>
            <a:xfrm>
              <a:off x="2205530" y="158121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7"/>
            <p:cNvSpPr/>
            <p:nvPr/>
          </p:nvSpPr>
          <p:spPr>
            <a:xfrm>
              <a:off x="2205055" y="1581156"/>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7"/>
            <p:cNvSpPr/>
            <p:nvPr/>
          </p:nvSpPr>
          <p:spPr>
            <a:xfrm>
              <a:off x="2205299" y="1581156"/>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7"/>
            <p:cNvSpPr/>
            <p:nvPr/>
          </p:nvSpPr>
          <p:spPr>
            <a:xfrm>
              <a:off x="2213894" y="158915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7"/>
            <p:cNvSpPr/>
            <p:nvPr/>
          </p:nvSpPr>
          <p:spPr>
            <a:xfrm>
              <a:off x="2257002" y="1519610"/>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7"/>
            <p:cNvSpPr/>
            <p:nvPr/>
          </p:nvSpPr>
          <p:spPr>
            <a:xfrm>
              <a:off x="2256581" y="1520126"/>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7"/>
            <p:cNvSpPr/>
            <p:nvPr/>
          </p:nvSpPr>
          <p:spPr>
            <a:xfrm>
              <a:off x="2254681" y="1537002"/>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7"/>
            <p:cNvSpPr/>
            <p:nvPr/>
          </p:nvSpPr>
          <p:spPr>
            <a:xfrm>
              <a:off x="2253961" y="1538048"/>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7"/>
            <p:cNvSpPr/>
            <p:nvPr/>
          </p:nvSpPr>
          <p:spPr>
            <a:xfrm>
              <a:off x="2254110" y="153785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7"/>
            <p:cNvSpPr/>
            <p:nvPr/>
          </p:nvSpPr>
          <p:spPr>
            <a:xfrm>
              <a:off x="2253825" y="153823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7"/>
            <p:cNvSpPr/>
            <p:nvPr/>
          </p:nvSpPr>
          <p:spPr>
            <a:xfrm>
              <a:off x="2254300" y="153766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7"/>
            <p:cNvSpPr/>
            <p:nvPr/>
          </p:nvSpPr>
          <p:spPr>
            <a:xfrm>
              <a:off x="2252820" y="1539378"/>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7"/>
            <p:cNvSpPr/>
            <p:nvPr/>
          </p:nvSpPr>
          <p:spPr>
            <a:xfrm>
              <a:off x="2254531" y="1534721"/>
              <a:ext cx="68" cy="163"/>
            </a:xfrm>
            <a:custGeom>
              <a:rect b="b" l="l" r="r" t="t"/>
              <a:pathLst>
                <a:path extrusionOk="0" h="12"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7"/>
            <p:cNvSpPr/>
            <p:nvPr/>
          </p:nvSpPr>
          <p:spPr>
            <a:xfrm>
              <a:off x="2254436" y="1537437"/>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7"/>
            <p:cNvSpPr/>
            <p:nvPr/>
          </p:nvSpPr>
          <p:spPr>
            <a:xfrm>
              <a:off x="2254871" y="1535767"/>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7"/>
            <p:cNvSpPr/>
            <p:nvPr/>
          </p:nvSpPr>
          <p:spPr>
            <a:xfrm>
              <a:off x="2254681" y="1535102"/>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7"/>
            <p:cNvSpPr/>
            <p:nvPr/>
          </p:nvSpPr>
          <p:spPr>
            <a:xfrm>
              <a:off x="2254531" y="153719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7"/>
            <p:cNvSpPr/>
            <p:nvPr/>
          </p:nvSpPr>
          <p:spPr>
            <a:xfrm>
              <a:off x="2254776" y="153671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7"/>
            <p:cNvSpPr/>
            <p:nvPr/>
          </p:nvSpPr>
          <p:spPr>
            <a:xfrm>
              <a:off x="2961824" y="1601129"/>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7"/>
            <p:cNvSpPr/>
            <p:nvPr/>
          </p:nvSpPr>
          <p:spPr>
            <a:xfrm>
              <a:off x="2962829" y="1601509"/>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7"/>
            <p:cNvSpPr/>
            <p:nvPr/>
          </p:nvSpPr>
          <p:spPr>
            <a:xfrm>
              <a:off x="2593969" y="159470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7"/>
            <p:cNvSpPr/>
            <p:nvPr/>
          </p:nvSpPr>
          <p:spPr>
            <a:xfrm>
              <a:off x="2601667" y="1598318"/>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7"/>
            <p:cNvSpPr/>
            <p:nvPr/>
          </p:nvSpPr>
          <p:spPr>
            <a:xfrm>
              <a:off x="2501370" y="1605066"/>
              <a:ext cx="733" cy="109"/>
            </a:xfrm>
            <a:custGeom>
              <a:rect b="b" l="l" r="r" t="t"/>
              <a:pathLst>
                <a:path extrusionOk="0" h="8" w="54">
                  <a:moveTo>
                    <a:pt x="1" y="8"/>
                  </a:move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7"/>
            <p:cNvSpPr/>
            <p:nvPr/>
          </p:nvSpPr>
          <p:spPr>
            <a:xfrm>
              <a:off x="2590398" y="15932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7"/>
            <p:cNvSpPr/>
            <p:nvPr/>
          </p:nvSpPr>
          <p:spPr>
            <a:xfrm>
              <a:off x="2142218" y="2087909"/>
              <a:ext cx="584" cy="339"/>
            </a:xfrm>
            <a:custGeom>
              <a:rect b="b" l="l" r="r" t="t"/>
              <a:pathLst>
                <a:path extrusionOk="0" h="25" w="43">
                  <a:moveTo>
                    <a:pt x="42"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7"/>
            <p:cNvSpPr/>
            <p:nvPr/>
          </p:nvSpPr>
          <p:spPr>
            <a:xfrm>
              <a:off x="2143834" y="2087244"/>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7"/>
            <p:cNvSpPr/>
            <p:nvPr/>
          </p:nvSpPr>
          <p:spPr>
            <a:xfrm>
              <a:off x="2143399" y="2087380"/>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7"/>
            <p:cNvSpPr/>
            <p:nvPr/>
          </p:nvSpPr>
          <p:spPr>
            <a:xfrm>
              <a:off x="2141553" y="2088235"/>
              <a:ext cx="679" cy="448"/>
            </a:xfrm>
            <a:custGeom>
              <a:rect b="b" l="l" r="r" t="t"/>
              <a:pathLst>
                <a:path extrusionOk="0" h="33" w="50">
                  <a:moveTo>
                    <a:pt x="49" y="1"/>
                  </a:moveTo>
                  <a:lnTo>
                    <a:pt x="0" y="3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7"/>
            <p:cNvSpPr/>
            <p:nvPr/>
          </p:nvSpPr>
          <p:spPr>
            <a:xfrm>
              <a:off x="2142829" y="2087624"/>
              <a:ext cx="489" cy="244"/>
            </a:xfrm>
            <a:custGeom>
              <a:rect b="b" l="l" r="r" t="t"/>
              <a:pathLst>
                <a:path extrusionOk="0" h="18" w="36">
                  <a:moveTo>
                    <a:pt x="36"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7"/>
            <p:cNvSpPr/>
            <p:nvPr/>
          </p:nvSpPr>
          <p:spPr>
            <a:xfrm>
              <a:off x="2144214" y="2087095"/>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7"/>
            <p:cNvSpPr/>
            <p:nvPr/>
          </p:nvSpPr>
          <p:spPr>
            <a:xfrm>
              <a:off x="2144554" y="2087054"/>
              <a:ext cx="244" cy="54"/>
            </a:xfrm>
            <a:custGeom>
              <a:rect b="b" l="l" r="r" t="t"/>
              <a:pathLst>
                <a:path extrusionOk="0" h="4" w="18">
                  <a:moveTo>
                    <a:pt x="1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7"/>
            <p:cNvSpPr/>
            <p:nvPr/>
          </p:nvSpPr>
          <p:spPr>
            <a:xfrm>
              <a:off x="2144839" y="2087000"/>
              <a:ext cx="190" cy="68"/>
            </a:xfrm>
            <a:custGeom>
              <a:rect b="b" l="l" r="r" t="t"/>
              <a:pathLst>
                <a:path extrusionOk="0" h="5" w="14">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7"/>
            <p:cNvSpPr/>
            <p:nvPr/>
          </p:nvSpPr>
          <p:spPr>
            <a:xfrm>
              <a:off x="2257057" y="2062194"/>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7"/>
            <p:cNvSpPr/>
            <p:nvPr/>
          </p:nvSpPr>
          <p:spPr>
            <a:xfrm>
              <a:off x="2183955" y="201865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7"/>
            <p:cNvSpPr/>
            <p:nvPr/>
          </p:nvSpPr>
          <p:spPr>
            <a:xfrm>
              <a:off x="2139218" y="20815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7"/>
            <p:cNvSpPr/>
            <p:nvPr/>
          </p:nvSpPr>
          <p:spPr>
            <a:xfrm>
              <a:off x="2144404" y="207850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7"/>
            <p:cNvSpPr/>
            <p:nvPr/>
          </p:nvSpPr>
          <p:spPr>
            <a:xfrm>
              <a:off x="2143644" y="2078785"/>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7"/>
            <p:cNvSpPr/>
            <p:nvPr/>
          </p:nvSpPr>
          <p:spPr>
            <a:xfrm>
              <a:off x="2182910" y="2023783"/>
              <a:ext cx="149" cy="299"/>
            </a:xfrm>
            <a:custGeom>
              <a:rect b="b" l="l" r="r" t="t"/>
              <a:pathLst>
                <a:path extrusionOk="0" h="22" w="11">
                  <a:moveTo>
                    <a:pt x="0" y="22"/>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7"/>
            <p:cNvSpPr/>
            <p:nvPr/>
          </p:nvSpPr>
          <p:spPr>
            <a:xfrm>
              <a:off x="2143929" y="2078690"/>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7"/>
            <p:cNvSpPr/>
            <p:nvPr/>
          </p:nvSpPr>
          <p:spPr>
            <a:xfrm>
              <a:off x="2182720" y="2024163"/>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7"/>
            <p:cNvSpPr/>
            <p:nvPr/>
          </p:nvSpPr>
          <p:spPr>
            <a:xfrm>
              <a:off x="2143359" y="2078975"/>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7"/>
            <p:cNvSpPr/>
            <p:nvPr/>
          </p:nvSpPr>
          <p:spPr>
            <a:xfrm>
              <a:off x="2142979" y="2079111"/>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7"/>
            <p:cNvSpPr/>
            <p:nvPr/>
          </p:nvSpPr>
          <p:spPr>
            <a:xfrm>
              <a:off x="2139462" y="2081107"/>
              <a:ext cx="394" cy="299"/>
            </a:xfrm>
            <a:custGeom>
              <a:rect b="b" l="l" r="r" t="t"/>
              <a:pathLst>
                <a:path extrusionOk="0" h="22" w="29">
                  <a:moveTo>
                    <a:pt x="0" y="22"/>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7"/>
            <p:cNvSpPr/>
            <p:nvPr/>
          </p:nvSpPr>
          <p:spPr>
            <a:xfrm>
              <a:off x="2140127" y="2080727"/>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7"/>
            <p:cNvSpPr/>
            <p:nvPr/>
          </p:nvSpPr>
          <p:spPr>
            <a:xfrm>
              <a:off x="2140697" y="2080401"/>
              <a:ext cx="299" cy="204"/>
            </a:xfrm>
            <a:custGeom>
              <a:rect b="b" l="l" r="r" t="t"/>
              <a:pathLst>
                <a:path extrusionOk="0" h="15" w="22">
                  <a:moveTo>
                    <a:pt x="0" y="1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7"/>
            <p:cNvSpPr/>
            <p:nvPr/>
          </p:nvSpPr>
          <p:spPr>
            <a:xfrm>
              <a:off x="2141213" y="2080062"/>
              <a:ext cx="299" cy="204"/>
            </a:xfrm>
            <a:custGeom>
              <a:rect b="b" l="l" r="r" t="t"/>
              <a:pathLst>
                <a:path extrusionOk="0" h="15" w="22">
                  <a:moveTo>
                    <a:pt x="1" y="15"/>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7"/>
            <p:cNvSpPr/>
            <p:nvPr/>
          </p:nvSpPr>
          <p:spPr>
            <a:xfrm>
              <a:off x="2141743" y="2079777"/>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7"/>
            <p:cNvSpPr/>
            <p:nvPr/>
          </p:nvSpPr>
          <p:spPr>
            <a:xfrm>
              <a:off x="2144214" y="2078595"/>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7"/>
            <p:cNvSpPr/>
            <p:nvPr/>
          </p:nvSpPr>
          <p:spPr>
            <a:xfrm>
              <a:off x="2142164" y="2079546"/>
              <a:ext cx="258" cy="149"/>
            </a:xfrm>
            <a:custGeom>
              <a:rect b="b" l="l" r="r" t="t"/>
              <a:pathLst>
                <a:path extrusionOk="0" h="11" w="19">
                  <a:moveTo>
                    <a:pt x="1"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7"/>
            <p:cNvSpPr/>
            <p:nvPr/>
          </p:nvSpPr>
          <p:spPr>
            <a:xfrm>
              <a:off x="2142598" y="2079301"/>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7"/>
            <p:cNvSpPr/>
            <p:nvPr/>
          </p:nvSpPr>
          <p:spPr>
            <a:xfrm>
              <a:off x="2144594" y="2078500"/>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7"/>
            <p:cNvSpPr/>
            <p:nvPr/>
          </p:nvSpPr>
          <p:spPr>
            <a:xfrm>
              <a:off x="2144744" y="2078446"/>
              <a:ext cx="95" cy="14"/>
            </a:xfrm>
            <a:custGeom>
              <a:rect b="b" l="l" r="r" t="t"/>
              <a:pathLst>
                <a:path extrusionOk="0" h="1" w="7">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7"/>
            <p:cNvSpPr/>
            <p:nvPr/>
          </p:nvSpPr>
          <p:spPr>
            <a:xfrm>
              <a:off x="2246887" y="2005399"/>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7"/>
            <p:cNvSpPr/>
            <p:nvPr/>
          </p:nvSpPr>
          <p:spPr>
            <a:xfrm>
              <a:off x="2263194" y="20098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7"/>
            <p:cNvSpPr/>
            <p:nvPr/>
          </p:nvSpPr>
          <p:spPr>
            <a:xfrm>
              <a:off x="2266235" y="201209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7"/>
            <p:cNvSpPr/>
            <p:nvPr/>
          </p:nvSpPr>
          <p:spPr>
            <a:xfrm>
              <a:off x="2265665" y="2011617"/>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7"/>
            <p:cNvSpPr/>
            <p:nvPr/>
          </p:nvSpPr>
          <p:spPr>
            <a:xfrm>
              <a:off x="2265190" y="2011197"/>
              <a:ext cx="339" cy="339"/>
            </a:xfrm>
            <a:custGeom>
              <a:rect b="b" l="l" r="r" t="t"/>
              <a:pathLst>
                <a:path extrusionOk="0" h="25" w="25">
                  <a:moveTo>
                    <a:pt x="25"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7"/>
            <p:cNvSpPr/>
            <p:nvPr/>
          </p:nvSpPr>
          <p:spPr>
            <a:xfrm>
              <a:off x="2263995" y="2010287"/>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7"/>
            <p:cNvSpPr/>
            <p:nvPr/>
          </p:nvSpPr>
          <p:spPr>
            <a:xfrm>
              <a:off x="2266805" y="2012527"/>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7"/>
            <p:cNvSpPr/>
            <p:nvPr/>
          </p:nvSpPr>
          <p:spPr>
            <a:xfrm>
              <a:off x="2263710" y="2010056"/>
              <a:ext cx="258" cy="149"/>
            </a:xfrm>
            <a:custGeom>
              <a:rect b="b" l="l" r="r" t="t"/>
              <a:pathLst>
                <a:path extrusionOk="0" h="11" w="19">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7"/>
            <p:cNvSpPr/>
            <p:nvPr/>
          </p:nvSpPr>
          <p:spPr>
            <a:xfrm>
              <a:off x="2261429" y="201034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7"/>
            <p:cNvSpPr/>
            <p:nvPr/>
          </p:nvSpPr>
          <p:spPr>
            <a:xfrm>
              <a:off x="2264334" y="2010531"/>
              <a:ext cx="299" cy="244"/>
            </a:xfrm>
            <a:custGeom>
              <a:rect b="b" l="l" r="r" t="t"/>
              <a:pathLst>
                <a:path extrusionOk="0" h="18" w="22">
                  <a:moveTo>
                    <a:pt x="21"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7"/>
            <p:cNvSpPr/>
            <p:nvPr/>
          </p:nvSpPr>
          <p:spPr>
            <a:xfrm>
              <a:off x="2264714" y="2010857"/>
              <a:ext cx="339" cy="258"/>
            </a:xfrm>
            <a:custGeom>
              <a:rect b="b" l="l" r="r" t="t"/>
              <a:pathLst>
                <a:path extrusionOk="0" h="19" w="25">
                  <a:moveTo>
                    <a:pt x="25"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7"/>
            <p:cNvSpPr/>
            <p:nvPr/>
          </p:nvSpPr>
          <p:spPr>
            <a:xfrm>
              <a:off x="2263479" y="2009907"/>
              <a:ext cx="204" cy="163"/>
            </a:xfrm>
            <a:custGeom>
              <a:rect b="b" l="l" r="r" t="t"/>
              <a:pathLst>
                <a:path extrusionOk="0" h="12" w="15">
                  <a:moveTo>
                    <a:pt x="1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7"/>
            <p:cNvSpPr/>
            <p:nvPr/>
          </p:nvSpPr>
          <p:spPr>
            <a:xfrm>
              <a:off x="2262528" y="2009866"/>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7"/>
            <p:cNvSpPr/>
            <p:nvPr/>
          </p:nvSpPr>
          <p:spPr>
            <a:xfrm>
              <a:off x="2262814" y="200981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7"/>
            <p:cNvSpPr/>
            <p:nvPr/>
          </p:nvSpPr>
          <p:spPr>
            <a:xfrm>
              <a:off x="2268706" y="2014143"/>
              <a:ext cx="394" cy="339"/>
            </a:xfrm>
            <a:custGeom>
              <a:rect b="b" l="l" r="r" t="t"/>
              <a:pathLst>
                <a:path extrusionOk="0" h="25" w="29">
                  <a:moveTo>
                    <a:pt x="28"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7"/>
            <p:cNvSpPr/>
            <p:nvPr/>
          </p:nvSpPr>
          <p:spPr>
            <a:xfrm>
              <a:off x="2268041" y="201361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7"/>
            <p:cNvSpPr/>
            <p:nvPr/>
          </p:nvSpPr>
          <p:spPr>
            <a:xfrm>
              <a:off x="2269371" y="2014754"/>
              <a:ext cx="339" cy="299"/>
            </a:xfrm>
            <a:custGeom>
              <a:rect b="b" l="l" r="r" t="t"/>
              <a:pathLst>
                <a:path extrusionOk="0" h="22" w="25">
                  <a:moveTo>
                    <a:pt x="25"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7"/>
            <p:cNvSpPr/>
            <p:nvPr/>
          </p:nvSpPr>
          <p:spPr>
            <a:xfrm>
              <a:off x="2270743" y="2015949"/>
              <a:ext cx="353" cy="299"/>
            </a:xfrm>
            <a:custGeom>
              <a:rect b="b" l="l" r="r" t="t"/>
              <a:pathLst>
                <a:path extrusionOk="0" h="22" w="26">
                  <a:moveTo>
                    <a:pt x="25"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7"/>
            <p:cNvSpPr/>
            <p:nvPr/>
          </p:nvSpPr>
          <p:spPr>
            <a:xfrm>
              <a:off x="2270037" y="2015324"/>
              <a:ext cx="339" cy="353"/>
            </a:xfrm>
            <a:custGeom>
              <a:rect b="b" l="l" r="r" t="t"/>
              <a:pathLst>
                <a:path extrusionOk="0" h="26" w="25">
                  <a:moveTo>
                    <a:pt x="25"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7"/>
            <p:cNvSpPr/>
            <p:nvPr/>
          </p:nvSpPr>
          <p:spPr>
            <a:xfrm>
              <a:off x="2247172" y="2005684"/>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7"/>
            <p:cNvSpPr/>
            <p:nvPr/>
          </p:nvSpPr>
          <p:spPr>
            <a:xfrm>
              <a:off x="2267416" y="2013043"/>
              <a:ext cx="394" cy="353"/>
            </a:xfrm>
            <a:custGeom>
              <a:rect b="b" l="l" r="r" t="t"/>
              <a:pathLst>
                <a:path extrusionOk="0" h="26" w="29">
                  <a:moveTo>
                    <a:pt x="2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7"/>
            <p:cNvSpPr/>
            <p:nvPr/>
          </p:nvSpPr>
          <p:spPr>
            <a:xfrm>
              <a:off x="2247362" y="2005915"/>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7"/>
            <p:cNvSpPr/>
            <p:nvPr/>
          </p:nvSpPr>
          <p:spPr>
            <a:xfrm>
              <a:off x="2271028" y="2020511"/>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7"/>
            <p:cNvSpPr/>
            <p:nvPr/>
          </p:nvSpPr>
          <p:spPr>
            <a:xfrm>
              <a:off x="2270987" y="2020986"/>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7"/>
            <p:cNvSpPr/>
            <p:nvPr/>
          </p:nvSpPr>
          <p:spPr>
            <a:xfrm>
              <a:off x="2271082" y="201998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7"/>
            <p:cNvSpPr/>
            <p:nvPr/>
          </p:nvSpPr>
          <p:spPr>
            <a:xfrm>
              <a:off x="2271313" y="2017890"/>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7"/>
            <p:cNvSpPr/>
            <p:nvPr/>
          </p:nvSpPr>
          <p:spPr>
            <a:xfrm>
              <a:off x="2270933" y="202146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7"/>
            <p:cNvSpPr/>
            <p:nvPr/>
          </p:nvSpPr>
          <p:spPr>
            <a:xfrm>
              <a:off x="2271272" y="2018325"/>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7"/>
            <p:cNvSpPr/>
            <p:nvPr/>
          </p:nvSpPr>
          <p:spPr>
            <a:xfrm>
              <a:off x="2271123" y="2019370"/>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7"/>
            <p:cNvSpPr/>
            <p:nvPr/>
          </p:nvSpPr>
          <p:spPr>
            <a:xfrm>
              <a:off x="2270892" y="2021936"/>
              <a:ext cx="14" cy="149"/>
            </a:xfrm>
            <a:custGeom>
              <a:rect b="b" l="l" r="r" t="t"/>
              <a:pathLst>
                <a:path extrusionOk="0" h="11" w="1">
                  <a:moveTo>
                    <a:pt x="0"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7"/>
            <p:cNvSpPr/>
            <p:nvPr/>
          </p:nvSpPr>
          <p:spPr>
            <a:xfrm>
              <a:off x="2271177" y="2018800"/>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7"/>
            <p:cNvSpPr/>
            <p:nvPr/>
          </p:nvSpPr>
          <p:spPr>
            <a:xfrm>
              <a:off x="2263044" y="206462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7"/>
            <p:cNvSpPr/>
            <p:nvPr/>
          </p:nvSpPr>
          <p:spPr>
            <a:xfrm>
              <a:off x="2261103" y="2064380"/>
              <a:ext cx="434" cy="109"/>
            </a:xfrm>
            <a:custGeom>
              <a:rect b="b" l="l" r="r" t="t"/>
              <a:pathLst>
                <a:path extrusionOk="0" h="8" w="32">
                  <a:moveTo>
                    <a:pt x="0" y="1"/>
                  </a:moveTo>
                  <a:lnTo>
                    <a:pt x="3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7"/>
            <p:cNvSpPr/>
            <p:nvPr/>
          </p:nvSpPr>
          <p:spPr>
            <a:xfrm>
              <a:off x="2264904" y="2064054"/>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7"/>
            <p:cNvSpPr/>
            <p:nvPr/>
          </p:nvSpPr>
          <p:spPr>
            <a:xfrm>
              <a:off x="2264375" y="2064339"/>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7"/>
            <p:cNvSpPr/>
            <p:nvPr/>
          </p:nvSpPr>
          <p:spPr>
            <a:xfrm>
              <a:off x="2262243" y="2064570"/>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7"/>
            <p:cNvSpPr/>
            <p:nvPr/>
          </p:nvSpPr>
          <p:spPr>
            <a:xfrm>
              <a:off x="2263615" y="2064570"/>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7"/>
            <p:cNvSpPr/>
            <p:nvPr/>
          </p:nvSpPr>
          <p:spPr>
            <a:xfrm>
              <a:off x="2344428" y="2155362"/>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7"/>
            <p:cNvSpPr/>
            <p:nvPr/>
          </p:nvSpPr>
          <p:spPr>
            <a:xfrm>
              <a:off x="2276119" y="2212116"/>
              <a:ext cx="1059" cy="964"/>
            </a:xfrm>
            <a:custGeom>
              <a:rect b="b" l="l" r="r" t="t"/>
              <a:pathLst>
                <a:path extrusionOk="0" h="71" w="78">
                  <a:moveTo>
                    <a:pt x="77" y="0"/>
                  </a:moveTo>
                  <a:lnTo>
                    <a:pt x="0" y="7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7"/>
            <p:cNvSpPr/>
            <p:nvPr/>
          </p:nvSpPr>
          <p:spPr>
            <a:xfrm>
              <a:off x="2276215" y="2216393"/>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7"/>
            <p:cNvSpPr/>
            <p:nvPr/>
          </p:nvSpPr>
          <p:spPr>
            <a:xfrm>
              <a:off x="2281917" y="22487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7"/>
            <p:cNvSpPr/>
            <p:nvPr/>
          </p:nvSpPr>
          <p:spPr>
            <a:xfrm>
              <a:off x="2275875" y="2215158"/>
              <a:ext cx="68" cy="109"/>
            </a:xfrm>
            <a:custGeom>
              <a:rect b="b" l="l" r="r" t="t"/>
              <a:pathLst>
                <a:path extrusionOk="0" h="8" w="5">
                  <a:moveTo>
                    <a:pt x="1"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7"/>
            <p:cNvSpPr/>
            <p:nvPr/>
          </p:nvSpPr>
          <p:spPr>
            <a:xfrm>
              <a:off x="2275780" y="221468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7"/>
            <p:cNvSpPr/>
            <p:nvPr/>
          </p:nvSpPr>
          <p:spPr>
            <a:xfrm>
              <a:off x="2276024" y="2215728"/>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7"/>
            <p:cNvSpPr/>
            <p:nvPr/>
          </p:nvSpPr>
          <p:spPr>
            <a:xfrm>
              <a:off x="2269222" y="2162721"/>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7"/>
            <p:cNvSpPr/>
            <p:nvPr/>
          </p:nvSpPr>
          <p:spPr>
            <a:xfrm>
              <a:off x="2267851" y="2156693"/>
              <a:ext cx="720" cy="244"/>
            </a:xfrm>
            <a:custGeom>
              <a:rect b="b" l="l" r="r" t="t"/>
              <a:pathLst>
                <a:path extrusionOk="0" h="18" w="53">
                  <a:moveTo>
                    <a:pt x="53"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7"/>
            <p:cNvSpPr/>
            <p:nvPr/>
          </p:nvSpPr>
          <p:spPr>
            <a:xfrm>
              <a:off x="2274164" y="2107447"/>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7"/>
            <p:cNvSpPr/>
            <p:nvPr/>
          </p:nvSpPr>
          <p:spPr>
            <a:xfrm>
              <a:off x="2273173" y="2107203"/>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7"/>
            <p:cNvSpPr/>
            <p:nvPr/>
          </p:nvSpPr>
          <p:spPr>
            <a:xfrm>
              <a:off x="2275739" y="2108058"/>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7"/>
            <p:cNvSpPr/>
            <p:nvPr/>
          </p:nvSpPr>
          <p:spPr>
            <a:xfrm>
              <a:off x="2274694" y="2107583"/>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7"/>
            <p:cNvSpPr/>
            <p:nvPr/>
          </p:nvSpPr>
          <p:spPr>
            <a:xfrm>
              <a:off x="2275210" y="2107828"/>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7"/>
            <p:cNvSpPr/>
            <p:nvPr/>
          </p:nvSpPr>
          <p:spPr>
            <a:xfrm>
              <a:off x="2273648" y="2107298"/>
              <a:ext cx="244" cy="68"/>
            </a:xfrm>
            <a:custGeom>
              <a:rect b="b" l="l" r="r" t="t"/>
              <a:pathLst>
                <a:path extrusionOk="0" h="5" w="18">
                  <a:moveTo>
                    <a:pt x="0"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7"/>
            <p:cNvSpPr/>
            <p:nvPr/>
          </p:nvSpPr>
          <p:spPr>
            <a:xfrm>
              <a:off x="2276310" y="210834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7"/>
            <p:cNvSpPr/>
            <p:nvPr/>
          </p:nvSpPr>
          <p:spPr>
            <a:xfrm>
              <a:off x="2270227" y="2064285"/>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7"/>
            <p:cNvSpPr/>
            <p:nvPr/>
          </p:nvSpPr>
          <p:spPr>
            <a:xfrm>
              <a:off x="2270227" y="2063579"/>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7"/>
            <p:cNvSpPr/>
            <p:nvPr/>
          </p:nvSpPr>
          <p:spPr>
            <a:xfrm>
              <a:off x="2264375" y="2076314"/>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7"/>
            <p:cNvSpPr/>
            <p:nvPr/>
          </p:nvSpPr>
          <p:spPr>
            <a:xfrm>
              <a:off x="2270227" y="206390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7"/>
            <p:cNvSpPr/>
            <p:nvPr/>
          </p:nvSpPr>
          <p:spPr>
            <a:xfrm>
              <a:off x="2265380" y="2075839"/>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7"/>
            <p:cNvSpPr/>
            <p:nvPr/>
          </p:nvSpPr>
          <p:spPr>
            <a:xfrm>
              <a:off x="2265190" y="207588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7"/>
            <p:cNvSpPr/>
            <p:nvPr/>
          </p:nvSpPr>
          <p:spPr>
            <a:xfrm>
              <a:off x="2263900" y="207659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7"/>
            <p:cNvSpPr/>
            <p:nvPr/>
          </p:nvSpPr>
          <p:spPr>
            <a:xfrm>
              <a:off x="2265000" y="207597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7"/>
            <p:cNvSpPr/>
            <p:nvPr/>
          </p:nvSpPr>
          <p:spPr>
            <a:xfrm>
              <a:off x="2264714" y="2076124"/>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7"/>
            <p:cNvSpPr/>
            <p:nvPr/>
          </p:nvSpPr>
          <p:spPr>
            <a:xfrm>
              <a:off x="2262949" y="2077210"/>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7"/>
            <p:cNvSpPr/>
            <p:nvPr/>
          </p:nvSpPr>
          <p:spPr>
            <a:xfrm>
              <a:off x="2270077" y="2062058"/>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7"/>
            <p:cNvSpPr/>
            <p:nvPr/>
          </p:nvSpPr>
          <p:spPr>
            <a:xfrm>
              <a:off x="2270132" y="206257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7"/>
            <p:cNvSpPr/>
            <p:nvPr/>
          </p:nvSpPr>
          <p:spPr>
            <a:xfrm>
              <a:off x="2263289" y="2076830"/>
              <a:ext cx="394" cy="258"/>
            </a:xfrm>
            <a:custGeom>
              <a:rect b="b" l="l" r="r" t="t"/>
              <a:pathLst>
                <a:path extrusionOk="0" h="19" w="29">
                  <a:moveTo>
                    <a:pt x="28"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7"/>
            <p:cNvSpPr/>
            <p:nvPr/>
          </p:nvSpPr>
          <p:spPr>
            <a:xfrm>
              <a:off x="2270173" y="20631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7"/>
            <p:cNvSpPr/>
            <p:nvPr/>
          </p:nvSpPr>
          <p:spPr>
            <a:xfrm>
              <a:off x="2334109" y="212622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7"/>
            <p:cNvSpPr/>
            <p:nvPr/>
          </p:nvSpPr>
          <p:spPr>
            <a:xfrm>
              <a:off x="2334204" y="212607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7"/>
            <p:cNvSpPr/>
            <p:nvPr/>
          </p:nvSpPr>
          <p:spPr>
            <a:xfrm>
              <a:off x="2334150" y="21261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7"/>
            <p:cNvSpPr/>
            <p:nvPr/>
          </p:nvSpPr>
          <p:spPr>
            <a:xfrm>
              <a:off x="2334204" y="212603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7"/>
            <p:cNvSpPr/>
            <p:nvPr/>
          </p:nvSpPr>
          <p:spPr>
            <a:xfrm>
              <a:off x="2334055" y="212632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7"/>
            <p:cNvSpPr/>
            <p:nvPr/>
          </p:nvSpPr>
          <p:spPr>
            <a:xfrm>
              <a:off x="2334109" y="212626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7"/>
            <p:cNvSpPr/>
            <p:nvPr/>
          </p:nvSpPr>
          <p:spPr>
            <a:xfrm>
              <a:off x="2336580" y="2124365"/>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7"/>
            <p:cNvSpPr/>
            <p:nvPr/>
          </p:nvSpPr>
          <p:spPr>
            <a:xfrm>
              <a:off x="2304306" y="21297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7"/>
            <p:cNvSpPr/>
            <p:nvPr/>
          </p:nvSpPr>
          <p:spPr>
            <a:xfrm>
              <a:off x="2337245" y="212398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7"/>
            <p:cNvSpPr/>
            <p:nvPr/>
          </p:nvSpPr>
          <p:spPr>
            <a:xfrm>
              <a:off x="2304687" y="2129782"/>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7"/>
            <p:cNvSpPr/>
            <p:nvPr/>
          </p:nvSpPr>
          <p:spPr>
            <a:xfrm>
              <a:off x="2336241" y="2124555"/>
              <a:ext cx="258" cy="109"/>
            </a:xfrm>
            <a:custGeom>
              <a:rect b="b" l="l" r="r" t="t"/>
              <a:pathLst>
                <a:path extrusionOk="0" h="8" w="19">
                  <a:moveTo>
                    <a:pt x="1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7"/>
            <p:cNvSpPr/>
            <p:nvPr/>
          </p:nvSpPr>
          <p:spPr>
            <a:xfrm>
              <a:off x="2336010" y="2124704"/>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7"/>
            <p:cNvSpPr/>
            <p:nvPr/>
          </p:nvSpPr>
          <p:spPr>
            <a:xfrm>
              <a:off x="2335725" y="2124895"/>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7"/>
            <p:cNvSpPr/>
            <p:nvPr/>
          </p:nvSpPr>
          <p:spPr>
            <a:xfrm>
              <a:off x="2341237" y="2121989"/>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7"/>
            <p:cNvSpPr/>
            <p:nvPr/>
          </p:nvSpPr>
          <p:spPr>
            <a:xfrm>
              <a:off x="2336865" y="2124229"/>
              <a:ext cx="299" cy="109"/>
            </a:xfrm>
            <a:custGeom>
              <a:rect b="b" l="l" r="r" t="t"/>
              <a:pathLst>
                <a:path extrusionOk="0" h="8" w="22">
                  <a:moveTo>
                    <a:pt x="2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7"/>
            <p:cNvSpPr/>
            <p:nvPr/>
          </p:nvSpPr>
          <p:spPr>
            <a:xfrm>
              <a:off x="2339472" y="2122844"/>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7"/>
            <p:cNvSpPr/>
            <p:nvPr/>
          </p:nvSpPr>
          <p:spPr>
            <a:xfrm>
              <a:off x="2301876" y="2129457"/>
              <a:ext cx="679" cy="109"/>
            </a:xfrm>
            <a:custGeom>
              <a:rect b="b" l="l" r="r" t="t"/>
              <a:pathLst>
                <a:path extrusionOk="0" h="8" w="50">
                  <a:moveTo>
                    <a:pt x="1" y="0"/>
                  </a:moveTo>
                  <a:lnTo>
                    <a:pt x="5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7"/>
            <p:cNvSpPr/>
            <p:nvPr/>
          </p:nvSpPr>
          <p:spPr>
            <a:xfrm>
              <a:off x="2340572" y="2122274"/>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7"/>
            <p:cNvSpPr/>
            <p:nvPr/>
          </p:nvSpPr>
          <p:spPr>
            <a:xfrm>
              <a:off x="2334340" y="2125886"/>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7"/>
            <p:cNvSpPr/>
            <p:nvPr/>
          </p:nvSpPr>
          <p:spPr>
            <a:xfrm>
              <a:off x="2338956" y="2123129"/>
              <a:ext cx="394" cy="163"/>
            </a:xfrm>
            <a:custGeom>
              <a:rect b="b" l="l" r="r" t="t"/>
              <a:pathLst>
                <a:path extrusionOk="0" h="12" w="29">
                  <a:moveTo>
                    <a:pt x="28"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7"/>
            <p:cNvSpPr/>
            <p:nvPr/>
          </p:nvSpPr>
          <p:spPr>
            <a:xfrm>
              <a:off x="2338481" y="2123374"/>
              <a:ext cx="339" cy="149"/>
            </a:xfrm>
            <a:custGeom>
              <a:rect b="b" l="l" r="r" t="t"/>
              <a:pathLst>
                <a:path extrusionOk="0" h="11" w="25">
                  <a:moveTo>
                    <a:pt x="25"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7"/>
            <p:cNvSpPr/>
            <p:nvPr/>
          </p:nvSpPr>
          <p:spPr>
            <a:xfrm>
              <a:off x="2302691" y="2129592"/>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7"/>
            <p:cNvSpPr/>
            <p:nvPr/>
          </p:nvSpPr>
          <p:spPr>
            <a:xfrm>
              <a:off x="2334245" y="2125981"/>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7"/>
            <p:cNvSpPr/>
            <p:nvPr/>
          </p:nvSpPr>
          <p:spPr>
            <a:xfrm>
              <a:off x="2334489" y="212575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7"/>
            <p:cNvSpPr/>
            <p:nvPr/>
          </p:nvSpPr>
          <p:spPr>
            <a:xfrm>
              <a:off x="2303302" y="2129647"/>
              <a:ext cx="394" cy="54"/>
            </a:xfrm>
            <a:custGeom>
              <a:rect b="b" l="l" r="r" t="t"/>
              <a:pathLst>
                <a:path extrusionOk="0" h="4" w="29">
                  <a:moveTo>
                    <a:pt x="29"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7"/>
            <p:cNvSpPr/>
            <p:nvPr/>
          </p:nvSpPr>
          <p:spPr>
            <a:xfrm>
              <a:off x="2333294" y="212645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7"/>
            <p:cNvSpPr/>
            <p:nvPr/>
          </p:nvSpPr>
          <p:spPr>
            <a:xfrm>
              <a:off x="2334394" y="212584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7"/>
            <p:cNvSpPr/>
            <p:nvPr/>
          </p:nvSpPr>
          <p:spPr>
            <a:xfrm>
              <a:off x="2340002" y="2122559"/>
              <a:ext cx="489" cy="258"/>
            </a:xfrm>
            <a:custGeom>
              <a:rect b="b" l="l" r="r" t="t"/>
              <a:pathLst>
                <a:path extrusionOk="0" h="19" w="36">
                  <a:moveTo>
                    <a:pt x="35"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7"/>
            <p:cNvSpPr/>
            <p:nvPr/>
          </p:nvSpPr>
          <p:spPr>
            <a:xfrm>
              <a:off x="2334530" y="212565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7"/>
            <p:cNvSpPr/>
            <p:nvPr/>
          </p:nvSpPr>
          <p:spPr>
            <a:xfrm>
              <a:off x="2305202" y="2129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7"/>
            <p:cNvSpPr/>
            <p:nvPr/>
          </p:nvSpPr>
          <p:spPr>
            <a:xfrm>
              <a:off x="2335100" y="2125275"/>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7"/>
            <p:cNvSpPr/>
            <p:nvPr/>
          </p:nvSpPr>
          <p:spPr>
            <a:xfrm>
              <a:off x="2334964" y="212537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7"/>
            <p:cNvSpPr/>
            <p:nvPr/>
          </p:nvSpPr>
          <p:spPr>
            <a:xfrm>
              <a:off x="2335535" y="2124990"/>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7"/>
            <p:cNvSpPr/>
            <p:nvPr/>
          </p:nvSpPr>
          <p:spPr>
            <a:xfrm>
              <a:off x="2338046" y="2123605"/>
              <a:ext cx="299" cy="163"/>
            </a:xfrm>
            <a:custGeom>
              <a:rect b="b" l="l" r="r" t="t"/>
              <a:pathLst>
                <a:path extrusionOk="0" h="12" w="22">
                  <a:moveTo>
                    <a:pt x="2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7"/>
            <p:cNvSpPr/>
            <p:nvPr/>
          </p:nvSpPr>
          <p:spPr>
            <a:xfrm>
              <a:off x="2303831" y="2129742"/>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7"/>
            <p:cNvSpPr/>
            <p:nvPr/>
          </p:nvSpPr>
          <p:spPr>
            <a:xfrm>
              <a:off x="2335290" y="2125125"/>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7"/>
            <p:cNvSpPr/>
            <p:nvPr/>
          </p:nvSpPr>
          <p:spPr>
            <a:xfrm>
              <a:off x="2334679" y="212556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7"/>
            <p:cNvSpPr/>
            <p:nvPr/>
          </p:nvSpPr>
          <p:spPr>
            <a:xfrm>
              <a:off x="2337626" y="212379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7"/>
            <p:cNvSpPr/>
            <p:nvPr/>
          </p:nvSpPr>
          <p:spPr>
            <a:xfrm>
              <a:off x="2334815" y="212546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7"/>
            <p:cNvSpPr/>
            <p:nvPr/>
          </p:nvSpPr>
          <p:spPr>
            <a:xfrm>
              <a:off x="2292942" y="2120903"/>
              <a:ext cx="68" cy="149"/>
            </a:xfrm>
            <a:custGeom>
              <a:rect b="b" l="l" r="r" t="t"/>
              <a:pathLst>
                <a:path extrusionOk="0" h="11" w="5">
                  <a:moveTo>
                    <a:pt x="4"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7"/>
            <p:cNvSpPr/>
            <p:nvPr/>
          </p:nvSpPr>
          <p:spPr>
            <a:xfrm>
              <a:off x="2292711" y="2120183"/>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7"/>
            <p:cNvSpPr/>
            <p:nvPr/>
          </p:nvSpPr>
          <p:spPr>
            <a:xfrm>
              <a:off x="2293376" y="21224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7"/>
            <p:cNvSpPr/>
            <p:nvPr/>
          </p:nvSpPr>
          <p:spPr>
            <a:xfrm>
              <a:off x="2293281" y="212204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7"/>
            <p:cNvSpPr/>
            <p:nvPr/>
          </p:nvSpPr>
          <p:spPr>
            <a:xfrm>
              <a:off x="2287769" y="2147800"/>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7"/>
            <p:cNvSpPr/>
            <p:nvPr/>
          </p:nvSpPr>
          <p:spPr>
            <a:xfrm>
              <a:off x="2288760" y="2148709"/>
              <a:ext cx="299" cy="299"/>
            </a:xfrm>
            <a:custGeom>
              <a:rect b="b" l="l" r="r" t="t"/>
              <a:pathLst>
                <a:path extrusionOk="0" h="22" w="22">
                  <a:moveTo>
                    <a:pt x="22"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7"/>
            <p:cNvSpPr/>
            <p:nvPr/>
          </p:nvSpPr>
          <p:spPr>
            <a:xfrm>
              <a:off x="2293227" y="2151126"/>
              <a:ext cx="638" cy="204"/>
            </a:xfrm>
            <a:custGeom>
              <a:rect b="b" l="l" r="r" t="t"/>
              <a:pathLst>
                <a:path extrusionOk="0" h="15" w="47">
                  <a:moveTo>
                    <a:pt x="46"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7"/>
            <p:cNvSpPr/>
            <p:nvPr/>
          </p:nvSpPr>
          <p:spPr>
            <a:xfrm>
              <a:off x="2296703" y="215080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7"/>
            <p:cNvSpPr/>
            <p:nvPr/>
          </p:nvSpPr>
          <p:spPr>
            <a:xfrm>
              <a:off x="2289195" y="2149130"/>
              <a:ext cx="489" cy="394"/>
            </a:xfrm>
            <a:custGeom>
              <a:rect b="b" l="l" r="r" t="t"/>
              <a:pathLst>
                <a:path extrusionOk="0" h="29" w="36">
                  <a:moveTo>
                    <a:pt x="35"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7"/>
            <p:cNvSpPr/>
            <p:nvPr/>
          </p:nvSpPr>
          <p:spPr>
            <a:xfrm>
              <a:off x="2297273" y="215089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7"/>
            <p:cNvSpPr/>
            <p:nvPr/>
          </p:nvSpPr>
          <p:spPr>
            <a:xfrm>
              <a:off x="2293987" y="2150936"/>
              <a:ext cx="543" cy="163"/>
            </a:xfrm>
            <a:custGeom>
              <a:rect b="b" l="l" r="r" t="t"/>
              <a:pathLst>
                <a:path extrusionOk="0" h="12" w="40">
                  <a:moveTo>
                    <a:pt x="39"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7"/>
            <p:cNvSpPr/>
            <p:nvPr/>
          </p:nvSpPr>
          <p:spPr>
            <a:xfrm>
              <a:off x="2306913" y="2152701"/>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7"/>
            <p:cNvSpPr/>
            <p:nvPr/>
          </p:nvSpPr>
          <p:spPr>
            <a:xfrm>
              <a:off x="2307293" y="2153081"/>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7"/>
            <p:cNvSpPr/>
            <p:nvPr/>
          </p:nvSpPr>
          <p:spPr>
            <a:xfrm>
              <a:off x="2305352" y="2151126"/>
              <a:ext cx="530" cy="543"/>
            </a:xfrm>
            <a:custGeom>
              <a:rect b="b" l="l" r="r" t="t"/>
              <a:pathLst>
                <a:path extrusionOk="0" h="40" w="39">
                  <a:moveTo>
                    <a:pt x="0" y="1"/>
                  </a:moveTo>
                  <a:lnTo>
                    <a:pt x="39"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7"/>
            <p:cNvSpPr/>
            <p:nvPr/>
          </p:nvSpPr>
          <p:spPr>
            <a:xfrm>
              <a:off x="2305922" y="2151697"/>
              <a:ext cx="434" cy="448"/>
            </a:xfrm>
            <a:custGeom>
              <a:rect b="b" l="l" r="r" t="t"/>
              <a:pathLst>
                <a:path extrusionOk="0" h="33" w="32">
                  <a:moveTo>
                    <a:pt x="0" y="1"/>
                  </a:moveTo>
                  <a:lnTo>
                    <a:pt x="3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7"/>
            <p:cNvSpPr/>
            <p:nvPr/>
          </p:nvSpPr>
          <p:spPr>
            <a:xfrm>
              <a:off x="2306492" y="2152267"/>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7"/>
            <p:cNvSpPr/>
            <p:nvPr/>
          </p:nvSpPr>
          <p:spPr>
            <a:xfrm>
              <a:off x="2304727" y="2150610"/>
              <a:ext cx="489" cy="434"/>
            </a:xfrm>
            <a:custGeom>
              <a:rect b="b" l="l" r="r" t="t"/>
              <a:pathLst>
                <a:path extrusionOk="0" h="32" w="36">
                  <a:moveTo>
                    <a:pt x="1" y="0"/>
                  </a:moveTo>
                  <a:lnTo>
                    <a:pt x="36"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7"/>
            <p:cNvSpPr/>
            <p:nvPr/>
          </p:nvSpPr>
          <p:spPr>
            <a:xfrm>
              <a:off x="2291951" y="2116436"/>
              <a:ext cx="14" cy="0"/>
            </a:xfrm>
            <a:custGeom>
              <a:rect b="b" l="l" r="r" t="t"/>
              <a:pathLst>
                <a:path extrusionOk="0" h="0"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7"/>
            <p:cNvSpPr/>
            <p:nvPr/>
          </p:nvSpPr>
          <p:spPr>
            <a:xfrm>
              <a:off x="229256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7"/>
            <p:cNvSpPr/>
            <p:nvPr/>
          </p:nvSpPr>
          <p:spPr>
            <a:xfrm>
              <a:off x="2291095" y="211647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7"/>
            <p:cNvSpPr/>
            <p:nvPr/>
          </p:nvSpPr>
          <p:spPr>
            <a:xfrm>
              <a:off x="229313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7"/>
            <p:cNvSpPr/>
            <p:nvPr/>
          </p:nvSpPr>
          <p:spPr>
            <a:xfrm>
              <a:off x="2291326" y="211647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7"/>
            <p:cNvSpPr/>
            <p:nvPr/>
          </p:nvSpPr>
          <p:spPr>
            <a:xfrm>
              <a:off x="258574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7"/>
            <p:cNvSpPr/>
            <p:nvPr/>
          </p:nvSpPr>
          <p:spPr>
            <a:xfrm>
              <a:off x="2587696" y="173436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7"/>
            <p:cNvSpPr/>
            <p:nvPr/>
          </p:nvSpPr>
          <p:spPr>
            <a:xfrm>
              <a:off x="2588782" y="1734365"/>
              <a:ext cx="489" cy="14"/>
            </a:xfrm>
            <a:custGeom>
              <a:rect b="b" l="l" r="r" t="t"/>
              <a:pathLst>
                <a:path extrusionOk="0" h="1" w="36">
                  <a:moveTo>
                    <a:pt x="1" y="0"/>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7"/>
            <p:cNvSpPr/>
            <p:nvPr/>
          </p:nvSpPr>
          <p:spPr>
            <a:xfrm>
              <a:off x="2587221" y="1734365"/>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7"/>
            <p:cNvSpPr/>
            <p:nvPr/>
          </p:nvSpPr>
          <p:spPr>
            <a:xfrm>
              <a:off x="2586786" y="173427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7"/>
            <p:cNvSpPr/>
            <p:nvPr/>
          </p:nvSpPr>
          <p:spPr>
            <a:xfrm>
              <a:off x="2588646" y="173436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7"/>
            <p:cNvSpPr/>
            <p:nvPr/>
          </p:nvSpPr>
          <p:spPr>
            <a:xfrm>
              <a:off x="258612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7"/>
            <p:cNvSpPr/>
            <p:nvPr/>
          </p:nvSpPr>
          <p:spPr>
            <a:xfrm>
              <a:off x="2585075" y="1734080"/>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7"/>
            <p:cNvSpPr/>
            <p:nvPr/>
          </p:nvSpPr>
          <p:spPr>
            <a:xfrm>
              <a:off x="2553752" y="174913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7"/>
            <p:cNvSpPr/>
            <p:nvPr/>
          </p:nvSpPr>
          <p:spPr>
            <a:xfrm>
              <a:off x="2553997" y="1748716"/>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7"/>
            <p:cNvSpPr/>
            <p:nvPr/>
          </p:nvSpPr>
          <p:spPr>
            <a:xfrm>
              <a:off x="2555612" y="1746720"/>
              <a:ext cx="244" cy="204"/>
            </a:xfrm>
            <a:custGeom>
              <a:rect b="b" l="l" r="r" t="t"/>
              <a:pathLst>
                <a:path extrusionOk="0" h="15" w="18">
                  <a:moveTo>
                    <a:pt x="18"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7"/>
            <p:cNvSpPr/>
            <p:nvPr/>
          </p:nvSpPr>
          <p:spPr>
            <a:xfrm>
              <a:off x="2554893" y="1747426"/>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7"/>
            <p:cNvSpPr/>
            <p:nvPr/>
          </p:nvSpPr>
          <p:spPr>
            <a:xfrm>
              <a:off x="2554187" y="1748377"/>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7"/>
            <p:cNvSpPr/>
            <p:nvPr/>
          </p:nvSpPr>
          <p:spPr>
            <a:xfrm>
              <a:off x="2555368" y="1746951"/>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7"/>
            <p:cNvSpPr/>
            <p:nvPr/>
          </p:nvSpPr>
          <p:spPr>
            <a:xfrm>
              <a:off x="2554417" y="17479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7"/>
            <p:cNvSpPr/>
            <p:nvPr/>
          </p:nvSpPr>
          <p:spPr>
            <a:xfrm>
              <a:off x="2553616" y="1749572"/>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7"/>
            <p:cNvSpPr/>
            <p:nvPr/>
          </p:nvSpPr>
          <p:spPr>
            <a:xfrm>
              <a:off x="2553087" y="1753143"/>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7"/>
            <p:cNvSpPr/>
            <p:nvPr/>
          </p:nvSpPr>
          <p:spPr>
            <a:xfrm>
              <a:off x="2555137" y="1747196"/>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7"/>
            <p:cNvSpPr/>
            <p:nvPr/>
          </p:nvSpPr>
          <p:spPr>
            <a:xfrm>
              <a:off x="2554662" y="1747712"/>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7"/>
            <p:cNvSpPr/>
            <p:nvPr/>
          </p:nvSpPr>
          <p:spPr>
            <a:xfrm>
              <a:off x="2572014" y="1722675"/>
              <a:ext cx="109" cy="190"/>
            </a:xfrm>
            <a:custGeom>
              <a:rect b="b" l="l" r="r" t="t"/>
              <a:pathLst>
                <a:path extrusionOk="0" h="14"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7"/>
            <p:cNvSpPr/>
            <p:nvPr/>
          </p:nvSpPr>
          <p:spPr>
            <a:xfrm>
              <a:off x="2572489" y="172161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7"/>
            <p:cNvSpPr/>
            <p:nvPr/>
          </p:nvSpPr>
          <p:spPr>
            <a:xfrm>
              <a:off x="2572299" y="1722050"/>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7"/>
            <p:cNvSpPr/>
            <p:nvPr/>
          </p:nvSpPr>
          <p:spPr>
            <a:xfrm>
              <a:off x="2571824" y="1723001"/>
              <a:ext cx="109" cy="204"/>
            </a:xfrm>
            <a:custGeom>
              <a:rect b="b" l="l" r="r" t="t"/>
              <a:pathLst>
                <a:path extrusionOk="0" h="15" w="8">
                  <a:moveTo>
                    <a:pt x="0" y="15"/>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7"/>
            <p:cNvSpPr/>
            <p:nvPr/>
          </p:nvSpPr>
          <p:spPr>
            <a:xfrm>
              <a:off x="2572394" y="17218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7"/>
            <p:cNvSpPr/>
            <p:nvPr/>
          </p:nvSpPr>
          <p:spPr>
            <a:xfrm>
              <a:off x="2572150" y="1722335"/>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7"/>
            <p:cNvSpPr/>
            <p:nvPr/>
          </p:nvSpPr>
          <p:spPr>
            <a:xfrm>
              <a:off x="2570914" y="1724671"/>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7"/>
            <p:cNvSpPr/>
            <p:nvPr/>
          </p:nvSpPr>
          <p:spPr>
            <a:xfrm>
              <a:off x="2570588" y="1725187"/>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7"/>
            <p:cNvSpPr/>
            <p:nvPr/>
          </p:nvSpPr>
          <p:spPr>
            <a:xfrm>
              <a:off x="2571634" y="172338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7"/>
            <p:cNvSpPr/>
            <p:nvPr/>
          </p:nvSpPr>
          <p:spPr>
            <a:xfrm>
              <a:off x="2571159" y="1724195"/>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7"/>
            <p:cNvSpPr/>
            <p:nvPr/>
          </p:nvSpPr>
          <p:spPr>
            <a:xfrm>
              <a:off x="2571389" y="1723761"/>
              <a:ext cx="163" cy="258"/>
            </a:xfrm>
            <a:custGeom>
              <a:rect b="b" l="l" r="r" t="t"/>
              <a:pathLst>
                <a:path extrusionOk="0" h="19" w="12">
                  <a:moveTo>
                    <a:pt x="1"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7"/>
            <p:cNvSpPr/>
            <p:nvPr/>
          </p:nvSpPr>
          <p:spPr>
            <a:xfrm>
              <a:off x="2572679" y="172114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7"/>
            <p:cNvSpPr/>
            <p:nvPr/>
          </p:nvSpPr>
          <p:spPr>
            <a:xfrm>
              <a:off x="2572584" y="172142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7"/>
            <p:cNvSpPr/>
            <p:nvPr/>
          </p:nvSpPr>
          <p:spPr>
            <a:xfrm>
              <a:off x="2572625" y="1721235"/>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7"/>
            <p:cNvSpPr/>
            <p:nvPr/>
          </p:nvSpPr>
          <p:spPr>
            <a:xfrm>
              <a:off x="2604994" y="1750237"/>
              <a:ext cx="14" cy="149"/>
            </a:xfrm>
            <a:custGeom>
              <a:rect b="b" l="l" r="r" t="t"/>
              <a:pathLst>
                <a:path extrusionOk="0" h="11"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7"/>
            <p:cNvSpPr/>
            <p:nvPr/>
          </p:nvSpPr>
          <p:spPr>
            <a:xfrm>
              <a:off x="2605048" y="1750807"/>
              <a:ext cx="54" cy="244"/>
            </a:xfrm>
            <a:custGeom>
              <a:rect b="b" l="l" r="r" t="t"/>
              <a:pathLst>
                <a:path extrusionOk="0" h="18" w="4">
                  <a:moveTo>
                    <a:pt x="0" y="1"/>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7"/>
            <p:cNvSpPr/>
            <p:nvPr/>
          </p:nvSpPr>
          <p:spPr>
            <a:xfrm>
              <a:off x="2376321" y="1716673"/>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7"/>
            <p:cNvSpPr/>
            <p:nvPr/>
          </p:nvSpPr>
          <p:spPr>
            <a:xfrm>
              <a:off x="2377122" y="1716728"/>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7"/>
            <p:cNvSpPr/>
            <p:nvPr/>
          </p:nvSpPr>
          <p:spPr>
            <a:xfrm>
              <a:off x="2378833" y="1717013"/>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7"/>
            <p:cNvSpPr/>
            <p:nvPr/>
          </p:nvSpPr>
          <p:spPr>
            <a:xfrm>
              <a:off x="2377937" y="1716864"/>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7"/>
            <p:cNvSpPr/>
            <p:nvPr/>
          </p:nvSpPr>
          <p:spPr>
            <a:xfrm>
              <a:off x="2375561" y="1716633"/>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7"/>
            <p:cNvSpPr/>
            <p:nvPr/>
          </p:nvSpPr>
          <p:spPr>
            <a:xfrm>
              <a:off x="2379784" y="1717203"/>
              <a:ext cx="299" cy="54"/>
            </a:xfrm>
            <a:custGeom>
              <a:rect b="b" l="l" r="r" t="t"/>
              <a:pathLst>
                <a:path extrusionOk="0" h="4" w="22">
                  <a:moveTo>
                    <a:pt x="22"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7"/>
            <p:cNvSpPr/>
            <p:nvPr/>
          </p:nvSpPr>
          <p:spPr>
            <a:xfrm>
              <a:off x="2368134" y="1717773"/>
              <a:ext cx="828" cy="149"/>
            </a:xfrm>
            <a:custGeom>
              <a:rect b="b" l="l" r="r" t="t"/>
              <a:pathLst>
                <a:path extrusionOk="0" h="11" w="61">
                  <a:moveTo>
                    <a:pt x="1" y="11"/>
                  </a:move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7"/>
            <p:cNvSpPr/>
            <p:nvPr/>
          </p:nvSpPr>
          <p:spPr>
            <a:xfrm>
              <a:off x="2374896" y="171663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7"/>
            <p:cNvSpPr/>
            <p:nvPr/>
          </p:nvSpPr>
          <p:spPr>
            <a:xfrm>
              <a:off x="2369234" y="1717488"/>
              <a:ext cx="964" cy="244"/>
            </a:xfrm>
            <a:custGeom>
              <a:rect b="b" l="l" r="r" t="t"/>
              <a:pathLst>
                <a:path extrusionOk="0" h="18" w="71">
                  <a:moveTo>
                    <a:pt x="0" y="18"/>
                  </a:moveTo>
                  <a:lnTo>
                    <a:pt x="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7"/>
            <p:cNvSpPr/>
            <p:nvPr/>
          </p:nvSpPr>
          <p:spPr>
            <a:xfrm>
              <a:off x="2374611" y="1725051"/>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7"/>
            <p:cNvSpPr/>
            <p:nvPr/>
          </p:nvSpPr>
          <p:spPr>
            <a:xfrm>
              <a:off x="2374461" y="1724901"/>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7"/>
            <p:cNvSpPr/>
            <p:nvPr/>
          </p:nvSpPr>
          <p:spPr>
            <a:xfrm>
              <a:off x="2374896" y="1725377"/>
              <a:ext cx="149" cy="258"/>
            </a:xfrm>
            <a:custGeom>
              <a:rect b="b" l="l" r="r" t="t"/>
              <a:pathLst>
                <a:path extrusionOk="0" h="19" w="11">
                  <a:moveTo>
                    <a:pt x="1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7"/>
            <p:cNvSpPr/>
            <p:nvPr/>
          </p:nvSpPr>
          <p:spPr>
            <a:xfrm>
              <a:off x="2374746" y="1725187"/>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7"/>
            <p:cNvSpPr/>
            <p:nvPr/>
          </p:nvSpPr>
          <p:spPr>
            <a:xfrm>
              <a:off x="2376702" y="1727617"/>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7"/>
            <p:cNvSpPr/>
            <p:nvPr/>
          </p:nvSpPr>
          <p:spPr>
            <a:xfrm>
              <a:off x="2377177" y="1727753"/>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7"/>
            <p:cNvSpPr/>
            <p:nvPr/>
          </p:nvSpPr>
          <p:spPr>
            <a:xfrm>
              <a:off x="2377937" y="172832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7"/>
            <p:cNvSpPr/>
            <p:nvPr/>
          </p:nvSpPr>
          <p:spPr>
            <a:xfrm>
              <a:off x="2389668" y="171268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7"/>
            <p:cNvSpPr/>
            <p:nvPr/>
          </p:nvSpPr>
          <p:spPr>
            <a:xfrm>
              <a:off x="2389953" y="1712111"/>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7"/>
            <p:cNvSpPr/>
            <p:nvPr/>
          </p:nvSpPr>
          <p:spPr>
            <a:xfrm>
              <a:off x="2389532" y="1713021"/>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7"/>
            <p:cNvSpPr/>
            <p:nvPr/>
          </p:nvSpPr>
          <p:spPr>
            <a:xfrm>
              <a:off x="2389573" y="1712872"/>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7"/>
            <p:cNvSpPr/>
            <p:nvPr/>
          </p:nvSpPr>
          <p:spPr>
            <a:xfrm>
              <a:off x="2389763" y="1712397"/>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7"/>
            <p:cNvSpPr/>
            <p:nvPr/>
          </p:nvSpPr>
          <p:spPr>
            <a:xfrm>
              <a:off x="2389478" y="1713116"/>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7"/>
            <p:cNvSpPr/>
            <p:nvPr/>
          </p:nvSpPr>
          <p:spPr>
            <a:xfrm>
              <a:off x="2381114" y="1715248"/>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7"/>
            <p:cNvSpPr/>
            <p:nvPr/>
          </p:nvSpPr>
          <p:spPr>
            <a:xfrm>
              <a:off x="2403748" y="1738262"/>
              <a:ext cx="339" cy="244"/>
            </a:xfrm>
            <a:custGeom>
              <a:rect b="b" l="l" r="r" t="t"/>
              <a:pathLst>
                <a:path extrusionOk="0" h="18" w="25">
                  <a:moveTo>
                    <a:pt x="25"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7"/>
            <p:cNvSpPr/>
            <p:nvPr/>
          </p:nvSpPr>
          <p:spPr>
            <a:xfrm>
              <a:off x="2403273" y="1737922"/>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7"/>
            <p:cNvSpPr/>
            <p:nvPr/>
          </p:nvSpPr>
          <p:spPr>
            <a:xfrm>
              <a:off x="2402933" y="1737596"/>
              <a:ext cx="258" cy="204"/>
            </a:xfrm>
            <a:custGeom>
              <a:rect b="b" l="l" r="r" t="t"/>
              <a:pathLst>
                <a:path extrusionOk="0" h="15" w="19">
                  <a:moveTo>
                    <a:pt x="18"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7"/>
            <p:cNvSpPr/>
            <p:nvPr/>
          </p:nvSpPr>
          <p:spPr>
            <a:xfrm>
              <a:off x="2380069" y="1732695"/>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7"/>
            <p:cNvSpPr/>
            <p:nvPr/>
          </p:nvSpPr>
          <p:spPr>
            <a:xfrm>
              <a:off x="2404264" y="1738588"/>
              <a:ext cx="543" cy="353"/>
            </a:xfrm>
            <a:custGeom>
              <a:rect b="b" l="l" r="r" t="t"/>
              <a:pathLst>
                <a:path extrusionOk="0" h="26" w="40">
                  <a:moveTo>
                    <a:pt x="3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7"/>
            <p:cNvSpPr/>
            <p:nvPr/>
          </p:nvSpPr>
          <p:spPr>
            <a:xfrm>
              <a:off x="2405364" y="1714447"/>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7"/>
            <p:cNvSpPr/>
            <p:nvPr/>
          </p:nvSpPr>
          <p:spPr>
            <a:xfrm>
              <a:off x="2400612" y="171729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7"/>
            <p:cNvSpPr/>
            <p:nvPr/>
          </p:nvSpPr>
          <p:spPr>
            <a:xfrm>
              <a:off x="2403884" y="1715153"/>
              <a:ext cx="299" cy="109"/>
            </a:xfrm>
            <a:custGeom>
              <a:rect b="b" l="l" r="r" t="t"/>
              <a:pathLst>
                <a:path extrusionOk="0" h="8" w="22">
                  <a:moveTo>
                    <a:pt x="1" y="8"/>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7"/>
            <p:cNvSpPr/>
            <p:nvPr/>
          </p:nvSpPr>
          <p:spPr>
            <a:xfrm>
              <a:off x="2404603" y="1714868"/>
              <a:ext cx="299" cy="109"/>
            </a:xfrm>
            <a:custGeom>
              <a:rect b="b" l="l" r="r" t="t"/>
              <a:pathLst>
                <a:path extrusionOk="0" h="8" w="22">
                  <a:moveTo>
                    <a:pt x="0" y="8"/>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7"/>
            <p:cNvSpPr/>
            <p:nvPr/>
          </p:nvSpPr>
          <p:spPr>
            <a:xfrm>
              <a:off x="2403504" y="1715302"/>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7"/>
            <p:cNvSpPr/>
            <p:nvPr/>
          </p:nvSpPr>
          <p:spPr>
            <a:xfrm>
              <a:off x="2404929" y="1714637"/>
              <a:ext cx="353" cy="204"/>
            </a:xfrm>
            <a:custGeom>
              <a:rect b="b" l="l" r="r" t="t"/>
              <a:pathLst>
                <a:path extrusionOk="0" h="15" w="26">
                  <a:moveTo>
                    <a:pt x="1" y="1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7"/>
            <p:cNvSpPr/>
            <p:nvPr/>
          </p:nvSpPr>
          <p:spPr>
            <a:xfrm>
              <a:off x="2404223" y="1715017"/>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7"/>
            <p:cNvSpPr/>
            <p:nvPr/>
          </p:nvSpPr>
          <p:spPr>
            <a:xfrm>
              <a:off x="2390958" y="1712261"/>
              <a:ext cx="394" cy="149"/>
            </a:xfrm>
            <a:custGeom>
              <a:rect b="b" l="l" r="r" t="t"/>
              <a:pathLst>
                <a:path extrusionOk="0" h="11" w="29">
                  <a:moveTo>
                    <a:pt x="0" y="0"/>
                  </a:moveTo>
                  <a:lnTo>
                    <a:pt x="2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7"/>
            <p:cNvSpPr/>
            <p:nvPr/>
          </p:nvSpPr>
          <p:spPr>
            <a:xfrm>
              <a:off x="2391664" y="1712492"/>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7"/>
            <p:cNvSpPr/>
            <p:nvPr/>
          </p:nvSpPr>
          <p:spPr>
            <a:xfrm>
              <a:off x="2400136" y="1717244"/>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7"/>
            <p:cNvSpPr/>
            <p:nvPr/>
          </p:nvSpPr>
          <p:spPr>
            <a:xfrm>
              <a:off x="2399702" y="171710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7"/>
            <p:cNvSpPr/>
            <p:nvPr/>
          </p:nvSpPr>
          <p:spPr>
            <a:xfrm>
              <a:off x="2400747" y="171724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7"/>
            <p:cNvSpPr/>
            <p:nvPr/>
          </p:nvSpPr>
          <p:spPr>
            <a:xfrm>
              <a:off x="2399322" y="1716959"/>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7"/>
            <p:cNvSpPr/>
            <p:nvPr/>
          </p:nvSpPr>
          <p:spPr>
            <a:xfrm>
              <a:off x="2390958" y="173279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7"/>
            <p:cNvSpPr/>
            <p:nvPr/>
          </p:nvSpPr>
          <p:spPr>
            <a:xfrm>
              <a:off x="2391243" y="1733550"/>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7"/>
            <p:cNvSpPr/>
            <p:nvPr/>
          </p:nvSpPr>
          <p:spPr>
            <a:xfrm>
              <a:off x="2391813"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7"/>
            <p:cNvSpPr/>
            <p:nvPr/>
          </p:nvSpPr>
          <p:spPr>
            <a:xfrm>
              <a:off x="2390904" y="1732559"/>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7"/>
            <p:cNvSpPr/>
            <p:nvPr/>
          </p:nvSpPr>
          <p:spPr>
            <a:xfrm>
              <a:off x="2391094" y="1733170"/>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7"/>
            <p:cNvSpPr/>
            <p:nvPr/>
          </p:nvSpPr>
          <p:spPr>
            <a:xfrm>
              <a:off x="2384726" y="1733930"/>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7"/>
            <p:cNvSpPr/>
            <p:nvPr/>
          </p:nvSpPr>
          <p:spPr>
            <a:xfrm>
              <a:off x="2385350"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7"/>
            <p:cNvSpPr/>
            <p:nvPr/>
          </p:nvSpPr>
          <p:spPr>
            <a:xfrm>
              <a:off x="2379784" y="1731744"/>
              <a:ext cx="543" cy="299"/>
            </a:xfrm>
            <a:custGeom>
              <a:rect b="b" l="l" r="r" t="t"/>
              <a:pathLst>
                <a:path extrusionOk="0" h="22" w="40">
                  <a:moveTo>
                    <a:pt x="39"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7"/>
            <p:cNvSpPr/>
            <p:nvPr/>
          </p:nvSpPr>
          <p:spPr>
            <a:xfrm>
              <a:off x="2385826" y="173579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7"/>
            <p:cNvSpPr/>
            <p:nvPr/>
          </p:nvSpPr>
          <p:spPr>
            <a:xfrm>
              <a:off x="2385676" y="173522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7"/>
            <p:cNvSpPr/>
            <p:nvPr/>
          </p:nvSpPr>
          <p:spPr>
            <a:xfrm>
              <a:off x="2595449" y="1751378"/>
              <a:ext cx="0" cy="14"/>
            </a:xfrm>
            <a:custGeom>
              <a:rect b="b" l="l" r="r" t="t"/>
              <a:pathLst>
                <a:path extrusionOk="0" h="1" w="0">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7"/>
            <p:cNvSpPr/>
            <p:nvPr/>
          </p:nvSpPr>
          <p:spPr>
            <a:xfrm>
              <a:off x="2549950" y="1753523"/>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7"/>
            <p:cNvSpPr/>
            <p:nvPr/>
          </p:nvSpPr>
          <p:spPr>
            <a:xfrm>
              <a:off x="2550236" y="175361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7"/>
            <p:cNvSpPr/>
            <p:nvPr/>
          </p:nvSpPr>
          <p:spPr>
            <a:xfrm>
              <a:off x="2550480" y="1753754"/>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7"/>
            <p:cNvSpPr/>
            <p:nvPr/>
          </p:nvSpPr>
          <p:spPr>
            <a:xfrm>
              <a:off x="2550711" y="1753903"/>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7"/>
            <p:cNvSpPr/>
            <p:nvPr/>
          </p:nvSpPr>
          <p:spPr>
            <a:xfrm>
              <a:off x="2549625" y="1753373"/>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7"/>
            <p:cNvSpPr/>
            <p:nvPr/>
          </p:nvSpPr>
          <p:spPr>
            <a:xfrm>
              <a:off x="2579848" y="175789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7"/>
            <p:cNvSpPr/>
            <p:nvPr/>
          </p:nvSpPr>
          <p:spPr>
            <a:xfrm>
              <a:off x="2583419" y="1758221"/>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7"/>
            <p:cNvSpPr/>
            <p:nvPr/>
          </p:nvSpPr>
          <p:spPr>
            <a:xfrm>
              <a:off x="2582319" y="175846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7"/>
            <p:cNvSpPr/>
            <p:nvPr/>
          </p:nvSpPr>
          <p:spPr>
            <a:xfrm>
              <a:off x="2584030" y="175812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7"/>
            <p:cNvSpPr/>
            <p:nvPr/>
          </p:nvSpPr>
          <p:spPr>
            <a:xfrm>
              <a:off x="2582890" y="1758370"/>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7"/>
            <p:cNvSpPr/>
            <p:nvPr/>
          </p:nvSpPr>
          <p:spPr>
            <a:xfrm>
              <a:off x="2581803" y="175850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7"/>
            <p:cNvSpPr/>
            <p:nvPr/>
          </p:nvSpPr>
          <p:spPr>
            <a:xfrm>
              <a:off x="2600147" y="1753618"/>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7"/>
            <p:cNvSpPr/>
            <p:nvPr/>
          </p:nvSpPr>
          <p:spPr>
            <a:xfrm>
              <a:off x="2596250" y="1752097"/>
              <a:ext cx="54" cy="54"/>
            </a:xfrm>
            <a:custGeom>
              <a:rect b="b" l="l" r="r" t="t"/>
              <a:pathLst>
                <a:path extrusionOk="0" h="4" w="4">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7"/>
            <p:cNvSpPr/>
            <p:nvPr/>
          </p:nvSpPr>
          <p:spPr>
            <a:xfrm>
              <a:off x="2599536" y="1753563"/>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7"/>
            <p:cNvSpPr/>
            <p:nvPr/>
          </p:nvSpPr>
          <p:spPr>
            <a:xfrm>
              <a:off x="2595639" y="1751473"/>
              <a:ext cx="190" cy="163"/>
            </a:xfrm>
            <a:custGeom>
              <a:rect b="b" l="l" r="r" t="t"/>
              <a:pathLst>
                <a:path extrusionOk="0" h="12" w="14">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7"/>
            <p:cNvSpPr/>
            <p:nvPr/>
          </p:nvSpPr>
          <p:spPr>
            <a:xfrm>
              <a:off x="2595965" y="1751758"/>
              <a:ext cx="149" cy="109"/>
            </a:xfrm>
            <a:custGeom>
              <a:rect b="b" l="l" r="r" t="t"/>
              <a:pathLst>
                <a:path extrusionOk="0" h="8" w="11">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7"/>
            <p:cNvSpPr/>
            <p:nvPr/>
          </p:nvSpPr>
          <p:spPr>
            <a:xfrm>
              <a:off x="2600812" y="17537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7"/>
            <p:cNvSpPr/>
            <p:nvPr/>
          </p:nvSpPr>
          <p:spPr>
            <a:xfrm>
              <a:off x="2556033" y="1755138"/>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7"/>
            <p:cNvSpPr/>
            <p:nvPr/>
          </p:nvSpPr>
          <p:spPr>
            <a:xfrm>
              <a:off x="2552951" y="175527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7"/>
            <p:cNvSpPr/>
            <p:nvPr/>
          </p:nvSpPr>
          <p:spPr>
            <a:xfrm>
              <a:off x="2580663" y="1829951"/>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7"/>
            <p:cNvSpPr/>
            <p:nvPr/>
          </p:nvSpPr>
          <p:spPr>
            <a:xfrm>
              <a:off x="2555273" y="1862360"/>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7"/>
            <p:cNvSpPr/>
            <p:nvPr/>
          </p:nvSpPr>
          <p:spPr>
            <a:xfrm>
              <a:off x="2620255" y="1767725"/>
              <a:ext cx="530" cy="258"/>
            </a:xfrm>
            <a:custGeom>
              <a:rect b="b" l="l" r="r" t="t"/>
              <a:pathLst>
                <a:path extrusionOk="0" h="19" w="39">
                  <a:moveTo>
                    <a:pt x="0" y="1"/>
                  </a:moveTo>
                  <a:lnTo>
                    <a:pt x="3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7"/>
            <p:cNvSpPr/>
            <p:nvPr/>
          </p:nvSpPr>
          <p:spPr>
            <a:xfrm>
              <a:off x="2619589" y="1767345"/>
              <a:ext cx="434" cy="258"/>
            </a:xfrm>
            <a:custGeom>
              <a:rect b="b" l="l" r="r" t="t"/>
              <a:pathLst>
                <a:path extrusionOk="0" h="19" w="32">
                  <a:moveTo>
                    <a:pt x="0"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7"/>
            <p:cNvSpPr/>
            <p:nvPr/>
          </p:nvSpPr>
          <p:spPr>
            <a:xfrm>
              <a:off x="2620920" y="1768064"/>
              <a:ext cx="530" cy="339"/>
            </a:xfrm>
            <a:custGeom>
              <a:rect b="b" l="l" r="r" t="t"/>
              <a:pathLst>
                <a:path extrusionOk="0" h="25" w="39">
                  <a:moveTo>
                    <a:pt x="39"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7"/>
            <p:cNvSpPr/>
            <p:nvPr/>
          </p:nvSpPr>
          <p:spPr>
            <a:xfrm>
              <a:off x="2618870" y="1766964"/>
              <a:ext cx="448" cy="258"/>
            </a:xfrm>
            <a:custGeom>
              <a:rect b="b" l="l" r="r" t="t"/>
              <a:pathLst>
                <a:path extrusionOk="0" h="19" w="33">
                  <a:moveTo>
                    <a:pt x="1"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7"/>
            <p:cNvSpPr/>
            <p:nvPr/>
          </p:nvSpPr>
          <p:spPr>
            <a:xfrm>
              <a:off x="2616358" y="1765783"/>
              <a:ext cx="720" cy="339"/>
            </a:xfrm>
            <a:custGeom>
              <a:rect b="b" l="l" r="r" t="t"/>
              <a:pathLst>
                <a:path extrusionOk="0" h="25" w="53">
                  <a:moveTo>
                    <a:pt x="0" y="0"/>
                  </a:moveTo>
                  <a:lnTo>
                    <a:pt x="53"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7"/>
            <p:cNvSpPr/>
            <p:nvPr/>
          </p:nvSpPr>
          <p:spPr>
            <a:xfrm>
              <a:off x="2618164" y="1766639"/>
              <a:ext cx="394" cy="204"/>
            </a:xfrm>
            <a:custGeom>
              <a:rect b="b" l="l" r="r" t="t"/>
              <a:pathLst>
                <a:path extrusionOk="0" h="15" w="29">
                  <a:moveTo>
                    <a:pt x="0" y="0"/>
                  </a:moveTo>
                  <a:lnTo>
                    <a:pt x="2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7"/>
            <p:cNvSpPr/>
            <p:nvPr/>
          </p:nvSpPr>
          <p:spPr>
            <a:xfrm>
              <a:off x="2607465" y="1755940"/>
              <a:ext cx="1208" cy="828"/>
            </a:xfrm>
            <a:custGeom>
              <a:rect b="b" l="l" r="r" t="t"/>
              <a:pathLst>
                <a:path extrusionOk="0" h="61" w="89">
                  <a:moveTo>
                    <a:pt x="1" y="1"/>
                  </a:moveTo>
                  <a:lnTo>
                    <a:pt x="88"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7"/>
            <p:cNvSpPr/>
            <p:nvPr/>
          </p:nvSpPr>
          <p:spPr>
            <a:xfrm>
              <a:off x="2617349" y="1766258"/>
              <a:ext cx="489" cy="204"/>
            </a:xfrm>
            <a:custGeom>
              <a:rect b="b" l="l" r="r" t="t"/>
              <a:pathLst>
                <a:path extrusionOk="0" h="15" w="36">
                  <a:moveTo>
                    <a:pt x="1" y="0"/>
                  </a:moveTo>
                  <a:lnTo>
                    <a:pt x="36"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7"/>
            <p:cNvSpPr/>
            <p:nvPr/>
          </p:nvSpPr>
          <p:spPr>
            <a:xfrm>
              <a:off x="2514350" y="18328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7"/>
            <p:cNvSpPr/>
            <p:nvPr/>
          </p:nvSpPr>
          <p:spPr>
            <a:xfrm>
              <a:off x="2517772" y="18378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7"/>
            <p:cNvSpPr/>
            <p:nvPr/>
          </p:nvSpPr>
          <p:spPr>
            <a:xfrm>
              <a:off x="2514500" y="183337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7"/>
            <p:cNvSpPr/>
            <p:nvPr/>
          </p:nvSpPr>
          <p:spPr>
            <a:xfrm>
              <a:off x="2503556" y="181883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7"/>
            <p:cNvSpPr/>
            <p:nvPr/>
          </p:nvSpPr>
          <p:spPr>
            <a:xfrm>
              <a:off x="2514310" y="18324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7"/>
            <p:cNvSpPr/>
            <p:nvPr/>
          </p:nvSpPr>
          <p:spPr>
            <a:xfrm>
              <a:off x="2505606" y="18504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7"/>
            <p:cNvSpPr/>
            <p:nvPr/>
          </p:nvSpPr>
          <p:spPr>
            <a:xfrm>
              <a:off x="2503801" y="1819251"/>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7"/>
            <p:cNvSpPr/>
            <p:nvPr/>
          </p:nvSpPr>
          <p:spPr>
            <a:xfrm>
              <a:off x="2514405" y="1833087"/>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7"/>
            <p:cNvSpPr/>
            <p:nvPr/>
          </p:nvSpPr>
          <p:spPr>
            <a:xfrm>
              <a:off x="2514255" y="18321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7"/>
            <p:cNvSpPr/>
            <p:nvPr/>
          </p:nvSpPr>
          <p:spPr>
            <a:xfrm>
              <a:off x="2599196" y="175637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7"/>
            <p:cNvSpPr/>
            <p:nvPr/>
          </p:nvSpPr>
          <p:spPr>
            <a:xfrm>
              <a:off x="2502796" y="1817215"/>
              <a:ext cx="964" cy="109"/>
            </a:xfrm>
            <a:custGeom>
              <a:rect b="b" l="l" r="r" t="t"/>
              <a:pathLst>
                <a:path extrusionOk="0" h="8" w="71">
                  <a:moveTo>
                    <a:pt x="7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7"/>
            <p:cNvSpPr/>
            <p:nvPr/>
          </p:nvSpPr>
          <p:spPr>
            <a:xfrm>
              <a:off x="2513264"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7"/>
            <p:cNvSpPr/>
            <p:nvPr/>
          </p:nvSpPr>
          <p:spPr>
            <a:xfrm>
              <a:off x="2516020" y="181830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7"/>
            <p:cNvSpPr/>
            <p:nvPr/>
          </p:nvSpPr>
          <p:spPr>
            <a:xfrm>
              <a:off x="2514119"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7"/>
            <p:cNvSpPr/>
            <p:nvPr/>
          </p:nvSpPr>
          <p:spPr>
            <a:xfrm>
              <a:off x="2596725" y="17568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7"/>
            <p:cNvSpPr/>
            <p:nvPr/>
          </p:nvSpPr>
          <p:spPr>
            <a:xfrm>
              <a:off x="2599766" y="175618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7"/>
            <p:cNvSpPr/>
            <p:nvPr/>
          </p:nvSpPr>
          <p:spPr>
            <a:xfrm>
              <a:off x="2502131" y="1817161"/>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7"/>
            <p:cNvSpPr/>
            <p:nvPr/>
          </p:nvSpPr>
          <p:spPr>
            <a:xfrm>
              <a:off x="2595109" y="1756659"/>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7"/>
            <p:cNvSpPr/>
            <p:nvPr/>
          </p:nvSpPr>
          <p:spPr>
            <a:xfrm>
              <a:off x="2602672" y="1754568"/>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7"/>
            <p:cNvSpPr/>
            <p:nvPr/>
          </p:nvSpPr>
          <p:spPr>
            <a:xfrm>
              <a:off x="2595544" y="1756795"/>
              <a:ext cx="190" cy="14"/>
            </a:xfrm>
            <a:custGeom>
              <a:rect b="b" l="l" r="r" t="t"/>
              <a:pathLst>
                <a:path extrusionOk="0" h="1" w="14">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7"/>
            <p:cNvSpPr/>
            <p:nvPr/>
          </p:nvSpPr>
          <p:spPr>
            <a:xfrm>
              <a:off x="2595965" y="1756849"/>
              <a:ext cx="244" cy="14"/>
            </a:xfrm>
            <a:custGeom>
              <a:rect b="b" l="l" r="r" t="t"/>
              <a:pathLst>
                <a:path extrusionOk="0" h="1" w="18">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7"/>
            <p:cNvSpPr/>
            <p:nvPr/>
          </p:nvSpPr>
          <p:spPr>
            <a:xfrm>
              <a:off x="2602047" y="1754948"/>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7"/>
            <p:cNvSpPr/>
            <p:nvPr/>
          </p:nvSpPr>
          <p:spPr>
            <a:xfrm>
              <a:off x="2507127" y="1817690"/>
              <a:ext cx="1005" cy="109"/>
            </a:xfrm>
            <a:custGeom>
              <a:rect b="b" l="l" r="r" t="t"/>
              <a:pathLst>
                <a:path extrusionOk="0" h="8" w="74">
                  <a:moveTo>
                    <a:pt x="7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7"/>
            <p:cNvSpPr/>
            <p:nvPr/>
          </p:nvSpPr>
          <p:spPr>
            <a:xfrm>
              <a:off x="2526665" y="18172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7"/>
            <p:cNvSpPr/>
            <p:nvPr/>
          </p:nvSpPr>
          <p:spPr>
            <a:xfrm>
              <a:off x="2597010" y="1756795"/>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7"/>
            <p:cNvSpPr/>
            <p:nvPr/>
          </p:nvSpPr>
          <p:spPr>
            <a:xfrm>
              <a:off x="2527330" y="18171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7"/>
            <p:cNvSpPr/>
            <p:nvPr/>
          </p:nvSpPr>
          <p:spPr>
            <a:xfrm>
              <a:off x="2598626" y="175656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7"/>
            <p:cNvSpPr/>
            <p:nvPr/>
          </p:nvSpPr>
          <p:spPr>
            <a:xfrm>
              <a:off x="2600337" y="1755940"/>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7"/>
            <p:cNvSpPr/>
            <p:nvPr/>
          </p:nvSpPr>
          <p:spPr>
            <a:xfrm>
              <a:off x="2598056" y="1756659"/>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7"/>
            <p:cNvSpPr/>
            <p:nvPr/>
          </p:nvSpPr>
          <p:spPr>
            <a:xfrm>
              <a:off x="2597485" y="175675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7"/>
            <p:cNvSpPr/>
            <p:nvPr/>
          </p:nvSpPr>
          <p:spPr>
            <a:xfrm>
              <a:off x="2601477" y="1755329"/>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7"/>
            <p:cNvSpPr/>
            <p:nvPr/>
          </p:nvSpPr>
          <p:spPr>
            <a:xfrm>
              <a:off x="2508498" y="1817880"/>
              <a:ext cx="923" cy="109"/>
            </a:xfrm>
            <a:custGeom>
              <a:rect b="b" l="l" r="r" t="t"/>
              <a:pathLst>
                <a:path extrusionOk="0" h="8" w="68">
                  <a:moveTo>
                    <a:pt x="67"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7"/>
            <p:cNvSpPr/>
            <p:nvPr/>
          </p:nvSpPr>
          <p:spPr>
            <a:xfrm>
              <a:off x="2600907" y="1755654"/>
              <a:ext cx="258" cy="163"/>
            </a:xfrm>
            <a:custGeom>
              <a:rect b="b" l="l" r="r" t="t"/>
              <a:pathLst>
                <a:path extrusionOk="0" h="12" w="19">
                  <a:moveTo>
                    <a:pt x="1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7"/>
            <p:cNvSpPr/>
            <p:nvPr/>
          </p:nvSpPr>
          <p:spPr>
            <a:xfrm>
              <a:off x="2504181" y="1817310"/>
              <a:ext cx="1195" cy="149"/>
            </a:xfrm>
            <a:custGeom>
              <a:rect b="b" l="l" r="r" t="t"/>
              <a:pathLst>
                <a:path extrusionOk="0" h="11" w="88">
                  <a:moveTo>
                    <a:pt x="88"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7"/>
            <p:cNvSpPr/>
            <p:nvPr/>
          </p:nvSpPr>
          <p:spPr>
            <a:xfrm>
              <a:off x="2512640" y="181839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7"/>
            <p:cNvSpPr/>
            <p:nvPr/>
          </p:nvSpPr>
          <p:spPr>
            <a:xfrm>
              <a:off x="2505457" y="1817446"/>
              <a:ext cx="1344" cy="204"/>
            </a:xfrm>
            <a:custGeom>
              <a:rect b="b" l="l" r="r" t="t"/>
              <a:pathLst>
                <a:path extrusionOk="0" h="15" w="99">
                  <a:moveTo>
                    <a:pt x="99"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7"/>
            <p:cNvSpPr/>
            <p:nvPr/>
          </p:nvSpPr>
          <p:spPr>
            <a:xfrm>
              <a:off x="2509788" y="1818070"/>
              <a:ext cx="1195" cy="204"/>
            </a:xfrm>
            <a:custGeom>
              <a:rect b="b" l="l" r="r" t="t"/>
              <a:pathLst>
                <a:path extrusionOk="0" h="15" w="88">
                  <a:moveTo>
                    <a:pt x="88"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7"/>
            <p:cNvSpPr/>
            <p:nvPr/>
          </p:nvSpPr>
          <p:spPr>
            <a:xfrm>
              <a:off x="2511404" y="1818355"/>
              <a:ext cx="149" cy="14"/>
            </a:xfrm>
            <a:custGeom>
              <a:rect b="b" l="l" r="r" t="t"/>
              <a:pathLst>
                <a:path extrusionOk="0" h="1" w="11">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7"/>
            <p:cNvSpPr/>
            <p:nvPr/>
          </p:nvSpPr>
          <p:spPr>
            <a:xfrm>
              <a:off x="251202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7"/>
            <p:cNvSpPr/>
            <p:nvPr/>
          </p:nvSpPr>
          <p:spPr>
            <a:xfrm>
              <a:off x="2859015" y="203900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7"/>
            <p:cNvSpPr/>
            <p:nvPr/>
          </p:nvSpPr>
          <p:spPr>
            <a:xfrm>
              <a:off x="2860481" y="203909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7"/>
            <p:cNvSpPr/>
            <p:nvPr/>
          </p:nvSpPr>
          <p:spPr>
            <a:xfrm>
              <a:off x="2860156" y="203919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7"/>
            <p:cNvSpPr/>
            <p:nvPr/>
          </p:nvSpPr>
          <p:spPr>
            <a:xfrm>
              <a:off x="2858160" y="20385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7"/>
            <p:cNvSpPr/>
            <p:nvPr/>
          </p:nvSpPr>
          <p:spPr>
            <a:xfrm>
              <a:off x="2858581" y="203875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7"/>
            <p:cNvSpPr/>
            <p:nvPr/>
          </p:nvSpPr>
          <p:spPr>
            <a:xfrm>
              <a:off x="2860821" y="203894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7"/>
            <p:cNvSpPr/>
            <p:nvPr/>
          </p:nvSpPr>
          <p:spPr>
            <a:xfrm>
              <a:off x="2852457" y="203377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7"/>
            <p:cNvSpPr/>
            <p:nvPr/>
          </p:nvSpPr>
          <p:spPr>
            <a:xfrm>
              <a:off x="2852267" y="2033301"/>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7"/>
            <p:cNvSpPr/>
            <p:nvPr/>
          </p:nvSpPr>
          <p:spPr>
            <a:xfrm>
              <a:off x="2852647" y="203415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7"/>
            <p:cNvSpPr/>
            <p:nvPr/>
          </p:nvSpPr>
          <p:spPr>
            <a:xfrm>
              <a:off x="2852118" y="2032826"/>
              <a:ext cx="109" cy="244"/>
            </a:xfrm>
            <a:custGeom>
              <a:rect b="b" l="l" r="r" t="t"/>
              <a:pathLst>
                <a:path extrusionOk="0" h="18" w="8">
                  <a:moveTo>
                    <a:pt x="1" y="0"/>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7"/>
            <p:cNvSpPr/>
            <p:nvPr/>
          </p:nvSpPr>
          <p:spPr>
            <a:xfrm>
              <a:off x="2851602" y="2031060"/>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7"/>
            <p:cNvSpPr/>
            <p:nvPr/>
          </p:nvSpPr>
          <p:spPr>
            <a:xfrm>
              <a:off x="2851928" y="2032296"/>
              <a:ext cx="109" cy="244"/>
            </a:xfrm>
            <a:custGeom>
              <a:rect b="b" l="l" r="r" t="t"/>
              <a:pathLst>
                <a:path extrusionOk="0" h="18"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7"/>
            <p:cNvSpPr/>
            <p:nvPr/>
          </p:nvSpPr>
          <p:spPr>
            <a:xfrm>
              <a:off x="2857725" y="203818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7"/>
            <p:cNvSpPr/>
            <p:nvPr/>
          </p:nvSpPr>
          <p:spPr>
            <a:xfrm>
              <a:off x="2851792" y="2031671"/>
              <a:ext cx="109" cy="299"/>
            </a:xfrm>
            <a:custGeom>
              <a:rect b="b" l="l" r="r" t="t"/>
              <a:pathLst>
                <a:path extrusionOk="0" h="22" w="8">
                  <a:moveTo>
                    <a:pt x="0" y="1"/>
                  </a:moveTo>
                  <a:lnTo>
                    <a:pt x="7"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7"/>
            <p:cNvSpPr/>
            <p:nvPr/>
          </p:nvSpPr>
          <p:spPr>
            <a:xfrm>
              <a:off x="2852837" y="2034482"/>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7"/>
            <p:cNvSpPr/>
            <p:nvPr/>
          </p:nvSpPr>
          <p:spPr>
            <a:xfrm>
              <a:off x="2856870" y="2037523"/>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7"/>
            <p:cNvSpPr/>
            <p:nvPr/>
          </p:nvSpPr>
          <p:spPr>
            <a:xfrm>
              <a:off x="2852973" y="2034821"/>
              <a:ext cx="109" cy="149"/>
            </a:xfrm>
            <a:custGeom>
              <a:rect b="b" l="l" r="r" t="t"/>
              <a:pathLst>
                <a:path extrusionOk="0" h="11" w="8">
                  <a:moveTo>
                    <a:pt x="1" y="0"/>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7"/>
            <p:cNvSpPr/>
            <p:nvPr/>
          </p:nvSpPr>
          <p:spPr>
            <a:xfrm>
              <a:off x="2854019" y="2035772"/>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7"/>
            <p:cNvSpPr/>
            <p:nvPr/>
          </p:nvSpPr>
          <p:spPr>
            <a:xfrm>
              <a:off x="2857304" y="203790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7"/>
            <p:cNvSpPr/>
            <p:nvPr/>
          </p:nvSpPr>
          <p:spPr>
            <a:xfrm>
              <a:off x="2854263" y="2035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7"/>
            <p:cNvSpPr/>
            <p:nvPr/>
          </p:nvSpPr>
          <p:spPr>
            <a:xfrm>
              <a:off x="2853163" y="2035107"/>
              <a:ext cx="109" cy="109"/>
            </a:xfrm>
            <a:custGeom>
              <a:rect b="b" l="l" r="r" t="t"/>
              <a:pathLst>
                <a:path extrusionOk="0" h="8" w="8">
                  <a:moveTo>
                    <a:pt x="1" y="0"/>
                  </a:move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7"/>
            <p:cNvSpPr/>
            <p:nvPr/>
          </p:nvSpPr>
          <p:spPr>
            <a:xfrm>
              <a:off x="2853598" y="2035487"/>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7"/>
            <p:cNvSpPr/>
            <p:nvPr/>
          </p:nvSpPr>
          <p:spPr>
            <a:xfrm>
              <a:off x="2853788" y="2035622"/>
              <a:ext cx="109" cy="109"/>
            </a:xfrm>
            <a:custGeom>
              <a:rect b="b" l="l" r="r" t="t"/>
              <a:pathLst>
                <a:path extrusionOk="0" h="8" w="8">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7"/>
            <p:cNvSpPr/>
            <p:nvPr/>
          </p:nvSpPr>
          <p:spPr>
            <a:xfrm>
              <a:off x="2859490" y="2039139"/>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7"/>
            <p:cNvSpPr/>
            <p:nvPr/>
          </p:nvSpPr>
          <p:spPr>
            <a:xfrm>
              <a:off x="2853353" y="2035297"/>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7"/>
            <p:cNvSpPr/>
            <p:nvPr/>
          </p:nvSpPr>
          <p:spPr>
            <a:xfrm>
              <a:off x="2860006" y="203919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7"/>
            <p:cNvSpPr/>
            <p:nvPr/>
          </p:nvSpPr>
          <p:spPr>
            <a:xfrm>
              <a:off x="2909971" y="2013518"/>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7"/>
            <p:cNvSpPr/>
            <p:nvPr/>
          </p:nvSpPr>
          <p:spPr>
            <a:xfrm>
              <a:off x="2909632" y="201347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7"/>
            <p:cNvSpPr/>
            <p:nvPr/>
          </p:nvSpPr>
          <p:spPr>
            <a:xfrm>
              <a:off x="2910392" y="2013668"/>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7"/>
            <p:cNvSpPr/>
            <p:nvPr/>
          </p:nvSpPr>
          <p:spPr>
            <a:xfrm>
              <a:off x="2962679" y="211486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7"/>
            <p:cNvSpPr/>
            <p:nvPr/>
          </p:nvSpPr>
          <p:spPr>
            <a:xfrm>
              <a:off x="2962544" y="2114806"/>
              <a:ext cx="0" cy="14"/>
            </a:xfrm>
            <a:custGeom>
              <a:rect b="b" l="l" r="r" t="t"/>
              <a:pathLst>
                <a:path extrusionOk="0" h="1" w="0">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7"/>
            <p:cNvSpPr/>
            <p:nvPr/>
          </p:nvSpPr>
          <p:spPr>
            <a:xfrm>
              <a:off x="2962924" y="211471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7"/>
            <p:cNvSpPr/>
            <p:nvPr/>
          </p:nvSpPr>
          <p:spPr>
            <a:xfrm>
              <a:off x="2142734" y="1667061"/>
              <a:ext cx="923" cy="149"/>
            </a:xfrm>
            <a:custGeom>
              <a:rect b="b" l="l" r="r" t="t"/>
              <a:pathLst>
                <a:path extrusionOk="0" h="11" w="68">
                  <a:moveTo>
                    <a:pt x="67"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7"/>
            <p:cNvSpPr/>
            <p:nvPr/>
          </p:nvSpPr>
          <p:spPr>
            <a:xfrm>
              <a:off x="2105477" y="1674515"/>
              <a:ext cx="299" cy="14"/>
            </a:xfrm>
            <a:custGeom>
              <a:rect b="b" l="l" r="r" t="t"/>
              <a:pathLst>
                <a:path extrusionOk="0" h="1" w="22">
                  <a:moveTo>
                    <a:pt x="2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7"/>
            <p:cNvSpPr/>
            <p:nvPr/>
          </p:nvSpPr>
          <p:spPr>
            <a:xfrm>
              <a:off x="2105097" y="1674570"/>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7"/>
            <p:cNvSpPr/>
            <p:nvPr/>
          </p:nvSpPr>
          <p:spPr>
            <a:xfrm>
              <a:off x="2101866" y="1674610"/>
              <a:ext cx="2770" cy="204"/>
            </a:xfrm>
            <a:custGeom>
              <a:rect b="b" l="l" r="r" t="t"/>
              <a:pathLst>
                <a:path extrusionOk="0" h="15" w="204">
                  <a:moveTo>
                    <a:pt x="203"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7"/>
            <p:cNvSpPr/>
            <p:nvPr/>
          </p:nvSpPr>
          <p:spPr>
            <a:xfrm>
              <a:off x="2104622" y="1674570"/>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7"/>
            <p:cNvSpPr/>
            <p:nvPr/>
          </p:nvSpPr>
          <p:spPr>
            <a:xfrm>
              <a:off x="2101526" y="16748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7"/>
            <p:cNvSpPr/>
            <p:nvPr/>
          </p:nvSpPr>
          <p:spPr>
            <a:xfrm>
              <a:off x="2106903" y="16744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7"/>
            <p:cNvSpPr/>
            <p:nvPr/>
          </p:nvSpPr>
          <p:spPr>
            <a:xfrm>
              <a:off x="2106659"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7"/>
            <p:cNvSpPr/>
            <p:nvPr/>
          </p:nvSpPr>
          <p:spPr>
            <a:xfrm>
              <a:off x="2105858" y="1674515"/>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7"/>
            <p:cNvSpPr/>
            <p:nvPr/>
          </p:nvSpPr>
          <p:spPr>
            <a:xfrm>
              <a:off x="2107134"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7"/>
            <p:cNvSpPr/>
            <p:nvPr/>
          </p:nvSpPr>
          <p:spPr>
            <a:xfrm>
              <a:off x="2106183" y="1674475"/>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7"/>
            <p:cNvSpPr/>
            <p:nvPr/>
          </p:nvSpPr>
          <p:spPr>
            <a:xfrm>
              <a:off x="2101771" y="1676416"/>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7"/>
            <p:cNvSpPr/>
            <p:nvPr/>
          </p:nvSpPr>
          <p:spPr>
            <a:xfrm>
              <a:off x="2101676" y="167628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7"/>
            <p:cNvSpPr/>
            <p:nvPr/>
          </p:nvSpPr>
          <p:spPr>
            <a:xfrm>
              <a:off x="2143304" y="1674760"/>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7"/>
            <p:cNvSpPr/>
            <p:nvPr/>
          </p:nvSpPr>
          <p:spPr>
            <a:xfrm>
              <a:off x="2143304" y="1672044"/>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7"/>
            <p:cNvSpPr/>
            <p:nvPr/>
          </p:nvSpPr>
          <p:spPr>
            <a:xfrm>
              <a:off x="2143304" y="1673524"/>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7"/>
            <p:cNvSpPr/>
            <p:nvPr/>
          </p:nvSpPr>
          <p:spPr>
            <a:xfrm>
              <a:off x="2143589" y="1667251"/>
              <a:ext cx="68" cy="394"/>
            </a:xfrm>
            <a:custGeom>
              <a:rect b="b" l="l" r="r" t="t"/>
              <a:pathLst>
                <a:path extrusionOk="0" h="29" w="5">
                  <a:moveTo>
                    <a:pt x="4"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7"/>
            <p:cNvSpPr/>
            <p:nvPr/>
          </p:nvSpPr>
          <p:spPr>
            <a:xfrm>
              <a:off x="2184336" y="17022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7"/>
            <p:cNvSpPr/>
            <p:nvPr/>
          </p:nvSpPr>
          <p:spPr>
            <a:xfrm>
              <a:off x="2184376" y="170266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7"/>
            <p:cNvSpPr/>
            <p:nvPr/>
          </p:nvSpPr>
          <p:spPr>
            <a:xfrm>
              <a:off x="2184376" y="17024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7"/>
            <p:cNvSpPr/>
            <p:nvPr/>
          </p:nvSpPr>
          <p:spPr>
            <a:xfrm>
              <a:off x="2184241" y="1703558"/>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7"/>
            <p:cNvSpPr/>
            <p:nvPr/>
          </p:nvSpPr>
          <p:spPr>
            <a:xfrm>
              <a:off x="2184145" y="170403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7"/>
            <p:cNvSpPr/>
            <p:nvPr/>
          </p:nvSpPr>
          <p:spPr>
            <a:xfrm>
              <a:off x="2185422" y="169952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7"/>
            <p:cNvSpPr/>
            <p:nvPr/>
          </p:nvSpPr>
          <p:spPr>
            <a:xfrm>
              <a:off x="2184336" y="17029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7"/>
            <p:cNvSpPr/>
            <p:nvPr/>
          </p:nvSpPr>
          <p:spPr>
            <a:xfrm>
              <a:off x="2184336" y="170323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7"/>
            <p:cNvSpPr/>
            <p:nvPr/>
          </p:nvSpPr>
          <p:spPr>
            <a:xfrm>
              <a:off x="2190649" y="16926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7"/>
            <p:cNvSpPr/>
            <p:nvPr/>
          </p:nvSpPr>
          <p:spPr>
            <a:xfrm>
              <a:off x="2186331" y="1673334"/>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7"/>
            <p:cNvSpPr/>
            <p:nvPr/>
          </p:nvSpPr>
          <p:spPr>
            <a:xfrm>
              <a:off x="2190989" y="168511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7"/>
            <p:cNvSpPr/>
            <p:nvPr/>
          </p:nvSpPr>
          <p:spPr>
            <a:xfrm>
              <a:off x="2192740" y="1702512"/>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7"/>
            <p:cNvSpPr/>
            <p:nvPr/>
          </p:nvSpPr>
          <p:spPr>
            <a:xfrm>
              <a:off x="2194546" y="1703272"/>
              <a:ext cx="679" cy="353"/>
            </a:xfrm>
            <a:custGeom>
              <a:rect b="b" l="l" r="r" t="t"/>
              <a:pathLst>
                <a:path extrusionOk="0" h="26" w="50">
                  <a:moveTo>
                    <a:pt x="50"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7"/>
            <p:cNvSpPr/>
            <p:nvPr/>
          </p:nvSpPr>
          <p:spPr>
            <a:xfrm>
              <a:off x="2193270" y="1702661"/>
              <a:ext cx="299" cy="149"/>
            </a:xfrm>
            <a:custGeom>
              <a:rect b="b" l="l" r="r" t="t"/>
              <a:pathLst>
                <a:path extrusionOk="0" h="11" w="22">
                  <a:moveTo>
                    <a:pt x="2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7"/>
            <p:cNvSpPr/>
            <p:nvPr/>
          </p:nvSpPr>
          <p:spPr>
            <a:xfrm>
              <a:off x="2195646" y="1703843"/>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7"/>
            <p:cNvSpPr/>
            <p:nvPr/>
          </p:nvSpPr>
          <p:spPr>
            <a:xfrm>
              <a:off x="2196067" y="1672098"/>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7"/>
            <p:cNvSpPr/>
            <p:nvPr/>
          </p:nvSpPr>
          <p:spPr>
            <a:xfrm>
              <a:off x="2197017" y="1672289"/>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7"/>
            <p:cNvSpPr/>
            <p:nvPr/>
          </p:nvSpPr>
          <p:spPr>
            <a:xfrm>
              <a:off x="2196596" y="167219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7"/>
            <p:cNvSpPr/>
            <p:nvPr/>
          </p:nvSpPr>
          <p:spPr>
            <a:xfrm>
              <a:off x="2196311" y="167213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7"/>
            <p:cNvSpPr/>
            <p:nvPr/>
          </p:nvSpPr>
          <p:spPr>
            <a:xfrm>
              <a:off x="2197397" y="1672614"/>
              <a:ext cx="68" cy="109"/>
            </a:xfrm>
            <a:custGeom>
              <a:rect b="b" l="l" r="r" t="t"/>
              <a:pathLst>
                <a:path extrusionOk="0" h="8" w="5">
                  <a:moveTo>
                    <a:pt x="4"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7"/>
            <p:cNvSpPr/>
            <p:nvPr/>
          </p:nvSpPr>
          <p:spPr>
            <a:xfrm>
              <a:off x="2197546" y="1672900"/>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7"/>
            <p:cNvSpPr/>
            <p:nvPr/>
          </p:nvSpPr>
          <p:spPr>
            <a:xfrm>
              <a:off x="2197302" y="167232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7"/>
            <p:cNvSpPr/>
            <p:nvPr/>
          </p:nvSpPr>
          <p:spPr>
            <a:xfrm>
              <a:off x="2198253" y="1673904"/>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7"/>
            <p:cNvSpPr/>
            <p:nvPr/>
          </p:nvSpPr>
          <p:spPr>
            <a:xfrm>
              <a:off x="2198022" y="1673565"/>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7"/>
            <p:cNvSpPr/>
            <p:nvPr/>
          </p:nvSpPr>
          <p:spPr>
            <a:xfrm>
              <a:off x="2197777" y="1673280"/>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7"/>
            <p:cNvSpPr/>
            <p:nvPr/>
          </p:nvSpPr>
          <p:spPr>
            <a:xfrm>
              <a:off x="2200208" y="1705703"/>
              <a:ext cx="2444" cy="489"/>
            </a:xfrm>
            <a:custGeom>
              <a:rect b="b" l="l" r="r" t="t"/>
              <a:pathLst>
                <a:path extrusionOk="0" h="36" w="180">
                  <a:moveTo>
                    <a:pt x="179" y="0"/>
                  </a:moveTo>
                  <a:lnTo>
                    <a:pt x="0"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7"/>
            <p:cNvSpPr/>
            <p:nvPr/>
          </p:nvSpPr>
          <p:spPr>
            <a:xfrm>
              <a:off x="2207906" y="1704657"/>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7"/>
            <p:cNvSpPr/>
            <p:nvPr/>
          </p:nvSpPr>
          <p:spPr>
            <a:xfrm>
              <a:off x="2208857" y="1704467"/>
              <a:ext cx="543" cy="109"/>
            </a:xfrm>
            <a:custGeom>
              <a:rect b="b" l="l" r="r" t="t"/>
              <a:pathLst>
                <a:path extrusionOk="0" h="8" w="40">
                  <a:moveTo>
                    <a:pt x="39"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7"/>
            <p:cNvSpPr/>
            <p:nvPr/>
          </p:nvSpPr>
          <p:spPr>
            <a:xfrm>
              <a:off x="2206100" y="1704942"/>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7"/>
            <p:cNvSpPr/>
            <p:nvPr/>
          </p:nvSpPr>
          <p:spPr>
            <a:xfrm>
              <a:off x="2209766" y="1704318"/>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7"/>
            <p:cNvSpPr/>
            <p:nvPr/>
          </p:nvSpPr>
          <p:spPr>
            <a:xfrm>
              <a:off x="2203493" y="1705418"/>
              <a:ext cx="625" cy="149"/>
            </a:xfrm>
            <a:custGeom>
              <a:rect b="b" l="l" r="r" t="t"/>
              <a:pathLst>
                <a:path extrusionOk="0" h="11" w="46">
                  <a:moveTo>
                    <a:pt x="46"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7"/>
            <p:cNvSpPr/>
            <p:nvPr/>
          </p:nvSpPr>
          <p:spPr>
            <a:xfrm>
              <a:off x="2210662" y="1704182"/>
              <a:ext cx="489" cy="109"/>
            </a:xfrm>
            <a:custGeom>
              <a:rect b="b" l="l" r="r" t="t"/>
              <a:pathLst>
                <a:path extrusionOk="0" h="8" w="36">
                  <a:moveTo>
                    <a:pt x="36"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7"/>
            <p:cNvSpPr/>
            <p:nvPr/>
          </p:nvSpPr>
          <p:spPr>
            <a:xfrm>
              <a:off x="2205150" y="1705078"/>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7"/>
            <p:cNvSpPr/>
            <p:nvPr/>
          </p:nvSpPr>
          <p:spPr>
            <a:xfrm>
              <a:off x="2202679" y="1705553"/>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7"/>
            <p:cNvSpPr/>
            <p:nvPr/>
          </p:nvSpPr>
          <p:spPr>
            <a:xfrm>
              <a:off x="2204295" y="1705268"/>
              <a:ext cx="679" cy="109"/>
            </a:xfrm>
            <a:custGeom>
              <a:rect b="b" l="l" r="r" t="t"/>
              <a:pathLst>
                <a:path extrusionOk="0" h="8" w="50">
                  <a:moveTo>
                    <a:pt x="50"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7"/>
            <p:cNvSpPr/>
            <p:nvPr/>
          </p:nvSpPr>
          <p:spPr>
            <a:xfrm>
              <a:off x="2207010" y="1704793"/>
              <a:ext cx="584" cy="109"/>
            </a:xfrm>
            <a:custGeom>
              <a:rect b="b" l="l" r="r" t="t"/>
              <a:pathLst>
                <a:path extrusionOk="0" h="8" w="43">
                  <a:moveTo>
                    <a:pt x="4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7"/>
            <p:cNvSpPr/>
            <p:nvPr/>
          </p:nvSpPr>
          <p:spPr>
            <a:xfrm>
              <a:off x="2189604" y="1699050"/>
              <a:ext cx="299" cy="339"/>
            </a:xfrm>
            <a:custGeom>
              <a:rect b="b" l="l" r="r" t="t"/>
              <a:pathLst>
                <a:path extrusionOk="0" h="25" w="22">
                  <a:moveTo>
                    <a:pt x="2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7"/>
            <p:cNvSpPr/>
            <p:nvPr/>
          </p:nvSpPr>
          <p:spPr>
            <a:xfrm>
              <a:off x="2190364" y="1699946"/>
              <a:ext cx="353" cy="394"/>
            </a:xfrm>
            <a:custGeom>
              <a:rect b="b" l="l" r="r" t="t"/>
              <a:pathLst>
                <a:path extrusionOk="0" h="29" w="26">
                  <a:moveTo>
                    <a:pt x="25"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7"/>
            <p:cNvSpPr/>
            <p:nvPr/>
          </p:nvSpPr>
          <p:spPr>
            <a:xfrm>
              <a:off x="2191314" y="1701046"/>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7"/>
            <p:cNvSpPr/>
            <p:nvPr/>
          </p:nvSpPr>
          <p:spPr>
            <a:xfrm>
              <a:off x="2188178" y="1697475"/>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7"/>
            <p:cNvSpPr/>
            <p:nvPr/>
          </p:nvSpPr>
          <p:spPr>
            <a:xfrm>
              <a:off x="2188843" y="1698235"/>
              <a:ext cx="299" cy="353"/>
            </a:xfrm>
            <a:custGeom>
              <a:rect b="b" l="l" r="r" t="t"/>
              <a:pathLst>
                <a:path extrusionOk="0" h="26" w="22">
                  <a:moveTo>
                    <a:pt x="22"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7"/>
            <p:cNvSpPr/>
            <p:nvPr/>
          </p:nvSpPr>
          <p:spPr>
            <a:xfrm>
              <a:off x="2191980" y="1701901"/>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7"/>
            <p:cNvSpPr/>
            <p:nvPr/>
          </p:nvSpPr>
          <p:spPr>
            <a:xfrm>
              <a:off x="2187513" y="1696769"/>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6" name="Google Shape;6866;p77"/>
          <p:cNvGrpSpPr/>
          <p:nvPr/>
        </p:nvGrpSpPr>
        <p:grpSpPr>
          <a:xfrm>
            <a:off x="3450485" y="919691"/>
            <a:ext cx="2310381" cy="1488888"/>
            <a:chOff x="229225" y="549050"/>
            <a:chExt cx="7161750" cy="4615275"/>
          </a:xfrm>
        </p:grpSpPr>
        <p:sp>
          <p:nvSpPr>
            <p:cNvPr id="6867" name="Google Shape;6867;p77"/>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7"/>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7"/>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7"/>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7"/>
            <p:cNvSpPr/>
            <p:nvPr/>
          </p:nvSpPr>
          <p:spPr>
            <a:xfrm>
              <a:off x="485900" y="2399275"/>
              <a:ext cx="75" cy="175"/>
            </a:xfrm>
            <a:custGeom>
              <a:rect b="b" l="l" r="r" t="t"/>
              <a:pathLst>
                <a:path extrusionOk="0" fill="none" h="7" w="3">
                  <a:moveTo>
                    <a:pt x="0" y="6"/>
                  </a:moveTo>
                  <a:cubicBezTo>
                    <a:pt x="3" y="6"/>
                    <a:pt x="3" y="0"/>
                    <a:pt x="0" y="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7"/>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7"/>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7"/>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7"/>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7"/>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7"/>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7"/>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7"/>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7"/>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7"/>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7"/>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7"/>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7"/>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7"/>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7"/>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7"/>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7"/>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7"/>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7"/>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7"/>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7"/>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7"/>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7"/>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7"/>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7"/>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7"/>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7"/>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7"/>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7"/>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7"/>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7"/>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7"/>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7"/>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7"/>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7"/>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7"/>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7"/>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7"/>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7"/>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7"/>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7"/>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7"/>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7"/>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7"/>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7"/>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7"/>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7"/>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7"/>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7"/>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7"/>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7"/>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7"/>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7"/>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7"/>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7"/>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7"/>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7"/>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7"/>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7"/>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7"/>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7"/>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7"/>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7"/>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7"/>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7"/>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7"/>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7"/>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7"/>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7"/>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7"/>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7"/>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7"/>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7"/>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7"/>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7"/>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7"/>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7"/>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7"/>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7"/>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7"/>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7"/>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7"/>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7"/>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7"/>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7"/>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7"/>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7"/>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7"/>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7"/>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7"/>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7"/>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7"/>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7"/>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7"/>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7"/>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7"/>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7"/>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7"/>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7"/>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7"/>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7"/>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7"/>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7"/>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7"/>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7"/>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7"/>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7"/>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7"/>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7"/>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7"/>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7"/>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7"/>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4" name="Google Shape;6984;p77"/>
          <p:cNvGrpSpPr/>
          <p:nvPr/>
        </p:nvGrpSpPr>
        <p:grpSpPr>
          <a:xfrm>
            <a:off x="3548403" y="2849588"/>
            <a:ext cx="2310282" cy="1374222"/>
            <a:chOff x="238125" y="732525"/>
            <a:chExt cx="7130500" cy="4241425"/>
          </a:xfrm>
        </p:grpSpPr>
        <p:sp>
          <p:nvSpPr>
            <p:cNvPr id="6985" name="Google Shape;6985;p77"/>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7"/>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7"/>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7"/>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7"/>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7"/>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7"/>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7"/>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7"/>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7"/>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7"/>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7"/>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7"/>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7"/>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7"/>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7"/>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7"/>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7"/>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7"/>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7"/>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7"/>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7"/>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7"/>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7"/>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7"/>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7"/>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7"/>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7"/>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7"/>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7"/>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7"/>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7"/>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7"/>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7"/>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7"/>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7"/>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7"/>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7"/>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7"/>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7"/>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7"/>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7"/>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7"/>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7"/>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7"/>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7"/>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7"/>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7"/>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7"/>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7"/>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7"/>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7"/>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7"/>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7"/>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7"/>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7"/>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7"/>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7"/>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7"/>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7"/>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7"/>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7"/>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7"/>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7"/>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7"/>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7"/>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7"/>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7"/>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7"/>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7"/>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7"/>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7"/>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7"/>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7"/>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7"/>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7"/>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7"/>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7"/>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7"/>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7"/>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7"/>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7"/>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7"/>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7"/>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7"/>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7"/>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7"/>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7"/>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7"/>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7"/>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7"/>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7"/>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7"/>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7"/>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7"/>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7"/>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7"/>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7"/>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7"/>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7"/>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7"/>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7"/>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7"/>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7"/>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7"/>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7"/>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7"/>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7"/>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7"/>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7"/>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7"/>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7"/>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7"/>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7"/>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102" name="Shape 7102"/>
        <p:cNvGrpSpPr/>
        <p:nvPr/>
      </p:nvGrpSpPr>
      <p:grpSpPr>
        <a:xfrm>
          <a:off x="0" y="0"/>
          <a:ext cx="0" cy="0"/>
          <a:chOff x="0" y="0"/>
          <a:chExt cx="0" cy="0"/>
        </a:xfrm>
      </p:grpSpPr>
      <p:grpSp>
        <p:nvGrpSpPr>
          <p:cNvPr id="7103" name="Google Shape;7103;p78"/>
          <p:cNvGrpSpPr/>
          <p:nvPr/>
        </p:nvGrpSpPr>
        <p:grpSpPr>
          <a:xfrm>
            <a:off x="2100560" y="3398663"/>
            <a:ext cx="1102891" cy="760337"/>
            <a:chOff x="4967783" y="2151471"/>
            <a:chExt cx="3920692" cy="2702940"/>
          </a:xfrm>
        </p:grpSpPr>
        <p:grpSp>
          <p:nvGrpSpPr>
            <p:cNvPr id="7104" name="Google Shape;7104;p78"/>
            <p:cNvGrpSpPr/>
            <p:nvPr/>
          </p:nvGrpSpPr>
          <p:grpSpPr>
            <a:xfrm>
              <a:off x="5045709" y="2252109"/>
              <a:ext cx="3761071" cy="2501708"/>
              <a:chOff x="2691784" y="1805334"/>
              <a:chExt cx="3761071" cy="2501708"/>
            </a:xfrm>
          </p:grpSpPr>
          <p:sp>
            <p:nvSpPr>
              <p:cNvPr id="7105" name="Google Shape;7105;p7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78"/>
            <p:cNvGrpSpPr/>
            <p:nvPr/>
          </p:nvGrpSpPr>
          <p:grpSpPr>
            <a:xfrm>
              <a:off x="4967783" y="2151471"/>
              <a:ext cx="3920692" cy="2702940"/>
              <a:chOff x="2613858" y="1704696"/>
              <a:chExt cx="3920692" cy="2702940"/>
            </a:xfrm>
          </p:grpSpPr>
          <p:sp>
            <p:nvSpPr>
              <p:cNvPr id="7113" name="Google Shape;7113;p7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18" name="Google Shape;7118;p78"/>
          <p:cNvGrpSpPr/>
          <p:nvPr/>
        </p:nvGrpSpPr>
        <p:grpSpPr>
          <a:xfrm>
            <a:off x="3504468" y="1286940"/>
            <a:ext cx="1561911" cy="708580"/>
            <a:chOff x="3530532" y="1496185"/>
            <a:chExt cx="1561911" cy="708580"/>
          </a:xfrm>
        </p:grpSpPr>
        <p:grpSp>
          <p:nvGrpSpPr>
            <p:cNvPr id="7119" name="Google Shape;7119;p78"/>
            <p:cNvGrpSpPr/>
            <p:nvPr/>
          </p:nvGrpSpPr>
          <p:grpSpPr>
            <a:xfrm>
              <a:off x="3720318" y="1857562"/>
              <a:ext cx="1372125" cy="54"/>
              <a:chOff x="3720318" y="1857562"/>
              <a:chExt cx="1372125" cy="54"/>
            </a:xfrm>
          </p:grpSpPr>
          <p:cxnSp>
            <p:nvCxnSpPr>
              <p:cNvPr id="7120" name="Google Shape;7120;p78"/>
              <p:cNvCxnSpPr>
                <a:endCxn id="7121"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122" name="Google Shape;7122;p78"/>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123" name="Google Shape;7123;p78"/>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124" name="Google Shape;7124;p78"/>
              <p:cNvCxnSpPr>
                <a:stCxn id="7121"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125" name="Google Shape;7125;p78"/>
            <p:cNvGrpSpPr/>
            <p:nvPr/>
          </p:nvGrpSpPr>
          <p:grpSpPr>
            <a:xfrm>
              <a:off x="3567462" y="1496185"/>
              <a:ext cx="286500" cy="272914"/>
              <a:chOff x="3567462" y="1496185"/>
              <a:chExt cx="286500" cy="272914"/>
            </a:xfrm>
          </p:grpSpPr>
          <p:cxnSp>
            <p:nvCxnSpPr>
              <p:cNvPr id="7126" name="Google Shape;7126;p78"/>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127" name="Google Shape;7127;p7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8" name="Google Shape;7128;p7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0" name="Google Shape;7130;p78"/>
            <p:cNvGrpSpPr/>
            <p:nvPr/>
          </p:nvGrpSpPr>
          <p:grpSpPr>
            <a:xfrm>
              <a:off x="3929014" y="1960574"/>
              <a:ext cx="286500" cy="242342"/>
              <a:chOff x="3929014" y="1960574"/>
              <a:chExt cx="286500" cy="242342"/>
            </a:xfrm>
          </p:grpSpPr>
          <p:cxnSp>
            <p:nvCxnSpPr>
              <p:cNvPr id="7131" name="Google Shape;7131;p78"/>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132" name="Google Shape;7132;p7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78"/>
            <p:cNvGrpSpPr/>
            <p:nvPr/>
          </p:nvGrpSpPr>
          <p:grpSpPr>
            <a:xfrm>
              <a:off x="4290828" y="1496185"/>
              <a:ext cx="286500" cy="272914"/>
              <a:chOff x="4290828" y="1496185"/>
              <a:chExt cx="286500" cy="272914"/>
            </a:xfrm>
          </p:grpSpPr>
          <p:cxnSp>
            <p:nvCxnSpPr>
              <p:cNvPr id="7134" name="Google Shape;7134;p78"/>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135" name="Google Shape;7135;p7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6" name="Google Shape;7136;p7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7" name="Google Shape;7137;p78"/>
            <p:cNvGrpSpPr/>
            <p:nvPr/>
          </p:nvGrpSpPr>
          <p:grpSpPr>
            <a:xfrm>
              <a:off x="4657726" y="1959674"/>
              <a:ext cx="286500" cy="245092"/>
              <a:chOff x="4657726" y="1959674"/>
              <a:chExt cx="286500" cy="245092"/>
            </a:xfrm>
          </p:grpSpPr>
          <p:cxnSp>
            <p:nvCxnSpPr>
              <p:cNvPr id="7138" name="Google Shape;7138;p78"/>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139" name="Google Shape;7139;p7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40" name="Google Shape;7140;p78"/>
          <p:cNvGrpSpPr/>
          <p:nvPr/>
        </p:nvGrpSpPr>
        <p:grpSpPr>
          <a:xfrm>
            <a:off x="3486488" y="2149036"/>
            <a:ext cx="1597032" cy="378649"/>
            <a:chOff x="3512551" y="2358282"/>
            <a:chExt cx="1597032" cy="378649"/>
          </a:xfrm>
        </p:grpSpPr>
        <p:grpSp>
          <p:nvGrpSpPr>
            <p:cNvPr id="7141" name="Google Shape;7141;p78"/>
            <p:cNvGrpSpPr/>
            <p:nvPr/>
          </p:nvGrpSpPr>
          <p:grpSpPr>
            <a:xfrm>
              <a:off x="3738198" y="2553002"/>
              <a:ext cx="1145834" cy="117"/>
              <a:chOff x="3738198" y="2553002"/>
              <a:chExt cx="1145834" cy="117"/>
            </a:xfrm>
          </p:grpSpPr>
          <p:cxnSp>
            <p:nvCxnSpPr>
              <p:cNvPr id="7142" name="Google Shape;7142;p78"/>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143" name="Google Shape;7143;p78"/>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144" name="Google Shape;7144;p78"/>
              <p:cNvCxnSpPr>
                <a:stCxn id="7145" idx="6"/>
                <a:endCxn id="7146"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147" name="Google Shape;7147;p78"/>
            <p:cNvGrpSpPr/>
            <p:nvPr/>
          </p:nvGrpSpPr>
          <p:grpSpPr>
            <a:xfrm>
              <a:off x="3969644" y="2440153"/>
              <a:ext cx="225900" cy="296779"/>
              <a:chOff x="3969644" y="2440153"/>
              <a:chExt cx="225900" cy="296779"/>
            </a:xfrm>
          </p:grpSpPr>
          <p:cxnSp>
            <p:nvCxnSpPr>
              <p:cNvPr id="7148" name="Google Shape;7148;p78"/>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146" name="Google Shape;7146;p7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78"/>
            <p:cNvGrpSpPr/>
            <p:nvPr/>
          </p:nvGrpSpPr>
          <p:grpSpPr>
            <a:xfrm>
              <a:off x="4426818" y="2358282"/>
              <a:ext cx="225600" cy="307471"/>
              <a:chOff x="4426818" y="2358282"/>
              <a:chExt cx="225600" cy="307471"/>
            </a:xfrm>
          </p:grpSpPr>
          <p:cxnSp>
            <p:nvCxnSpPr>
              <p:cNvPr id="7151" name="Google Shape;7151;p78"/>
              <p:cNvCxnSpPr>
                <a:stCxn id="7152"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153" name="Google Shape;7153;p7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78"/>
            <p:cNvGrpSpPr/>
            <p:nvPr/>
          </p:nvGrpSpPr>
          <p:grpSpPr>
            <a:xfrm>
              <a:off x="4883984" y="2440153"/>
              <a:ext cx="225600" cy="296479"/>
              <a:chOff x="4883984" y="2440153"/>
              <a:chExt cx="225600" cy="296479"/>
            </a:xfrm>
          </p:grpSpPr>
          <p:cxnSp>
            <p:nvCxnSpPr>
              <p:cNvPr id="7155" name="Google Shape;7155;p78"/>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156" name="Google Shape;7156;p7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78"/>
            <p:cNvGrpSpPr/>
            <p:nvPr/>
          </p:nvGrpSpPr>
          <p:grpSpPr>
            <a:xfrm>
              <a:off x="3512551" y="2358356"/>
              <a:ext cx="225647" cy="307629"/>
              <a:chOff x="2182679" y="2005014"/>
              <a:chExt cx="792300" cy="1080158"/>
            </a:xfrm>
          </p:grpSpPr>
          <p:cxnSp>
            <p:nvCxnSpPr>
              <p:cNvPr id="7159" name="Google Shape;7159;p78"/>
              <p:cNvCxnSpPr>
                <a:stCxn id="7160"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145" name="Google Shape;7145;p7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61" name="Google Shape;7161;p78"/>
          <p:cNvGrpSpPr/>
          <p:nvPr/>
        </p:nvGrpSpPr>
        <p:grpSpPr>
          <a:xfrm>
            <a:off x="6846570" y="972834"/>
            <a:ext cx="1559809" cy="722610"/>
            <a:chOff x="634175" y="2986275"/>
            <a:chExt cx="3147949" cy="1458344"/>
          </a:xfrm>
        </p:grpSpPr>
        <p:cxnSp>
          <p:nvCxnSpPr>
            <p:cNvPr id="7162" name="Google Shape;7162;p78"/>
            <p:cNvCxnSpPr>
              <a:stCxn id="7163" idx="4"/>
              <a:endCxn id="7164"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165" name="Google Shape;7165;p78"/>
            <p:cNvCxnSpPr>
              <a:stCxn id="7164" idx="0"/>
              <a:endCxn id="7166"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167" name="Google Shape;7167;p78"/>
            <p:cNvCxnSpPr>
              <a:stCxn id="7166" idx="4"/>
              <a:endCxn id="7168"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169" name="Google Shape;7169;p78"/>
            <p:cNvCxnSpPr>
              <a:stCxn id="7168" idx="0"/>
              <a:endCxn id="7170"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170" name="Google Shape;7170;p7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166" name="Google Shape;7166;p7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163" name="Google Shape;7163;p7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168" name="Google Shape;7168;p7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164" name="Google Shape;7164;p7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171" name="Google Shape;7171;p78"/>
          <p:cNvGrpSpPr/>
          <p:nvPr/>
        </p:nvGrpSpPr>
        <p:grpSpPr>
          <a:xfrm>
            <a:off x="3500360" y="2682741"/>
            <a:ext cx="1570719" cy="294123"/>
            <a:chOff x="998425" y="1182125"/>
            <a:chExt cx="1065400" cy="199500"/>
          </a:xfrm>
        </p:grpSpPr>
        <p:sp>
          <p:nvSpPr>
            <p:cNvPr id="7172" name="Google Shape;7172;p7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8"/>
          <p:cNvGrpSpPr/>
          <p:nvPr/>
        </p:nvGrpSpPr>
        <p:grpSpPr>
          <a:xfrm>
            <a:off x="6843616" y="1800228"/>
            <a:ext cx="1565716" cy="366729"/>
            <a:chOff x="1247650" y="2075423"/>
            <a:chExt cx="6648477" cy="1557238"/>
          </a:xfrm>
        </p:grpSpPr>
        <p:sp>
          <p:nvSpPr>
            <p:cNvPr id="7178" name="Google Shape;7178;p7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4" name="Google Shape;7184;p78"/>
          <p:cNvGrpSpPr/>
          <p:nvPr/>
        </p:nvGrpSpPr>
        <p:grpSpPr>
          <a:xfrm>
            <a:off x="6827928" y="2949043"/>
            <a:ext cx="1597061" cy="663440"/>
            <a:chOff x="6796238" y="3158297"/>
            <a:chExt cx="1630319" cy="677257"/>
          </a:xfrm>
        </p:grpSpPr>
        <p:cxnSp>
          <p:nvCxnSpPr>
            <p:cNvPr id="7185" name="Google Shape;7185;p78"/>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186" name="Google Shape;7186;p78"/>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187" name="Google Shape;7187;p78"/>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7188" name="Google Shape;7188;p78"/>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7189" name="Google Shape;7189;p78"/>
            <p:cNvGrpSpPr/>
            <p:nvPr/>
          </p:nvGrpSpPr>
          <p:grpSpPr>
            <a:xfrm>
              <a:off x="6796238" y="3311904"/>
              <a:ext cx="1630319" cy="377697"/>
              <a:chOff x="6796238" y="3311904"/>
              <a:chExt cx="1630319" cy="377697"/>
            </a:xfrm>
          </p:grpSpPr>
          <p:sp>
            <p:nvSpPr>
              <p:cNvPr id="7190" name="Google Shape;7190;p7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93" name="Google Shape;7193;p78"/>
          <p:cNvGrpSpPr/>
          <p:nvPr/>
        </p:nvGrpSpPr>
        <p:grpSpPr>
          <a:xfrm>
            <a:off x="5349066" y="970435"/>
            <a:ext cx="1368606" cy="1593805"/>
            <a:chOff x="1839112" y="2209163"/>
            <a:chExt cx="1918159" cy="2233784"/>
          </a:xfrm>
        </p:grpSpPr>
        <p:sp>
          <p:nvSpPr>
            <p:cNvPr id="7194" name="Google Shape;7194;p7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97" name="Google Shape;7197;p78"/>
            <p:cNvCxnSpPr>
              <a:stCxn id="7194" idx="6"/>
              <a:endCxn id="7195"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198" name="Google Shape;7198;p78"/>
            <p:cNvCxnSpPr>
              <a:stCxn id="7195" idx="4"/>
              <a:endCxn id="7199"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200" name="Google Shape;7200;p78"/>
            <p:cNvCxnSpPr>
              <a:stCxn id="7199" idx="6"/>
              <a:endCxn id="7196"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201" name="Google Shape;7201;p78"/>
            <p:cNvCxnSpPr>
              <a:stCxn id="7196" idx="4"/>
              <a:endCxn id="7202"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199" name="Google Shape;7199;p7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04" name="Google Shape;7204;p78"/>
            <p:cNvCxnSpPr>
              <a:endCxn id="7203"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205" name="Google Shape;7205;p78"/>
          <p:cNvGrpSpPr/>
          <p:nvPr/>
        </p:nvGrpSpPr>
        <p:grpSpPr>
          <a:xfrm>
            <a:off x="3481439" y="976671"/>
            <a:ext cx="1637968" cy="154942"/>
            <a:chOff x="238125" y="2506075"/>
            <a:chExt cx="7115411" cy="673075"/>
          </a:xfrm>
        </p:grpSpPr>
        <p:sp>
          <p:nvSpPr>
            <p:cNvPr id="7206" name="Google Shape;7206;p7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78"/>
          <p:cNvGrpSpPr/>
          <p:nvPr/>
        </p:nvGrpSpPr>
        <p:grpSpPr>
          <a:xfrm>
            <a:off x="720124" y="1298269"/>
            <a:ext cx="2476762" cy="91743"/>
            <a:chOff x="1464850" y="436376"/>
            <a:chExt cx="6001362" cy="222300"/>
          </a:xfrm>
        </p:grpSpPr>
        <p:sp>
          <p:nvSpPr>
            <p:cNvPr id="7212" name="Google Shape;7212;p7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17" name="Google Shape;7217;p78"/>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218" name="Google Shape;7218;p78"/>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219" name="Google Shape;7219;p78"/>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220" name="Google Shape;7220;p78"/>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221" name="Google Shape;7221;p78"/>
          <p:cNvGrpSpPr/>
          <p:nvPr/>
        </p:nvGrpSpPr>
        <p:grpSpPr>
          <a:xfrm>
            <a:off x="706391" y="2533734"/>
            <a:ext cx="1452710" cy="651923"/>
            <a:chOff x="803162" y="2667727"/>
            <a:chExt cx="1411906" cy="633611"/>
          </a:xfrm>
        </p:grpSpPr>
        <p:cxnSp>
          <p:nvCxnSpPr>
            <p:cNvPr id="7222" name="Google Shape;7222;p78"/>
            <p:cNvCxnSpPr>
              <a:stCxn id="7223" idx="2"/>
              <a:endCxn id="7224"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225" name="Google Shape;7225;p78"/>
            <p:cNvCxnSpPr>
              <a:stCxn id="7226" idx="0"/>
              <a:endCxn id="7223"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227" name="Google Shape;7227;p78"/>
            <p:cNvCxnSpPr>
              <a:stCxn id="7226" idx="2"/>
              <a:endCxn id="7228"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229" name="Google Shape;7229;p78"/>
            <p:cNvCxnSpPr>
              <a:stCxn id="7230" idx="0"/>
              <a:endCxn id="7226"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231" name="Google Shape;7231;p78"/>
            <p:cNvCxnSpPr>
              <a:stCxn id="7224" idx="2"/>
              <a:endCxn id="7232"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233" name="Google Shape;7233;p78"/>
            <p:cNvCxnSpPr>
              <a:stCxn id="7234" idx="0"/>
              <a:endCxn id="7224"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230" name="Google Shape;7230;p7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228" name="Google Shape;7228;p7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234" name="Google Shape;7234;p7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232" name="Google Shape;7232;p7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224" name="Google Shape;7224;p7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226" name="Google Shape;7226;p7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223" name="Google Shape;7223;p7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235" name="Google Shape;7235;p78"/>
          <p:cNvGrpSpPr/>
          <p:nvPr/>
        </p:nvGrpSpPr>
        <p:grpSpPr>
          <a:xfrm>
            <a:off x="706393" y="969273"/>
            <a:ext cx="2518541" cy="209309"/>
            <a:chOff x="803163" y="1111966"/>
            <a:chExt cx="2447800" cy="203430"/>
          </a:xfrm>
        </p:grpSpPr>
        <p:grpSp>
          <p:nvGrpSpPr>
            <p:cNvPr id="7236" name="Google Shape;7236;p78"/>
            <p:cNvGrpSpPr/>
            <p:nvPr/>
          </p:nvGrpSpPr>
          <p:grpSpPr>
            <a:xfrm>
              <a:off x="1958180" y="1111966"/>
              <a:ext cx="588019" cy="121396"/>
              <a:chOff x="4808316" y="2800065"/>
              <a:chExt cx="1999386" cy="412910"/>
            </a:xfrm>
          </p:grpSpPr>
          <p:sp>
            <p:nvSpPr>
              <p:cNvPr id="7237" name="Google Shape;7237;p7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8" name="Google Shape;7238;p78"/>
              <p:cNvGrpSpPr/>
              <p:nvPr/>
            </p:nvGrpSpPr>
            <p:grpSpPr>
              <a:xfrm>
                <a:off x="4808316" y="2800065"/>
                <a:ext cx="92400" cy="411825"/>
                <a:chOff x="845575" y="2563700"/>
                <a:chExt cx="92400" cy="411825"/>
              </a:xfrm>
            </p:grpSpPr>
            <p:cxnSp>
              <p:nvCxnSpPr>
                <p:cNvPr id="7239" name="Google Shape;7239;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240" name="Google Shape;7240;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241" name="Google Shape;7241;p7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242" name="Google Shape;7242;p7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3" name="Google Shape;7243;p78"/>
            <p:cNvGrpSpPr/>
            <p:nvPr/>
          </p:nvGrpSpPr>
          <p:grpSpPr>
            <a:xfrm>
              <a:off x="803163" y="1111974"/>
              <a:ext cx="591158" cy="121545"/>
              <a:chOff x="803163" y="1111974"/>
              <a:chExt cx="591158" cy="121545"/>
            </a:xfrm>
          </p:grpSpPr>
          <p:grpSp>
            <p:nvGrpSpPr>
              <p:cNvPr id="7244" name="Google Shape;7244;p78"/>
              <p:cNvGrpSpPr/>
              <p:nvPr/>
            </p:nvGrpSpPr>
            <p:grpSpPr>
              <a:xfrm>
                <a:off x="803163" y="1111974"/>
                <a:ext cx="27175" cy="121077"/>
                <a:chOff x="845575" y="2563700"/>
                <a:chExt cx="92400" cy="411825"/>
              </a:xfrm>
            </p:grpSpPr>
            <p:cxnSp>
              <p:nvCxnSpPr>
                <p:cNvPr id="7245" name="Google Shape;7245;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246" name="Google Shape;7246;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7" name="Google Shape;7247;p7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8" name="Google Shape;7248;p78"/>
            <p:cNvGrpSpPr/>
            <p:nvPr/>
          </p:nvGrpSpPr>
          <p:grpSpPr>
            <a:xfrm>
              <a:off x="1381910" y="1194219"/>
              <a:ext cx="588341" cy="121177"/>
              <a:chOff x="1381910" y="1194219"/>
              <a:chExt cx="588341" cy="121177"/>
            </a:xfrm>
          </p:grpSpPr>
          <p:grpSp>
            <p:nvGrpSpPr>
              <p:cNvPr id="7249" name="Google Shape;7249;p78"/>
              <p:cNvGrpSpPr/>
              <p:nvPr/>
            </p:nvGrpSpPr>
            <p:grpSpPr>
              <a:xfrm rot="10800000">
                <a:off x="1381910" y="1194319"/>
                <a:ext cx="27175" cy="121077"/>
                <a:chOff x="2070100" y="2563700"/>
                <a:chExt cx="92400" cy="411825"/>
              </a:xfrm>
            </p:grpSpPr>
            <p:cxnSp>
              <p:nvCxnSpPr>
                <p:cNvPr id="7250" name="Google Shape;7250;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251" name="Google Shape;7251;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2" name="Google Shape;7252;p7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78"/>
            <p:cNvGrpSpPr/>
            <p:nvPr/>
          </p:nvGrpSpPr>
          <p:grpSpPr>
            <a:xfrm>
              <a:off x="2532079" y="1194219"/>
              <a:ext cx="704927" cy="121177"/>
              <a:chOff x="2532079" y="1194219"/>
              <a:chExt cx="704927" cy="121177"/>
            </a:xfrm>
          </p:grpSpPr>
          <p:grpSp>
            <p:nvGrpSpPr>
              <p:cNvPr id="7254" name="Google Shape;7254;p78"/>
              <p:cNvGrpSpPr/>
              <p:nvPr/>
            </p:nvGrpSpPr>
            <p:grpSpPr>
              <a:xfrm rot="10800000">
                <a:off x="2532079" y="1194319"/>
                <a:ext cx="27175" cy="121077"/>
                <a:chOff x="2070100" y="2563700"/>
                <a:chExt cx="92400" cy="411825"/>
              </a:xfrm>
            </p:grpSpPr>
            <p:cxnSp>
              <p:nvCxnSpPr>
                <p:cNvPr id="7255" name="Google Shape;7255;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256" name="Google Shape;7256;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7" name="Google Shape;7257;p7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8" name="Google Shape;7258;p78"/>
          <p:cNvGrpSpPr/>
          <p:nvPr/>
        </p:nvGrpSpPr>
        <p:grpSpPr>
          <a:xfrm>
            <a:off x="3499403" y="3665904"/>
            <a:ext cx="1567778" cy="491677"/>
            <a:chOff x="5194708" y="3484366"/>
            <a:chExt cx="3148148" cy="987304"/>
          </a:xfrm>
        </p:grpSpPr>
        <p:grpSp>
          <p:nvGrpSpPr>
            <p:cNvPr id="7259" name="Google Shape;7259;p78"/>
            <p:cNvGrpSpPr/>
            <p:nvPr/>
          </p:nvGrpSpPr>
          <p:grpSpPr>
            <a:xfrm>
              <a:off x="7531521" y="3484366"/>
              <a:ext cx="811335" cy="987304"/>
              <a:chOff x="3379425" y="1617275"/>
              <a:chExt cx="1090650" cy="1327200"/>
            </a:xfrm>
          </p:grpSpPr>
          <p:sp>
            <p:nvSpPr>
              <p:cNvPr id="7260" name="Google Shape;7260;p7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3" name="Google Shape;7263;p78"/>
            <p:cNvGrpSpPr/>
            <p:nvPr/>
          </p:nvGrpSpPr>
          <p:grpSpPr>
            <a:xfrm>
              <a:off x="6752546" y="3484366"/>
              <a:ext cx="811428" cy="987304"/>
              <a:chOff x="2332275" y="1617275"/>
              <a:chExt cx="1090775" cy="1327200"/>
            </a:xfrm>
          </p:grpSpPr>
          <p:sp>
            <p:nvSpPr>
              <p:cNvPr id="7264" name="Google Shape;7264;p7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78"/>
            <p:cNvGrpSpPr/>
            <p:nvPr/>
          </p:nvGrpSpPr>
          <p:grpSpPr>
            <a:xfrm>
              <a:off x="5973664" y="3484366"/>
              <a:ext cx="811335" cy="987304"/>
              <a:chOff x="1285250" y="1617275"/>
              <a:chExt cx="1090650" cy="1327200"/>
            </a:xfrm>
          </p:grpSpPr>
          <p:sp>
            <p:nvSpPr>
              <p:cNvPr id="7268" name="Google Shape;7268;p7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78"/>
            <p:cNvGrpSpPr/>
            <p:nvPr/>
          </p:nvGrpSpPr>
          <p:grpSpPr>
            <a:xfrm>
              <a:off x="5194708" y="3484366"/>
              <a:ext cx="811409" cy="987304"/>
              <a:chOff x="238125" y="1617275"/>
              <a:chExt cx="1090750" cy="1327200"/>
            </a:xfrm>
          </p:grpSpPr>
          <p:sp>
            <p:nvSpPr>
              <p:cNvPr id="7272" name="Google Shape;7272;p7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5" name="Google Shape;7275;p78"/>
          <p:cNvGrpSpPr/>
          <p:nvPr/>
        </p:nvGrpSpPr>
        <p:grpSpPr>
          <a:xfrm>
            <a:off x="3460012" y="3146315"/>
            <a:ext cx="1616964" cy="346256"/>
            <a:chOff x="1808063" y="4294338"/>
            <a:chExt cx="3370782" cy="721817"/>
          </a:xfrm>
        </p:grpSpPr>
        <p:sp>
          <p:nvSpPr>
            <p:cNvPr id="7276" name="Google Shape;7276;p7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78"/>
          <p:cNvGrpSpPr/>
          <p:nvPr/>
        </p:nvGrpSpPr>
        <p:grpSpPr>
          <a:xfrm>
            <a:off x="738224" y="3432344"/>
            <a:ext cx="1295882" cy="646587"/>
            <a:chOff x="834100" y="3642869"/>
            <a:chExt cx="1259483" cy="628426"/>
          </a:xfrm>
        </p:grpSpPr>
        <p:sp>
          <p:nvSpPr>
            <p:cNvPr id="7287" name="Google Shape;7287;p7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2" name="Google Shape;7312;p78"/>
            <p:cNvGrpSpPr/>
            <p:nvPr/>
          </p:nvGrpSpPr>
          <p:grpSpPr>
            <a:xfrm>
              <a:off x="1360364" y="3847835"/>
              <a:ext cx="208119" cy="224359"/>
              <a:chOff x="1360769" y="3847100"/>
              <a:chExt cx="208119" cy="224359"/>
            </a:xfrm>
          </p:grpSpPr>
          <p:sp>
            <p:nvSpPr>
              <p:cNvPr id="7313" name="Google Shape;7313;p7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3" name="Google Shape;7333;p7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7" name="Google Shape;7347;p78"/>
          <p:cNvGrpSpPr/>
          <p:nvPr/>
        </p:nvGrpSpPr>
        <p:grpSpPr>
          <a:xfrm rot="5400000">
            <a:off x="5951337" y="3228841"/>
            <a:ext cx="164064" cy="1414916"/>
            <a:chOff x="4428249" y="1369375"/>
            <a:chExt cx="36905" cy="429569"/>
          </a:xfrm>
        </p:grpSpPr>
        <p:sp>
          <p:nvSpPr>
            <p:cNvPr id="7348" name="Google Shape;7348;p7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0" name="Google Shape;7380;p78"/>
          <p:cNvGrpSpPr/>
          <p:nvPr/>
        </p:nvGrpSpPr>
        <p:grpSpPr>
          <a:xfrm flipH="1" rot="10800000">
            <a:off x="5323766" y="2817385"/>
            <a:ext cx="1419207" cy="24808"/>
            <a:chOff x="219558" y="4738465"/>
            <a:chExt cx="5852400" cy="102300"/>
          </a:xfrm>
        </p:grpSpPr>
        <p:cxnSp>
          <p:nvCxnSpPr>
            <p:cNvPr id="7381" name="Google Shape;7381;p7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7382" name="Google Shape;7382;p7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78"/>
          <p:cNvGrpSpPr/>
          <p:nvPr/>
        </p:nvGrpSpPr>
        <p:grpSpPr>
          <a:xfrm>
            <a:off x="5335084" y="3190448"/>
            <a:ext cx="1396570" cy="385016"/>
            <a:chOff x="5286284" y="2966544"/>
            <a:chExt cx="1396570" cy="385016"/>
          </a:xfrm>
        </p:grpSpPr>
        <p:cxnSp>
          <p:nvCxnSpPr>
            <p:cNvPr id="7388" name="Google Shape;7388;p7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7389" name="Google Shape;7389;p7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7390" name="Google Shape;7390;p78"/>
            <p:cNvGrpSpPr/>
            <p:nvPr/>
          </p:nvGrpSpPr>
          <p:grpSpPr>
            <a:xfrm>
              <a:off x="5287688" y="3173364"/>
              <a:ext cx="1395166" cy="74100"/>
              <a:chOff x="5287688" y="3173364"/>
              <a:chExt cx="1395166" cy="74100"/>
            </a:xfrm>
          </p:grpSpPr>
          <p:cxnSp>
            <p:nvCxnSpPr>
              <p:cNvPr id="7391" name="Google Shape;7391;p78"/>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7392" name="Google Shape;7392;p78"/>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7393" name="Google Shape;7393;p78"/>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394" name="Google Shape;7394;p78"/>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395" name="Google Shape;7395;p78"/>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396" name="Google Shape;7396;p78"/>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397" name="Google Shape;7397;p78"/>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7398" name="Google Shape;7398;p78"/>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7399" name="Google Shape;7399;p7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7400" name="Google Shape;7400;p78"/>
          <p:cNvGrpSpPr/>
          <p:nvPr/>
        </p:nvGrpSpPr>
        <p:grpSpPr>
          <a:xfrm>
            <a:off x="2021150" y="1609224"/>
            <a:ext cx="1182276" cy="662027"/>
            <a:chOff x="2029517" y="1732295"/>
            <a:chExt cx="1149068" cy="643432"/>
          </a:xfrm>
        </p:grpSpPr>
        <p:grpSp>
          <p:nvGrpSpPr>
            <p:cNvPr id="7401" name="Google Shape;7401;p78"/>
            <p:cNvGrpSpPr/>
            <p:nvPr/>
          </p:nvGrpSpPr>
          <p:grpSpPr>
            <a:xfrm>
              <a:off x="2708660" y="1746937"/>
              <a:ext cx="455427" cy="244429"/>
              <a:chOff x="2700693" y="1746937"/>
              <a:chExt cx="455427" cy="244429"/>
            </a:xfrm>
          </p:grpSpPr>
          <p:grpSp>
            <p:nvGrpSpPr>
              <p:cNvPr id="7402" name="Google Shape;7402;p78"/>
              <p:cNvGrpSpPr/>
              <p:nvPr/>
            </p:nvGrpSpPr>
            <p:grpSpPr>
              <a:xfrm>
                <a:off x="2905682" y="1782817"/>
                <a:ext cx="250438" cy="208549"/>
                <a:chOff x="2905682" y="1782817"/>
                <a:chExt cx="250438" cy="208549"/>
              </a:xfrm>
            </p:grpSpPr>
            <p:cxnSp>
              <p:nvCxnSpPr>
                <p:cNvPr id="7403" name="Google Shape;7403;p7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04" name="Google Shape;7404;p7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78"/>
              <p:cNvGrpSpPr/>
              <p:nvPr/>
            </p:nvGrpSpPr>
            <p:grpSpPr>
              <a:xfrm>
                <a:off x="2700693" y="1746937"/>
                <a:ext cx="449967" cy="72374"/>
                <a:chOff x="2700693" y="1746937"/>
                <a:chExt cx="449967" cy="72374"/>
              </a:xfrm>
            </p:grpSpPr>
            <p:cxnSp>
              <p:nvCxnSpPr>
                <p:cNvPr id="7406" name="Google Shape;7406;p7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07" name="Google Shape;7407;p7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08" name="Google Shape;7408;p78"/>
            <p:cNvGrpSpPr/>
            <p:nvPr/>
          </p:nvGrpSpPr>
          <p:grpSpPr>
            <a:xfrm>
              <a:off x="2029517" y="1732295"/>
              <a:ext cx="1149068" cy="643432"/>
              <a:chOff x="2029517" y="1732295"/>
              <a:chExt cx="1149068" cy="643432"/>
            </a:xfrm>
          </p:grpSpPr>
          <p:grpSp>
            <p:nvGrpSpPr>
              <p:cNvPr id="7409" name="Google Shape;7409;p78"/>
              <p:cNvGrpSpPr/>
              <p:nvPr/>
            </p:nvGrpSpPr>
            <p:grpSpPr>
              <a:xfrm>
                <a:off x="2703618" y="2103152"/>
                <a:ext cx="474966" cy="260017"/>
                <a:chOff x="2703618" y="2103152"/>
                <a:chExt cx="474966" cy="260017"/>
              </a:xfrm>
            </p:grpSpPr>
            <p:grpSp>
              <p:nvGrpSpPr>
                <p:cNvPr id="7410" name="Google Shape;7410;p78"/>
                <p:cNvGrpSpPr/>
                <p:nvPr/>
              </p:nvGrpSpPr>
              <p:grpSpPr>
                <a:xfrm>
                  <a:off x="2703618" y="2290640"/>
                  <a:ext cx="450291" cy="72529"/>
                  <a:chOff x="2703618" y="2290640"/>
                  <a:chExt cx="450291" cy="72529"/>
                </a:xfrm>
              </p:grpSpPr>
              <p:cxnSp>
                <p:nvCxnSpPr>
                  <p:cNvPr id="7411" name="Google Shape;7411;p7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12" name="Google Shape;7412;p7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78"/>
                <p:cNvGrpSpPr/>
                <p:nvPr/>
              </p:nvGrpSpPr>
              <p:grpSpPr>
                <a:xfrm>
                  <a:off x="2908607" y="2103152"/>
                  <a:ext cx="269977" cy="223538"/>
                  <a:chOff x="2908607" y="2103152"/>
                  <a:chExt cx="269977" cy="223538"/>
                </a:xfrm>
              </p:grpSpPr>
              <p:cxnSp>
                <p:nvCxnSpPr>
                  <p:cNvPr id="7414" name="Google Shape;7414;p7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415" name="Google Shape;7415;p7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16" name="Google Shape;7416;p78"/>
              <p:cNvGrpSpPr/>
              <p:nvPr/>
            </p:nvGrpSpPr>
            <p:grpSpPr>
              <a:xfrm>
                <a:off x="2029517" y="1732295"/>
                <a:ext cx="685827" cy="643432"/>
                <a:chOff x="2029517" y="1732295"/>
                <a:chExt cx="685827" cy="643432"/>
              </a:xfrm>
            </p:grpSpPr>
            <p:sp>
              <p:nvSpPr>
                <p:cNvPr id="7417" name="Google Shape;7417;p7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8" name="Google Shape;7418;p78"/>
                <p:cNvGrpSpPr/>
                <p:nvPr/>
              </p:nvGrpSpPr>
              <p:grpSpPr>
                <a:xfrm>
                  <a:off x="2158948" y="1732295"/>
                  <a:ext cx="556396" cy="333108"/>
                  <a:chOff x="2158948" y="1732295"/>
                  <a:chExt cx="556396" cy="333108"/>
                </a:xfrm>
              </p:grpSpPr>
              <p:cxnSp>
                <p:nvCxnSpPr>
                  <p:cNvPr id="7419" name="Google Shape;7419;p7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420" name="Google Shape;7420;p7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78"/>
                <p:cNvGrpSpPr/>
                <p:nvPr/>
              </p:nvGrpSpPr>
              <p:grpSpPr>
                <a:xfrm>
                  <a:off x="2159908" y="2065057"/>
                  <a:ext cx="550884" cy="310670"/>
                  <a:chOff x="2159908" y="2065057"/>
                  <a:chExt cx="550884" cy="310670"/>
                </a:xfrm>
              </p:grpSpPr>
              <p:cxnSp>
                <p:nvCxnSpPr>
                  <p:cNvPr id="7422" name="Google Shape;7422;p7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423" name="Google Shape;7423;p7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424" name="Google Shape;7424;p78"/>
          <p:cNvGrpSpPr/>
          <p:nvPr/>
        </p:nvGrpSpPr>
        <p:grpSpPr>
          <a:xfrm>
            <a:off x="706399" y="1556837"/>
            <a:ext cx="962651" cy="810058"/>
            <a:chOff x="732462" y="1766083"/>
            <a:chExt cx="962651" cy="810058"/>
          </a:xfrm>
        </p:grpSpPr>
        <p:grpSp>
          <p:nvGrpSpPr>
            <p:cNvPr id="7425" name="Google Shape;7425;p78"/>
            <p:cNvGrpSpPr/>
            <p:nvPr/>
          </p:nvGrpSpPr>
          <p:grpSpPr>
            <a:xfrm>
              <a:off x="732462" y="1908333"/>
              <a:ext cx="339369" cy="524756"/>
              <a:chOff x="844912" y="1819635"/>
              <a:chExt cx="329836" cy="510016"/>
            </a:xfrm>
          </p:grpSpPr>
          <p:sp>
            <p:nvSpPr>
              <p:cNvPr id="7426" name="Google Shape;7426;p7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78"/>
            <p:cNvGrpSpPr/>
            <p:nvPr/>
          </p:nvGrpSpPr>
          <p:grpSpPr>
            <a:xfrm>
              <a:off x="1184858" y="2256650"/>
              <a:ext cx="510255" cy="319491"/>
              <a:chOff x="1284601" y="2158168"/>
              <a:chExt cx="495923" cy="310517"/>
            </a:xfrm>
          </p:grpSpPr>
          <p:sp>
            <p:nvSpPr>
              <p:cNvPr id="7433" name="Google Shape;7433;p7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4" name="Google Shape;7434;p78"/>
              <p:cNvGrpSpPr/>
              <p:nvPr/>
            </p:nvGrpSpPr>
            <p:grpSpPr>
              <a:xfrm>
                <a:off x="1507666" y="2158168"/>
                <a:ext cx="272858" cy="310517"/>
                <a:chOff x="1507666" y="2158168"/>
                <a:chExt cx="272858" cy="310517"/>
              </a:xfrm>
            </p:grpSpPr>
            <p:grpSp>
              <p:nvGrpSpPr>
                <p:cNvPr id="7435" name="Google Shape;7435;p78"/>
                <p:cNvGrpSpPr/>
                <p:nvPr/>
              </p:nvGrpSpPr>
              <p:grpSpPr>
                <a:xfrm>
                  <a:off x="1507666" y="2176104"/>
                  <a:ext cx="166395" cy="273149"/>
                  <a:chOff x="1507666" y="2176104"/>
                  <a:chExt cx="166395" cy="273149"/>
                </a:xfrm>
              </p:grpSpPr>
              <p:sp>
                <p:nvSpPr>
                  <p:cNvPr id="7436" name="Google Shape;7436;p7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3" name="Google Shape;7443;p7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45" name="Google Shape;7445;p78"/>
            <p:cNvGrpSpPr/>
            <p:nvPr/>
          </p:nvGrpSpPr>
          <p:grpSpPr>
            <a:xfrm>
              <a:off x="1184858" y="1766083"/>
              <a:ext cx="510255" cy="319491"/>
              <a:chOff x="1284601" y="1681380"/>
              <a:chExt cx="495923" cy="310517"/>
            </a:xfrm>
          </p:grpSpPr>
          <p:sp>
            <p:nvSpPr>
              <p:cNvPr id="7446" name="Google Shape;7446;p7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7" name="Google Shape;7447;p78"/>
              <p:cNvGrpSpPr/>
              <p:nvPr/>
            </p:nvGrpSpPr>
            <p:grpSpPr>
              <a:xfrm>
                <a:off x="1507666" y="1681380"/>
                <a:ext cx="272858" cy="310517"/>
                <a:chOff x="1507666" y="1681380"/>
                <a:chExt cx="272858" cy="310517"/>
              </a:xfrm>
            </p:grpSpPr>
            <p:grpSp>
              <p:nvGrpSpPr>
                <p:cNvPr id="7448" name="Google Shape;7448;p78"/>
                <p:cNvGrpSpPr/>
                <p:nvPr/>
              </p:nvGrpSpPr>
              <p:grpSpPr>
                <a:xfrm>
                  <a:off x="1507666" y="1700120"/>
                  <a:ext cx="166395" cy="272984"/>
                  <a:chOff x="1507666" y="1700120"/>
                  <a:chExt cx="166395" cy="272984"/>
                </a:xfrm>
              </p:grpSpPr>
              <p:sp>
                <p:nvSpPr>
                  <p:cNvPr id="7449" name="Google Shape;7449;p7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6" name="Google Shape;7456;p7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458" name="Google Shape;7458;p78"/>
          <p:cNvGrpSpPr/>
          <p:nvPr/>
        </p:nvGrpSpPr>
        <p:grpSpPr>
          <a:xfrm>
            <a:off x="6815339" y="2324267"/>
            <a:ext cx="1622269" cy="552443"/>
            <a:chOff x="6894650" y="2574740"/>
            <a:chExt cx="1445100" cy="492111"/>
          </a:xfrm>
        </p:grpSpPr>
        <p:sp>
          <p:nvSpPr>
            <p:cNvPr id="7459" name="Google Shape;7459;p7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4" name="Google Shape;7464;p78"/>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7465" name="Google Shape;7465;p78"/>
          <p:cNvGrpSpPr/>
          <p:nvPr/>
        </p:nvGrpSpPr>
        <p:grpSpPr>
          <a:xfrm>
            <a:off x="6834882" y="3698522"/>
            <a:ext cx="1583206" cy="475705"/>
            <a:chOff x="6953919" y="3907920"/>
            <a:chExt cx="1377300" cy="475705"/>
          </a:xfrm>
        </p:grpSpPr>
        <p:cxnSp>
          <p:nvCxnSpPr>
            <p:cNvPr id="7466" name="Google Shape;7466;p78"/>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467" name="Google Shape;7467;p78"/>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7468" name="Google Shape;7468;p78"/>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7469" name="Google Shape;7469;p78"/>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7470" name="Google Shape;7470;p78"/>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7471" name="Google Shape;7471;p78"/>
          <p:cNvGrpSpPr/>
          <p:nvPr/>
        </p:nvGrpSpPr>
        <p:grpSpPr>
          <a:xfrm>
            <a:off x="2338470" y="2459668"/>
            <a:ext cx="836286" cy="824529"/>
            <a:chOff x="2389399" y="2595741"/>
            <a:chExt cx="812796" cy="801369"/>
          </a:xfrm>
        </p:grpSpPr>
        <p:grpSp>
          <p:nvGrpSpPr>
            <p:cNvPr id="7472" name="Google Shape;7472;p78"/>
            <p:cNvGrpSpPr/>
            <p:nvPr/>
          </p:nvGrpSpPr>
          <p:grpSpPr>
            <a:xfrm>
              <a:off x="2492145" y="2881565"/>
              <a:ext cx="607300" cy="229751"/>
              <a:chOff x="2492145" y="2881565"/>
              <a:chExt cx="607300" cy="229751"/>
            </a:xfrm>
          </p:grpSpPr>
          <p:sp>
            <p:nvSpPr>
              <p:cNvPr id="7473" name="Google Shape;7473;p7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78"/>
            <p:cNvGrpSpPr/>
            <p:nvPr/>
          </p:nvGrpSpPr>
          <p:grpSpPr>
            <a:xfrm>
              <a:off x="2389399" y="2595741"/>
              <a:ext cx="812796" cy="296825"/>
              <a:chOff x="2389399" y="2595741"/>
              <a:chExt cx="812796" cy="296825"/>
            </a:xfrm>
          </p:grpSpPr>
          <p:grpSp>
            <p:nvGrpSpPr>
              <p:cNvPr id="7477" name="Google Shape;7477;p78"/>
              <p:cNvGrpSpPr/>
              <p:nvPr/>
            </p:nvGrpSpPr>
            <p:grpSpPr>
              <a:xfrm>
                <a:off x="2389399" y="2595741"/>
                <a:ext cx="363638" cy="296825"/>
                <a:chOff x="2389399" y="2595741"/>
                <a:chExt cx="363638" cy="296825"/>
              </a:xfrm>
            </p:grpSpPr>
            <p:grpSp>
              <p:nvGrpSpPr>
                <p:cNvPr id="7478" name="Google Shape;7478;p78"/>
                <p:cNvGrpSpPr/>
                <p:nvPr/>
              </p:nvGrpSpPr>
              <p:grpSpPr>
                <a:xfrm>
                  <a:off x="2493852" y="2794333"/>
                  <a:ext cx="259185" cy="98232"/>
                  <a:chOff x="2493852" y="2794333"/>
                  <a:chExt cx="259185" cy="98232"/>
                </a:xfrm>
              </p:grpSpPr>
              <p:sp>
                <p:nvSpPr>
                  <p:cNvPr id="7479" name="Google Shape;7479;p7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78"/>
                <p:cNvGrpSpPr/>
                <p:nvPr/>
              </p:nvGrpSpPr>
              <p:grpSpPr>
                <a:xfrm>
                  <a:off x="2389399" y="2595741"/>
                  <a:ext cx="224343" cy="182054"/>
                  <a:chOff x="2389399" y="2595741"/>
                  <a:chExt cx="224343" cy="182054"/>
                </a:xfrm>
              </p:grpSpPr>
              <p:sp>
                <p:nvSpPr>
                  <p:cNvPr id="7483" name="Google Shape;7483;p7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5" name="Google Shape;7485;p78"/>
              <p:cNvGrpSpPr/>
              <p:nvPr/>
            </p:nvGrpSpPr>
            <p:grpSpPr>
              <a:xfrm>
                <a:off x="2683630" y="2595741"/>
                <a:ext cx="224334" cy="296825"/>
                <a:chOff x="2683630" y="2595741"/>
                <a:chExt cx="224334" cy="296825"/>
              </a:xfrm>
            </p:grpSpPr>
            <p:grpSp>
              <p:nvGrpSpPr>
                <p:cNvPr id="7486" name="Google Shape;7486;p78"/>
                <p:cNvGrpSpPr/>
                <p:nvPr/>
              </p:nvGrpSpPr>
              <p:grpSpPr>
                <a:xfrm>
                  <a:off x="2788083" y="2794333"/>
                  <a:ext cx="15356" cy="98232"/>
                  <a:chOff x="2788083" y="2794333"/>
                  <a:chExt cx="15356" cy="98232"/>
                </a:xfrm>
              </p:grpSpPr>
              <p:sp>
                <p:nvSpPr>
                  <p:cNvPr id="7487" name="Google Shape;7487;p7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0" name="Google Shape;7490;p78"/>
                <p:cNvGrpSpPr/>
                <p:nvPr/>
              </p:nvGrpSpPr>
              <p:grpSpPr>
                <a:xfrm>
                  <a:off x="2683630" y="2595741"/>
                  <a:ext cx="224334" cy="182054"/>
                  <a:chOff x="2683630" y="2595741"/>
                  <a:chExt cx="224334" cy="182054"/>
                </a:xfrm>
              </p:grpSpPr>
              <p:sp>
                <p:nvSpPr>
                  <p:cNvPr id="7491" name="Google Shape;7491;p7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3" name="Google Shape;7493;p78"/>
              <p:cNvGrpSpPr/>
              <p:nvPr/>
            </p:nvGrpSpPr>
            <p:grpSpPr>
              <a:xfrm>
                <a:off x="2838475" y="2595741"/>
                <a:ext cx="363719" cy="296825"/>
                <a:chOff x="2838475" y="2595741"/>
                <a:chExt cx="363719" cy="296825"/>
              </a:xfrm>
            </p:grpSpPr>
            <p:grpSp>
              <p:nvGrpSpPr>
                <p:cNvPr id="7494" name="Google Shape;7494;p78"/>
                <p:cNvGrpSpPr/>
                <p:nvPr/>
              </p:nvGrpSpPr>
              <p:grpSpPr>
                <a:xfrm>
                  <a:off x="2838475" y="2794333"/>
                  <a:ext cx="259185" cy="98232"/>
                  <a:chOff x="2838475" y="2794333"/>
                  <a:chExt cx="259185" cy="98232"/>
                </a:xfrm>
              </p:grpSpPr>
              <p:sp>
                <p:nvSpPr>
                  <p:cNvPr id="7495" name="Google Shape;7495;p7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8" name="Google Shape;7498;p78"/>
                <p:cNvGrpSpPr/>
                <p:nvPr/>
              </p:nvGrpSpPr>
              <p:grpSpPr>
                <a:xfrm>
                  <a:off x="2977852" y="2595741"/>
                  <a:ext cx="224343" cy="182054"/>
                  <a:chOff x="2977852" y="2595741"/>
                  <a:chExt cx="224343" cy="182054"/>
                </a:xfrm>
              </p:grpSpPr>
              <p:sp>
                <p:nvSpPr>
                  <p:cNvPr id="7499" name="Google Shape;7499;p7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501" name="Google Shape;7501;p78"/>
            <p:cNvGrpSpPr/>
            <p:nvPr/>
          </p:nvGrpSpPr>
          <p:grpSpPr>
            <a:xfrm>
              <a:off x="2389399" y="3100241"/>
              <a:ext cx="812796" cy="296869"/>
              <a:chOff x="2389399" y="3100241"/>
              <a:chExt cx="812796" cy="296869"/>
            </a:xfrm>
          </p:grpSpPr>
          <p:grpSp>
            <p:nvGrpSpPr>
              <p:cNvPr id="7502" name="Google Shape;7502;p78"/>
              <p:cNvGrpSpPr/>
              <p:nvPr/>
            </p:nvGrpSpPr>
            <p:grpSpPr>
              <a:xfrm>
                <a:off x="2683630" y="3100241"/>
                <a:ext cx="224334" cy="296869"/>
                <a:chOff x="2683630" y="3100241"/>
                <a:chExt cx="224334" cy="296869"/>
              </a:xfrm>
            </p:grpSpPr>
            <p:grpSp>
              <p:nvGrpSpPr>
                <p:cNvPr id="7503" name="Google Shape;7503;p78"/>
                <p:cNvGrpSpPr/>
                <p:nvPr/>
              </p:nvGrpSpPr>
              <p:grpSpPr>
                <a:xfrm>
                  <a:off x="2788083" y="3100241"/>
                  <a:ext cx="15356" cy="98237"/>
                  <a:chOff x="2788083" y="3100241"/>
                  <a:chExt cx="15356" cy="98237"/>
                </a:xfrm>
              </p:grpSpPr>
              <p:sp>
                <p:nvSpPr>
                  <p:cNvPr id="7504" name="Google Shape;7504;p7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78"/>
                <p:cNvGrpSpPr/>
                <p:nvPr/>
              </p:nvGrpSpPr>
              <p:grpSpPr>
                <a:xfrm>
                  <a:off x="2683630" y="3215065"/>
                  <a:ext cx="224334" cy="182045"/>
                  <a:chOff x="2683630" y="3215065"/>
                  <a:chExt cx="224334" cy="182045"/>
                </a:xfrm>
              </p:grpSpPr>
              <p:sp>
                <p:nvSpPr>
                  <p:cNvPr id="7508" name="Google Shape;7508;p7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10" name="Google Shape;7510;p78"/>
              <p:cNvGrpSpPr/>
              <p:nvPr/>
            </p:nvGrpSpPr>
            <p:grpSpPr>
              <a:xfrm>
                <a:off x="2389399" y="3100241"/>
                <a:ext cx="363638" cy="296869"/>
                <a:chOff x="2389399" y="3100241"/>
                <a:chExt cx="363638" cy="296869"/>
              </a:xfrm>
            </p:grpSpPr>
            <p:grpSp>
              <p:nvGrpSpPr>
                <p:cNvPr id="7511" name="Google Shape;7511;p78"/>
                <p:cNvGrpSpPr/>
                <p:nvPr/>
              </p:nvGrpSpPr>
              <p:grpSpPr>
                <a:xfrm>
                  <a:off x="2493852" y="3100241"/>
                  <a:ext cx="259185" cy="98237"/>
                  <a:chOff x="2493852" y="3100241"/>
                  <a:chExt cx="259185" cy="98237"/>
                </a:xfrm>
              </p:grpSpPr>
              <p:sp>
                <p:nvSpPr>
                  <p:cNvPr id="7512" name="Google Shape;7512;p7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78"/>
                <p:cNvGrpSpPr/>
                <p:nvPr/>
              </p:nvGrpSpPr>
              <p:grpSpPr>
                <a:xfrm>
                  <a:off x="2389399" y="3215065"/>
                  <a:ext cx="224343" cy="182045"/>
                  <a:chOff x="2389399" y="3215065"/>
                  <a:chExt cx="224343" cy="182045"/>
                </a:xfrm>
              </p:grpSpPr>
              <p:sp>
                <p:nvSpPr>
                  <p:cNvPr id="7516" name="Google Shape;7516;p7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18" name="Google Shape;7518;p78"/>
              <p:cNvGrpSpPr/>
              <p:nvPr/>
            </p:nvGrpSpPr>
            <p:grpSpPr>
              <a:xfrm>
                <a:off x="2838475" y="3100241"/>
                <a:ext cx="363719" cy="296869"/>
                <a:chOff x="2838475" y="3100241"/>
                <a:chExt cx="363719" cy="296869"/>
              </a:xfrm>
            </p:grpSpPr>
            <p:grpSp>
              <p:nvGrpSpPr>
                <p:cNvPr id="7519" name="Google Shape;7519;p78"/>
                <p:cNvGrpSpPr/>
                <p:nvPr/>
              </p:nvGrpSpPr>
              <p:grpSpPr>
                <a:xfrm>
                  <a:off x="2838475" y="3100241"/>
                  <a:ext cx="259185" cy="98237"/>
                  <a:chOff x="2838475" y="3100241"/>
                  <a:chExt cx="259185" cy="98237"/>
                </a:xfrm>
              </p:grpSpPr>
              <p:sp>
                <p:nvSpPr>
                  <p:cNvPr id="7520" name="Google Shape;7520;p7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78"/>
                <p:cNvGrpSpPr/>
                <p:nvPr/>
              </p:nvGrpSpPr>
              <p:grpSpPr>
                <a:xfrm>
                  <a:off x="2977852" y="3215065"/>
                  <a:ext cx="224343" cy="182045"/>
                  <a:chOff x="2977852" y="3215065"/>
                  <a:chExt cx="224343" cy="182045"/>
                </a:xfrm>
              </p:grpSpPr>
              <p:sp>
                <p:nvSpPr>
                  <p:cNvPr id="7524" name="Google Shape;7524;p7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529" name="Shape 7529"/>
        <p:cNvGrpSpPr/>
        <p:nvPr/>
      </p:nvGrpSpPr>
      <p:grpSpPr>
        <a:xfrm>
          <a:off x="0" y="0"/>
          <a:ext cx="0" cy="0"/>
          <a:chOff x="0" y="0"/>
          <a:chExt cx="0" cy="0"/>
        </a:xfrm>
      </p:grpSpPr>
      <p:grpSp>
        <p:nvGrpSpPr>
          <p:cNvPr id="7530" name="Google Shape;7530;p79"/>
          <p:cNvGrpSpPr/>
          <p:nvPr/>
        </p:nvGrpSpPr>
        <p:grpSpPr>
          <a:xfrm>
            <a:off x="702088" y="3155922"/>
            <a:ext cx="2390414" cy="1024800"/>
            <a:chOff x="728925" y="3296613"/>
            <a:chExt cx="2390414" cy="1024800"/>
          </a:xfrm>
        </p:grpSpPr>
        <p:grpSp>
          <p:nvGrpSpPr>
            <p:cNvPr id="7531" name="Google Shape;7531;p79"/>
            <p:cNvGrpSpPr/>
            <p:nvPr/>
          </p:nvGrpSpPr>
          <p:grpSpPr>
            <a:xfrm>
              <a:off x="728925" y="3619800"/>
              <a:ext cx="2390414" cy="500893"/>
              <a:chOff x="728925" y="3619800"/>
              <a:chExt cx="2390414" cy="500893"/>
            </a:xfrm>
          </p:grpSpPr>
          <p:sp>
            <p:nvSpPr>
              <p:cNvPr id="7532" name="Google Shape;7532;p7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533" name="Google Shape;7533;p7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534" name="Google Shape;7534;p79"/>
            <p:cNvGrpSpPr/>
            <p:nvPr/>
          </p:nvGrpSpPr>
          <p:grpSpPr>
            <a:xfrm>
              <a:off x="1348050" y="3296613"/>
              <a:ext cx="1706152" cy="1024800"/>
              <a:chOff x="1348050" y="3296613"/>
              <a:chExt cx="1706152" cy="1024800"/>
            </a:xfrm>
          </p:grpSpPr>
          <p:sp>
            <p:nvSpPr>
              <p:cNvPr id="7535" name="Google Shape;7535;p7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536" name="Google Shape;7536;p7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537" name="Google Shape;7537;p7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538" name="Google Shape;7538;p7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539" name="Google Shape;7539;p7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540" name="Google Shape;7540;p79"/>
            <p:cNvGrpSpPr/>
            <p:nvPr/>
          </p:nvGrpSpPr>
          <p:grpSpPr>
            <a:xfrm>
              <a:off x="1455707" y="3654858"/>
              <a:ext cx="1491150" cy="417657"/>
              <a:chOff x="1455707" y="3654858"/>
              <a:chExt cx="1491150" cy="417657"/>
            </a:xfrm>
          </p:grpSpPr>
          <p:sp>
            <p:nvSpPr>
              <p:cNvPr id="7541" name="Google Shape;7541;p7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561" name="Google Shape;7561;p79"/>
          <p:cNvGraphicFramePr/>
          <p:nvPr/>
        </p:nvGraphicFramePr>
        <p:xfrm>
          <a:off x="5937787" y="2153834"/>
          <a:ext cx="3000000" cy="3000000"/>
        </p:xfrm>
        <a:graphic>
          <a:graphicData uri="http://schemas.openxmlformats.org/drawingml/2006/table">
            <a:tbl>
              <a:tblPr>
                <a:noFill/>
                <a:tableStyleId>{192A352E-0446-4214-87A6-67357D1B1E1A}</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7562" name="Google Shape;7562;p79"/>
          <p:cNvGrpSpPr/>
          <p:nvPr/>
        </p:nvGrpSpPr>
        <p:grpSpPr>
          <a:xfrm>
            <a:off x="710464" y="981599"/>
            <a:ext cx="2396505" cy="976502"/>
            <a:chOff x="749309" y="1112739"/>
            <a:chExt cx="2371603" cy="976502"/>
          </a:xfrm>
        </p:grpSpPr>
        <p:grpSp>
          <p:nvGrpSpPr>
            <p:cNvPr id="7563" name="Google Shape;7563;p79"/>
            <p:cNvGrpSpPr/>
            <p:nvPr/>
          </p:nvGrpSpPr>
          <p:grpSpPr>
            <a:xfrm>
              <a:off x="1092126" y="1112739"/>
              <a:ext cx="2028786" cy="975464"/>
              <a:chOff x="1092126" y="1112739"/>
              <a:chExt cx="2028786" cy="975464"/>
            </a:xfrm>
          </p:grpSpPr>
          <p:sp>
            <p:nvSpPr>
              <p:cNvPr id="7564" name="Google Shape;7564;p7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79"/>
            <p:cNvGrpSpPr/>
            <p:nvPr/>
          </p:nvGrpSpPr>
          <p:grpSpPr>
            <a:xfrm>
              <a:off x="749309" y="1112739"/>
              <a:ext cx="314700" cy="975464"/>
              <a:chOff x="749309" y="1112739"/>
              <a:chExt cx="314700" cy="975464"/>
            </a:xfrm>
          </p:grpSpPr>
          <p:sp>
            <p:nvSpPr>
              <p:cNvPr id="7589" name="Google Shape;7589;p7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3" name="Google Shape;7593;p7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597" name="Google Shape;7597;p79"/>
          <p:cNvGraphicFramePr/>
          <p:nvPr/>
        </p:nvGraphicFramePr>
        <p:xfrm>
          <a:off x="5937812" y="981584"/>
          <a:ext cx="3000000" cy="3000000"/>
        </p:xfrm>
        <a:graphic>
          <a:graphicData uri="http://schemas.openxmlformats.org/drawingml/2006/table">
            <a:tbl>
              <a:tblPr>
                <a:noFill/>
                <a:tableStyleId>{192A352E-0446-4214-87A6-67357D1B1E1A}</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7598" name="Google Shape;7598;p79"/>
          <p:cNvGraphicFramePr/>
          <p:nvPr/>
        </p:nvGraphicFramePr>
        <p:xfrm>
          <a:off x="3358675" y="2153834"/>
          <a:ext cx="3000000" cy="3000000"/>
        </p:xfrm>
        <a:graphic>
          <a:graphicData uri="http://schemas.openxmlformats.org/drawingml/2006/table">
            <a:tbl>
              <a:tblPr>
                <a:noFill/>
                <a:tableStyleId>{192A352E-0446-4214-87A6-67357D1B1E1A}</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7599" name="Google Shape;7599;p79"/>
          <p:cNvGrpSpPr/>
          <p:nvPr/>
        </p:nvGrpSpPr>
        <p:grpSpPr>
          <a:xfrm>
            <a:off x="3360661" y="3144795"/>
            <a:ext cx="2363377" cy="1047062"/>
            <a:chOff x="3358399" y="3285485"/>
            <a:chExt cx="2363377" cy="1047062"/>
          </a:xfrm>
        </p:grpSpPr>
        <p:grpSp>
          <p:nvGrpSpPr>
            <p:cNvPr id="7600" name="Google Shape;7600;p79"/>
            <p:cNvGrpSpPr/>
            <p:nvPr/>
          </p:nvGrpSpPr>
          <p:grpSpPr>
            <a:xfrm>
              <a:off x="3358412" y="3285485"/>
              <a:ext cx="2363244" cy="139500"/>
              <a:chOff x="3358412" y="3285485"/>
              <a:chExt cx="2363244" cy="139500"/>
            </a:xfrm>
          </p:grpSpPr>
          <p:sp>
            <p:nvSpPr>
              <p:cNvPr id="7601" name="Google Shape;7601;p7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79"/>
            <p:cNvGrpSpPr/>
            <p:nvPr/>
          </p:nvGrpSpPr>
          <p:grpSpPr>
            <a:xfrm>
              <a:off x="3358412" y="3466996"/>
              <a:ext cx="2363244" cy="139500"/>
              <a:chOff x="3358412" y="3466996"/>
              <a:chExt cx="2363244" cy="139500"/>
            </a:xfrm>
          </p:grpSpPr>
          <p:sp>
            <p:nvSpPr>
              <p:cNvPr id="7607" name="Google Shape;7607;p7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79"/>
            <p:cNvGrpSpPr/>
            <p:nvPr/>
          </p:nvGrpSpPr>
          <p:grpSpPr>
            <a:xfrm>
              <a:off x="3358412" y="3648507"/>
              <a:ext cx="2363244" cy="139500"/>
              <a:chOff x="3358412" y="3648507"/>
              <a:chExt cx="2363244" cy="139500"/>
            </a:xfrm>
          </p:grpSpPr>
          <p:sp>
            <p:nvSpPr>
              <p:cNvPr id="7613" name="Google Shape;7613;p7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79"/>
            <p:cNvGrpSpPr/>
            <p:nvPr/>
          </p:nvGrpSpPr>
          <p:grpSpPr>
            <a:xfrm>
              <a:off x="3358412" y="3830018"/>
              <a:ext cx="2363244" cy="139500"/>
              <a:chOff x="3358412" y="3830018"/>
              <a:chExt cx="2363244" cy="139500"/>
            </a:xfrm>
          </p:grpSpPr>
          <p:sp>
            <p:nvSpPr>
              <p:cNvPr id="7619" name="Google Shape;7619;p7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79"/>
            <p:cNvGrpSpPr/>
            <p:nvPr/>
          </p:nvGrpSpPr>
          <p:grpSpPr>
            <a:xfrm>
              <a:off x="3358399" y="4011514"/>
              <a:ext cx="2363377" cy="139537"/>
              <a:chOff x="3294800" y="4134603"/>
              <a:chExt cx="2638876" cy="152400"/>
            </a:xfrm>
          </p:grpSpPr>
          <p:sp>
            <p:nvSpPr>
              <p:cNvPr id="7625" name="Google Shape;7625;p7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79"/>
            <p:cNvGrpSpPr/>
            <p:nvPr/>
          </p:nvGrpSpPr>
          <p:grpSpPr>
            <a:xfrm>
              <a:off x="3358399" y="4193010"/>
              <a:ext cx="2363377" cy="139537"/>
              <a:chOff x="3294800" y="4134603"/>
              <a:chExt cx="2638876" cy="152400"/>
            </a:xfrm>
          </p:grpSpPr>
          <p:sp>
            <p:nvSpPr>
              <p:cNvPr id="7631" name="Google Shape;7631;p7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636" name="Google Shape;7636;p79"/>
          <p:cNvGraphicFramePr/>
          <p:nvPr/>
        </p:nvGraphicFramePr>
        <p:xfrm>
          <a:off x="711463" y="2153834"/>
          <a:ext cx="3000000" cy="3000000"/>
        </p:xfrm>
        <a:graphic>
          <a:graphicData uri="http://schemas.openxmlformats.org/drawingml/2006/table">
            <a:tbl>
              <a:tblPr>
                <a:noFill/>
                <a:tableStyleId>{192A352E-0446-4214-87A6-67357D1B1E1A}</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7637" name="Google Shape;7637;p79"/>
          <p:cNvGrpSpPr/>
          <p:nvPr/>
        </p:nvGrpSpPr>
        <p:grpSpPr>
          <a:xfrm>
            <a:off x="4161132" y="2557649"/>
            <a:ext cx="1302095" cy="60959"/>
            <a:chOff x="3558802" y="4011427"/>
            <a:chExt cx="1866000" cy="111300"/>
          </a:xfrm>
        </p:grpSpPr>
        <p:sp>
          <p:nvSpPr>
            <p:cNvPr id="7638" name="Google Shape;7638;p7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79"/>
          <p:cNvGrpSpPr/>
          <p:nvPr/>
        </p:nvGrpSpPr>
        <p:grpSpPr>
          <a:xfrm>
            <a:off x="4706620" y="2839808"/>
            <a:ext cx="914340" cy="60959"/>
            <a:chOff x="3558802" y="4011427"/>
            <a:chExt cx="1866000" cy="111300"/>
          </a:xfrm>
        </p:grpSpPr>
        <p:sp>
          <p:nvSpPr>
            <p:cNvPr id="7641" name="Google Shape;7641;p7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79"/>
          <p:cNvGrpSpPr/>
          <p:nvPr/>
        </p:nvGrpSpPr>
        <p:grpSpPr>
          <a:xfrm>
            <a:off x="5871419" y="3167606"/>
            <a:ext cx="2522867" cy="1001454"/>
            <a:chOff x="1904318" y="789980"/>
            <a:chExt cx="1489472" cy="606868"/>
          </a:xfrm>
        </p:grpSpPr>
        <p:cxnSp>
          <p:nvCxnSpPr>
            <p:cNvPr id="7644" name="Google Shape;7644;p7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645" name="Google Shape;7645;p7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646" name="Google Shape;7646;p7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647" name="Google Shape;7647;p79"/>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7648" name="Google Shape;7648;p79"/>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7649" name="Google Shape;7649;p79"/>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7650" name="Google Shape;7650;p79"/>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7651" name="Google Shape;7651;p7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9"/>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7658" name="Google Shape;7658;p79"/>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659" name="Google Shape;7659;p79"/>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660" name="Google Shape;7660;p7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79"/>
          <p:cNvGrpSpPr/>
          <p:nvPr/>
        </p:nvGrpSpPr>
        <p:grpSpPr>
          <a:xfrm>
            <a:off x="3355824" y="951642"/>
            <a:ext cx="2363393" cy="1005865"/>
            <a:chOff x="3292400" y="1193188"/>
            <a:chExt cx="2615240" cy="1131075"/>
          </a:xfrm>
        </p:grpSpPr>
        <p:sp>
          <p:nvSpPr>
            <p:cNvPr id="7662" name="Google Shape;7662;p7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63" name="Google Shape;7663;p7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64" name="Google Shape;7664;p7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7665" name="Google Shape;7665;p7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7666" name="Google Shape;7666;p7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7667" name="Google Shape;7667;p7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7668" name="Google Shape;7668;p7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7669" name="Google Shape;7669;p7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7670" name="Google Shape;7670;p7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7671" name="Google Shape;7671;p7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7672" name="Google Shape;7672;p7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673" name="Google Shape;7673;p7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674" name="Google Shape;7674;p7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675" name="Google Shape;7675;p7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676" name="Google Shape;7676;p79"/>
            <p:cNvGrpSpPr/>
            <p:nvPr/>
          </p:nvGrpSpPr>
          <p:grpSpPr>
            <a:xfrm>
              <a:off x="3748438" y="1378608"/>
              <a:ext cx="2159202" cy="903971"/>
              <a:chOff x="1683525" y="2179850"/>
              <a:chExt cx="4519050" cy="2134525"/>
            </a:xfrm>
          </p:grpSpPr>
          <p:sp>
            <p:nvSpPr>
              <p:cNvPr id="7677" name="Google Shape;7677;p7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78" name="Google Shape;7678;p7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79" name="Google Shape;7679;p7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80" name="Google Shape;7680;p7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81" name="Google Shape;7681;p7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82" name="Google Shape;7682;p7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83" name="Google Shape;7683;p7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84" name="Google Shape;7684;p7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85" name="Google Shape;7685;p7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86" name="Google Shape;7686;p7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87" name="Google Shape;7687;p7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688" name="Google Shape;7688;p7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692" name="Shape 7692"/>
        <p:cNvGrpSpPr/>
        <p:nvPr/>
      </p:nvGrpSpPr>
      <p:grpSpPr>
        <a:xfrm>
          <a:off x="0" y="0"/>
          <a:ext cx="0" cy="0"/>
          <a:chOff x="0" y="0"/>
          <a:chExt cx="0" cy="0"/>
        </a:xfrm>
      </p:grpSpPr>
      <p:grpSp>
        <p:nvGrpSpPr>
          <p:cNvPr id="7693" name="Google Shape;7693;p80"/>
          <p:cNvGrpSpPr/>
          <p:nvPr/>
        </p:nvGrpSpPr>
        <p:grpSpPr>
          <a:xfrm>
            <a:off x="4796690" y="970938"/>
            <a:ext cx="745431" cy="718863"/>
            <a:chOff x="4249973" y="1201875"/>
            <a:chExt cx="1958568" cy="1888762"/>
          </a:xfrm>
        </p:grpSpPr>
        <p:sp>
          <p:nvSpPr>
            <p:cNvPr id="7694" name="Google Shape;7694;p8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5" name="Google Shape;7695;p80"/>
            <p:cNvGrpSpPr/>
            <p:nvPr/>
          </p:nvGrpSpPr>
          <p:grpSpPr>
            <a:xfrm>
              <a:off x="5853086" y="1789142"/>
              <a:ext cx="355454" cy="1048099"/>
              <a:chOff x="5576108" y="2016725"/>
              <a:chExt cx="565200" cy="1666560"/>
            </a:xfrm>
          </p:grpSpPr>
          <p:sp>
            <p:nvSpPr>
              <p:cNvPr id="7696" name="Google Shape;7696;p8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697" name="Google Shape;7697;p8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8" name="Google Shape;7698;p80"/>
            <p:cNvGrpSpPr/>
            <p:nvPr/>
          </p:nvGrpSpPr>
          <p:grpSpPr>
            <a:xfrm>
              <a:off x="4869455" y="2691676"/>
              <a:ext cx="1013897" cy="398961"/>
              <a:chOff x="4012057" y="3451825"/>
              <a:chExt cx="1612175" cy="634379"/>
            </a:xfrm>
          </p:grpSpPr>
          <p:sp>
            <p:nvSpPr>
              <p:cNvPr id="7699" name="Google Shape;7699;p8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00" name="Google Shape;7700;p8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1" name="Google Shape;7701;p80"/>
            <p:cNvGrpSpPr/>
            <p:nvPr/>
          </p:nvGrpSpPr>
          <p:grpSpPr>
            <a:xfrm>
              <a:off x="4276937" y="2155961"/>
              <a:ext cx="651965" cy="891358"/>
              <a:chOff x="3069908" y="2599997"/>
              <a:chExt cx="1036675" cy="1417328"/>
            </a:xfrm>
          </p:grpSpPr>
          <p:sp>
            <p:nvSpPr>
              <p:cNvPr id="7702" name="Google Shape;7702;p8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03" name="Google Shape;7703;p8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4" name="Google Shape;7704;p80"/>
            <p:cNvGrpSpPr/>
            <p:nvPr/>
          </p:nvGrpSpPr>
          <p:grpSpPr>
            <a:xfrm>
              <a:off x="5054918" y="1201875"/>
              <a:ext cx="999548" cy="602711"/>
              <a:chOff x="4306958" y="1082925"/>
              <a:chExt cx="1589359" cy="958358"/>
            </a:xfrm>
          </p:grpSpPr>
          <p:sp>
            <p:nvSpPr>
              <p:cNvPr id="7705" name="Google Shape;7705;p8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06" name="Google Shape;7706;p8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7" name="Google Shape;7707;p80"/>
            <p:cNvGrpSpPr/>
            <p:nvPr/>
          </p:nvGrpSpPr>
          <p:grpSpPr>
            <a:xfrm>
              <a:off x="4249973" y="1303451"/>
              <a:ext cx="799317" cy="841334"/>
              <a:chOff x="3027033" y="1244439"/>
              <a:chExt cx="1270977" cy="1337786"/>
            </a:xfrm>
          </p:grpSpPr>
          <p:sp>
            <p:nvSpPr>
              <p:cNvPr id="7708" name="Google Shape;7708;p8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709" name="Google Shape;7709;p8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10" name="Google Shape;7710;p80"/>
          <p:cNvGrpSpPr/>
          <p:nvPr/>
        </p:nvGrpSpPr>
        <p:grpSpPr>
          <a:xfrm>
            <a:off x="713063" y="1849388"/>
            <a:ext cx="761767" cy="729896"/>
            <a:chOff x="2657744" y="2337745"/>
            <a:chExt cx="832987" cy="798137"/>
          </a:xfrm>
        </p:grpSpPr>
        <p:sp>
          <p:nvSpPr>
            <p:cNvPr id="7711" name="Google Shape;7711;p8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80"/>
          <p:cNvGrpSpPr/>
          <p:nvPr/>
        </p:nvGrpSpPr>
        <p:grpSpPr>
          <a:xfrm>
            <a:off x="3224027" y="1852594"/>
            <a:ext cx="685569" cy="723586"/>
            <a:chOff x="3398134" y="2057755"/>
            <a:chExt cx="704087" cy="743130"/>
          </a:xfrm>
        </p:grpSpPr>
        <p:grpSp>
          <p:nvGrpSpPr>
            <p:cNvPr id="7718" name="Google Shape;7718;p80"/>
            <p:cNvGrpSpPr/>
            <p:nvPr/>
          </p:nvGrpSpPr>
          <p:grpSpPr>
            <a:xfrm>
              <a:off x="3398134" y="2290183"/>
              <a:ext cx="315300" cy="219900"/>
              <a:chOff x="3398134" y="2290183"/>
              <a:chExt cx="315300" cy="219900"/>
            </a:xfrm>
          </p:grpSpPr>
          <p:sp>
            <p:nvSpPr>
              <p:cNvPr id="7719" name="Google Shape;7719;p8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20" name="Google Shape;7720;p80"/>
              <p:cNvCxnSpPr>
                <a:stCxn id="7719"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7721" name="Google Shape;7721;p80"/>
            <p:cNvGrpSpPr/>
            <p:nvPr/>
          </p:nvGrpSpPr>
          <p:grpSpPr>
            <a:xfrm>
              <a:off x="3547823" y="2467358"/>
              <a:ext cx="219900" cy="333527"/>
              <a:chOff x="3547823" y="2467358"/>
              <a:chExt cx="219900" cy="333527"/>
            </a:xfrm>
          </p:grpSpPr>
          <p:sp>
            <p:nvSpPr>
              <p:cNvPr id="7722" name="Google Shape;7722;p8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23" name="Google Shape;7723;p80"/>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7724" name="Google Shape;7724;p80"/>
            <p:cNvGrpSpPr/>
            <p:nvPr/>
          </p:nvGrpSpPr>
          <p:grpSpPr>
            <a:xfrm>
              <a:off x="3734138" y="2467358"/>
              <a:ext cx="219900" cy="333527"/>
              <a:chOff x="3734138" y="2467358"/>
              <a:chExt cx="219900" cy="333527"/>
            </a:xfrm>
          </p:grpSpPr>
          <p:sp>
            <p:nvSpPr>
              <p:cNvPr id="7725" name="Google Shape;7725;p8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26" name="Google Shape;7726;p80"/>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7727" name="Google Shape;7727;p80"/>
            <p:cNvGrpSpPr/>
            <p:nvPr/>
          </p:nvGrpSpPr>
          <p:grpSpPr>
            <a:xfrm>
              <a:off x="3787560" y="2288011"/>
              <a:ext cx="314661" cy="219900"/>
              <a:chOff x="3787560" y="2288011"/>
              <a:chExt cx="314661" cy="219900"/>
            </a:xfrm>
          </p:grpSpPr>
          <p:sp>
            <p:nvSpPr>
              <p:cNvPr id="7728" name="Google Shape;7728;p8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29" name="Google Shape;7729;p80"/>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7730" name="Google Shape;7730;p80"/>
            <p:cNvGrpSpPr/>
            <p:nvPr/>
          </p:nvGrpSpPr>
          <p:grpSpPr>
            <a:xfrm>
              <a:off x="3637290" y="2057755"/>
              <a:ext cx="219900" cy="335499"/>
              <a:chOff x="3637290" y="2057755"/>
              <a:chExt cx="219900" cy="335499"/>
            </a:xfrm>
          </p:grpSpPr>
          <p:sp>
            <p:nvSpPr>
              <p:cNvPr id="7731" name="Google Shape;7731;p8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732" name="Google Shape;7732;p80"/>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7733" name="Google Shape;7733;p80"/>
          <p:cNvGrpSpPr/>
          <p:nvPr/>
        </p:nvGrpSpPr>
        <p:grpSpPr>
          <a:xfrm>
            <a:off x="4899249" y="1859290"/>
            <a:ext cx="710153" cy="710153"/>
            <a:chOff x="5007123" y="2079403"/>
            <a:chExt cx="687600" cy="687600"/>
          </a:xfrm>
        </p:grpSpPr>
        <p:sp>
          <p:nvSpPr>
            <p:cNvPr id="7734" name="Google Shape;7734;p8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80"/>
          <p:cNvGrpSpPr/>
          <p:nvPr/>
        </p:nvGrpSpPr>
        <p:grpSpPr>
          <a:xfrm>
            <a:off x="5708687" y="1853796"/>
            <a:ext cx="720998" cy="721183"/>
            <a:chOff x="5797446" y="2063053"/>
            <a:chExt cx="698100" cy="698280"/>
          </a:xfrm>
        </p:grpSpPr>
        <p:sp>
          <p:nvSpPr>
            <p:cNvPr id="7739" name="Google Shape;7739;p8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3" name="Google Shape;7743;p80"/>
          <p:cNvGrpSpPr/>
          <p:nvPr/>
        </p:nvGrpSpPr>
        <p:grpSpPr>
          <a:xfrm>
            <a:off x="8153834" y="3499401"/>
            <a:ext cx="280585" cy="673164"/>
            <a:chOff x="8075075" y="3754290"/>
            <a:chExt cx="255612" cy="613194"/>
          </a:xfrm>
        </p:grpSpPr>
        <p:grpSp>
          <p:nvGrpSpPr>
            <p:cNvPr id="7744" name="Google Shape;7744;p80"/>
            <p:cNvGrpSpPr/>
            <p:nvPr/>
          </p:nvGrpSpPr>
          <p:grpSpPr>
            <a:xfrm>
              <a:off x="8075075" y="3754290"/>
              <a:ext cx="255612" cy="613194"/>
              <a:chOff x="8075075" y="3754290"/>
              <a:chExt cx="255612" cy="613194"/>
            </a:xfrm>
          </p:grpSpPr>
          <p:sp>
            <p:nvSpPr>
              <p:cNvPr id="7745" name="Google Shape;7745;p8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7" name="Google Shape;7747;p8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8" name="Google Shape;7748;p80"/>
          <p:cNvGrpSpPr/>
          <p:nvPr/>
        </p:nvGrpSpPr>
        <p:grpSpPr>
          <a:xfrm>
            <a:off x="5270892" y="3488198"/>
            <a:ext cx="470352" cy="683745"/>
            <a:chOff x="1697726" y="3244179"/>
            <a:chExt cx="788124" cy="1146069"/>
          </a:xfrm>
        </p:grpSpPr>
        <p:sp>
          <p:nvSpPr>
            <p:cNvPr id="7749" name="Google Shape;7749;p8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1" name="Google Shape;7751;p80"/>
          <p:cNvSpPr/>
          <p:nvPr/>
        </p:nvSpPr>
        <p:spPr>
          <a:xfrm>
            <a:off x="8128357" y="340220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2" name="Google Shape;7752;p80"/>
          <p:cNvGrpSpPr/>
          <p:nvPr/>
        </p:nvGrpSpPr>
        <p:grpSpPr>
          <a:xfrm>
            <a:off x="5892043" y="3499400"/>
            <a:ext cx="293891" cy="293845"/>
            <a:chOff x="6134814" y="3754290"/>
            <a:chExt cx="293891" cy="293845"/>
          </a:xfrm>
        </p:grpSpPr>
        <p:sp>
          <p:nvSpPr>
            <p:cNvPr id="7753" name="Google Shape;7753;p8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5" name="Google Shape;7755;p80"/>
          <p:cNvGrpSpPr/>
          <p:nvPr/>
        </p:nvGrpSpPr>
        <p:grpSpPr>
          <a:xfrm>
            <a:off x="5892043" y="3878071"/>
            <a:ext cx="293891" cy="293891"/>
            <a:chOff x="6134814" y="4086186"/>
            <a:chExt cx="293891" cy="293891"/>
          </a:xfrm>
        </p:grpSpPr>
        <p:sp>
          <p:nvSpPr>
            <p:cNvPr id="7756" name="Google Shape;7756;p8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8" name="Google Shape;7758;p80"/>
          <p:cNvSpPr/>
          <p:nvPr/>
        </p:nvSpPr>
        <p:spPr>
          <a:xfrm>
            <a:off x="6930470" y="349859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0"/>
          <p:cNvSpPr/>
          <p:nvPr/>
        </p:nvSpPr>
        <p:spPr>
          <a:xfrm rot="10800000">
            <a:off x="6336732" y="349633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0" name="Google Shape;7760;p80"/>
          <p:cNvGrpSpPr/>
          <p:nvPr/>
        </p:nvGrpSpPr>
        <p:grpSpPr>
          <a:xfrm>
            <a:off x="7817018" y="2706764"/>
            <a:ext cx="622883" cy="621944"/>
            <a:chOff x="1187048" y="238125"/>
            <a:chExt cx="5256397" cy="5248476"/>
          </a:xfrm>
        </p:grpSpPr>
        <p:sp>
          <p:nvSpPr>
            <p:cNvPr id="7761" name="Google Shape;7761;p8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80"/>
          <p:cNvGrpSpPr/>
          <p:nvPr/>
        </p:nvGrpSpPr>
        <p:grpSpPr>
          <a:xfrm>
            <a:off x="2274123" y="2716372"/>
            <a:ext cx="1310987" cy="612407"/>
            <a:chOff x="238125" y="1188750"/>
            <a:chExt cx="7140450" cy="3335550"/>
          </a:xfrm>
        </p:grpSpPr>
        <p:sp>
          <p:nvSpPr>
            <p:cNvPr id="7766" name="Google Shape;7766;p8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80"/>
          <p:cNvGrpSpPr/>
          <p:nvPr/>
        </p:nvGrpSpPr>
        <p:grpSpPr>
          <a:xfrm>
            <a:off x="6599995" y="2706927"/>
            <a:ext cx="1110299" cy="621702"/>
            <a:chOff x="238125" y="1335475"/>
            <a:chExt cx="5418735" cy="3034175"/>
          </a:xfrm>
        </p:grpSpPr>
        <p:sp>
          <p:nvSpPr>
            <p:cNvPr id="7772" name="Google Shape;7772;p8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5" name="Google Shape;7775;p80"/>
          <p:cNvGrpSpPr/>
          <p:nvPr/>
        </p:nvGrpSpPr>
        <p:grpSpPr>
          <a:xfrm>
            <a:off x="5417655" y="2703824"/>
            <a:ext cx="1074451" cy="627181"/>
            <a:chOff x="5359127" y="2910889"/>
            <a:chExt cx="1097723" cy="640831"/>
          </a:xfrm>
        </p:grpSpPr>
        <p:grpSp>
          <p:nvGrpSpPr>
            <p:cNvPr id="7776" name="Google Shape;7776;p80"/>
            <p:cNvGrpSpPr/>
            <p:nvPr/>
          </p:nvGrpSpPr>
          <p:grpSpPr>
            <a:xfrm>
              <a:off x="5929791" y="3263088"/>
              <a:ext cx="527060" cy="287097"/>
              <a:chOff x="5929791" y="3263088"/>
              <a:chExt cx="527060" cy="287097"/>
            </a:xfrm>
          </p:grpSpPr>
          <p:sp>
            <p:nvSpPr>
              <p:cNvPr id="7777" name="Google Shape;7777;p8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778" name="Google Shape;7778;p8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779" name="Google Shape;7779;p80"/>
            <p:cNvGrpSpPr/>
            <p:nvPr/>
          </p:nvGrpSpPr>
          <p:grpSpPr>
            <a:xfrm>
              <a:off x="5359127" y="3263089"/>
              <a:ext cx="526428" cy="288631"/>
              <a:chOff x="5359127" y="3263089"/>
              <a:chExt cx="526428" cy="288631"/>
            </a:xfrm>
          </p:grpSpPr>
          <p:sp>
            <p:nvSpPr>
              <p:cNvPr id="7780" name="Google Shape;7780;p8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781" name="Google Shape;7781;p8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782" name="Google Shape;7782;p80"/>
            <p:cNvGrpSpPr/>
            <p:nvPr/>
          </p:nvGrpSpPr>
          <p:grpSpPr>
            <a:xfrm>
              <a:off x="5551525" y="2910889"/>
              <a:ext cx="520901" cy="610283"/>
              <a:chOff x="5551525" y="2910889"/>
              <a:chExt cx="520901" cy="610283"/>
            </a:xfrm>
          </p:grpSpPr>
          <p:sp>
            <p:nvSpPr>
              <p:cNvPr id="7783" name="Google Shape;7783;p8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784" name="Google Shape;7784;p8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785" name="Google Shape;7785;p80"/>
            <p:cNvGrpSpPr/>
            <p:nvPr/>
          </p:nvGrpSpPr>
          <p:grpSpPr>
            <a:xfrm>
              <a:off x="5743962" y="2919100"/>
              <a:ext cx="623674" cy="284502"/>
              <a:chOff x="5743962" y="2919100"/>
              <a:chExt cx="623674" cy="284502"/>
            </a:xfrm>
          </p:grpSpPr>
          <p:sp>
            <p:nvSpPr>
              <p:cNvPr id="7786" name="Google Shape;7786;p8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787" name="Google Shape;7787;p8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788" name="Google Shape;7788;p80"/>
          <p:cNvGrpSpPr/>
          <p:nvPr/>
        </p:nvGrpSpPr>
        <p:grpSpPr>
          <a:xfrm>
            <a:off x="7568868" y="1854536"/>
            <a:ext cx="874976" cy="719600"/>
            <a:chOff x="7608988" y="2093194"/>
            <a:chExt cx="817276" cy="672147"/>
          </a:xfrm>
        </p:grpSpPr>
        <p:cxnSp>
          <p:nvCxnSpPr>
            <p:cNvPr id="7789" name="Google Shape;7789;p80"/>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90" name="Google Shape;7790;p80"/>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91" name="Google Shape;7791;p80"/>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92" name="Google Shape;7792;p80"/>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93" name="Google Shape;7793;p80"/>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794" name="Google Shape;7794;p80"/>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795" name="Google Shape;7795;p80"/>
            <p:cNvGrpSpPr/>
            <p:nvPr/>
          </p:nvGrpSpPr>
          <p:grpSpPr>
            <a:xfrm>
              <a:off x="7721175" y="2093194"/>
              <a:ext cx="599587" cy="623846"/>
              <a:chOff x="7721175" y="2093194"/>
              <a:chExt cx="599587" cy="623846"/>
            </a:xfrm>
          </p:grpSpPr>
          <p:grpSp>
            <p:nvGrpSpPr>
              <p:cNvPr id="7796" name="Google Shape;7796;p80"/>
              <p:cNvGrpSpPr/>
              <p:nvPr/>
            </p:nvGrpSpPr>
            <p:grpSpPr>
              <a:xfrm>
                <a:off x="7721175" y="2093194"/>
                <a:ext cx="291605" cy="623846"/>
                <a:chOff x="9405575" y="2061418"/>
                <a:chExt cx="291605" cy="623846"/>
              </a:xfrm>
            </p:grpSpPr>
            <p:sp>
              <p:nvSpPr>
                <p:cNvPr id="7797" name="Google Shape;7797;p8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80"/>
              <p:cNvGrpSpPr/>
              <p:nvPr/>
            </p:nvGrpSpPr>
            <p:grpSpPr>
              <a:xfrm flipH="1">
                <a:off x="8029157" y="2093194"/>
                <a:ext cx="291605" cy="623846"/>
                <a:chOff x="9405575" y="2061418"/>
                <a:chExt cx="291605" cy="623846"/>
              </a:xfrm>
            </p:grpSpPr>
            <p:sp>
              <p:nvSpPr>
                <p:cNvPr id="7805" name="Google Shape;7805;p8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12" name="Google Shape;7812;p80"/>
          <p:cNvGrpSpPr/>
          <p:nvPr/>
        </p:nvGrpSpPr>
        <p:grpSpPr>
          <a:xfrm>
            <a:off x="4013304" y="970938"/>
            <a:ext cx="712557" cy="785901"/>
            <a:chOff x="4206459" y="1191441"/>
            <a:chExt cx="712557" cy="785901"/>
          </a:xfrm>
        </p:grpSpPr>
        <p:sp>
          <p:nvSpPr>
            <p:cNvPr id="7813" name="Google Shape;7813;p8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7" name="Google Shape;7817;p80"/>
            <p:cNvGrpSpPr/>
            <p:nvPr/>
          </p:nvGrpSpPr>
          <p:grpSpPr>
            <a:xfrm>
              <a:off x="4644280" y="1290523"/>
              <a:ext cx="143716" cy="29463"/>
              <a:chOff x="4644280" y="1290523"/>
              <a:chExt cx="143716" cy="29463"/>
            </a:xfrm>
          </p:grpSpPr>
          <p:sp>
            <p:nvSpPr>
              <p:cNvPr id="7818" name="Google Shape;7818;p8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2" name="Google Shape;7822;p80"/>
            <p:cNvGrpSpPr/>
            <p:nvPr/>
          </p:nvGrpSpPr>
          <p:grpSpPr>
            <a:xfrm>
              <a:off x="4356567" y="1191441"/>
              <a:ext cx="143690" cy="29488"/>
              <a:chOff x="4356567" y="1191441"/>
              <a:chExt cx="143690" cy="29488"/>
            </a:xfrm>
          </p:grpSpPr>
          <p:sp>
            <p:nvSpPr>
              <p:cNvPr id="7823" name="Google Shape;7823;p8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80"/>
            <p:cNvGrpSpPr/>
            <p:nvPr/>
          </p:nvGrpSpPr>
          <p:grpSpPr>
            <a:xfrm>
              <a:off x="4339009" y="1863727"/>
              <a:ext cx="143703" cy="29476"/>
              <a:chOff x="4339009" y="1863727"/>
              <a:chExt cx="143703" cy="29476"/>
            </a:xfrm>
          </p:grpSpPr>
          <p:sp>
            <p:nvSpPr>
              <p:cNvPr id="7828" name="Google Shape;7828;p8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80"/>
            <p:cNvGrpSpPr/>
            <p:nvPr/>
          </p:nvGrpSpPr>
          <p:grpSpPr>
            <a:xfrm>
              <a:off x="4206459" y="1607315"/>
              <a:ext cx="29539" cy="142899"/>
              <a:chOff x="4206459" y="1607315"/>
              <a:chExt cx="29539" cy="142899"/>
            </a:xfrm>
          </p:grpSpPr>
          <p:sp>
            <p:nvSpPr>
              <p:cNvPr id="7833" name="Google Shape;7833;p8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7" name="Google Shape;7837;p8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41" name="Google Shape;7841;p80"/>
            <p:cNvGrpSpPr/>
            <p:nvPr/>
          </p:nvGrpSpPr>
          <p:grpSpPr>
            <a:xfrm>
              <a:off x="4889463" y="1423737"/>
              <a:ext cx="29552" cy="142899"/>
              <a:chOff x="4889463" y="1423737"/>
              <a:chExt cx="29552" cy="142899"/>
            </a:xfrm>
          </p:grpSpPr>
          <p:sp>
            <p:nvSpPr>
              <p:cNvPr id="7842" name="Google Shape;7842;p8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6" name="Google Shape;7846;p80"/>
            <p:cNvGrpSpPr/>
            <p:nvPr/>
          </p:nvGrpSpPr>
          <p:grpSpPr>
            <a:xfrm>
              <a:off x="4771663" y="1876896"/>
              <a:ext cx="108651" cy="100447"/>
              <a:chOff x="4771663" y="1876896"/>
              <a:chExt cx="108651" cy="100447"/>
            </a:xfrm>
          </p:grpSpPr>
          <p:sp>
            <p:nvSpPr>
              <p:cNvPr id="7847" name="Google Shape;7847;p8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51" name="Google Shape;7851;p80"/>
          <p:cNvGrpSpPr/>
          <p:nvPr/>
        </p:nvGrpSpPr>
        <p:grpSpPr>
          <a:xfrm>
            <a:off x="4008780" y="1854161"/>
            <a:ext cx="791287" cy="720350"/>
            <a:chOff x="267375" y="1071875"/>
            <a:chExt cx="470500" cy="428550"/>
          </a:xfrm>
        </p:grpSpPr>
        <p:sp>
          <p:nvSpPr>
            <p:cNvPr id="7852" name="Google Shape;7852;p8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80"/>
          <p:cNvGrpSpPr/>
          <p:nvPr/>
        </p:nvGrpSpPr>
        <p:grpSpPr>
          <a:xfrm>
            <a:off x="709275" y="3498791"/>
            <a:ext cx="1408444" cy="673166"/>
            <a:chOff x="712664" y="3693287"/>
            <a:chExt cx="1460738" cy="698160"/>
          </a:xfrm>
        </p:grpSpPr>
        <p:grpSp>
          <p:nvGrpSpPr>
            <p:cNvPr id="7861" name="Google Shape;7861;p80"/>
            <p:cNvGrpSpPr/>
            <p:nvPr/>
          </p:nvGrpSpPr>
          <p:grpSpPr>
            <a:xfrm>
              <a:off x="1380079" y="4133090"/>
              <a:ext cx="234048" cy="258099"/>
              <a:chOff x="1380079" y="4133090"/>
              <a:chExt cx="234048" cy="258099"/>
            </a:xfrm>
          </p:grpSpPr>
          <p:sp>
            <p:nvSpPr>
              <p:cNvPr id="7862" name="Google Shape;7862;p8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5" name="Google Shape;7865;p80"/>
            <p:cNvGrpSpPr/>
            <p:nvPr/>
          </p:nvGrpSpPr>
          <p:grpSpPr>
            <a:xfrm>
              <a:off x="884610" y="3864082"/>
              <a:ext cx="1118566" cy="527275"/>
              <a:chOff x="890961" y="3865463"/>
              <a:chExt cx="1115221" cy="525698"/>
            </a:xfrm>
          </p:grpSpPr>
          <p:sp>
            <p:nvSpPr>
              <p:cNvPr id="7866" name="Google Shape;7866;p8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80"/>
            <p:cNvGrpSpPr/>
            <p:nvPr/>
          </p:nvGrpSpPr>
          <p:grpSpPr>
            <a:xfrm>
              <a:off x="712664" y="3693287"/>
              <a:ext cx="1460738" cy="698160"/>
              <a:chOff x="712664" y="3693025"/>
              <a:chExt cx="1460738" cy="698160"/>
            </a:xfrm>
          </p:grpSpPr>
          <p:sp>
            <p:nvSpPr>
              <p:cNvPr id="7870" name="Google Shape;7870;p8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76" name="Google Shape;7876;p80"/>
          <p:cNvGrpSpPr/>
          <p:nvPr/>
        </p:nvGrpSpPr>
        <p:grpSpPr>
          <a:xfrm>
            <a:off x="3146990" y="970938"/>
            <a:ext cx="795485" cy="738831"/>
            <a:chOff x="3348603" y="1236445"/>
            <a:chExt cx="749256" cy="695894"/>
          </a:xfrm>
        </p:grpSpPr>
        <p:grpSp>
          <p:nvGrpSpPr>
            <p:cNvPr id="7877" name="Google Shape;7877;p80"/>
            <p:cNvGrpSpPr/>
            <p:nvPr/>
          </p:nvGrpSpPr>
          <p:grpSpPr>
            <a:xfrm>
              <a:off x="3583779" y="1236445"/>
              <a:ext cx="293795" cy="285811"/>
              <a:chOff x="3750225" y="1774000"/>
              <a:chExt cx="149575" cy="145525"/>
            </a:xfrm>
          </p:grpSpPr>
          <p:sp>
            <p:nvSpPr>
              <p:cNvPr id="7878" name="Google Shape;7878;p8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80"/>
            <p:cNvGrpSpPr/>
            <p:nvPr/>
          </p:nvGrpSpPr>
          <p:grpSpPr>
            <a:xfrm>
              <a:off x="3775534" y="1462599"/>
              <a:ext cx="322325" cy="285958"/>
              <a:chOff x="3847850" y="1889150"/>
              <a:chExt cx="164100" cy="145600"/>
            </a:xfrm>
          </p:grpSpPr>
          <p:sp>
            <p:nvSpPr>
              <p:cNvPr id="7881" name="Google Shape;7881;p8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3" name="Google Shape;7883;p80"/>
            <p:cNvGrpSpPr/>
            <p:nvPr/>
          </p:nvGrpSpPr>
          <p:grpSpPr>
            <a:xfrm>
              <a:off x="3545329" y="1646528"/>
              <a:ext cx="293746" cy="285811"/>
              <a:chOff x="3730650" y="1982800"/>
              <a:chExt cx="149550" cy="145525"/>
            </a:xfrm>
          </p:grpSpPr>
          <p:sp>
            <p:nvSpPr>
              <p:cNvPr id="7884" name="Google Shape;7884;p8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6" name="Google Shape;7886;p80"/>
            <p:cNvGrpSpPr/>
            <p:nvPr/>
          </p:nvGrpSpPr>
          <p:grpSpPr>
            <a:xfrm>
              <a:off x="3348603" y="1415046"/>
              <a:ext cx="294384" cy="284387"/>
              <a:chOff x="3630494" y="1864938"/>
              <a:chExt cx="149875" cy="144800"/>
            </a:xfrm>
          </p:grpSpPr>
          <p:sp>
            <p:nvSpPr>
              <p:cNvPr id="7887" name="Google Shape;7887;p8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89" name="Google Shape;7889;p80"/>
          <p:cNvGrpSpPr/>
          <p:nvPr/>
        </p:nvGrpSpPr>
        <p:grpSpPr>
          <a:xfrm>
            <a:off x="2268517" y="3493834"/>
            <a:ext cx="1324924" cy="678083"/>
            <a:chOff x="2413923" y="3711366"/>
            <a:chExt cx="1374117" cy="703260"/>
          </a:xfrm>
        </p:grpSpPr>
        <p:grpSp>
          <p:nvGrpSpPr>
            <p:cNvPr id="7890" name="Google Shape;7890;p80"/>
            <p:cNvGrpSpPr/>
            <p:nvPr/>
          </p:nvGrpSpPr>
          <p:grpSpPr>
            <a:xfrm>
              <a:off x="2413923" y="3711366"/>
              <a:ext cx="1374117" cy="703260"/>
              <a:chOff x="2413923" y="3711366"/>
              <a:chExt cx="1374117" cy="703260"/>
            </a:xfrm>
          </p:grpSpPr>
          <p:sp>
            <p:nvSpPr>
              <p:cNvPr id="7891" name="Google Shape;7891;p8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2" name="Google Shape;7892;p80"/>
              <p:cNvGrpSpPr/>
              <p:nvPr/>
            </p:nvGrpSpPr>
            <p:grpSpPr>
              <a:xfrm>
                <a:off x="2600284" y="3808654"/>
                <a:ext cx="234506" cy="138009"/>
                <a:chOff x="2600284" y="3808654"/>
                <a:chExt cx="234506" cy="138009"/>
              </a:xfrm>
            </p:grpSpPr>
            <p:sp>
              <p:nvSpPr>
                <p:cNvPr id="7893" name="Google Shape;7893;p8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94" name="Google Shape;7894;p8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895" name="Google Shape;7895;p80"/>
              <p:cNvGrpSpPr/>
              <p:nvPr/>
            </p:nvGrpSpPr>
            <p:grpSpPr>
              <a:xfrm>
                <a:off x="3359659" y="3805664"/>
                <a:ext cx="232294" cy="141000"/>
                <a:chOff x="3359659" y="3805664"/>
                <a:chExt cx="232294" cy="141000"/>
              </a:xfrm>
            </p:grpSpPr>
            <p:sp>
              <p:nvSpPr>
                <p:cNvPr id="7896" name="Google Shape;7896;p8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97" name="Google Shape;7897;p8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898" name="Google Shape;7898;p80"/>
              <p:cNvGrpSpPr/>
              <p:nvPr/>
            </p:nvGrpSpPr>
            <p:grpSpPr>
              <a:xfrm>
                <a:off x="3067316" y="3711366"/>
                <a:ext cx="66900" cy="166809"/>
                <a:chOff x="3067316" y="3711366"/>
                <a:chExt cx="66900" cy="166809"/>
              </a:xfrm>
            </p:grpSpPr>
            <p:sp>
              <p:nvSpPr>
                <p:cNvPr id="7899" name="Google Shape;7899;p8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00" name="Google Shape;7900;p8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01" name="Google Shape;7901;p80"/>
              <p:cNvGrpSpPr/>
              <p:nvPr/>
            </p:nvGrpSpPr>
            <p:grpSpPr>
              <a:xfrm>
                <a:off x="2413923" y="4058666"/>
                <a:ext cx="224119" cy="66900"/>
                <a:chOff x="2413923" y="4058666"/>
                <a:chExt cx="224119" cy="66900"/>
              </a:xfrm>
            </p:grpSpPr>
            <p:sp>
              <p:nvSpPr>
                <p:cNvPr id="7902" name="Google Shape;7902;p8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03" name="Google Shape;7903;p8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904" name="Google Shape;7904;p80"/>
              <p:cNvGrpSpPr/>
              <p:nvPr/>
            </p:nvGrpSpPr>
            <p:grpSpPr>
              <a:xfrm>
                <a:off x="3564643" y="4058666"/>
                <a:ext cx="223397" cy="66900"/>
                <a:chOff x="3564643" y="4058666"/>
                <a:chExt cx="223397" cy="66900"/>
              </a:xfrm>
            </p:grpSpPr>
            <p:sp>
              <p:nvSpPr>
                <p:cNvPr id="7905" name="Google Shape;7905;p8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06" name="Google Shape;7906;p8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7907" name="Google Shape;7907;p80"/>
            <p:cNvGrpSpPr/>
            <p:nvPr/>
          </p:nvGrpSpPr>
          <p:grpSpPr>
            <a:xfrm>
              <a:off x="2633353" y="3965763"/>
              <a:ext cx="933975" cy="445687"/>
              <a:chOff x="2633353" y="3965763"/>
              <a:chExt cx="933975" cy="445687"/>
            </a:xfrm>
          </p:grpSpPr>
          <p:sp>
            <p:nvSpPr>
              <p:cNvPr id="7908" name="Google Shape;7908;p8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0" name="Google Shape;7910;p80"/>
          <p:cNvGrpSpPr/>
          <p:nvPr/>
        </p:nvGrpSpPr>
        <p:grpSpPr>
          <a:xfrm>
            <a:off x="6392789" y="1044382"/>
            <a:ext cx="1131087" cy="587383"/>
            <a:chOff x="238125" y="999450"/>
            <a:chExt cx="7140700" cy="3708225"/>
          </a:xfrm>
        </p:grpSpPr>
        <p:sp>
          <p:nvSpPr>
            <p:cNvPr id="7911" name="Google Shape;7911;p8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80"/>
          <p:cNvGrpSpPr/>
          <p:nvPr/>
        </p:nvGrpSpPr>
        <p:grpSpPr>
          <a:xfrm>
            <a:off x="3744240" y="3493876"/>
            <a:ext cx="1375854" cy="678131"/>
            <a:chOff x="3913765" y="3641905"/>
            <a:chExt cx="1522805" cy="750560"/>
          </a:xfrm>
        </p:grpSpPr>
        <p:grpSp>
          <p:nvGrpSpPr>
            <p:cNvPr id="7921" name="Google Shape;7921;p80"/>
            <p:cNvGrpSpPr/>
            <p:nvPr/>
          </p:nvGrpSpPr>
          <p:grpSpPr>
            <a:xfrm>
              <a:off x="3913765" y="3997002"/>
              <a:ext cx="1522805" cy="395463"/>
              <a:chOff x="3913765" y="3997002"/>
              <a:chExt cx="1522805" cy="395463"/>
            </a:xfrm>
          </p:grpSpPr>
          <p:grpSp>
            <p:nvGrpSpPr>
              <p:cNvPr id="7922" name="Google Shape;7922;p80"/>
              <p:cNvGrpSpPr/>
              <p:nvPr/>
            </p:nvGrpSpPr>
            <p:grpSpPr>
              <a:xfrm>
                <a:off x="3913765" y="4138659"/>
                <a:ext cx="507602" cy="253806"/>
                <a:chOff x="3913765" y="4138659"/>
                <a:chExt cx="507602" cy="253806"/>
              </a:xfrm>
            </p:grpSpPr>
            <p:sp>
              <p:nvSpPr>
                <p:cNvPr id="7923" name="Google Shape;7923;p8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7925" name="Google Shape;7925;p80"/>
              <p:cNvGrpSpPr/>
              <p:nvPr/>
            </p:nvGrpSpPr>
            <p:grpSpPr>
              <a:xfrm>
                <a:off x="4421361" y="3997002"/>
                <a:ext cx="507618" cy="395463"/>
                <a:chOff x="4421361" y="3997002"/>
                <a:chExt cx="507618" cy="395463"/>
              </a:xfrm>
            </p:grpSpPr>
            <p:sp>
              <p:nvSpPr>
                <p:cNvPr id="7926" name="Google Shape;7926;p8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80"/>
              <p:cNvGrpSpPr/>
              <p:nvPr/>
            </p:nvGrpSpPr>
            <p:grpSpPr>
              <a:xfrm>
                <a:off x="4928973" y="4189418"/>
                <a:ext cx="507596" cy="203047"/>
                <a:chOff x="4928973" y="4189418"/>
                <a:chExt cx="507596" cy="203047"/>
              </a:xfrm>
            </p:grpSpPr>
            <p:sp>
              <p:nvSpPr>
                <p:cNvPr id="7929" name="Google Shape;7929;p8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1" name="Google Shape;7931;p80"/>
            <p:cNvGrpSpPr/>
            <p:nvPr/>
          </p:nvGrpSpPr>
          <p:grpSpPr>
            <a:xfrm>
              <a:off x="4482186" y="3641905"/>
              <a:ext cx="397605" cy="349784"/>
              <a:chOff x="2906375" y="1159725"/>
              <a:chExt cx="1860575" cy="1636800"/>
            </a:xfrm>
          </p:grpSpPr>
          <p:sp>
            <p:nvSpPr>
              <p:cNvPr id="7932" name="Google Shape;7932;p8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6" name="Google Shape;7936;p80"/>
          <p:cNvGrpSpPr/>
          <p:nvPr/>
        </p:nvGrpSpPr>
        <p:grpSpPr>
          <a:xfrm>
            <a:off x="6528949" y="1853803"/>
            <a:ext cx="940737" cy="721067"/>
            <a:chOff x="6599718" y="2068734"/>
            <a:chExt cx="940737" cy="721067"/>
          </a:xfrm>
        </p:grpSpPr>
        <p:sp>
          <p:nvSpPr>
            <p:cNvPr id="7937" name="Google Shape;7937;p8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3" name="Google Shape;7943;p80"/>
            <p:cNvGrpSpPr/>
            <p:nvPr/>
          </p:nvGrpSpPr>
          <p:grpSpPr>
            <a:xfrm>
              <a:off x="6836957" y="2068734"/>
              <a:ext cx="461892" cy="721067"/>
              <a:chOff x="6836957" y="2068734"/>
              <a:chExt cx="461892" cy="721067"/>
            </a:xfrm>
          </p:grpSpPr>
          <p:sp>
            <p:nvSpPr>
              <p:cNvPr id="7944" name="Google Shape;7944;p8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0" name="Google Shape;7950;p80"/>
              <p:cNvGrpSpPr/>
              <p:nvPr/>
            </p:nvGrpSpPr>
            <p:grpSpPr>
              <a:xfrm>
                <a:off x="6836957" y="2068734"/>
                <a:ext cx="461892" cy="721067"/>
                <a:chOff x="6836957" y="2068734"/>
                <a:chExt cx="461892" cy="721067"/>
              </a:xfrm>
            </p:grpSpPr>
            <p:sp>
              <p:nvSpPr>
                <p:cNvPr id="7951" name="Google Shape;7951;p8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58" name="Google Shape;7958;p80"/>
          <p:cNvGrpSpPr/>
          <p:nvPr/>
        </p:nvGrpSpPr>
        <p:grpSpPr>
          <a:xfrm>
            <a:off x="2412267" y="1858149"/>
            <a:ext cx="712577" cy="712374"/>
            <a:chOff x="2559249" y="2069323"/>
            <a:chExt cx="685566" cy="685634"/>
          </a:xfrm>
        </p:grpSpPr>
        <p:sp>
          <p:nvSpPr>
            <p:cNvPr id="7959" name="Google Shape;7959;p8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80"/>
          <p:cNvGrpSpPr/>
          <p:nvPr/>
        </p:nvGrpSpPr>
        <p:grpSpPr>
          <a:xfrm>
            <a:off x="7594705" y="970938"/>
            <a:ext cx="845645" cy="711911"/>
            <a:chOff x="951975" y="315800"/>
            <a:chExt cx="5860325" cy="4933550"/>
          </a:xfrm>
        </p:grpSpPr>
        <p:sp>
          <p:nvSpPr>
            <p:cNvPr id="7973" name="Google Shape;7973;p8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80"/>
          <p:cNvGrpSpPr/>
          <p:nvPr/>
        </p:nvGrpSpPr>
        <p:grpSpPr>
          <a:xfrm>
            <a:off x="3691834" y="2707047"/>
            <a:ext cx="1617932" cy="621724"/>
            <a:chOff x="3862800" y="3038525"/>
            <a:chExt cx="1329006" cy="510698"/>
          </a:xfrm>
        </p:grpSpPr>
        <p:sp>
          <p:nvSpPr>
            <p:cNvPr id="7982" name="Google Shape;7982;p8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4" name="Google Shape;7984;p80"/>
            <p:cNvGrpSpPr/>
            <p:nvPr/>
          </p:nvGrpSpPr>
          <p:grpSpPr>
            <a:xfrm>
              <a:off x="3967075" y="3040337"/>
              <a:ext cx="1019927" cy="402126"/>
              <a:chOff x="3967075" y="3040337"/>
              <a:chExt cx="1019927" cy="402126"/>
            </a:xfrm>
          </p:grpSpPr>
          <p:sp>
            <p:nvSpPr>
              <p:cNvPr id="7985" name="Google Shape;7985;p8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80"/>
            <p:cNvGrpSpPr/>
            <p:nvPr/>
          </p:nvGrpSpPr>
          <p:grpSpPr>
            <a:xfrm>
              <a:off x="4186700" y="3040337"/>
              <a:ext cx="390475" cy="183289"/>
              <a:chOff x="4186700" y="3040337"/>
              <a:chExt cx="390475" cy="183289"/>
            </a:xfrm>
          </p:grpSpPr>
          <p:sp>
            <p:nvSpPr>
              <p:cNvPr id="7988" name="Google Shape;7988;p8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80"/>
            <p:cNvGrpSpPr/>
            <p:nvPr/>
          </p:nvGrpSpPr>
          <p:grpSpPr>
            <a:xfrm>
              <a:off x="4073727" y="3040337"/>
              <a:ext cx="697794" cy="296263"/>
              <a:chOff x="4073727" y="3040337"/>
              <a:chExt cx="697794" cy="296263"/>
            </a:xfrm>
          </p:grpSpPr>
          <p:sp>
            <p:nvSpPr>
              <p:cNvPr id="7991" name="Google Shape;7991;p8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80"/>
            <p:cNvGrpSpPr/>
            <p:nvPr/>
          </p:nvGrpSpPr>
          <p:grpSpPr>
            <a:xfrm>
              <a:off x="3862800" y="3038525"/>
              <a:ext cx="1329006" cy="510698"/>
              <a:chOff x="3862800" y="3038525"/>
              <a:chExt cx="1329006" cy="510698"/>
            </a:xfrm>
          </p:grpSpPr>
          <p:sp>
            <p:nvSpPr>
              <p:cNvPr id="7994" name="Google Shape;7994;p8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6" name="Google Shape;7996;p80"/>
          <p:cNvGrpSpPr/>
          <p:nvPr/>
        </p:nvGrpSpPr>
        <p:grpSpPr>
          <a:xfrm>
            <a:off x="700156" y="970938"/>
            <a:ext cx="883205" cy="775176"/>
            <a:chOff x="649648" y="271400"/>
            <a:chExt cx="6215377" cy="5455143"/>
          </a:xfrm>
        </p:grpSpPr>
        <p:sp>
          <p:nvSpPr>
            <p:cNvPr id="7997" name="Google Shape;7997;p8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80"/>
          <p:cNvGrpSpPr/>
          <p:nvPr/>
        </p:nvGrpSpPr>
        <p:grpSpPr>
          <a:xfrm>
            <a:off x="2308457" y="970938"/>
            <a:ext cx="767704" cy="815489"/>
            <a:chOff x="2499700" y="1135950"/>
            <a:chExt cx="732402" cy="777990"/>
          </a:xfrm>
        </p:grpSpPr>
        <p:grpSp>
          <p:nvGrpSpPr>
            <p:cNvPr id="8010" name="Google Shape;8010;p80"/>
            <p:cNvGrpSpPr/>
            <p:nvPr/>
          </p:nvGrpSpPr>
          <p:grpSpPr>
            <a:xfrm>
              <a:off x="2499700" y="1135950"/>
              <a:ext cx="732402" cy="694705"/>
              <a:chOff x="2499700" y="1135950"/>
              <a:chExt cx="732402" cy="694705"/>
            </a:xfrm>
          </p:grpSpPr>
          <p:sp>
            <p:nvSpPr>
              <p:cNvPr id="8011" name="Google Shape;8011;p8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80"/>
            <p:cNvGrpSpPr/>
            <p:nvPr/>
          </p:nvGrpSpPr>
          <p:grpSpPr>
            <a:xfrm>
              <a:off x="2517909" y="1188726"/>
              <a:ext cx="702702" cy="725214"/>
              <a:chOff x="2517909" y="1188726"/>
              <a:chExt cx="702702" cy="725214"/>
            </a:xfrm>
          </p:grpSpPr>
          <p:sp>
            <p:nvSpPr>
              <p:cNvPr id="8039" name="Google Shape;8039;p8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44" name="Google Shape;8044;p80"/>
          <p:cNvGrpSpPr/>
          <p:nvPr/>
        </p:nvGrpSpPr>
        <p:grpSpPr>
          <a:xfrm>
            <a:off x="1654189" y="970938"/>
            <a:ext cx="583439" cy="870229"/>
            <a:chOff x="1716825" y="1121550"/>
            <a:chExt cx="622800" cy="928938"/>
          </a:xfrm>
        </p:grpSpPr>
        <p:grpSp>
          <p:nvGrpSpPr>
            <p:cNvPr id="8045" name="Google Shape;8045;p80"/>
            <p:cNvGrpSpPr/>
            <p:nvPr/>
          </p:nvGrpSpPr>
          <p:grpSpPr>
            <a:xfrm>
              <a:off x="1716825" y="1121550"/>
              <a:ext cx="622800" cy="928938"/>
              <a:chOff x="1716825" y="1121550"/>
              <a:chExt cx="622800" cy="928938"/>
            </a:xfrm>
          </p:grpSpPr>
          <p:cxnSp>
            <p:nvCxnSpPr>
              <p:cNvPr id="8046" name="Google Shape;8046;p80"/>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047" name="Google Shape;8047;p8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80"/>
            <p:cNvGrpSpPr/>
            <p:nvPr/>
          </p:nvGrpSpPr>
          <p:grpSpPr>
            <a:xfrm>
              <a:off x="1768050" y="1172775"/>
              <a:ext cx="520200" cy="832000"/>
              <a:chOff x="1768050" y="1172775"/>
              <a:chExt cx="520200" cy="832000"/>
            </a:xfrm>
          </p:grpSpPr>
          <p:cxnSp>
            <p:nvCxnSpPr>
              <p:cNvPr id="8049" name="Google Shape;8049;p80"/>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050" name="Google Shape;8050;p8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80"/>
            <p:cNvGrpSpPr/>
            <p:nvPr/>
          </p:nvGrpSpPr>
          <p:grpSpPr>
            <a:xfrm>
              <a:off x="1820100" y="1225475"/>
              <a:ext cx="416400" cy="729575"/>
              <a:chOff x="1820100" y="1225475"/>
              <a:chExt cx="416400" cy="729575"/>
            </a:xfrm>
          </p:grpSpPr>
          <p:cxnSp>
            <p:nvCxnSpPr>
              <p:cNvPr id="8052" name="Google Shape;8052;p80"/>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053" name="Google Shape;8053;p8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80"/>
            <p:cNvGrpSpPr/>
            <p:nvPr/>
          </p:nvGrpSpPr>
          <p:grpSpPr>
            <a:xfrm>
              <a:off x="1874250" y="1278825"/>
              <a:ext cx="308100" cy="605275"/>
              <a:chOff x="1874250" y="1278825"/>
              <a:chExt cx="308100" cy="605275"/>
            </a:xfrm>
          </p:grpSpPr>
          <p:cxnSp>
            <p:nvCxnSpPr>
              <p:cNvPr id="8055" name="Google Shape;8055;p80"/>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056" name="Google Shape;8056;p8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7" name="Google Shape;8057;p8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8" name="Google Shape;8058;p80"/>
          <p:cNvGrpSpPr/>
          <p:nvPr/>
        </p:nvGrpSpPr>
        <p:grpSpPr>
          <a:xfrm>
            <a:off x="1574012" y="1857260"/>
            <a:ext cx="739072" cy="714152"/>
            <a:chOff x="4334725" y="1355875"/>
            <a:chExt cx="3106650" cy="3001900"/>
          </a:xfrm>
        </p:grpSpPr>
        <p:grpSp>
          <p:nvGrpSpPr>
            <p:cNvPr id="8059" name="Google Shape;8059;p80"/>
            <p:cNvGrpSpPr/>
            <p:nvPr/>
          </p:nvGrpSpPr>
          <p:grpSpPr>
            <a:xfrm>
              <a:off x="4516050" y="1724875"/>
              <a:ext cx="2693725" cy="2632900"/>
              <a:chOff x="4516050" y="1724875"/>
              <a:chExt cx="2693725" cy="2632900"/>
            </a:xfrm>
          </p:grpSpPr>
          <p:sp>
            <p:nvSpPr>
              <p:cNvPr id="8060" name="Google Shape;8060;p8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3" name="Google Shape;8063;p80"/>
            <p:cNvGrpSpPr/>
            <p:nvPr/>
          </p:nvGrpSpPr>
          <p:grpSpPr>
            <a:xfrm>
              <a:off x="4334725" y="1355875"/>
              <a:ext cx="3106650" cy="2709650"/>
              <a:chOff x="4334725" y="1355875"/>
              <a:chExt cx="3106650" cy="2709650"/>
            </a:xfrm>
          </p:grpSpPr>
          <p:sp>
            <p:nvSpPr>
              <p:cNvPr id="8064" name="Google Shape;8064;p8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67" name="Google Shape;8067;p80"/>
          <p:cNvGrpSpPr/>
          <p:nvPr/>
        </p:nvGrpSpPr>
        <p:grpSpPr>
          <a:xfrm>
            <a:off x="7690961" y="3488031"/>
            <a:ext cx="312074" cy="684173"/>
            <a:chOff x="7645573" y="3754300"/>
            <a:chExt cx="293855" cy="644170"/>
          </a:xfrm>
        </p:grpSpPr>
        <p:sp>
          <p:nvSpPr>
            <p:cNvPr id="8068" name="Google Shape;8068;p8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80"/>
          <p:cNvGrpSpPr/>
          <p:nvPr/>
        </p:nvGrpSpPr>
        <p:grpSpPr>
          <a:xfrm>
            <a:off x="5612949" y="970938"/>
            <a:ext cx="709011" cy="739359"/>
            <a:chOff x="5830645" y="1256617"/>
            <a:chExt cx="530340" cy="553040"/>
          </a:xfrm>
        </p:grpSpPr>
        <p:grpSp>
          <p:nvGrpSpPr>
            <p:cNvPr id="8071" name="Google Shape;8071;p80"/>
            <p:cNvGrpSpPr/>
            <p:nvPr/>
          </p:nvGrpSpPr>
          <p:grpSpPr>
            <a:xfrm>
              <a:off x="5830645" y="1256617"/>
              <a:ext cx="259743" cy="269909"/>
              <a:chOff x="5830645" y="1256617"/>
              <a:chExt cx="259743" cy="269909"/>
            </a:xfrm>
          </p:grpSpPr>
          <p:sp>
            <p:nvSpPr>
              <p:cNvPr id="8072" name="Google Shape;8072;p8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80"/>
            <p:cNvGrpSpPr/>
            <p:nvPr/>
          </p:nvGrpSpPr>
          <p:grpSpPr>
            <a:xfrm>
              <a:off x="6101293" y="1256617"/>
              <a:ext cx="259692" cy="269909"/>
              <a:chOff x="6101293" y="1256617"/>
              <a:chExt cx="259692" cy="269909"/>
            </a:xfrm>
          </p:grpSpPr>
          <p:sp>
            <p:nvSpPr>
              <p:cNvPr id="8075" name="Google Shape;8075;p8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80"/>
            <p:cNvGrpSpPr/>
            <p:nvPr/>
          </p:nvGrpSpPr>
          <p:grpSpPr>
            <a:xfrm>
              <a:off x="5830645" y="1539749"/>
              <a:ext cx="259692" cy="269909"/>
              <a:chOff x="5830645" y="1539749"/>
              <a:chExt cx="259692" cy="269909"/>
            </a:xfrm>
          </p:grpSpPr>
          <p:sp>
            <p:nvSpPr>
              <p:cNvPr id="8078" name="Google Shape;8078;p8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80"/>
            <p:cNvGrpSpPr/>
            <p:nvPr/>
          </p:nvGrpSpPr>
          <p:grpSpPr>
            <a:xfrm>
              <a:off x="6101293" y="1539749"/>
              <a:ext cx="259692" cy="269909"/>
              <a:chOff x="6101293" y="1539749"/>
              <a:chExt cx="259692" cy="269909"/>
            </a:xfrm>
          </p:grpSpPr>
          <p:sp>
            <p:nvSpPr>
              <p:cNvPr id="8081" name="Google Shape;8081;p8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83" name="Google Shape;8083;p8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4" name="Google Shape;8084;p80"/>
          <p:cNvGrpSpPr/>
          <p:nvPr/>
        </p:nvGrpSpPr>
        <p:grpSpPr>
          <a:xfrm>
            <a:off x="714444" y="2707054"/>
            <a:ext cx="1452955" cy="621360"/>
            <a:chOff x="732422" y="2990152"/>
            <a:chExt cx="1337773" cy="572102"/>
          </a:xfrm>
        </p:grpSpPr>
        <p:sp>
          <p:nvSpPr>
            <p:cNvPr id="8085" name="Google Shape;8085;p8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8094" name="Shape 8094"/>
        <p:cNvGrpSpPr/>
        <p:nvPr/>
      </p:nvGrpSpPr>
      <p:grpSpPr>
        <a:xfrm>
          <a:off x="0" y="0"/>
          <a:ext cx="0" cy="0"/>
          <a:chOff x="0" y="0"/>
          <a:chExt cx="0" cy="0"/>
        </a:xfrm>
      </p:grpSpPr>
      <p:grpSp>
        <p:nvGrpSpPr>
          <p:cNvPr id="8095" name="Google Shape;8095;p81"/>
          <p:cNvGrpSpPr/>
          <p:nvPr/>
        </p:nvGrpSpPr>
        <p:grpSpPr>
          <a:xfrm>
            <a:off x="708579" y="965872"/>
            <a:ext cx="1636117" cy="1526144"/>
            <a:chOff x="729238" y="1179665"/>
            <a:chExt cx="1636117" cy="1526144"/>
          </a:xfrm>
        </p:grpSpPr>
        <p:grpSp>
          <p:nvGrpSpPr>
            <p:cNvPr id="8096" name="Google Shape;8096;p81"/>
            <p:cNvGrpSpPr/>
            <p:nvPr/>
          </p:nvGrpSpPr>
          <p:grpSpPr>
            <a:xfrm>
              <a:off x="729238" y="1179665"/>
              <a:ext cx="80700" cy="1526144"/>
              <a:chOff x="729238" y="1179665"/>
              <a:chExt cx="80700" cy="1526144"/>
            </a:xfrm>
          </p:grpSpPr>
          <p:sp>
            <p:nvSpPr>
              <p:cNvPr id="8097" name="Google Shape;8097;p8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7" name="Google Shape;8107;p81"/>
            <p:cNvGrpSpPr/>
            <p:nvPr/>
          </p:nvGrpSpPr>
          <p:grpSpPr>
            <a:xfrm>
              <a:off x="903098" y="1179665"/>
              <a:ext cx="80700" cy="1526144"/>
              <a:chOff x="903098" y="1179665"/>
              <a:chExt cx="80700" cy="1526144"/>
            </a:xfrm>
          </p:grpSpPr>
          <p:sp>
            <p:nvSpPr>
              <p:cNvPr id="8108" name="Google Shape;8108;p8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8" name="Google Shape;8118;p81"/>
            <p:cNvGrpSpPr/>
            <p:nvPr/>
          </p:nvGrpSpPr>
          <p:grpSpPr>
            <a:xfrm>
              <a:off x="1076958" y="1179665"/>
              <a:ext cx="80700" cy="1526144"/>
              <a:chOff x="1076958" y="1179665"/>
              <a:chExt cx="80700" cy="1526144"/>
            </a:xfrm>
          </p:grpSpPr>
          <p:sp>
            <p:nvSpPr>
              <p:cNvPr id="8119" name="Google Shape;8119;p8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81"/>
            <p:cNvGrpSpPr/>
            <p:nvPr/>
          </p:nvGrpSpPr>
          <p:grpSpPr>
            <a:xfrm>
              <a:off x="1247707" y="1179665"/>
              <a:ext cx="80700" cy="1526144"/>
              <a:chOff x="1247707" y="1179665"/>
              <a:chExt cx="80700" cy="1526144"/>
            </a:xfrm>
          </p:grpSpPr>
          <p:sp>
            <p:nvSpPr>
              <p:cNvPr id="8130" name="Google Shape;8130;p8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0" name="Google Shape;8140;p81"/>
            <p:cNvGrpSpPr/>
            <p:nvPr/>
          </p:nvGrpSpPr>
          <p:grpSpPr>
            <a:xfrm>
              <a:off x="1421567" y="1179665"/>
              <a:ext cx="80700" cy="1526144"/>
              <a:chOff x="1421567" y="1179665"/>
              <a:chExt cx="80700" cy="1526144"/>
            </a:xfrm>
          </p:grpSpPr>
          <p:sp>
            <p:nvSpPr>
              <p:cNvPr id="8141" name="Google Shape;8141;p8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1" name="Google Shape;8151;p81"/>
            <p:cNvGrpSpPr/>
            <p:nvPr/>
          </p:nvGrpSpPr>
          <p:grpSpPr>
            <a:xfrm>
              <a:off x="1592327" y="1179665"/>
              <a:ext cx="80700" cy="1526144"/>
              <a:chOff x="1592327" y="1179665"/>
              <a:chExt cx="80700" cy="1526144"/>
            </a:xfrm>
          </p:grpSpPr>
          <p:sp>
            <p:nvSpPr>
              <p:cNvPr id="8152" name="Google Shape;8152;p8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81"/>
            <p:cNvGrpSpPr/>
            <p:nvPr/>
          </p:nvGrpSpPr>
          <p:grpSpPr>
            <a:xfrm>
              <a:off x="1766187" y="1179665"/>
              <a:ext cx="80700" cy="1526144"/>
              <a:chOff x="1766187" y="1179665"/>
              <a:chExt cx="80700" cy="1526144"/>
            </a:xfrm>
          </p:grpSpPr>
          <p:sp>
            <p:nvSpPr>
              <p:cNvPr id="8163" name="Google Shape;8163;p8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81"/>
            <p:cNvGrpSpPr/>
            <p:nvPr/>
          </p:nvGrpSpPr>
          <p:grpSpPr>
            <a:xfrm>
              <a:off x="1936935" y="1179665"/>
              <a:ext cx="80700" cy="1526144"/>
              <a:chOff x="1936935" y="1179665"/>
              <a:chExt cx="80700" cy="1526144"/>
            </a:xfrm>
          </p:grpSpPr>
          <p:sp>
            <p:nvSpPr>
              <p:cNvPr id="8174" name="Google Shape;8174;p8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81"/>
            <p:cNvGrpSpPr/>
            <p:nvPr/>
          </p:nvGrpSpPr>
          <p:grpSpPr>
            <a:xfrm>
              <a:off x="2110795" y="1179665"/>
              <a:ext cx="80700" cy="1526144"/>
              <a:chOff x="2110795" y="1179665"/>
              <a:chExt cx="80700" cy="1526144"/>
            </a:xfrm>
          </p:grpSpPr>
          <p:sp>
            <p:nvSpPr>
              <p:cNvPr id="8185" name="Google Shape;8185;p8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81"/>
            <p:cNvGrpSpPr/>
            <p:nvPr/>
          </p:nvGrpSpPr>
          <p:grpSpPr>
            <a:xfrm>
              <a:off x="2284655" y="1179665"/>
              <a:ext cx="80700" cy="1526144"/>
              <a:chOff x="2284655" y="1179665"/>
              <a:chExt cx="80700" cy="1526144"/>
            </a:xfrm>
          </p:grpSpPr>
          <p:sp>
            <p:nvSpPr>
              <p:cNvPr id="8196" name="Google Shape;8196;p8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06" name="Google Shape;8206;p81"/>
          <p:cNvGrpSpPr/>
          <p:nvPr/>
        </p:nvGrpSpPr>
        <p:grpSpPr>
          <a:xfrm>
            <a:off x="2603245" y="985011"/>
            <a:ext cx="1364248" cy="1102133"/>
            <a:chOff x="2623904" y="1198803"/>
            <a:chExt cx="1364248" cy="1102133"/>
          </a:xfrm>
        </p:grpSpPr>
        <p:grpSp>
          <p:nvGrpSpPr>
            <p:cNvPr id="8207" name="Google Shape;8207;p81"/>
            <p:cNvGrpSpPr/>
            <p:nvPr/>
          </p:nvGrpSpPr>
          <p:grpSpPr>
            <a:xfrm>
              <a:off x="2623907" y="1198803"/>
              <a:ext cx="1364245" cy="273000"/>
              <a:chOff x="2623907" y="1198803"/>
              <a:chExt cx="1364245" cy="273000"/>
            </a:xfrm>
          </p:grpSpPr>
          <p:sp>
            <p:nvSpPr>
              <p:cNvPr id="8208" name="Google Shape;8208;p8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81"/>
            <p:cNvGrpSpPr/>
            <p:nvPr/>
          </p:nvGrpSpPr>
          <p:grpSpPr>
            <a:xfrm>
              <a:off x="2623904" y="1476964"/>
              <a:ext cx="1364245" cy="273000"/>
              <a:chOff x="2623904" y="1476964"/>
              <a:chExt cx="1364245" cy="273000"/>
            </a:xfrm>
          </p:grpSpPr>
          <p:sp>
            <p:nvSpPr>
              <p:cNvPr id="8214" name="Google Shape;8214;p8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9" name="Google Shape;8219;p81"/>
            <p:cNvGrpSpPr/>
            <p:nvPr/>
          </p:nvGrpSpPr>
          <p:grpSpPr>
            <a:xfrm>
              <a:off x="2623907" y="1749775"/>
              <a:ext cx="1364245" cy="273000"/>
              <a:chOff x="2623907" y="1749775"/>
              <a:chExt cx="1364245" cy="273000"/>
            </a:xfrm>
          </p:grpSpPr>
          <p:sp>
            <p:nvSpPr>
              <p:cNvPr id="8220" name="Google Shape;8220;p8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5" name="Google Shape;8225;p81"/>
            <p:cNvGrpSpPr/>
            <p:nvPr/>
          </p:nvGrpSpPr>
          <p:grpSpPr>
            <a:xfrm>
              <a:off x="2623904" y="2027936"/>
              <a:ext cx="1364245" cy="273000"/>
              <a:chOff x="2623904" y="2027936"/>
              <a:chExt cx="1364245" cy="273000"/>
            </a:xfrm>
          </p:grpSpPr>
          <p:sp>
            <p:nvSpPr>
              <p:cNvPr id="8226" name="Google Shape;8226;p8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31" name="Google Shape;8231;p81"/>
          <p:cNvGrpSpPr/>
          <p:nvPr/>
        </p:nvGrpSpPr>
        <p:grpSpPr>
          <a:xfrm>
            <a:off x="2592706" y="2444193"/>
            <a:ext cx="1387541" cy="159124"/>
            <a:chOff x="3200660" y="2180272"/>
            <a:chExt cx="2563824" cy="378237"/>
          </a:xfrm>
        </p:grpSpPr>
        <p:sp>
          <p:nvSpPr>
            <p:cNvPr id="8232" name="Google Shape;8232;p8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81"/>
          <p:cNvGrpSpPr/>
          <p:nvPr/>
        </p:nvGrpSpPr>
        <p:grpSpPr>
          <a:xfrm>
            <a:off x="2589231" y="2722018"/>
            <a:ext cx="1390502" cy="159625"/>
            <a:chOff x="3530150" y="2790075"/>
            <a:chExt cx="1962600" cy="225300"/>
          </a:xfrm>
        </p:grpSpPr>
        <p:sp>
          <p:nvSpPr>
            <p:cNvPr id="8251" name="Google Shape;8251;p8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3" name="Google Shape;8253;p81"/>
          <p:cNvGrpSpPr/>
          <p:nvPr/>
        </p:nvGrpSpPr>
        <p:grpSpPr>
          <a:xfrm>
            <a:off x="2589884" y="3000344"/>
            <a:ext cx="1411629" cy="153761"/>
            <a:chOff x="3558802" y="4011427"/>
            <a:chExt cx="1866000" cy="111300"/>
          </a:xfrm>
        </p:grpSpPr>
        <p:sp>
          <p:nvSpPr>
            <p:cNvPr id="8254" name="Google Shape;8254;p8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81"/>
          <p:cNvGrpSpPr/>
          <p:nvPr/>
        </p:nvGrpSpPr>
        <p:grpSpPr>
          <a:xfrm>
            <a:off x="2589576" y="2205744"/>
            <a:ext cx="1383503" cy="119749"/>
            <a:chOff x="3465975" y="2270276"/>
            <a:chExt cx="1986364" cy="171929"/>
          </a:xfrm>
        </p:grpSpPr>
        <p:sp>
          <p:nvSpPr>
            <p:cNvPr id="8257" name="Google Shape;8257;p8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5" name="Google Shape;8265;p81"/>
          <p:cNvGrpSpPr/>
          <p:nvPr/>
        </p:nvGrpSpPr>
        <p:grpSpPr>
          <a:xfrm>
            <a:off x="2600584" y="3569394"/>
            <a:ext cx="1369531" cy="195460"/>
            <a:chOff x="723300" y="4253549"/>
            <a:chExt cx="2276482" cy="324900"/>
          </a:xfrm>
        </p:grpSpPr>
        <p:sp>
          <p:nvSpPr>
            <p:cNvPr id="8266" name="Google Shape;8266;p8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1" name="Google Shape;8271;p81"/>
          <p:cNvGrpSpPr/>
          <p:nvPr/>
        </p:nvGrpSpPr>
        <p:grpSpPr>
          <a:xfrm>
            <a:off x="2590145" y="3270574"/>
            <a:ext cx="1389066" cy="180119"/>
            <a:chOff x="705948" y="3788465"/>
            <a:chExt cx="2308953" cy="299400"/>
          </a:xfrm>
        </p:grpSpPr>
        <p:sp>
          <p:nvSpPr>
            <p:cNvPr id="8272" name="Google Shape;8272;p8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7" name="Google Shape;8277;p81"/>
          <p:cNvGrpSpPr/>
          <p:nvPr/>
        </p:nvGrpSpPr>
        <p:grpSpPr>
          <a:xfrm>
            <a:off x="2638082" y="3883554"/>
            <a:ext cx="1304609" cy="294074"/>
            <a:chOff x="2658741" y="4097347"/>
            <a:chExt cx="1304609" cy="294074"/>
          </a:xfrm>
        </p:grpSpPr>
        <p:grpSp>
          <p:nvGrpSpPr>
            <p:cNvPr id="8278" name="Google Shape;8278;p81"/>
            <p:cNvGrpSpPr/>
            <p:nvPr/>
          </p:nvGrpSpPr>
          <p:grpSpPr>
            <a:xfrm>
              <a:off x="2658741" y="4097347"/>
              <a:ext cx="118572" cy="294074"/>
              <a:chOff x="3343310" y="4475555"/>
              <a:chExt cx="127717" cy="316753"/>
            </a:xfrm>
          </p:grpSpPr>
          <p:sp>
            <p:nvSpPr>
              <p:cNvPr id="8279" name="Google Shape;8279;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81"/>
            <p:cNvGrpSpPr/>
            <p:nvPr/>
          </p:nvGrpSpPr>
          <p:grpSpPr>
            <a:xfrm>
              <a:off x="3815519" y="4098388"/>
              <a:ext cx="147831" cy="291991"/>
              <a:chOff x="3527539" y="4476677"/>
              <a:chExt cx="159232" cy="314510"/>
            </a:xfrm>
          </p:grpSpPr>
          <p:sp>
            <p:nvSpPr>
              <p:cNvPr id="8282" name="Google Shape;8282;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81"/>
            <p:cNvGrpSpPr/>
            <p:nvPr/>
          </p:nvGrpSpPr>
          <p:grpSpPr>
            <a:xfrm>
              <a:off x="3511696" y="4098388"/>
              <a:ext cx="147831" cy="291991"/>
              <a:chOff x="3527539" y="4476677"/>
              <a:chExt cx="159232" cy="314510"/>
            </a:xfrm>
          </p:grpSpPr>
          <p:sp>
            <p:nvSpPr>
              <p:cNvPr id="8285" name="Google Shape;8285;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81"/>
            <p:cNvGrpSpPr/>
            <p:nvPr/>
          </p:nvGrpSpPr>
          <p:grpSpPr>
            <a:xfrm>
              <a:off x="3207874" y="4098388"/>
              <a:ext cx="147831" cy="291991"/>
              <a:chOff x="3527539" y="4476677"/>
              <a:chExt cx="159232" cy="314510"/>
            </a:xfrm>
          </p:grpSpPr>
          <p:sp>
            <p:nvSpPr>
              <p:cNvPr id="8288" name="Google Shape;8288;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81"/>
            <p:cNvGrpSpPr/>
            <p:nvPr/>
          </p:nvGrpSpPr>
          <p:grpSpPr>
            <a:xfrm>
              <a:off x="2933305" y="4097347"/>
              <a:ext cx="118572" cy="294074"/>
              <a:chOff x="3343310" y="4475555"/>
              <a:chExt cx="127717" cy="316753"/>
            </a:xfrm>
          </p:grpSpPr>
          <p:sp>
            <p:nvSpPr>
              <p:cNvPr id="8291" name="Google Shape;8291;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93" name="Google Shape;8293;p81"/>
          <p:cNvGrpSpPr/>
          <p:nvPr/>
        </p:nvGrpSpPr>
        <p:grpSpPr>
          <a:xfrm>
            <a:off x="4256912" y="1866676"/>
            <a:ext cx="1433821" cy="191501"/>
            <a:chOff x="4273350" y="2080469"/>
            <a:chExt cx="1433821" cy="191501"/>
          </a:xfrm>
        </p:grpSpPr>
        <p:grpSp>
          <p:nvGrpSpPr>
            <p:cNvPr id="8294" name="Google Shape;8294;p81"/>
            <p:cNvGrpSpPr/>
            <p:nvPr/>
          </p:nvGrpSpPr>
          <p:grpSpPr>
            <a:xfrm>
              <a:off x="4273350" y="2080469"/>
              <a:ext cx="1433821" cy="0"/>
              <a:chOff x="5224975" y="2962250"/>
              <a:chExt cx="1544400" cy="0"/>
            </a:xfrm>
          </p:grpSpPr>
          <p:cxnSp>
            <p:nvCxnSpPr>
              <p:cNvPr id="8295" name="Google Shape;8295;p8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296" name="Google Shape;8296;p81"/>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297" name="Google Shape;8297;p81"/>
            <p:cNvGrpSpPr/>
            <p:nvPr/>
          </p:nvGrpSpPr>
          <p:grpSpPr>
            <a:xfrm>
              <a:off x="4273350" y="2271969"/>
              <a:ext cx="1433821" cy="0"/>
              <a:chOff x="5224975" y="2962250"/>
              <a:chExt cx="1544400" cy="0"/>
            </a:xfrm>
          </p:grpSpPr>
          <p:cxnSp>
            <p:nvCxnSpPr>
              <p:cNvPr id="8298" name="Google Shape;8298;p8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299" name="Google Shape;8299;p81"/>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300" name="Google Shape;8300;p81"/>
          <p:cNvGrpSpPr/>
          <p:nvPr/>
        </p:nvGrpSpPr>
        <p:grpSpPr>
          <a:xfrm>
            <a:off x="4258467" y="969244"/>
            <a:ext cx="1430711" cy="743389"/>
            <a:chOff x="5159450" y="1919950"/>
            <a:chExt cx="1541050" cy="862500"/>
          </a:xfrm>
        </p:grpSpPr>
        <p:sp>
          <p:nvSpPr>
            <p:cNvPr id="8301" name="Google Shape;8301;p8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302" name="Google Shape;8302;p81"/>
            <p:cNvGrpSpPr/>
            <p:nvPr/>
          </p:nvGrpSpPr>
          <p:grpSpPr>
            <a:xfrm>
              <a:off x="5159450" y="1919950"/>
              <a:ext cx="1541050" cy="862500"/>
              <a:chOff x="5159450" y="1919950"/>
              <a:chExt cx="1541050" cy="862500"/>
            </a:xfrm>
          </p:grpSpPr>
          <p:cxnSp>
            <p:nvCxnSpPr>
              <p:cNvPr id="8303" name="Google Shape;8303;p8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304" name="Google Shape;8304;p8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305" name="Google Shape;8305;p81"/>
          <p:cNvGrpSpPr/>
          <p:nvPr/>
        </p:nvGrpSpPr>
        <p:grpSpPr>
          <a:xfrm>
            <a:off x="4248581" y="2192571"/>
            <a:ext cx="1450484" cy="1052087"/>
            <a:chOff x="5230575" y="1554475"/>
            <a:chExt cx="2137150" cy="1550150"/>
          </a:xfrm>
        </p:grpSpPr>
        <p:sp>
          <p:nvSpPr>
            <p:cNvPr id="8306" name="Google Shape;8306;p8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81"/>
          <p:cNvGrpSpPr/>
          <p:nvPr/>
        </p:nvGrpSpPr>
        <p:grpSpPr>
          <a:xfrm rot="10800000">
            <a:off x="4265131" y="3284761"/>
            <a:ext cx="1417383" cy="887946"/>
            <a:chOff x="5645403" y="2920021"/>
            <a:chExt cx="2650800" cy="2180614"/>
          </a:xfrm>
        </p:grpSpPr>
        <p:sp>
          <p:nvSpPr>
            <p:cNvPr id="8320" name="Google Shape;8320;p8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21" name="Google Shape;8321;p81"/>
            <p:cNvCxnSpPr>
              <a:stCxn id="8320"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322" name="Google Shape;8322;p8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23" name="Google Shape;8323;p81"/>
            <p:cNvCxnSpPr>
              <a:endCxn id="8322"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8324" name="Google Shape;8324;p8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25" name="Google Shape;8325;p81"/>
            <p:cNvCxnSpPr>
              <a:stCxn id="8324"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8326" name="Google Shape;8326;p8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27" name="Google Shape;8327;p81"/>
            <p:cNvCxnSpPr>
              <a:endCxn id="8326"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8328" name="Google Shape;8328;p81"/>
          <p:cNvGrpSpPr/>
          <p:nvPr/>
        </p:nvGrpSpPr>
        <p:grpSpPr>
          <a:xfrm>
            <a:off x="7365491" y="2188116"/>
            <a:ext cx="1071743" cy="1021579"/>
            <a:chOff x="7189833" y="2022667"/>
            <a:chExt cx="1251159" cy="1192597"/>
          </a:xfrm>
        </p:grpSpPr>
        <p:sp>
          <p:nvSpPr>
            <p:cNvPr id="8329" name="Google Shape;8329;p8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3" name="Google Shape;8333;p81"/>
          <p:cNvGrpSpPr/>
          <p:nvPr/>
        </p:nvGrpSpPr>
        <p:grpSpPr>
          <a:xfrm>
            <a:off x="706762" y="2614523"/>
            <a:ext cx="1695374" cy="1560837"/>
            <a:chOff x="727421" y="2828315"/>
            <a:chExt cx="1695374" cy="1560837"/>
          </a:xfrm>
        </p:grpSpPr>
        <p:grpSp>
          <p:nvGrpSpPr>
            <p:cNvPr id="8334" name="Google Shape;8334;p81"/>
            <p:cNvGrpSpPr/>
            <p:nvPr/>
          </p:nvGrpSpPr>
          <p:grpSpPr>
            <a:xfrm>
              <a:off x="819108" y="2882501"/>
              <a:ext cx="103104" cy="1426186"/>
              <a:chOff x="4674013" y="3100904"/>
              <a:chExt cx="122758" cy="1698043"/>
            </a:xfrm>
          </p:grpSpPr>
          <p:sp>
            <p:nvSpPr>
              <p:cNvPr id="8335" name="Google Shape;8335;p8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81"/>
            <p:cNvGrpSpPr/>
            <p:nvPr/>
          </p:nvGrpSpPr>
          <p:grpSpPr>
            <a:xfrm>
              <a:off x="1062475" y="2882501"/>
              <a:ext cx="103104" cy="1426186"/>
              <a:chOff x="4940438" y="3100904"/>
              <a:chExt cx="122758" cy="1698043"/>
            </a:xfrm>
          </p:grpSpPr>
          <p:sp>
            <p:nvSpPr>
              <p:cNvPr id="8343" name="Google Shape;8343;p8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0" name="Google Shape;8350;p81"/>
            <p:cNvGrpSpPr/>
            <p:nvPr/>
          </p:nvGrpSpPr>
          <p:grpSpPr>
            <a:xfrm>
              <a:off x="1299324" y="2882501"/>
              <a:ext cx="103104" cy="1426186"/>
              <a:chOff x="5206863" y="3100904"/>
              <a:chExt cx="122758" cy="1698043"/>
            </a:xfrm>
          </p:grpSpPr>
          <p:sp>
            <p:nvSpPr>
              <p:cNvPr id="8351" name="Google Shape;8351;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81"/>
            <p:cNvGrpSpPr/>
            <p:nvPr/>
          </p:nvGrpSpPr>
          <p:grpSpPr>
            <a:xfrm>
              <a:off x="1786057" y="2882501"/>
              <a:ext cx="103104" cy="1426186"/>
              <a:chOff x="6006138" y="3143629"/>
              <a:chExt cx="122758" cy="1698043"/>
            </a:xfrm>
          </p:grpSpPr>
          <p:sp>
            <p:nvSpPr>
              <p:cNvPr id="8359" name="Google Shape;8359;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81"/>
            <p:cNvGrpSpPr/>
            <p:nvPr/>
          </p:nvGrpSpPr>
          <p:grpSpPr>
            <a:xfrm>
              <a:off x="2029422" y="2882501"/>
              <a:ext cx="103104" cy="1426186"/>
              <a:chOff x="6805413" y="3100904"/>
              <a:chExt cx="122758" cy="1698043"/>
            </a:xfrm>
          </p:grpSpPr>
          <p:sp>
            <p:nvSpPr>
              <p:cNvPr id="8367" name="Google Shape;8367;p8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81"/>
            <p:cNvGrpSpPr/>
            <p:nvPr/>
          </p:nvGrpSpPr>
          <p:grpSpPr>
            <a:xfrm>
              <a:off x="727421" y="2828315"/>
              <a:ext cx="1695374" cy="1560837"/>
              <a:chOff x="734799" y="2782450"/>
              <a:chExt cx="1571100" cy="1577400"/>
            </a:xfrm>
          </p:grpSpPr>
          <p:cxnSp>
            <p:nvCxnSpPr>
              <p:cNvPr id="8375" name="Google Shape;8375;p8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376" name="Google Shape;8376;p8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377" name="Google Shape;8377;p81"/>
            <p:cNvGrpSpPr/>
            <p:nvPr/>
          </p:nvGrpSpPr>
          <p:grpSpPr>
            <a:xfrm>
              <a:off x="2272795" y="2882501"/>
              <a:ext cx="103104" cy="1426186"/>
              <a:chOff x="5206863" y="3100904"/>
              <a:chExt cx="122758" cy="1698043"/>
            </a:xfrm>
          </p:grpSpPr>
          <p:sp>
            <p:nvSpPr>
              <p:cNvPr id="8378" name="Google Shape;8378;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81"/>
            <p:cNvGrpSpPr/>
            <p:nvPr/>
          </p:nvGrpSpPr>
          <p:grpSpPr>
            <a:xfrm>
              <a:off x="1542694" y="2882501"/>
              <a:ext cx="103104" cy="1426186"/>
              <a:chOff x="6006138" y="3143629"/>
              <a:chExt cx="122758" cy="1698043"/>
            </a:xfrm>
          </p:grpSpPr>
          <p:sp>
            <p:nvSpPr>
              <p:cNvPr id="8386" name="Google Shape;8386;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3" name="Google Shape;8393;p81"/>
          <p:cNvGrpSpPr/>
          <p:nvPr/>
        </p:nvGrpSpPr>
        <p:grpSpPr>
          <a:xfrm>
            <a:off x="5915341" y="2192094"/>
            <a:ext cx="1248543" cy="1025319"/>
            <a:chOff x="5183758" y="1210600"/>
            <a:chExt cx="3605380" cy="2960783"/>
          </a:xfrm>
        </p:grpSpPr>
        <p:sp>
          <p:nvSpPr>
            <p:cNvPr id="8394" name="Google Shape;8394;p8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8" name="Google Shape;8398;p8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8399" name="Google Shape;8399;p8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8400" name="Google Shape;8400;p8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8401" name="Google Shape;8401;p8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8402" name="Google Shape;8402;p8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3" name="Google Shape;8403;p81"/>
          <p:cNvGrpSpPr/>
          <p:nvPr/>
        </p:nvGrpSpPr>
        <p:grpSpPr>
          <a:xfrm>
            <a:off x="5772403" y="3330411"/>
            <a:ext cx="2664831" cy="843440"/>
            <a:chOff x="5916567" y="1099697"/>
            <a:chExt cx="2556683" cy="809211"/>
          </a:xfrm>
        </p:grpSpPr>
        <p:sp>
          <p:nvSpPr>
            <p:cNvPr id="8404" name="Google Shape;8404;p8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1"/>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81"/>
          <p:cNvGrpSpPr/>
          <p:nvPr/>
        </p:nvGrpSpPr>
        <p:grpSpPr>
          <a:xfrm>
            <a:off x="5879943" y="979270"/>
            <a:ext cx="1299851" cy="1023338"/>
            <a:chOff x="5900602" y="1193063"/>
            <a:chExt cx="1299851" cy="1023338"/>
          </a:xfrm>
        </p:grpSpPr>
        <p:grpSp>
          <p:nvGrpSpPr>
            <p:cNvPr id="8413" name="Google Shape;8413;p81"/>
            <p:cNvGrpSpPr/>
            <p:nvPr/>
          </p:nvGrpSpPr>
          <p:grpSpPr>
            <a:xfrm>
              <a:off x="6743564" y="1193063"/>
              <a:ext cx="456889" cy="700379"/>
              <a:chOff x="6743564" y="1193063"/>
              <a:chExt cx="456889" cy="700379"/>
            </a:xfrm>
          </p:grpSpPr>
          <p:grpSp>
            <p:nvGrpSpPr>
              <p:cNvPr id="8414" name="Google Shape;8414;p81"/>
              <p:cNvGrpSpPr/>
              <p:nvPr/>
            </p:nvGrpSpPr>
            <p:grpSpPr>
              <a:xfrm>
                <a:off x="6743564" y="1690731"/>
                <a:ext cx="214402" cy="202710"/>
                <a:chOff x="6743564" y="1690731"/>
                <a:chExt cx="214402" cy="202710"/>
              </a:xfrm>
            </p:grpSpPr>
            <p:sp>
              <p:nvSpPr>
                <p:cNvPr id="8415" name="Google Shape;8415;p8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81"/>
              <p:cNvGrpSpPr/>
              <p:nvPr/>
            </p:nvGrpSpPr>
            <p:grpSpPr>
              <a:xfrm>
                <a:off x="6915505" y="1193063"/>
                <a:ext cx="284947" cy="589637"/>
                <a:chOff x="6915505" y="1193063"/>
                <a:chExt cx="284947" cy="589637"/>
              </a:xfrm>
            </p:grpSpPr>
            <p:sp>
              <p:nvSpPr>
                <p:cNvPr id="8418" name="Google Shape;8418;p8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19" name="Google Shape;8419;p81"/>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8420" name="Google Shape;8420;p81"/>
            <p:cNvGrpSpPr/>
            <p:nvPr/>
          </p:nvGrpSpPr>
          <p:grpSpPr>
            <a:xfrm>
              <a:off x="6520337" y="1193063"/>
              <a:ext cx="341815" cy="801589"/>
              <a:chOff x="6520337" y="1193063"/>
              <a:chExt cx="341815" cy="801589"/>
            </a:xfrm>
          </p:grpSpPr>
          <p:grpSp>
            <p:nvGrpSpPr>
              <p:cNvPr id="8421" name="Google Shape;8421;p81"/>
              <p:cNvGrpSpPr/>
              <p:nvPr/>
            </p:nvGrpSpPr>
            <p:grpSpPr>
              <a:xfrm>
                <a:off x="6520337" y="1589527"/>
                <a:ext cx="213950" cy="405125"/>
                <a:chOff x="6520337" y="1589527"/>
                <a:chExt cx="213950" cy="405125"/>
              </a:xfrm>
            </p:grpSpPr>
            <p:sp>
              <p:nvSpPr>
                <p:cNvPr id="8422" name="Google Shape;8422;p8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81"/>
              <p:cNvGrpSpPr/>
              <p:nvPr/>
            </p:nvGrpSpPr>
            <p:grpSpPr>
              <a:xfrm>
                <a:off x="6577204" y="1193063"/>
                <a:ext cx="284947" cy="453562"/>
                <a:chOff x="6577204" y="1193063"/>
                <a:chExt cx="284947" cy="453562"/>
              </a:xfrm>
            </p:grpSpPr>
            <p:sp>
              <p:nvSpPr>
                <p:cNvPr id="8425" name="Google Shape;8425;p8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26" name="Google Shape;8426;p81"/>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8427" name="Google Shape;8427;p81"/>
            <p:cNvGrpSpPr/>
            <p:nvPr/>
          </p:nvGrpSpPr>
          <p:grpSpPr>
            <a:xfrm>
              <a:off x="6238903" y="1193063"/>
              <a:ext cx="300475" cy="901782"/>
              <a:chOff x="6238903" y="1193063"/>
              <a:chExt cx="300475" cy="901782"/>
            </a:xfrm>
          </p:grpSpPr>
          <p:grpSp>
            <p:nvGrpSpPr>
              <p:cNvPr id="8428" name="Google Shape;8428;p81"/>
              <p:cNvGrpSpPr/>
              <p:nvPr/>
            </p:nvGrpSpPr>
            <p:grpSpPr>
              <a:xfrm>
                <a:off x="6290865" y="1489315"/>
                <a:ext cx="248514" cy="605530"/>
                <a:chOff x="6290865" y="1489315"/>
                <a:chExt cx="248514" cy="605530"/>
              </a:xfrm>
            </p:grpSpPr>
            <p:sp>
              <p:nvSpPr>
                <p:cNvPr id="8429" name="Google Shape;8429;p8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81"/>
              <p:cNvGrpSpPr/>
              <p:nvPr/>
            </p:nvGrpSpPr>
            <p:grpSpPr>
              <a:xfrm>
                <a:off x="6238903" y="1193063"/>
                <a:ext cx="284947" cy="327512"/>
                <a:chOff x="6238903" y="1193063"/>
                <a:chExt cx="284947" cy="327512"/>
              </a:xfrm>
            </p:grpSpPr>
            <p:sp>
              <p:nvSpPr>
                <p:cNvPr id="8432" name="Google Shape;8432;p8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33" name="Google Shape;8433;p81"/>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8434" name="Google Shape;8434;p81"/>
            <p:cNvGrpSpPr/>
            <p:nvPr/>
          </p:nvGrpSpPr>
          <p:grpSpPr>
            <a:xfrm>
              <a:off x="5900602" y="1193063"/>
              <a:ext cx="444345" cy="1023338"/>
              <a:chOff x="5900602" y="1193063"/>
              <a:chExt cx="444345" cy="1023338"/>
            </a:xfrm>
          </p:grpSpPr>
          <p:grpSp>
            <p:nvGrpSpPr>
              <p:cNvPr id="8435" name="Google Shape;8435;p81"/>
              <p:cNvGrpSpPr/>
              <p:nvPr/>
            </p:nvGrpSpPr>
            <p:grpSpPr>
              <a:xfrm>
                <a:off x="6046501" y="1367785"/>
                <a:ext cx="298446" cy="848616"/>
                <a:chOff x="6046501" y="1367785"/>
                <a:chExt cx="298446" cy="848616"/>
              </a:xfrm>
            </p:grpSpPr>
            <p:sp>
              <p:nvSpPr>
                <p:cNvPr id="8436" name="Google Shape;8436;p8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81"/>
              <p:cNvGrpSpPr/>
              <p:nvPr/>
            </p:nvGrpSpPr>
            <p:grpSpPr>
              <a:xfrm>
                <a:off x="5900602" y="1193063"/>
                <a:ext cx="284947" cy="182312"/>
                <a:chOff x="5900602" y="1193063"/>
                <a:chExt cx="284947" cy="182312"/>
              </a:xfrm>
            </p:grpSpPr>
            <p:sp>
              <p:nvSpPr>
                <p:cNvPr id="8439" name="Google Shape;8439;p8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40" name="Google Shape;8440;p8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8441" name="Google Shape;8441;p81"/>
          <p:cNvGrpSpPr/>
          <p:nvPr/>
        </p:nvGrpSpPr>
        <p:grpSpPr>
          <a:xfrm>
            <a:off x="7217825" y="979415"/>
            <a:ext cx="1219413" cy="1051365"/>
            <a:chOff x="7287122" y="1165658"/>
            <a:chExt cx="1219413" cy="1051365"/>
          </a:xfrm>
        </p:grpSpPr>
        <p:grpSp>
          <p:nvGrpSpPr>
            <p:cNvPr id="8442" name="Google Shape;8442;p81"/>
            <p:cNvGrpSpPr/>
            <p:nvPr/>
          </p:nvGrpSpPr>
          <p:grpSpPr>
            <a:xfrm>
              <a:off x="7287122" y="1969723"/>
              <a:ext cx="1219413" cy="247300"/>
              <a:chOff x="7287122" y="1969723"/>
              <a:chExt cx="1219413" cy="247300"/>
            </a:xfrm>
          </p:grpSpPr>
          <p:sp>
            <p:nvSpPr>
              <p:cNvPr id="8443" name="Google Shape;8443;p8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4" name="Google Shape;8444;p81"/>
              <p:cNvGrpSpPr/>
              <p:nvPr/>
            </p:nvGrpSpPr>
            <p:grpSpPr>
              <a:xfrm>
                <a:off x="7287122" y="2063892"/>
                <a:ext cx="1151753" cy="73428"/>
                <a:chOff x="7287122" y="2063892"/>
                <a:chExt cx="1151753" cy="73428"/>
              </a:xfrm>
            </p:grpSpPr>
            <p:sp>
              <p:nvSpPr>
                <p:cNvPr id="8445" name="Google Shape;8445;p8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46" name="Google Shape;8446;p8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447" name="Google Shape;8447;p81"/>
            <p:cNvGrpSpPr/>
            <p:nvPr/>
          </p:nvGrpSpPr>
          <p:grpSpPr>
            <a:xfrm>
              <a:off x="7287122" y="1712201"/>
              <a:ext cx="1219403" cy="246767"/>
              <a:chOff x="7287122" y="1712201"/>
              <a:chExt cx="1219403" cy="246767"/>
            </a:xfrm>
          </p:grpSpPr>
          <p:sp>
            <p:nvSpPr>
              <p:cNvPr id="8448" name="Google Shape;8448;p8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9" name="Google Shape;8449;p81"/>
              <p:cNvGrpSpPr/>
              <p:nvPr/>
            </p:nvGrpSpPr>
            <p:grpSpPr>
              <a:xfrm>
                <a:off x="7287122" y="1842861"/>
                <a:ext cx="1005303" cy="73419"/>
                <a:chOff x="7287122" y="1842861"/>
                <a:chExt cx="1005303" cy="73419"/>
              </a:xfrm>
            </p:grpSpPr>
            <p:sp>
              <p:nvSpPr>
                <p:cNvPr id="8450" name="Google Shape;8450;p8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51" name="Google Shape;8451;p8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452" name="Google Shape;8452;p81"/>
            <p:cNvGrpSpPr/>
            <p:nvPr/>
          </p:nvGrpSpPr>
          <p:grpSpPr>
            <a:xfrm>
              <a:off x="7287122" y="1447520"/>
              <a:ext cx="1219403" cy="286667"/>
              <a:chOff x="7287122" y="1447520"/>
              <a:chExt cx="1219403" cy="286667"/>
            </a:xfrm>
          </p:grpSpPr>
          <p:sp>
            <p:nvSpPr>
              <p:cNvPr id="8453" name="Google Shape;8453;p8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4" name="Google Shape;8454;p81"/>
              <p:cNvGrpSpPr/>
              <p:nvPr/>
            </p:nvGrpSpPr>
            <p:grpSpPr>
              <a:xfrm>
                <a:off x="7287122" y="1581977"/>
                <a:ext cx="852803" cy="73428"/>
                <a:chOff x="7287122" y="1581977"/>
                <a:chExt cx="852803" cy="73428"/>
              </a:xfrm>
            </p:grpSpPr>
            <p:sp>
              <p:nvSpPr>
                <p:cNvPr id="8455" name="Google Shape;8455;p8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56" name="Google Shape;8456;p8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457" name="Google Shape;8457;p81"/>
            <p:cNvGrpSpPr/>
            <p:nvPr/>
          </p:nvGrpSpPr>
          <p:grpSpPr>
            <a:xfrm>
              <a:off x="7287122" y="1165658"/>
              <a:ext cx="1219403" cy="344253"/>
              <a:chOff x="7287122" y="1165658"/>
              <a:chExt cx="1219403" cy="344253"/>
            </a:xfrm>
          </p:grpSpPr>
          <p:sp>
            <p:nvSpPr>
              <p:cNvPr id="8458" name="Google Shape;8458;p8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9" name="Google Shape;8459;p81"/>
              <p:cNvGrpSpPr/>
              <p:nvPr/>
            </p:nvGrpSpPr>
            <p:grpSpPr>
              <a:xfrm>
                <a:off x="7287122" y="1341025"/>
                <a:ext cx="695703" cy="73419"/>
                <a:chOff x="7287122" y="1341025"/>
                <a:chExt cx="695703" cy="73419"/>
              </a:xfrm>
            </p:grpSpPr>
            <p:sp>
              <p:nvSpPr>
                <p:cNvPr id="8460" name="Google Shape;8460;p8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461" name="Google Shape;8461;p8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465" name="Shape 8465"/>
        <p:cNvGrpSpPr/>
        <p:nvPr/>
      </p:nvGrpSpPr>
      <p:grpSpPr>
        <a:xfrm>
          <a:off x="0" y="0"/>
          <a:ext cx="0" cy="0"/>
          <a:chOff x="0" y="0"/>
          <a:chExt cx="0" cy="0"/>
        </a:xfrm>
      </p:grpSpPr>
      <p:sp>
        <p:nvSpPr>
          <p:cNvPr id="8466" name="Google Shape;8466;p82"/>
          <p:cNvSpPr txBox="1"/>
          <p:nvPr>
            <p:ph idx="4294967295" type="body"/>
          </p:nvPr>
        </p:nvSpPr>
        <p:spPr>
          <a:xfrm>
            <a:off x="716775" y="1188000"/>
            <a:ext cx="7710600" cy="761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b="1" lang="en">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In Google Slides, you can also use </a:t>
            </a:r>
            <a:r>
              <a:rPr b="1" lang="en">
                <a:solidFill>
                  <a:schemeClr val="dk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8467" name="Google Shape;8467;p82"/>
          <p:cNvGrpSpPr/>
          <p:nvPr/>
        </p:nvGrpSpPr>
        <p:grpSpPr>
          <a:xfrm>
            <a:off x="830341" y="2307733"/>
            <a:ext cx="340168" cy="298978"/>
            <a:chOff x="892750" y="267400"/>
            <a:chExt cx="483125" cy="424625"/>
          </a:xfrm>
        </p:grpSpPr>
        <p:sp>
          <p:nvSpPr>
            <p:cNvPr id="8468" name="Google Shape;8468;p82"/>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69" name="Google Shape;8469;p82"/>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0" name="Google Shape;8470;p82"/>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1" name="Google Shape;8471;p82"/>
          <p:cNvGrpSpPr/>
          <p:nvPr/>
        </p:nvGrpSpPr>
        <p:grpSpPr>
          <a:xfrm>
            <a:off x="1268776" y="2287121"/>
            <a:ext cx="298996" cy="340204"/>
            <a:chOff x="1516475" y="238075"/>
            <a:chExt cx="424650" cy="483175"/>
          </a:xfrm>
        </p:grpSpPr>
        <p:sp>
          <p:nvSpPr>
            <p:cNvPr id="8472" name="Google Shape;8472;p82"/>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3" name="Google Shape;8473;p82"/>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4" name="Google Shape;8474;p82"/>
          <p:cNvGrpSpPr/>
          <p:nvPr/>
        </p:nvGrpSpPr>
        <p:grpSpPr>
          <a:xfrm>
            <a:off x="1661867" y="2367520"/>
            <a:ext cx="341488" cy="179405"/>
            <a:chOff x="2080675" y="352325"/>
            <a:chExt cx="485000" cy="254800"/>
          </a:xfrm>
        </p:grpSpPr>
        <p:sp>
          <p:nvSpPr>
            <p:cNvPr id="8475" name="Google Shape;8475;p82"/>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6" name="Google Shape;8476;p82"/>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77" name="Google Shape;8477;p82"/>
          <p:cNvGrpSpPr/>
          <p:nvPr/>
        </p:nvGrpSpPr>
        <p:grpSpPr>
          <a:xfrm>
            <a:off x="2111046" y="2287138"/>
            <a:ext cx="298996" cy="340168"/>
            <a:chOff x="2705375" y="238125"/>
            <a:chExt cx="424650" cy="483125"/>
          </a:xfrm>
        </p:grpSpPr>
        <p:sp>
          <p:nvSpPr>
            <p:cNvPr id="8478" name="Google Shape;8478;p82"/>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79" name="Google Shape;8479;p82"/>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0" name="Google Shape;8480;p82"/>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1" name="Google Shape;8481;p82"/>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82" name="Google Shape;8482;p82"/>
          <p:cNvGrpSpPr/>
          <p:nvPr/>
        </p:nvGrpSpPr>
        <p:grpSpPr>
          <a:xfrm>
            <a:off x="2527187" y="2287455"/>
            <a:ext cx="301161" cy="339535"/>
            <a:chOff x="3299850" y="238575"/>
            <a:chExt cx="427725" cy="482225"/>
          </a:xfrm>
        </p:grpSpPr>
        <p:sp>
          <p:nvSpPr>
            <p:cNvPr id="8483" name="Google Shape;8483;p82"/>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4" name="Google Shape;8484;p82"/>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5" name="Google Shape;8485;p82"/>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6" name="Google Shape;8486;p82"/>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87" name="Google Shape;8487;p82"/>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488" name="Google Shape;8488;p82"/>
          <p:cNvGrpSpPr/>
          <p:nvPr/>
        </p:nvGrpSpPr>
        <p:grpSpPr>
          <a:xfrm>
            <a:off x="2914108" y="2287138"/>
            <a:ext cx="352455" cy="340168"/>
            <a:chOff x="3857225" y="238125"/>
            <a:chExt cx="500575" cy="483125"/>
          </a:xfrm>
        </p:grpSpPr>
        <p:sp>
          <p:nvSpPr>
            <p:cNvPr id="8489" name="Google Shape;8489;p82"/>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0" name="Google Shape;8490;p82"/>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1" name="Google Shape;8491;p82"/>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2" name="Google Shape;8492;p82"/>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3" name="Google Shape;8493;p82"/>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4" name="Google Shape;8494;p82"/>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5" name="Google Shape;8495;p82"/>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496" name="Google Shape;8496;p82"/>
          <p:cNvSpPr/>
          <p:nvPr/>
        </p:nvSpPr>
        <p:spPr>
          <a:xfrm>
            <a:off x="3331583"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497" name="Google Shape;8497;p82"/>
          <p:cNvGrpSpPr/>
          <p:nvPr/>
        </p:nvGrpSpPr>
        <p:grpSpPr>
          <a:xfrm>
            <a:off x="3760885" y="2287165"/>
            <a:ext cx="340186" cy="340116"/>
            <a:chOff x="5053900" y="238200"/>
            <a:chExt cx="483150" cy="483050"/>
          </a:xfrm>
        </p:grpSpPr>
        <p:sp>
          <p:nvSpPr>
            <p:cNvPr id="8498" name="Google Shape;8498;p82"/>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499" name="Google Shape;8499;p82"/>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0" name="Google Shape;8500;p82"/>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1" name="Google Shape;8501;p82"/>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02" name="Google Shape;8502;p82"/>
          <p:cNvGrpSpPr/>
          <p:nvPr/>
        </p:nvGrpSpPr>
        <p:grpSpPr>
          <a:xfrm>
            <a:off x="4174835" y="2287138"/>
            <a:ext cx="340168" cy="340168"/>
            <a:chOff x="5648375" y="238125"/>
            <a:chExt cx="483125" cy="483125"/>
          </a:xfrm>
        </p:grpSpPr>
        <p:sp>
          <p:nvSpPr>
            <p:cNvPr id="8503" name="Google Shape;8503;p82"/>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4" name="Google Shape;8504;p82"/>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5" name="Google Shape;8505;p82"/>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6" name="Google Shape;8506;p82"/>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7" name="Google Shape;8507;p82"/>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8" name="Google Shape;8508;p82"/>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09" name="Google Shape;8509;p82"/>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0" name="Google Shape;8510;p82"/>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1" name="Google Shape;8511;p82"/>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2" name="Google Shape;8512;p82"/>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3" name="Google Shape;8513;p82"/>
          <p:cNvGrpSpPr/>
          <p:nvPr/>
        </p:nvGrpSpPr>
        <p:grpSpPr>
          <a:xfrm>
            <a:off x="4591521" y="2287138"/>
            <a:ext cx="340168" cy="340168"/>
            <a:chOff x="6242825" y="238125"/>
            <a:chExt cx="483125" cy="483125"/>
          </a:xfrm>
        </p:grpSpPr>
        <p:sp>
          <p:nvSpPr>
            <p:cNvPr id="8514" name="Google Shape;8514;p82"/>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5" name="Google Shape;8515;p82"/>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6" name="Google Shape;8516;p82"/>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17" name="Google Shape;8517;p82"/>
          <p:cNvGrpSpPr/>
          <p:nvPr/>
        </p:nvGrpSpPr>
        <p:grpSpPr>
          <a:xfrm>
            <a:off x="828643" y="2727362"/>
            <a:ext cx="343566" cy="298943"/>
            <a:chOff x="889275" y="861850"/>
            <a:chExt cx="487950" cy="424575"/>
          </a:xfrm>
        </p:grpSpPr>
        <p:sp>
          <p:nvSpPr>
            <p:cNvPr id="8518" name="Google Shape;8518;p82"/>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19" name="Google Shape;8519;p82"/>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0" name="Google Shape;8520;p82"/>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1" name="Google Shape;8521;p82"/>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22" name="Google Shape;8522;p82"/>
          <p:cNvSpPr/>
          <p:nvPr/>
        </p:nvSpPr>
        <p:spPr>
          <a:xfrm>
            <a:off x="1266612"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3" name="Google Shape;8523;p82"/>
          <p:cNvSpPr/>
          <p:nvPr/>
        </p:nvSpPr>
        <p:spPr>
          <a:xfrm>
            <a:off x="1661617"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24" name="Google Shape;8524;p82"/>
          <p:cNvGrpSpPr/>
          <p:nvPr/>
        </p:nvGrpSpPr>
        <p:grpSpPr>
          <a:xfrm>
            <a:off x="2090460" y="2706749"/>
            <a:ext cx="340168" cy="340168"/>
            <a:chOff x="2676100" y="832575"/>
            <a:chExt cx="483125" cy="483125"/>
          </a:xfrm>
        </p:grpSpPr>
        <p:sp>
          <p:nvSpPr>
            <p:cNvPr id="8525" name="Google Shape;8525;p82"/>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6" name="Google Shape;8526;p82"/>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27" name="Google Shape;8527;p82"/>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28" name="Google Shape;8528;p82"/>
          <p:cNvGrpSpPr/>
          <p:nvPr/>
        </p:nvGrpSpPr>
        <p:grpSpPr>
          <a:xfrm>
            <a:off x="2501963" y="2706749"/>
            <a:ext cx="351610" cy="340168"/>
            <a:chOff x="3270550" y="832575"/>
            <a:chExt cx="499375" cy="483125"/>
          </a:xfrm>
        </p:grpSpPr>
        <p:sp>
          <p:nvSpPr>
            <p:cNvPr id="8529" name="Google Shape;8529;p82"/>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0" name="Google Shape;8530;p82"/>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1" name="Google Shape;8531;p82"/>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32" name="Google Shape;8532;p82"/>
          <p:cNvGrpSpPr/>
          <p:nvPr/>
        </p:nvGrpSpPr>
        <p:grpSpPr>
          <a:xfrm>
            <a:off x="3335925" y="2727300"/>
            <a:ext cx="344798" cy="299066"/>
            <a:chOff x="4452900" y="861750"/>
            <a:chExt cx="489700" cy="424750"/>
          </a:xfrm>
        </p:grpSpPr>
        <p:sp>
          <p:nvSpPr>
            <p:cNvPr id="8533" name="Google Shape;8533;p82"/>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4" name="Google Shape;8534;p82"/>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5" name="Google Shape;8535;p82"/>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36" name="Google Shape;8536;p82"/>
          <p:cNvGrpSpPr/>
          <p:nvPr/>
        </p:nvGrpSpPr>
        <p:grpSpPr>
          <a:xfrm>
            <a:off x="3753158" y="2706758"/>
            <a:ext cx="355641" cy="340151"/>
            <a:chOff x="5049750" y="832600"/>
            <a:chExt cx="505100" cy="483100"/>
          </a:xfrm>
        </p:grpSpPr>
        <p:sp>
          <p:nvSpPr>
            <p:cNvPr id="8537" name="Google Shape;8537;p82"/>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38" name="Google Shape;8538;p82"/>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39" name="Google Shape;8539;p82"/>
          <p:cNvSpPr/>
          <p:nvPr/>
        </p:nvSpPr>
        <p:spPr>
          <a:xfrm>
            <a:off x="4173416"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40" name="Google Shape;8540;p82"/>
          <p:cNvGrpSpPr/>
          <p:nvPr/>
        </p:nvGrpSpPr>
        <p:grpSpPr>
          <a:xfrm>
            <a:off x="4612107" y="2706749"/>
            <a:ext cx="298996" cy="340168"/>
            <a:chOff x="6272100" y="832575"/>
            <a:chExt cx="424650" cy="483125"/>
          </a:xfrm>
        </p:grpSpPr>
        <p:sp>
          <p:nvSpPr>
            <p:cNvPr id="8541" name="Google Shape;8541;p82"/>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2" name="Google Shape;8542;p82"/>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43" name="Google Shape;8543;p82"/>
          <p:cNvGrpSpPr/>
          <p:nvPr/>
        </p:nvGrpSpPr>
        <p:grpSpPr>
          <a:xfrm>
            <a:off x="2920243" y="2717381"/>
            <a:ext cx="340186" cy="318904"/>
            <a:chOff x="3865000" y="847675"/>
            <a:chExt cx="483150" cy="452925"/>
          </a:xfrm>
        </p:grpSpPr>
        <p:sp>
          <p:nvSpPr>
            <p:cNvPr id="8544" name="Google Shape;8544;p82"/>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5" name="Google Shape;8545;p82"/>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6" name="Google Shape;8546;p82"/>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47" name="Google Shape;8547;p82"/>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48" name="Google Shape;8548;p82"/>
          <p:cNvGrpSpPr/>
          <p:nvPr/>
        </p:nvGrpSpPr>
        <p:grpSpPr>
          <a:xfrm>
            <a:off x="830315" y="3125798"/>
            <a:ext cx="340221" cy="340186"/>
            <a:chOff x="893650" y="1428000"/>
            <a:chExt cx="483200" cy="483150"/>
          </a:xfrm>
        </p:grpSpPr>
        <p:sp>
          <p:nvSpPr>
            <p:cNvPr id="8549" name="Google Shape;8549;p82"/>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0" name="Google Shape;8550;p82"/>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1" name="Google Shape;8551;p82"/>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2" name="Google Shape;8552;p82"/>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53" name="Google Shape;8553;p82"/>
          <p:cNvSpPr/>
          <p:nvPr/>
        </p:nvSpPr>
        <p:spPr>
          <a:xfrm>
            <a:off x="1248018"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4" name="Google Shape;8554;p82"/>
          <p:cNvSpPr/>
          <p:nvPr/>
        </p:nvSpPr>
        <p:spPr>
          <a:xfrm>
            <a:off x="1655563"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55" name="Google Shape;8555;p82"/>
          <p:cNvGrpSpPr/>
          <p:nvPr/>
        </p:nvGrpSpPr>
        <p:grpSpPr>
          <a:xfrm>
            <a:off x="2084132" y="3146463"/>
            <a:ext cx="352825" cy="298855"/>
            <a:chOff x="2676100" y="1456375"/>
            <a:chExt cx="501100" cy="424450"/>
          </a:xfrm>
        </p:grpSpPr>
        <p:sp>
          <p:nvSpPr>
            <p:cNvPr id="8556" name="Google Shape;8556;p82"/>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7" name="Google Shape;8557;p82"/>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58" name="Google Shape;8558;p82"/>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59" name="Google Shape;8559;p82"/>
          <p:cNvGrpSpPr/>
          <p:nvPr/>
        </p:nvGrpSpPr>
        <p:grpSpPr>
          <a:xfrm>
            <a:off x="2507657" y="3125806"/>
            <a:ext cx="340221" cy="340168"/>
            <a:chOff x="3270475" y="1427025"/>
            <a:chExt cx="483200" cy="483125"/>
          </a:xfrm>
        </p:grpSpPr>
        <p:sp>
          <p:nvSpPr>
            <p:cNvPr id="8560" name="Google Shape;8560;p82"/>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1" name="Google Shape;8561;p82"/>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2" name="Google Shape;8562;p82"/>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63" name="Google Shape;8563;p82"/>
          <p:cNvGrpSpPr/>
          <p:nvPr/>
        </p:nvGrpSpPr>
        <p:grpSpPr>
          <a:xfrm>
            <a:off x="2918570" y="3125780"/>
            <a:ext cx="343530" cy="340221"/>
            <a:chOff x="3860250" y="1427025"/>
            <a:chExt cx="487900" cy="483200"/>
          </a:xfrm>
        </p:grpSpPr>
        <p:sp>
          <p:nvSpPr>
            <p:cNvPr id="8564" name="Google Shape;8564;p82"/>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5" name="Google Shape;8565;p82"/>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6" name="Google Shape;8566;p82"/>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67" name="Google Shape;8567;p82"/>
          <p:cNvSpPr/>
          <p:nvPr/>
        </p:nvSpPr>
        <p:spPr>
          <a:xfrm>
            <a:off x="3337690"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68" name="Google Shape;8568;p82"/>
          <p:cNvSpPr/>
          <p:nvPr/>
        </p:nvSpPr>
        <p:spPr>
          <a:xfrm>
            <a:off x="3758629"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69" name="Google Shape;8569;p82"/>
          <p:cNvGrpSpPr/>
          <p:nvPr/>
        </p:nvGrpSpPr>
        <p:grpSpPr>
          <a:xfrm>
            <a:off x="4174808" y="3125806"/>
            <a:ext cx="340221" cy="340168"/>
            <a:chOff x="5648375" y="1427025"/>
            <a:chExt cx="483200" cy="483125"/>
          </a:xfrm>
        </p:grpSpPr>
        <p:sp>
          <p:nvSpPr>
            <p:cNvPr id="8570" name="Google Shape;8570;p82"/>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1" name="Google Shape;8571;p82"/>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72" name="Google Shape;8572;p82"/>
          <p:cNvGrpSpPr/>
          <p:nvPr/>
        </p:nvGrpSpPr>
        <p:grpSpPr>
          <a:xfrm>
            <a:off x="4589294" y="3125789"/>
            <a:ext cx="344622" cy="340204"/>
            <a:chOff x="6238300" y="1426975"/>
            <a:chExt cx="489450" cy="483175"/>
          </a:xfrm>
        </p:grpSpPr>
        <p:sp>
          <p:nvSpPr>
            <p:cNvPr id="8573" name="Google Shape;8573;p82"/>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4" name="Google Shape;8574;p82"/>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5" name="Google Shape;8575;p82"/>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76" name="Google Shape;8576;p82"/>
          <p:cNvSpPr/>
          <p:nvPr/>
        </p:nvSpPr>
        <p:spPr>
          <a:xfrm>
            <a:off x="849923"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77" name="Google Shape;8577;p82"/>
          <p:cNvGrpSpPr/>
          <p:nvPr/>
        </p:nvGrpSpPr>
        <p:grpSpPr>
          <a:xfrm>
            <a:off x="1248190" y="3544794"/>
            <a:ext cx="340168" cy="340186"/>
            <a:chOff x="1487200" y="2021475"/>
            <a:chExt cx="483125" cy="483150"/>
          </a:xfrm>
        </p:grpSpPr>
        <p:sp>
          <p:nvSpPr>
            <p:cNvPr id="8578" name="Google Shape;8578;p82"/>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79" name="Google Shape;8579;p82"/>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0" name="Google Shape;8580;p82"/>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1" name="Google Shape;8581;p82"/>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82" name="Google Shape;8582;p82"/>
          <p:cNvGrpSpPr/>
          <p:nvPr/>
        </p:nvGrpSpPr>
        <p:grpSpPr>
          <a:xfrm>
            <a:off x="1662527" y="3565398"/>
            <a:ext cx="340168" cy="298978"/>
            <a:chOff x="2081650" y="2050750"/>
            <a:chExt cx="483125" cy="424625"/>
          </a:xfrm>
        </p:grpSpPr>
        <p:sp>
          <p:nvSpPr>
            <p:cNvPr id="8583" name="Google Shape;8583;p82"/>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4" name="Google Shape;8584;p82"/>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5" name="Google Shape;8585;p82"/>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6" name="Google Shape;8586;p82"/>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7" name="Google Shape;8587;p82"/>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88" name="Google Shape;8588;p82"/>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89" name="Google Shape;8589;p82"/>
          <p:cNvGrpSpPr/>
          <p:nvPr/>
        </p:nvGrpSpPr>
        <p:grpSpPr>
          <a:xfrm>
            <a:off x="2090460" y="3588721"/>
            <a:ext cx="340168" cy="252332"/>
            <a:chOff x="2676100" y="2083800"/>
            <a:chExt cx="483125" cy="358375"/>
          </a:xfrm>
        </p:grpSpPr>
        <p:sp>
          <p:nvSpPr>
            <p:cNvPr id="8590" name="Google Shape;8590;p82"/>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1" name="Google Shape;8591;p82"/>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592" name="Google Shape;8592;p82"/>
          <p:cNvGrpSpPr/>
          <p:nvPr/>
        </p:nvGrpSpPr>
        <p:grpSpPr>
          <a:xfrm>
            <a:off x="2515974" y="3554766"/>
            <a:ext cx="323587" cy="320242"/>
            <a:chOff x="3282325" y="2035675"/>
            <a:chExt cx="459575" cy="454825"/>
          </a:xfrm>
        </p:grpSpPr>
        <p:sp>
          <p:nvSpPr>
            <p:cNvPr id="8593" name="Google Shape;8593;p82"/>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4" name="Google Shape;8594;p82"/>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5" name="Google Shape;8595;p82"/>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6" name="Google Shape;8596;p82"/>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597" name="Google Shape;8597;p82"/>
          <p:cNvSpPr/>
          <p:nvPr/>
        </p:nvSpPr>
        <p:spPr>
          <a:xfrm>
            <a:off x="2924671"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598" name="Google Shape;8598;p82"/>
          <p:cNvSpPr/>
          <p:nvPr/>
        </p:nvSpPr>
        <p:spPr>
          <a:xfrm>
            <a:off x="3357674"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599" name="Google Shape;8599;p82"/>
          <p:cNvGrpSpPr/>
          <p:nvPr/>
        </p:nvGrpSpPr>
        <p:grpSpPr>
          <a:xfrm>
            <a:off x="3760673" y="3544803"/>
            <a:ext cx="340608" cy="340168"/>
            <a:chOff x="5053900" y="2021500"/>
            <a:chExt cx="483750" cy="483125"/>
          </a:xfrm>
        </p:grpSpPr>
        <p:sp>
          <p:nvSpPr>
            <p:cNvPr id="8600" name="Google Shape;8600;p82"/>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1" name="Google Shape;8601;p82"/>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2" name="Google Shape;8602;p82"/>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3" name="Google Shape;8603;p82"/>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4" name="Google Shape;8604;p82"/>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5" name="Google Shape;8605;p82"/>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6" name="Google Shape;8606;p82"/>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07" name="Google Shape;8607;p82"/>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08" name="Google Shape;8608;p82"/>
          <p:cNvSpPr/>
          <p:nvPr/>
        </p:nvSpPr>
        <p:spPr>
          <a:xfrm>
            <a:off x="4234012"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09" name="Google Shape;8609;p82"/>
          <p:cNvGrpSpPr/>
          <p:nvPr/>
        </p:nvGrpSpPr>
        <p:grpSpPr>
          <a:xfrm>
            <a:off x="4585773" y="3547971"/>
            <a:ext cx="351663" cy="333831"/>
            <a:chOff x="6222125" y="2025975"/>
            <a:chExt cx="499450" cy="474125"/>
          </a:xfrm>
        </p:grpSpPr>
        <p:sp>
          <p:nvSpPr>
            <p:cNvPr id="8610" name="Google Shape;8610;p82"/>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1" name="Google Shape;8611;p82"/>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2" name="Google Shape;8612;p82"/>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13" name="Google Shape;8613;p82"/>
          <p:cNvGrpSpPr/>
          <p:nvPr/>
        </p:nvGrpSpPr>
        <p:grpSpPr>
          <a:xfrm>
            <a:off x="5043335" y="2364541"/>
            <a:ext cx="335504" cy="185953"/>
            <a:chOff x="896050" y="2725450"/>
            <a:chExt cx="476500" cy="264100"/>
          </a:xfrm>
        </p:grpSpPr>
        <p:sp>
          <p:nvSpPr>
            <p:cNvPr id="8614" name="Google Shape;8614;p82"/>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5" name="Google Shape;8615;p82"/>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6" name="Google Shape;8616;p82"/>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17" name="Google Shape;8617;p82"/>
          <p:cNvGrpSpPr/>
          <p:nvPr/>
        </p:nvGrpSpPr>
        <p:grpSpPr>
          <a:xfrm>
            <a:off x="5474075" y="2287425"/>
            <a:ext cx="340168" cy="340186"/>
            <a:chOff x="1487200" y="2615925"/>
            <a:chExt cx="483125" cy="483150"/>
          </a:xfrm>
        </p:grpSpPr>
        <p:sp>
          <p:nvSpPr>
            <p:cNvPr id="8618" name="Google Shape;8618;p82"/>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19" name="Google Shape;8619;p82"/>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0" name="Google Shape;8620;p82"/>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21" name="Google Shape;8621;p82"/>
          <p:cNvGrpSpPr/>
          <p:nvPr/>
        </p:nvGrpSpPr>
        <p:grpSpPr>
          <a:xfrm>
            <a:off x="5874024" y="2287425"/>
            <a:ext cx="353564" cy="340186"/>
            <a:chOff x="2077575" y="2615925"/>
            <a:chExt cx="502150" cy="483150"/>
          </a:xfrm>
        </p:grpSpPr>
        <p:sp>
          <p:nvSpPr>
            <p:cNvPr id="8622" name="Google Shape;8622;p82"/>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3" name="Google Shape;8623;p82"/>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4" name="Google Shape;8624;p82"/>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5" name="Google Shape;8625;p82"/>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26" name="Google Shape;8626;p82"/>
          <p:cNvGrpSpPr/>
          <p:nvPr/>
        </p:nvGrpSpPr>
        <p:grpSpPr>
          <a:xfrm>
            <a:off x="6297813" y="2303452"/>
            <a:ext cx="334536" cy="308132"/>
            <a:chOff x="2680100" y="2638725"/>
            <a:chExt cx="475125" cy="437625"/>
          </a:xfrm>
        </p:grpSpPr>
        <p:sp>
          <p:nvSpPr>
            <p:cNvPr id="8627" name="Google Shape;8627;p82"/>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8" name="Google Shape;8628;p82"/>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29" name="Google Shape;8629;p82"/>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0" name="Google Shape;8630;p82"/>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31" name="Google Shape;8631;p82"/>
          <p:cNvGrpSpPr/>
          <p:nvPr/>
        </p:nvGrpSpPr>
        <p:grpSpPr>
          <a:xfrm>
            <a:off x="6763452" y="2287425"/>
            <a:ext cx="239183" cy="340186"/>
            <a:chOff x="3342275" y="2615925"/>
            <a:chExt cx="339700" cy="483150"/>
          </a:xfrm>
        </p:grpSpPr>
        <p:sp>
          <p:nvSpPr>
            <p:cNvPr id="8632" name="Google Shape;8632;p82"/>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3" name="Google Shape;8633;p82"/>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34" name="Google Shape;8634;p82"/>
          <p:cNvSpPr/>
          <p:nvPr/>
        </p:nvSpPr>
        <p:spPr>
          <a:xfrm>
            <a:off x="7156698"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5" name="Google Shape;8635;p82"/>
          <p:cNvSpPr/>
          <p:nvPr/>
        </p:nvSpPr>
        <p:spPr>
          <a:xfrm>
            <a:off x="7549733"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6" name="Google Shape;8636;p82"/>
          <p:cNvSpPr/>
          <p:nvPr/>
        </p:nvSpPr>
        <p:spPr>
          <a:xfrm>
            <a:off x="7974588"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37" name="Google Shape;8637;p82"/>
          <p:cNvGrpSpPr/>
          <p:nvPr/>
        </p:nvGrpSpPr>
        <p:grpSpPr>
          <a:xfrm>
            <a:off x="5380655" y="3961361"/>
            <a:ext cx="339482" cy="339271"/>
            <a:chOff x="5648900" y="2616600"/>
            <a:chExt cx="482150" cy="481850"/>
          </a:xfrm>
        </p:grpSpPr>
        <p:sp>
          <p:nvSpPr>
            <p:cNvPr id="8638" name="Google Shape;8638;p82"/>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39" name="Google Shape;8639;p82"/>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40" name="Google Shape;8640;p82"/>
          <p:cNvGrpSpPr/>
          <p:nvPr/>
        </p:nvGrpSpPr>
        <p:grpSpPr>
          <a:xfrm>
            <a:off x="3699939" y="3968149"/>
            <a:ext cx="325626" cy="325694"/>
            <a:chOff x="6242825" y="2615925"/>
            <a:chExt cx="483125" cy="483225"/>
          </a:xfrm>
        </p:grpSpPr>
        <p:sp>
          <p:nvSpPr>
            <p:cNvPr id="8641" name="Google Shape;8641;p82"/>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2" name="Google Shape;8642;p82"/>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3" name="Google Shape;8643;p82"/>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4" name="Google Shape;8644;p82"/>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5" name="Google Shape;8645;p82"/>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46" name="Google Shape;8646;p82"/>
          <p:cNvSpPr/>
          <p:nvPr/>
        </p:nvSpPr>
        <p:spPr>
          <a:xfrm>
            <a:off x="5037996"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47" name="Google Shape;8647;p82"/>
          <p:cNvGrpSpPr/>
          <p:nvPr/>
        </p:nvGrpSpPr>
        <p:grpSpPr>
          <a:xfrm>
            <a:off x="5473116" y="2707036"/>
            <a:ext cx="342087" cy="340186"/>
            <a:chOff x="1487200" y="3210375"/>
            <a:chExt cx="485850" cy="483150"/>
          </a:xfrm>
        </p:grpSpPr>
        <p:sp>
          <p:nvSpPr>
            <p:cNvPr id="8648" name="Google Shape;8648;p82"/>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49" name="Google Shape;8649;p82"/>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0" name="Google Shape;8650;p82"/>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51" name="Google Shape;8651;p82"/>
          <p:cNvSpPr/>
          <p:nvPr/>
        </p:nvSpPr>
        <p:spPr>
          <a:xfrm>
            <a:off x="5880480"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2" name="Google Shape;8652;p82"/>
          <p:cNvSpPr/>
          <p:nvPr/>
        </p:nvSpPr>
        <p:spPr>
          <a:xfrm>
            <a:off x="6294661"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53" name="Google Shape;8653;p82"/>
          <p:cNvGrpSpPr/>
          <p:nvPr/>
        </p:nvGrpSpPr>
        <p:grpSpPr>
          <a:xfrm>
            <a:off x="6712475" y="2707027"/>
            <a:ext cx="341136" cy="340204"/>
            <a:chOff x="3269875" y="3210400"/>
            <a:chExt cx="484500" cy="483175"/>
          </a:xfrm>
        </p:grpSpPr>
        <p:sp>
          <p:nvSpPr>
            <p:cNvPr id="8654" name="Google Shape;8654;p82"/>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5" name="Google Shape;8655;p82"/>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56" name="Google Shape;8656;p82"/>
          <p:cNvGrpSpPr/>
          <p:nvPr/>
        </p:nvGrpSpPr>
        <p:grpSpPr>
          <a:xfrm>
            <a:off x="7211568" y="2706666"/>
            <a:ext cx="170216" cy="340925"/>
            <a:chOff x="3985700" y="3210375"/>
            <a:chExt cx="241750" cy="484200"/>
          </a:xfrm>
        </p:grpSpPr>
        <p:sp>
          <p:nvSpPr>
            <p:cNvPr id="8657" name="Google Shape;8657;p82"/>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58" name="Google Shape;8658;p82"/>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59" name="Google Shape;8659;p82"/>
          <p:cNvGrpSpPr/>
          <p:nvPr/>
        </p:nvGrpSpPr>
        <p:grpSpPr>
          <a:xfrm>
            <a:off x="7550838" y="2707678"/>
            <a:ext cx="339007" cy="338901"/>
            <a:chOff x="4460225" y="3211300"/>
            <a:chExt cx="481475" cy="481325"/>
          </a:xfrm>
        </p:grpSpPr>
        <p:sp>
          <p:nvSpPr>
            <p:cNvPr id="8660" name="Google Shape;8660;p82"/>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1" name="Google Shape;8661;p82"/>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62" name="Google Shape;8662;p82"/>
          <p:cNvSpPr/>
          <p:nvPr/>
        </p:nvSpPr>
        <p:spPr>
          <a:xfrm>
            <a:off x="7974588"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63" name="Google Shape;8663;p82"/>
          <p:cNvGrpSpPr/>
          <p:nvPr/>
        </p:nvGrpSpPr>
        <p:grpSpPr>
          <a:xfrm>
            <a:off x="5824496" y="3990669"/>
            <a:ext cx="342034" cy="280654"/>
            <a:chOff x="5647000" y="3252650"/>
            <a:chExt cx="485775" cy="398600"/>
          </a:xfrm>
        </p:grpSpPr>
        <p:sp>
          <p:nvSpPr>
            <p:cNvPr id="8664" name="Google Shape;8664;p82"/>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5" name="Google Shape;8665;p82"/>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6" name="Google Shape;8666;p82"/>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7" name="Google Shape;8667;p82"/>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68" name="Google Shape;8668;p82"/>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69" name="Google Shape;8669;p82"/>
          <p:cNvGrpSpPr/>
          <p:nvPr/>
        </p:nvGrpSpPr>
        <p:grpSpPr>
          <a:xfrm>
            <a:off x="4129937" y="3996769"/>
            <a:ext cx="326536" cy="268454"/>
            <a:chOff x="6242450" y="3252800"/>
            <a:chExt cx="484475" cy="398300"/>
          </a:xfrm>
        </p:grpSpPr>
        <p:sp>
          <p:nvSpPr>
            <p:cNvPr id="8670" name="Google Shape;8670;p82"/>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1" name="Google Shape;8671;p82"/>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2" name="Google Shape;8672;p82"/>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73" name="Google Shape;8673;p82"/>
          <p:cNvGrpSpPr/>
          <p:nvPr/>
        </p:nvGrpSpPr>
        <p:grpSpPr>
          <a:xfrm>
            <a:off x="5061598" y="3126102"/>
            <a:ext cx="298978" cy="340168"/>
            <a:chOff x="922025" y="3804850"/>
            <a:chExt cx="424625" cy="483125"/>
          </a:xfrm>
        </p:grpSpPr>
        <p:sp>
          <p:nvSpPr>
            <p:cNvPr id="8674" name="Google Shape;8674;p82"/>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5" name="Google Shape;8675;p82"/>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76" name="Google Shape;8676;p82"/>
          <p:cNvSpPr/>
          <p:nvPr/>
        </p:nvSpPr>
        <p:spPr>
          <a:xfrm>
            <a:off x="5469837"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77" name="Google Shape;8677;p82"/>
          <p:cNvGrpSpPr/>
          <p:nvPr/>
        </p:nvGrpSpPr>
        <p:grpSpPr>
          <a:xfrm>
            <a:off x="5894327" y="3126102"/>
            <a:ext cx="312955" cy="340168"/>
            <a:chOff x="2100300" y="3804850"/>
            <a:chExt cx="444475" cy="483125"/>
          </a:xfrm>
        </p:grpSpPr>
        <p:sp>
          <p:nvSpPr>
            <p:cNvPr id="8678" name="Google Shape;8678;p82"/>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79" name="Google Shape;8679;p82"/>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80" name="Google Shape;8680;p82"/>
          <p:cNvGrpSpPr/>
          <p:nvPr/>
        </p:nvGrpSpPr>
        <p:grpSpPr>
          <a:xfrm>
            <a:off x="6317950" y="3126102"/>
            <a:ext cx="294261" cy="340168"/>
            <a:chOff x="2708700" y="3804850"/>
            <a:chExt cx="417925" cy="483125"/>
          </a:xfrm>
        </p:grpSpPr>
        <p:sp>
          <p:nvSpPr>
            <p:cNvPr id="8681" name="Google Shape;8681;p82"/>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2" name="Google Shape;8682;p82"/>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3" name="Google Shape;8683;p82"/>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4" name="Google Shape;8684;p82"/>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685" name="Google Shape;8685;p82"/>
          <p:cNvSpPr/>
          <p:nvPr/>
        </p:nvSpPr>
        <p:spPr>
          <a:xfrm>
            <a:off x="6712581"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6" name="Google Shape;8686;p82"/>
          <p:cNvSpPr/>
          <p:nvPr/>
        </p:nvSpPr>
        <p:spPr>
          <a:xfrm>
            <a:off x="7139292"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687" name="Google Shape;8687;p82"/>
          <p:cNvGrpSpPr/>
          <p:nvPr/>
        </p:nvGrpSpPr>
        <p:grpSpPr>
          <a:xfrm>
            <a:off x="7554825" y="3127378"/>
            <a:ext cx="331033" cy="337616"/>
            <a:chOff x="4467450" y="3808475"/>
            <a:chExt cx="470150" cy="479500"/>
          </a:xfrm>
        </p:grpSpPr>
        <p:sp>
          <p:nvSpPr>
            <p:cNvPr id="8688" name="Google Shape;8688;p82"/>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89" name="Google Shape;8689;p82"/>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0" name="Google Shape;8690;p82"/>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1" name="Google Shape;8691;p82"/>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92" name="Google Shape;8692;p82"/>
          <p:cNvGrpSpPr/>
          <p:nvPr/>
        </p:nvGrpSpPr>
        <p:grpSpPr>
          <a:xfrm>
            <a:off x="7975172" y="3126102"/>
            <a:ext cx="340186" cy="340168"/>
            <a:chOff x="5053900" y="3804850"/>
            <a:chExt cx="483150" cy="483125"/>
          </a:xfrm>
        </p:grpSpPr>
        <p:sp>
          <p:nvSpPr>
            <p:cNvPr id="8693" name="Google Shape;8693;p82"/>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4" name="Google Shape;8694;p82"/>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5" name="Google Shape;8695;p82"/>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6" name="Google Shape;8696;p82"/>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697" name="Google Shape;8697;p82"/>
          <p:cNvGrpSpPr/>
          <p:nvPr/>
        </p:nvGrpSpPr>
        <p:grpSpPr>
          <a:xfrm>
            <a:off x="6270890" y="3960912"/>
            <a:ext cx="340168" cy="340168"/>
            <a:chOff x="5648375" y="3804850"/>
            <a:chExt cx="483125" cy="483125"/>
          </a:xfrm>
        </p:grpSpPr>
        <p:sp>
          <p:nvSpPr>
            <p:cNvPr id="8698" name="Google Shape;8698;p82"/>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699" name="Google Shape;8699;p82"/>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0" name="Google Shape;8700;p82"/>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1" name="Google Shape;8701;p82"/>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02" name="Google Shape;8702;p82"/>
          <p:cNvGrpSpPr/>
          <p:nvPr/>
        </p:nvGrpSpPr>
        <p:grpSpPr>
          <a:xfrm>
            <a:off x="4560845" y="3973272"/>
            <a:ext cx="280923" cy="315449"/>
            <a:chOff x="6276025" y="3812400"/>
            <a:chExt cx="416800" cy="468025"/>
          </a:xfrm>
        </p:grpSpPr>
        <p:sp>
          <p:nvSpPr>
            <p:cNvPr id="8703" name="Google Shape;8703;p82"/>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4" name="Google Shape;8704;p82"/>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5" name="Google Shape;8705;p82"/>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6" name="Google Shape;8706;p82"/>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07" name="Google Shape;8707;p82"/>
          <p:cNvGrpSpPr/>
          <p:nvPr/>
        </p:nvGrpSpPr>
        <p:grpSpPr>
          <a:xfrm>
            <a:off x="5039779" y="3545089"/>
            <a:ext cx="342615" cy="340186"/>
            <a:chOff x="890400" y="4399350"/>
            <a:chExt cx="486600" cy="483150"/>
          </a:xfrm>
        </p:grpSpPr>
        <p:sp>
          <p:nvSpPr>
            <p:cNvPr id="8708" name="Google Shape;8708;p82"/>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09" name="Google Shape;8709;p82"/>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0" name="Google Shape;8710;p82"/>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11" name="Google Shape;8711;p82"/>
          <p:cNvGrpSpPr/>
          <p:nvPr/>
        </p:nvGrpSpPr>
        <p:grpSpPr>
          <a:xfrm>
            <a:off x="5474075" y="3560368"/>
            <a:ext cx="340168" cy="309628"/>
            <a:chOff x="1487200" y="4421025"/>
            <a:chExt cx="483125" cy="439750"/>
          </a:xfrm>
        </p:grpSpPr>
        <p:sp>
          <p:nvSpPr>
            <p:cNvPr id="8712" name="Google Shape;8712;p82"/>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3" name="Google Shape;8713;p82"/>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4" name="Google Shape;8714;p82"/>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5" name="Google Shape;8715;p82"/>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16" name="Google Shape;8716;p82"/>
          <p:cNvGrpSpPr/>
          <p:nvPr/>
        </p:nvGrpSpPr>
        <p:grpSpPr>
          <a:xfrm>
            <a:off x="5878353" y="3545107"/>
            <a:ext cx="344903" cy="340151"/>
            <a:chOff x="2079300" y="4399325"/>
            <a:chExt cx="489850" cy="483100"/>
          </a:xfrm>
        </p:grpSpPr>
        <p:sp>
          <p:nvSpPr>
            <p:cNvPr id="8717" name="Google Shape;8717;p82"/>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18" name="Google Shape;8718;p82"/>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19" name="Google Shape;8719;p82"/>
          <p:cNvSpPr/>
          <p:nvPr/>
        </p:nvSpPr>
        <p:spPr>
          <a:xfrm>
            <a:off x="6315243"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20" name="Google Shape;8720;p82"/>
          <p:cNvGrpSpPr/>
          <p:nvPr/>
        </p:nvGrpSpPr>
        <p:grpSpPr>
          <a:xfrm>
            <a:off x="6744925" y="3545107"/>
            <a:ext cx="276236" cy="340151"/>
            <a:chOff x="3316000" y="4399325"/>
            <a:chExt cx="392325" cy="483100"/>
          </a:xfrm>
        </p:grpSpPr>
        <p:sp>
          <p:nvSpPr>
            <p:cNvPr id="8721" name="Google Shape;8721;p82"/>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2" name="Google Shape;8722;p82"/>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23" name="Google Shape;8723;p82"/>
          <p:cNvGrpSpPr/>
          <p:nvPr/>
        </p:nvGrpSpPr>
        <p:grpSpPr>
          <a:xfrm>
            <a:off x="7169665" y="3545089"/>
            <a:ext cx="254022" cy="340186"/>
            <a:chOff x="3926225" y="4399275"/>
            <a:chExt cx="360775" cy="483150"/>
          </a:xfrm>
        </p:grpSpPr>
        <p:sp>
          <p:nvSpPr>
            <p:cNvPr id="8724" name="Google Shape;8724;p82"/>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5" name="Google Shape;8725;p82"/>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26" name="Google Shape;8726;p82"/>
          <p:cNvSpPr/>
          <p:nvPr/>
        </p:nvSpPr>
        <p:spPr>
          <a:xfrm>
            <a:off x="7630119"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727" name="Google Shape;8727;p82"/>
          <p:cNvGrpSpPr/>
          <p:nvPr/>
        </p:nvGrpSpPr>
        <p:grpSpPr>
          <a:xfrm>
            <a:off x="7975224" y="3545151"/>
            <a:ext cx="340080" cy="340063"/>
            <a:chOff x="5053975" y="4399375"/>
            <a:chExt cx="483000" cy="482975"/>
          </a:xfrm>
        </p:grpSpPr>
        <p:sp>
          <p:nvSpPr>
            <p:cNvPr id="8728" name="Google Shape;8728;p82"/>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29" name="Google Shape;8729;p82"/>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0" name="Google Shape;8730;p82"/>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31" name="Google Shape;8731;p82"/>
          <p:cNvGrpSpPr/>
          <p:nvPr/>
        </p:nvGrpSpPr>
        <p:grpSpPr>
          <a:xfrm>
            <a:off x="6715417" y="3960912"/>
            <a:ext cx="340168" cy="340168"/>
            <a:chOff x="5648375" y="4399300"/>
            <a:chExt cx="483125" cy="483125"/>
          </a:xfrm>
        </p:grpSpPr>
        <p:sp>
          <p:nvSpPr>
            <p:cNvPr id="8732" name="Google Shape;8732;p82"/>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3" name="Google Shape;8733;p82"/>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34" name="Google Shape;8734;p82"/>
          <p:cNvGrpSpPr/>
          <p:nvPr/>
        </p:nvGrpSpPr>
        <p:grpSpPr>
          <a:xfrm>
            <a:off x="4946140" y="3979624"/>
            <a:ext cx="330007" cy="302744"/>
            <a:chOff x="6239575" y="4416275"/>
            <a:chExt cx="489625" cy="449175"/>
          </a:xfrm>
        </p:grpSpPr>
        <p:sp>
          <p:nvSpPr>
            <p:cNvPr id="8735" name="Google Shape;8735;p82"/>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6" name="Google Shape;8736;p82"/>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37" name="Google Shape;8737;p82"/>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38" name="Google Shape;8738;p82"/>
          <p:cNvGrpSpPr/>
          <p:nvPr/>
        </p:nvGrpSpPr>
        <p:grpSpPr>
          <a:xfrm>
            <a:off x="2049419" y="3976879"/>
            <a:ext cx="308234" cy="308234"/>
            <a:chOff x="892750" y="4993750"/>
            <a:chExt cx="483125" cy="483125"/>
          </a:xfrm>
        </p:grpSpPr>
        <p:sp>
          <p:nvSpPr>
            <p:cNvPr id="8739" name="Google Shape;8739;p82"/>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0" name="Google Shape;8740;p82"/>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1" name="Google Shape;8741;p82"/>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42" name="Google Shape;8742;p82"/>
          <p:cNvGrpSpPr/>
          <p:nvPr/>
        </p:nvGrpSpPr>
        <p:grpSpPr>
          <a:xfrm>
            <a:off x="853427" y="3984006"/>
            <a:ext cx="293982" cy="293982"/>
            <a:chOff x="2676100" y="4993750"/>
            <a:chExt cx="483125" cy="483125"/>
          </a:xfrm>
        </p:grpSpPr>
        <p:sp>
          <p:nvSpPr>
            <p:cNvPr id="8743" name="Google Shape;8743;p82"/>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4" name="Google Shape;8744;p82"/>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5" name="Google Shape;8745;p82"/>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46" name="Google Shape;8746;p82"/>
          <p:cNvGrpSpPr/>
          <p:nvPr/>
        </p:nvGrpSpPr>
        <p:grpSpPr>
          <a:xfrm>
            <a:off x="3287244" y="3976879"/>
            <a:ext cx="308234" cy="308234"/>
            <a:chOff x="3270550" y="4993750"/>
            <a:chExt cx="483125" cy="483125"/>
          </a:xfrm>
        </p:grpSpPr>
        <p:sp>
          <p:nvSpPr>
            <p:cNvPr id="8747" name="Google Shape;8747;p82"/>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8" name="Google Shape;8748;p82"/>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49" name="Google Shape;8749;p82"/>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50" name="Google Shape;8750;p82"/>
          <p:cNvGrpSpPr/>
          <p:nvPr/>
        </p:nvGrpSpPr>
        <p:grpSpPr>
          <a:xfrm>
            <a:off x="1271279" y="3983960"/>
            <a:ext cx="293997" cy="294073"/>
            <a:chOff x="4459450" y="4993700"/>
            <a:chExt cx="483150" cy="483275"/>
          </a:xfrm>
        </p:grpSpPr>
        <p:sp>
          <p:nvSpPr>
            <p:cNvPr id="8751" name="Google Shape;8751;p82"/>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2" name="Google Shape;8752;p82"/>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53" name="Google Shape;8753;p82"/>
          <p:cNvGrpSpPr/>
          <p:nvPr/>
        </p:nvGrpSpPr>
        <p:grpSpPr>
          <a:xfrm>
            <a:off x="2462028" y="3976879"/>
            <a:ext cx="308234" cy="308234"/>
            <a:chOff x="1487200" y="4993750"/>
            <a:chExt cx="483125" cy="483125"/>
          </a:xfrm>
        </p:grpSpPr>
        <p:sp>
          <p:nvSpPr>
            <p:cNvPr id="8754" name="Google Shape;8754;p8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5" name="Google Shape;8755;p8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56" name="Google Shape;8756;p82"/>
          <p:cNvGrpSpPr/>
          <p:nvPr/>
        </p:nvGrpSpPr>
        <p:grpSpPr>
          <a:xfrm>
            <a:off x="2874638" y="3976879"/>
            <a:ext cx="308234" cy="308234"/>
            <a:chOff x="2081650" y="4993750"/>
            <a:chExt cx="483125" cy="483125"/>
          </a:xfrm>
        </p:grpSpPr>
        <p:sp>
          <p:nvSpPr>
            <p:cNvPr id="8757" name="Google Shape;8757;p8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58" name="Google Shape;8758;p8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59" name="Google Shape;8759;p82"/>
          <p:cNvGrpSpPr/>
          <p:nvPr/>
        </p:nvGrpSpPr>
        <p:grpSpPr>
          <a:xfrm>
            <a:off x="1651280" y="3983960"/>
            <a:ext cx="293997" cy="294073"/>
            <a:chOff x="5053900" y="4993700"/>
            <a:chExt cx="483150" cy="483275"/>
          </a:xfrm>
        </p:grpSpPr>
        <p:sp>
          <p:nvSpPr>
            <p:cNvPr id="8760" name="Google Shape;8760;p82"/>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61" name="Google Shape;8761;p82"/>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762" name="Google Shape;8762;p82"/>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solidFill>
                <a:schemeClr val="lt1"/>
              </a:solidFill>
            </a:endParaRPr>
          </a:p>
        </p:txBody>
      </p:sp>
      <p:grpSp>
        <p:nvGrpSpPr>
          <p:cNvPr id="8763" name="Google Shape;8763;p82"/>
          <p:cNvGrpSpPr/>
          <p:nvPr/>
        </p:nvGrpSpPr>
        <p:grpSpPr>
          <a:xfrm>
            <a:off x="7159962" y="3960299"/>
            <a:ext cx="195401" cy="341395"/>
            <a:chOff x="1426400" y="1814750"/>
            <a:chExt cx="407850" cy="712575"/>
          </a:xfrm>
        </p:grpSpPr>
        <p:sp>
          <p:nvSpPr>
            <p:cNvPr id="8764" name="Google Shape;8764;p82"/>
            <p:cNvSpPr/>
            <p:nvPr/>
          </p:nvSpPr>
          <p:spPr>
            <a:xfrm>
              <a:off x="1426400" y="1814750"/>
              <a:ext cx="407850" cy="407925"/>
            </a:xfrm>
            <a:custGeom>
              <a:rect b="b" l="l" r="r" t="t"/>
              <a:pathLst>
                <a:path extrusionOk="0" fill="none" h="16317" w="16314">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2"/>
            <p:cNvSpPr/>
            <p:nvPr/>
          </p:nvSpPr>
          <p:spPr>
            <a:xfrm>
              <a:off x="1631125" y="2222650"/>
              <a:ext cx="25" cy="304675"/>
            </a:xfrm>
            <a:custGeom>
              <a:rect b="b" l="l" r="r" t="t"/>
              <a:pathLst>
                <a:path extrusionOk="0" fill="none" h="12187" w="1">
                  <a:moveTo>
                    <a:pt x="1" y="1"/>
                  </a:moveTo>
                  <a:lnTo>
                    <a:pt x="1" y="12187"/>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2"/>
            <p:cNvSpPr/>
            <p:nvPr/>
          </p:nvSpPr>
          <p:spPr>
            <a:xfrm>
              <a:off x="1529575" y="2425750"/>
              <a:ext cx="203125" cy="25"/>
            </a:xfrm>
            <a:custGeom>
              <a:rect b="b" l="l" r="r" t="t"/>
              <a:pathLst>
                <a:path extrusionOk="0" fill="none" h="1" w="8125">
                  <a:moveTo>
                    <a:pt x="1" y="1"/>
                  </a:moveTo>
                  <a:lnTo>
                    <a:pt x="8125"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82"/>
          <p:cNvGrpSpPr/>
          <p:nvPr/>
        </p:nvGrpSpPr>
        <p:grpSpPr>
          <a:xfrm>
            <a:off x="7494377" y="3991261"/>
            <a:ext cx="279423" cy="279471"/>
            <a:chOff x="1910075" y="2021700"/>
            <a:chExt cx="583225" cy="583325"/>
          </a:xfrm>
        </p:grpSpPr>
        <p:sp>
          <p:nvSpPr>
            <p:cNvPr id="8768" name="Google Shape;8768;p82"/>
            <p:cNvSpPr/>
            <p:nvPr/>
          </p:nvSpPr>
          <p:spPr>
            <a:xfrm>
              <a:off x="1910075" y="2157875"/>
              <a:ext cx="448375" cy="447150"/>
            </a:xfrm>
            <a:custGeom>
              <a:rect b="b" l="l" r="r" t="t"/>
              <a:pathLst>
                <a:path extrusionOk="0" fill="none" h="17886" w="17935">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2"/>
            <p:cNvSpPr/>
            <p:nvPr/>
          </p:nvSpPr>
          <p:spPr>
            <a:xfrm>
              <a:off x="2277975" y="2026475"/>
              <a:ext cx="210650" cy="210625"/>
            </a:xfrm>
            <a:custGeom>
              <a:rect b="b" l="l" r="r" t="t"/>
              <a:pathLst>
                <a:path extrusionOk="0" fill="none" h="8425" w="8426">
                  <a:moveTo>
                    <a:pt x="8425" y="0"/>
                  </a:moveTo>
                  <a:lnTo>
                    <a:pt x="1" y="8425"/>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2"/>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82"/>
          <p:cNvGrpSpPr/>
          <p:nvPr/>
        </p:nvGrpSpPr>
        <p:grpSpPr>
          <a:xfrm>
            <a:off x="7912814" y="4026678"/>
            <a:ext cx="392874" cy="208636"/>
            <a:chOff x="2749275" y="2099575"/>
            <a:chExt cx="820025" cy="435475"/>
          </a:xfrm>
        </p:grpSpPr>
        <p:sp>
          <p:nvSpPr>
            <p:cNvPr id="8772" name="Google Shape;8772;p82"/>
            <p:cNvSpPr/>
            <p:nvPr/>
          </p:nvSpPr>
          <p:spPr>
            <a:xfrm>
              <a:off x="3163375" y="2317300"/>
              <a:ext cx="389050" cy="25"/>
            </a:xfrm>
            <a:custGeom>
              <a:rect b="b" l="l" r="r" t="t"/>
              <a:pathLst>
                <a:path extrusionOk="0" fill="none" h="1" w="15562">
                  <a:moveTo>
                    <a:pt x="15562" y="1"/>
                  </a:moveTo>
                  <a:lnTo>
                    <a:pt x="1" y="1"/>
                  </a:lnTo>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2"/>
            <p:cNvSpPr/>
            <p:nvPr/>
          </p:nvSpPr>
          <p:spPr>
            <a:xfrm>
              <a:off x="3299975" y="2175125"/>
              <a:ext cx="25" cy="284375"/>
            </a:xfrm>
            <a:custGeom>
              <a:rect b="b" l="l" r="r" t="t"/>
              <a:pathLst>
                <a:path extrusionOk="0" fill="none" h="11375" w="1">
                  <a:moveTo>
                    <a:pt x="0" y="1"/>
                  </a:moveTo>
                  <a:lnTo>
                    <a:pt x="0" y="11374"/>
                  </a:lnTo>
                </a:path>
              </a:pathLst>
            </a:custGeom>
            <a:solidFill>
              <a:schemeClr val="dk2"/>
            </a:solidFill>
            <a:ln cap="rnd"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2"/>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chemeClr val="dk2"/>
            </a:solidFill>
            <a:ln cap="rnd"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2"/>
            <p:cNvSpPr/>
            <p:nvPr/>
          </p:nvSpPr>
          <p:spPr>
            <a:xfrm>
              <a:off x="2749275" y="2099575"/>
              <a:ext cx="435450" cy="435475"/>
            </a:xfrm>
            <a:custGeom>
              <a:rect b="b" l="l" r="r" t="t"/>
              <a:pathLst>
                <a:path extrusionOk="0" fill="none" h="17419" w="17418">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chemeClr val="dk2"/>
            </a:solidFill>
            <a:ln cap="sq" cmpd="sng" w="19050">
              <a:solidFill>
                <a:schemeClr val="dk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779" name="Shape 8779"/>
        <p:cNvGrpSpPr/>
        <p:nvPr/>
      </p:nvGrpSpPr>
      <p:grpSpPr>
        <a:xfrm>
          <a:off x="0" y="0"/>
          <a:ext cx="0" cy="0"/>
          <a:chOff x="0" y="0"/>
          <a:chExt cx="0" cy="0"/>
        </a:xfrm>
      </p:grpSpPr>
      <p:sp>
        <p:nvSpPr>
          <p:cNvPr id="8780" name="Google Shape;8780;p83"/>
          <p:cNvSpPr/>
          <p:nvPr/>
        </p:nvSpPr>
        <p:spPr>
          <a:xfrm>
            <a:off x="844100" y="1313085"/>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3"/>
          <p:cNvSpPr/>
          <p:nvPr/>
        </p:nvSpPr>
        <p:spPr>
          <a:xfrm>
            <a:off x="844104" y="177769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3"/>
          <p:cNvSpPr/>
          <p:nvPr/>
        </p:nvSpPr>
        <p:spPr>
          <a:xfrm>
            <a:off x="852434" y="2207474"/>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3" name="Google Shape;8783;p83"/>
          <p:cNvGrpSpPr/>
          <p:nvPr/>
        </p:nvGrpSpPr>
        <p:grpSpPr>
          <a:xfrm>
            <a:off x="2987728" y="1340982"/>
            <a:ext cx="371882" cy="373766"/>
            <a:chOff x="-41270450" y="1973375"/>
            <a:chExt cx="315850" cy="317450"/>
          </a:xfrm>
        </p:grpSpPr>
        <p:sp>
          <p:nvSpPr>
            <p:cNvPr id="8784" name="Google Shape;8784;p83"/>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3"/>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3"/>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3"/>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83"/>
          <p:cNvGrpSpPr/>
          <p:nvPr/>
        </p:nvGrpSpPr>
        <p:grpSpPr>
          <a:xfrm>
            <a:off x="3005407" y="1787939"/>
            <a:ext cx="395871" cy="372088"/>
            <a:chOff x="-41291625" y="2339025"/>
            <a:chExt cx="336225" cy="316025"/>
          </a:xfrm>
        </p:grpSpPr>
        <p:sp>
          <p:nvSpPr>
            <p:cNvPr id="8789" name="Google Shape;8789;p83"/>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3"/>
            <p:cNvSpPr/>
            <p:nvPr/>
          </p:nvSpPr>
          <p:spPr>
            <a:xfrm>
              <a:off x="-41234225" y="26208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91" name="Google Shape;8791;p83"/>
          <p:cNvSpPr/>
          <p:nvPr/>
        </p:nvSpPr>
        <p:spPr>
          <a:xfrm>
            <a:off x="2982027" y="1974953"/>
            <a:ext cx="0" cy="29"/>
          </a:xfrm>
          <a:custGeom>
            <a:rect b="b" l="l" r="r" t="t"/>
            <a:pathLst>
              <a:path extrusionOk="0" h="1" w="0">
                <a:moveTo>
                  <a:pt x="0"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3"/>
          <p:cNvSpPr/>
          <p:nvPr/>
        </p:nvSpPr>
        <p:spPr>
          <a:xfrm>
            <a:off x="3016426" y="222022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3"/>
          <p:cNvSpPr/>
          <p:nvPr/>
        </p:nvSpPr>
        <p:spPr>
          <a:xfrm>
            <a:off x="1807487" y="2656925"/>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3"/>
          <p:cNvSpPr/>
          <p:nvPr/>
        </p:nvSpPr>
        <p:spPr>
          <a:xfrm>
            <a:off x="1759274" y="3086955"/>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3"/>
          <p:cNvSpPr/>
          <p:nvPr/>
        </p:nvSpPr>
        <p:spPr>
          <a:xfrm>
            <a:off x="1735189" y="358099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3"/>
          <p:cNvSpPr/>
          <p:nvPr/>
        </p:nvSpPr>
        <p:spPr>
          <a:xfrm>
            <a:off x="3953247" y="2657160"/>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7" name="Google Shape;8797;p83"/>
          <p:cNvGrpSpPr/>
          <p:nvPr/>
        </p:nvGrpSpPr>
        <p:grpSpPr>
          <a:xfrm>
            <a:off x="1229534" y="1312990"/>
            <a:ext cx="396931" cy="373147"/>
            <a:chOff x="-42804750" y="1949600"/>
            <a:chExt cx="337125" cy="316925"/>
          </a:xfrm>
        </p:grpSpPr>
        <p:sp>
          <p:nvSpPr>
            <p:cNvPr id="8798" name="Google Shape;8798;p83"/>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3"/>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3"/>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83"/>
          <p:cNvGrpSpPr/>
          <p:nvPr/>
        </p:nvGrpSpPr>
        <p:grpSpPr>
          <a:xfrm>
            <a:off x="1292211" y="1765686"/>
            <a:ext cx="335706" cy="364258"/>
            <a:chOff x="-42778750" y="2320125"/>
            <a:chExt cx="285125" cy="309375"/>
          </a:xfrm>
        </p:grpSpPr>
        <p:sp>
          <p:nvSpPr>
            <p:cNvPr id="8802" name="Google Shape;8802;p83"/>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3"/>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83"/>
          <p:cNvGrpSpPr/>
          <p:nvPr/>
        </p:nvGrpSpPr>
        <p:grpSpPr>
          <a:xfrm>
            <a:off x="1269879" y="2212691"/>
            <a:ext cx="375591" cy="374678"/>
            <a:chOff x="-42796875" y="2680675"/>
            <a:chExt cx="319000" cy="318225"/>
          </a:xfrm>
        </p:grpSpPr>
        <p:sp>
          <p:nvSpPr>
            <p:cNvPr id="8805" name="Google Shape;8805;p83"/>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3"/>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3"/>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3"/>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3"/>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0" name="Google Shape;8810;p83"/>
          <p:cNvSpPr/>
          <p:nvPr/>
        </p:nvSpPr>
        <p:spPr>
          <a:xfrm>
            <a:off x="3439644" y="1338604"/>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3"/>
          <p:cNvSpPr/>
          <p:nvPr/>
        </p:nvSpPr>
        <p:spPr>
          <a:xfrm>
            <a:off x="3459773" y="182007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3"/>
          <p:cNvSpPr/>
          <p:nvPr/>
        </p:nvSpPr>
        <p:spPr>
          <a:xfrm>
            <a:off x="3469303" y="222022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3"/>
          <p:cNvSpPr/>
          <p:nvPr/>
        </p:nvSpPr>
        <p:spPr>
          <a:xfrm>
            <a:off x="2230466" y="2656925"/>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4" name="Google Shape;8814;p83"/>
          <p:cNvGrpSpPr/>
          <p:nvPr/>
        </p:nvGrpSpPr>
        <p:grpSpPr>
          <a:xfrm>
            <a:off x="2168150" y="3090966"/>
            <a:ext cx="390426" cy="369586"/>
            <a:chOff x="-39055650" y="2315975"/>
            <a:chExt cx="331600" cy="313900"/>
          </a:xfrm>
        </p:grpSpPr>
        <p:sp>
          <p:nvSpPr>
            <p:cNvPr id="8815" name="Google Shape;8815;p83"/>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3"/>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7" name="Google Shape;8817;p83"/>
          <p:cNvSpPr/>
          <p:nvPr/>
        </p:nvSpPr>
        <p:spPr>
          <a:xfrm>
            <a:off x="2174857" y="360896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3"/>
          <p:cNvSpPr/>
          <p:nvPr/>
        </p:nvSpPr>
        <p:spPr>
          <a:xfrm>
            <a:off x="3995440" y="3076300"/>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9" name="Google Shape;8819;p83"/>
          <p:cNvGrpSpPr/>
          <p:nvPr/>
        </p:nvGrpSpPr>
        <p:grpSpPr>
          <a:xfrm>
            <a:off x="1659816" y="1313166"/>
            <a:ext cx="380241" cy="371793"/>
            <a:chOff x="-42430625" y="1949750"/>
            <a:chExt cx="322950" cy="315775"/>
          </a:xfrm>
        </p:grpSpPr>
        <p:sp>
          <p:nvSpPr>
            <p:cNvPr id="8820" name="Google Shape;8820;p83"/>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3"/>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3"/>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3"/>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4" name="Google Shape;8824;p83"/>
          <p:cNvSpPr/>
          <p:nvPr/>
        </p:nvSpPr>
        <p:spPr>
          <a:xfrm>
            <a:off x="1719036" y="1760733"/>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3"/>
          <p:cNvSpPr/>
          <p:nvPr/>
        </p:nvSpPr>
        <p:spPr>
          <a:xfrm>
            <a:off x="1696509" y="219317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3"/>
          <p:cNvSpPr/>
          <p:nvPr/>
        </p:nvSpPr>
        <p:spPr>
          <a:xfrm>
            <a:off x="3917021" y="1347405"/>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3"/>
          <p:cNvSpPr/>
          <p:nvPr/>
        </p:nvSpPr>
        <p:spPr>
          <a:xfrm>
            <a:off x="3936416" y="178669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3"/>
          <p:cNvSpPr/>
          <p:nvPr/>
        </p:nvSpPr>
        <p:spPr>
          <a:xfrm>
            <a:off x="3906859" y="221902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3"/>
          <p:cNvSpPr/>
          <p:nvPr/>
        </p:nvSpPr>
        <p:spPr>
          <a:xfrm>
            <a:off x="2616350" y="2653893"/>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0" name="Google Shape;8830;p83"/>
          <p:cNvGrpSpPr/>
          <p:nvPr/>
        </p:nvGrpSpPr>
        <p:grpSpPr>
          <a:xfrm>
            <a:off x="2623344" y="3089112"/>
            <a:ext cx="372824" cy="372058"/>
            <a:chOff x="-38686275" y="2314400"/>
            <a:chExt cx="316650" cy="316000"/>
          </a:xfrm>
        </p:grpSpPr>
        <p:sp>
          <p:nvSpPr>
            <p:cNvPr id="8831" name="Google Shape;8831;p83"/>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3"/>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83"/>
          <p:cNvGrpSpPr/>
          <p:nvPr/>
        </p:nvGrpSpPr>
        <p:grpSpPr>
          <a:xfrm>
            <a:off x="2621946" y="3581152"/>
            <a:ext cx="375620" cy="373736"/>
            <a:chOff x="-38686275" y="2682250"/>
            <a:chExt cx="319025" cy="317425"/>
          </a:xfrm>
        </p:grpSpPr>
        <p:sp>
          <p:nvSpPr>
            <p:cNvPr id="8834" name="Google Shape;8834;p83"/>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3"/>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83"/>
          <p:cNvGrpSpPr/>
          <p:nvPr/>
        </p:nvGrpSpPr>
        <p:grpSpPr>
          <a:xfrm>
            <a:off x="3940328" y="3579695"/>
            <a:ext cx="391368" cy="376650"/>
            <a:chOff x="-37534750" y="2668075"/>
            <a:chExt cx="332400" cy="319900"/>
          </a:xfrm>
        </p:grpSpPr>
        <p:sp>
          <p:nvSpPr>
            <p:cNvPr id="8837" name="Google Shape;8837;p83"/>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3"/>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39" name="Google Shape;8839;p83"/>
          <p:cNvSpPr/>
          <p:nvPr/>
        </p:nvSpPr>
        <p:spPr>
          <a:xfrm>
            <a:off x="2106751" y="1312408"/>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0" name="Google Shape;8840;p83"/>
          <p:cNvGrpSpPr/>
          <p:nvPr/>
        </p:nvGrpSpPr>
        <p:grpSpPr>
          <a:xfrm>
            <a:off x="2131694" y="1760829"/>
            <a:ext cx="375591" cy="374060"/>
            <a:chOff x="-42062025" y="2316000"/>
            <a:chExt cx="319000" cy="317700"/>
          </a:xfrm>
        </p:grpSpPr>
        <p:sp>
          <p:nvSpPr>
            <p:cNvPr id="8841" name="Google Shape;8841;p83"/>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3"/>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43" name="Google Shape;8843;p83"/>
          <p:cNvSpPr/>
          <p:nvPr/>
        </p:nvSpPr>
        <p:spPr>
          <a:xfrm>
            <a:off x="2135027" y="2192264"/>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4" name="Google Shape;8844;p83"/>
          <p:cNvGrpSpPr/>
          <p:nvPr/>
        </p:nvGrpSpPr>
        <p:grpSpPr>
          <a:xfrm>
            <a:off x="876569" y="2671933"/>
            <a:ext cx="330143" cy="368173"/>
            <a:chOff x="-40150450" y="1977325"/>
            <a:chExt cx="280400" cy="312700"/>
          </a:xfrm>
        </p:grpSpPr>
        <p:sp>
          <p:nvSpPr>
            <p:cNvPr id="8845" name="Google Shape;8845;p83"/>
            <p:cNvSpPr/>
            <p:nvPr/>
          </p:nvSpPr>
          <p:spPr>
            <a:xfrm>
              <a:off x="-40052800" y="204112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3"/>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3"/>
            <p:cNvSpPr/>
            <p:nvPr/>
          </p:nvSpPr>
          <p:spPr>
            <a:xfrm>
              <a:off x="-39925200" y="210807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3"/>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83"/>
          <p:cNvGrpSpPr/>
          <p:nvPr/>
        </p:nvGrpSpPr>
        <p:grpSpPr>
          <a:xfrm>
            <a:off x="870534" y="3131151"/>
            <a:ext cx="342211" cy="372824"/>
            <a:chOff x="-40160700" y="2339625"/>
            <a:chExt cx="290650" cy="316650"/>
          </a:xfrm>
        </p:grpSpPr>
        <p:sp>
          <p:nvSpPr>
            <p:cNvPr id="8850" name="Google Shape;8850;p83"/>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3"/>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3"/>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3"/>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4" name="Google Shape;8854;p83"/>
          <p:cNvGrpSpPr/>
          <p:nvPr/>
        </p:nvGrpSpPr>
        <p:grpSpPr>
          <a:xfrm>
            <a:off x="852359" y="3581608"/>
            <a:ext cx="375591" cy="372824"/>
            <a:chOff x="-40171725" y="2705875"/>
            <a:chExt cx="319000" cy="316650"/>
          </a:xfrm>
        </p:grpSpPr>
        <p:sp>
          <p:nvSpPr>
            <p:cNvPr id="8855" name="Google Shape;8855;p83"/>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3"/>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83"/>
          <p:cNvGrpSpPr/>
          <p:nvPr/>
        </p:nvGrpSpPr>
        <p:grpSpPr>
          <a:xfrm>
            <a:off x="3109957" y="2656064"/>
            <a:ext cx="272686" cy="373766"/>
            <a:chOff x="-38275925" y="1946600"/>
            <a:chExt cx="231600" cy="317450"/>
          </a:xfrm>
        </p:grpSpPr>
        <p:sp>
          <p:nvSpPr>
            <p:cNvPr id="8858" name="Google Shape;8858;p83"/>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3"/>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0" name="Google Shape;8860;p83"/>
          <p:cNvSpPr/>
          <p:nvPr/>
        </p:nvSpPr>
        <p:spPr>
          <a:xfrm>
            <a:off x="3057873" y="3087779"/>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3"/>
          <p:cNvSpPr/>
          <p:nvPr/>
        </p:nvSpPr>
        <p:spPr>
          <a:xfrm>
            <a:off x="3137950" y="358068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2" name="Google Shape;8862;p83"/>
          <p:cNvGrpSpPr/>
          <p:nvPr/>
        </p:nvGrpSpPr>
        <p:grpSpPr>
          <a:xfrm>
            <a:off x="2173841" y="4053505"/>
            <a:ext cx="382096" cy="371911"/>
            <a:chOff x="-37190575" y="1951325"/>
            <a:chExt cx="324525" cy="315875"/>
          </a:xfrm>
        </p:grpSpPr>
        <p:sp>
          <p:nvSpPr>
            <p:cNvPr id="8863" name="Google Shape;8863;p83"/>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3"/>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3"/>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3"/>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3"/>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8" name="Google Shape;8868;p83"/>
          <p:cNvSpPr/>
          <p:nvPr/>
        </p:nvSpPr>
        <p:spPr>
          <a:xfrm>
            <a:off x="2541596" y="1310554"/>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9" name="Google Shape;8869;p83"/>
          <p:cNvGrpSpPr/>
          <p:nvPr/>
        </p:nvGrpSpPr>
        <p:grpSpPr>
          <a:xfrm>
            <a:off x="2574144" y="1839656"/>
            <a:ext cx="373736" cy="293055"/>
            <a:chOff x="-41694200" y="2382950"/>
            <a:chExt cx="317425" cy="248900"/>
          </a:xfrm>
        </p:grpSpPr>
        <p:sp>
          <p:nvSpPr>
            <p:cNvPr id="8870" name="Google Shape;8870;p83"/>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3"/>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83"/>
          <p:cNvGrpSpPr/>
          <p:nvPr/>
        </p:nvGrpSpPr>
        <p:grpSpPr>
          <a:xfrm>
            <a:off x="2570967" y="2192964"/>
            <a:ext cx="375591" cy="373766"/>
            <a:chOff x="-41695775" y="2683025"/>
            <a:chExt cx="319000" cy="317450"/>
          </a:xfrm>
        </p:grpSpPr>
        <p:sp>
          <p:nvSpPr>
            <p:cNvPr id="8873" name="Google Shape;8873;p83"/>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3"/>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3"/>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83"/>
          <p:cNvGrpSpPr/>
          <p:nvPr/>
        </p:nvGrpSpPr>
        <p:grpSpPr>
          <a:xfrm>
            <a:off x="1313266" y="2685734"/>
            <a:ext cx="342211" cy="375620"/>
            <a:chOff x="-39792875" y="1971800"/>
            <a:chExt cx="290650" cy="319025"/>
          </a:xfrm>
        </p:grpSpPr>
        <p:sp>
          <p:nvSpPr>
            <p:cNvPr id="8877" name="Google Shape;8877;p83"/>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3"/>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9" name="Google Shape;8879;p83"/>
          <p:cNvSpPr/>
          <p:nvPr/>
        </p:nvSpPr>
        <p:spPr>
          <a:xfrm>
            <a:off x="1296433" y="3581387"/>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0" name="Google Shape;8880;p83"/>
          <p:cNvGrpSpPr/>
          <p:nvPr/>
        </p:nvGrpSpPr>
        <p:grpSpPr>
          <a:xfrm>
            <a:off x="3490328" y="2657918"/>
            <a:ext cx="383950" cy="372618"/>
            <a:chOff x="-37956150" y="1948175"/>
            <a:chExt cx="326100" cy="316475"/>
          </a:xfrm>
        </p:grpSpPr>
        <p:sp>
          <p:nvSpPr>
            <p:cNvPr id="8881" name="Google Shape;8881;p83"/>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3"/>
            <p:cNvSpPr/>
            <p:nvPr/>
          </p:nvSpPr>
          <p:spPr>
            <a:xfrm>
              <a:off x="-37729300" y="20545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3"/>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4" name="Google Shape;8884;p83"/>
          <p:cNvGrpSpPr/>
          <p:nvPr/>
        </p:nvGrpSpPr>
        <p:grpSpPr>
          <a:xfrm>
            <a:off x="1323705" y="3133960"/>
            <a:ext cx="324609" cy="374825"/>
            <a:chOff x="-39783425" y="2337925"/>
            <a:chExt cx="275700" cy="318350"/>
          </a:xfrm>
        </p:grpSpPr>
        <p:sp>
          <p:nvSpPr>
            <p:cNvPr id="8885" name="Google Shape;8885;p83"/>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3"/>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83"/>
          <p:cNvGrpSpPr/>
          <p:nvPr/>
        </p:nvGrpSpPr>
        <p:grpSpPr>
          <a:xfrm>
            <a:off x="3497847" y="3165172"/>
            <a:ext cx="375620" cy="243015"/>
            <a:chOff x="-37953000" y="2379000"/>
            <a:chExt cx="319025" cy="206400"/>
          </a:xfrm>
        </p:grpSpPr>
        <p:sp>
          <p:nvSpPr>
            <p:cNvPr id="8888" name="Google Shape;8888;p83"/>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3"/>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3"/>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3"/>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3"/>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3" name="Google Shape;8893;p83"/>
          <p:cNvSpPr/>
          <p:nvPr/>
        </p:nvSpPr>
        <p:spPr>
          <a:xfrm>
            <a:off x="3490950" y="358068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3"/>
          <p:cNvSpPr/>
          <p:nvPr/>
        </p:nvSpPr>
        <p:spPr>
          <a:xfrm>
            <a:off x="2669201" y="405256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3"/>
          <p:cNvSpPr txBox="1"/>
          <p:nvPr>
            <p:ph idx="4294967295" type="title"/>
          </p:nvPr>
        </p:nvSpPr>
        <p:spPr>
          <a:xfrm>
            <a:off x="849675"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8896" name="Google Shape;8896;p83"/>
          <p:cNvSpPr txBox="1"/>
          <p:nvPr>
            <p:ph idx="4294967295" type="title"/>
          </p:nvPr>
        </p:nvSpPr>
        <p:spPr>
          <a:xfrm>
            <a:off x="4858400"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8897" name="Google Shape;8897;p83"/>
          <p:cNvSpPr/>
          <p:nvPr/>
        </p:nvSpPr>
        <p:spPr>
          <a:xfrm>
            <a:off x="485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8" name="Google Shape;8898;p83"/>
          <p:cNvGrpSpPr/>
          <p:nvPr/>
        </p:nvGrpSpPr>
        <p:grpSpPr>
          <a:xfrm>
            <a:off x="4855594" y="1782519"/>
            <a:ext cx="354107" cy="355063"/>
            <a:chOff x="-28467625" y="2331750"/>
            <a:chExt cx="296150" cy="296950"/>
          </a:xfrm>
        </p:grpSpPr>
        <p:sp>
          <p:nvSpPr>
            <p:cNvPr id="8899" name="Google Shape;8899;p83"/>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3"/>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1" name="Google Shape;8901;p83"/>
          <p:cNvGrpSpPr/>
          <p:nvPr/>
        </p:nvGrpSpPr>
        <p:grpSpPr>
          <a:xfrm>
            <a:off x="4869719" y="2225601"/>
            <a:ext cx="325858" cy="351327"/>
            <a:chOff x="-28461325" y="2701925"/>
            <a:chExt cx="272525" cy="293825"/>
          </a:xfrm>
        </p:grpSpPr>
        <p:sp>
          <p:nvSpPr>
            <p:cNvPr id="8902" name="Google Shape;8902;p83"/>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3"/>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3"/>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5" name="Google Shape;8905;p83"/>
          <p:cNvGrpSpPr/>
          <p:nvPr/>
        </p:nvGrpSpPr>
        <p:grpSpPr>
          <a:xfrm>
            <a:off x="7093910" y="1399238"/>
            <a:ext cx="354107" cy="226974"/>
            <a:chOff x="-26585200" y="2025375"/>
            <a:chExt cx="296150" cy="189825"/>
          </a:xfrm>
        </p:grpSpPr>
        <p:sp>
          <p:nvSpPr>
            <p:cNvPr id="8906" name="Google Shape;8906;p83"/>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3"/>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3"/>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3"/>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3"/>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83"/>
          <p:cNvGrpSpPr/>
          <p:nvPr/>
        </p:nvGrpSpPr>
        <p:grpSpPr>
          <a:xfrm>
            <a:off x="7094373" y="1783461"/>
            <a:ext cx="353180" cy="353180"/>
            <a:chOff x="-26584425" y="2340425"/>
            <a:chExt cx="295375" cy="295375"/>
          </a:xfrm>
        </p:grpSpPr>
        <p:sp>
          <p:nvSpPr>
            <p:cNvPr id="8912" name="Google Shape;8912;p83"/>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3"/>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3"/>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3"/>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3"/>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83"/>
          <p:cNvGrpSpPr/>
          <p:nvPr/>
        </p:nvGrpSpPr>
        <p:grpSpPr>
          <a:xfrm>
            <a:off x="7089202" y="2224555"/>
            <a:ext cx="363523" cy="353419"/>
            <a:chOff x="-26585200" y="2710400"/>
            <a:chExt cx="304025" cy="295575"/>
          </a:xfrm>
        </p:grpSpPr>
        <p:sp>
          <p:nvSpPr>
            <p:cNvPr id="8918" name="Google Shape;8918;p83"/>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3"/>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3"/>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3"/>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3"/>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3"/>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3"/>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3"/>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3"/>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3"/>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3"/>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3"/>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0" name="Google Shape;8930;p83"/>
          <p:cNvGrpSpPr/>
          <p:nvPr/>
        </p:nvGrpSpPr>
        <p:grpSpPr>
          <a:xfrm>
            <a:off x="5744337" y="2666033"/>
            <a:ext cx="354136" cy="353210"/>
            <a:chOff x="-24709875" y="1970225"/>
            <a:chExt cx="296175" cy="295400"/>
          </a:xfrm>
        </p:grpSpPr>
        <p:sp>
          <p:nvSpPr>
            <p:cNvPr id="8931" name="Google Shape;8931;p83"/>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3"/>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83"/>
          <p:cNvGrpSpPr/>
          <p:nvPr/>
        </p:nvGrpSpPr>
        <p:grpSpPr>
          <a:xfrm>
            <a:off x="5776352" y="3112911"/>
            <a:ext cx="290107" cy="354107"/>
            <a:chOff x="-24683100" y="2340425"/>
            <a:chExt cx="242625" cy="296150"/>
          </a:xfrm>
        </p:grpSpPr>
        <p:sp>
          <p:nvSpPr>
            <p:cNvPr id="8934" name="Google Shape;8934;p83"/>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3"/>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3"/>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3"/>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8" name="Google Shape;8938;p83"/>
          <p:cNvSpPr/>
          <p:nvPr/>
        </p:nvSpPr>
        <p:spPr>
          <a:xfrm>
            <a:off x="577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9" name="Google Shape;8939;p83"/>
          <p:cNvGrpSpPr/>
          <p:nvPr/>
        </p:nvGrpSpPr>
        <p:grpSpPr>
          <a:xfrm>
            <a:off x="7982594" y="2666033"/>
            <a:ext cx="360713" cy="353210"/>
            <a:chOff x="-22881800" y="1971800"/>
            <a:chExt cx="301675" cy="295400"/>
          </a:xfrm>
        </p:grpSpPr>
        <p:sp>
          <p:nvSpPr>
            <p:cNvPr id="8940" name="Google Shape;8940;p83"/>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3"/>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3"/>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3"/>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3"/>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3"/>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6" name="Google Shape;8946;p83"/>
          <p:cNvSpPr/>
          <p:nvPr/>
        </p:nvSpPr>
        <p:spPr>
          <a:xfrm>
            <a:off x="531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3"/>
          <p:cNvSpPr/>
          <p:nvPr/>
        </p:nvSpPr>
        <p:spPr>
          <a:xfrm>
            <a:off x="529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8" name="Google Shape;8948;p83"/>
          <p:cNvGrpSpPr/>
          <p:nvPr/>
        </p:nvGrpSpPr>
        <p:grpSpPr>
          <a:xfrm>
            <a:off x="5358939" y="2224196"/>
            <a:ext cx="227930" cy="354136"/>
            <a:chOff x="-28043900" y="2701925"/>
            <a:chExt cx="190625" cy="296175"/>
          </a:xfrm>
        </p:grpSpPr>
        <p:sp>
          <p:nvSpPr>
            <p:cNvPr id="8949" name="Google Shape;8949;p83"/>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3"/>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3"/>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3"/>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3"/>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83"/>
          <p:cNvGrpSpPr/>
          <p:nvPr/>
        </p:nvGrpSpPr>
        <p:grpSpPr>
          <a:xfrm>
            <a:off x="7531805" y="1336135"/>
            <a:ext cx="354136" cy="353180"/>
            <a:chOff x="-26215025" y="1971025"/>
            <a:chExt cx="296175" cy="295375"/>
          </a:xfrm>
        </p:grpSpPr>
        <p:sp>
          <p:nvSpPr>
            <p:cNvPr id="8955" name="Google Shape;8955;p83"/>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3"/>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3"/>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3"/>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3"/>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3"/>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3"/>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3"/>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83"/>
          <p:cNvGrpSpPr/>
          <p:nvPr/>
        </p:nvGrpSpPr>
        <p:grpSpPr>
          <a:xfrm>
            <a:off x="7531327" y="1783924"/>
            <a:ext cx="355093" cy="352253"/>
            <a:chOff x="-26215825" y="2341200"/>
            <a:chExt cx="296975" cy="294600"/>
          </a:xfrm>
        </p:grpSpPr>
        <p:sp>
          <p:nvSpPr>
            <p:cNvPr id="8964" name="Google Shape;8964;p83"/>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3"/>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83"/>
          <p:cNvGrpSpPr/>
          <p:nvPr/>
        </p:nvGrpSpPr>
        <p:grpSpPr>
          <a:xfrm>
            <a:off x="7563357" y="2224674"/>
            <a:ext cx="291033" cy="353180"/>
            <a:chOff x="-26179575" y="2710600"/>
            <a:chExt cx="243400" cy="295375"/>
          </a:xfrm>
        </p:grpSpPr>
        <p:sp>
          <p:nvSpPr>
            <p:cNvPr id="8967" name="Google Shape;8967;p83"/>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3"/>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3"/>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83"/>
          <p:cNvGrpSpPr/>
          <p:nvPr/>
        </p:nvGrpSpPr>
        <p:grpSpPr>
          <a:xfrm>
            <a:off x="6202417" y="2666048"/>
            <a:ext cx="337187" cy="353180"/>
            <a:chOff x="-24328675" y="1971025"/>
            <a:chExt cx="282000" cy="295375"/>
          </a:xfrm>
        </p:grpSpPr>
        <p:sp>
          <p:nvSpPr>
            <p:cNvPr id="8971" name="Google Shape;8971;p83"/>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3"/>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3" name="Google Shape;8973;p83"/>
          <p:cNvGrpSpPr/>
          <p:nvPr/>
        </p:nvGrpSpPr>
        <p:grpSpPr>
          <a:xfrm>
            <a:off x="6204778" y="3113374"/>
            <a:ext cx="332464" cy="353180"/>
            <a:chOff x="-24330250" y="2340425"/>
            <a:chExt cx="278050" cy="295375"/>
          </a:xfrm>
        </p:grpSpPr>
        <p:sp>
          <p:nvSpPr>
            <p:cNvPr id="8974" name="Google Shape;8974;p83"/>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3"/>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3"/>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3"/>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83"/>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3"/>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3"/>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83"/>
          <p:cNvGrpSpPr/>
          <p:nvPr/>
        </p:nvGrpSpPr>
        <p:grpSpPr>
          <a:xfrm>
            <a:off x="6194420" y="3554587"/>
            <a:ext cx="353180" cy="353180"/>
            <a:chOff x="-24338900" y="2710600"/>
            <a:chExt cx="295375" cy="295375"/>
          </a:xfrm>
        </p:grpSpPr>
        <p:sp>
          <p:nvSpPr>
            <p:cNvPr id="8982" name="Google Shape;8982;p83"/>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3"/>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83"/>
          <p:cNvGrpSpPr/>
          <p:nvPr/>
        </p:nvGrpSpPr>
        <p:grpSpPr>
          <a:xfrm>
            <a:off x="7985419" y="3113972"/>
            <a:ext cx="355063" cy="351984"/>
            <a:chOff x="-22859750" y="2335900"/>
            <a:chExt cx="296950" cy="294375"/>
          </a:xfrm>
        </p:grpSpPr>
        <p:sp>
          <p:nvSpPr>
            <p:cNvPr id="8985" name="Google Shape;8985;p83"/>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3"/>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3"/>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83"/>
          <p:cNvGrpSpPr/>
          <p:nvPr/>
        </p:nvGrpSpPr>
        <p:grpSpPr>
          <a:xfrm>
            <a:off x="5764767" y="1336120"/>
            <a:ext cx="311749" cy="353210"/>
            <a:chOff x="-27710725" y="1959200"/>
            <a:chExt cx="260725" cy="295400"/>
          </a:xfrm>
        </p:grpSpPr>
        <p:sp>
          <p:nvSpPr>
            <p:cNvPr id="8989" name="Google Shape;8989;p83"/>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3"/>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83"/>
          <p:cNvGrpSpPr/>
          <p:nvPr/>
        </p:nvGrpSpPr>
        <p:grpSpPr>
          <a:xfrm>
            <a:off x="5742631" y="1844666"/>
            <a:ext cx="356020" cy="230770"/>
            <a:chOff x="-27728850" y="2382950"/>
            <a:chExt cx="297750" cy="193000"/>
          </a:xfrm>
        </p:grpSpPr>
        <p:sp>
          <p:nvSpPr>
            <p:cNvPr id="8992" name="Google Shape;8992;p83"/>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3"/>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3"/>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5" name="Google Shape;8995;p83"/>
          <p:cNvSpPr/>
          <p:nvPr/>
        </p:nvSpPr>
        <p:spPr>
          <a:xfrm>
            <a:off x="574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3"/>
          <p:cNvSpPr/>
          <p:nvPr/>
        </p:nvSpPr>
        <p:spPr>
          <a:xfrm>
            <a:off x="797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7" name="Google Shape;8997;p83"/>
          <p:cNvGrpSpPr/>
          <p:nvPr/>
        </p:nvGrpSpPr>
        <p:grpSpPr>
          <a:xfrm>
            <a:off x="7973975" y="1792877"/>
            <a:ext cx="354136" cy="334348"/>
            <a:chOff x="-25844850" y="2357750"/>
            <a:chExt cx="296175" cy="279625"/>
          </a:xfrm>
        </p:grpSpPr>
        <p:sp>
          <p:nvSpPr>
            <p:cNvPr id="8998" name="Google Shape;8998;p83"/>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3"/>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3"/>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83"/>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83"/>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3"/>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04" name="Google Shape;9004;p83"/>
          <p:cNvSpPr/>
          <p:nvPr/>
        </p:nvSpPr>
        <p:spPr>
          <a:xfrm>
            <a:off x="797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5" name="Google Shape;9005;p83"/>
          <p:cNvGrpSpPr/>
          <p:nvPr/>
        </p:nvGrpSpPr>
        <p:grpSpPr>
          <a:xfrm>
            <a:off x="6702883" y="2666033"/>
            <a:ext cx="228887" cy="353210"/>
            <a:chOff x="-23917525" y="1970225"/>
            <a:chExt cx="191425" cy="295400"/>
          </a:xfrm>
        </p:grpSpPr>
        <p:sp>
          <p:nvSpPr>
            <p:cNvPr id="9006" name="Google Shape;9006;p83"/>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3"/>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3"/>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83"/>
          <p:cNvGrpSpPr/>
          <p:nvPr/>
        </p:nvGrpSpPr>
        <p:grpSpPr>
          <a:xfrm>
            <a:off x="6658164" y="3112911"/>
            <a:ext cx="318325" cy="354107"/>
            <a:chOff x="-23952175" y="2340425"/>
            <a:chExt cx="266225" cy="296150"/>
          </a:xfrm>
        </p:grpSpPr>
        <p:sp>
          <p:nvSpPr>
            <p:cNvPr id="9010" name="Google Shape;9010;p83"/>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3"/>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2" name="Google Shape;9012;p83"/>
          <p:cNvSpPr/>
          <p:nvPr/>
        </p:nvSpPr>
        <p:spPr>
          <a:xfrm>
            <a:off x="663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13" name="Google Shape;9013;p83"/>
          <p:cNvGrpSpPr/>
          <p:nvPr/>
        </p:nvGrpSpPr>
        <p:grpSpPr>
          <a:xfrm>
            <a:off x="8043336" y="3553167"/>
            <a:ext cx="239230" cy="356020"/>
            <a:chOff x="-22811700" y="2700350"/>
            <a:chExt cx="200075" cy="297750"/>
          </a:xfrm>
        </p:grpSpPr>
        <p:sp>
          <p:nvSpPr>
            <p:cNvPr id="9014" name="Google Shape;9014;p83"/>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3"/>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3"/>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83"/>
          <p:cNvGrpSpPr/>
          <p:nvPr/>
        </p:nvGrpSpPr>
        <p:grpSpPr>
          <a:xfrm>
            <a:off x="6191787" y="1335656"/>
            <a:ext cx="355063" cy="354136"/>
            <a:chOff x="-27358650" y="1961575"/>
            <a:chExt cx="296950" cy="296175"/>
          </a:xfrm>
        </p:grpSpPr>
        <p:sp>
          <p:nvSpPr>
            <p:cNvPr id="9018" name="Google Shape;9018;p83"/>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3"/>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0" name="Google Shape;9020;p83"/>
          <p:cNvSpPr/>
          <p:nvPr/>
        </p:nvSpPr>
        <p:spPr>
          <a:xfrm>
            <a:off x="623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3"/>
          <p:cNvSpPr/>
          <p:nvPr/>
        </p:nvSpPr>
        <p:spPr>
          <a:xfrm>
            <a:off x="619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2" name="Google Shape;9022;p83"/>
          <p:cNvGrpSpPr/>
          <p:nvPr/>
        </p:nvGrpSpPr>
        <p:grpSpPr>
          <a:xfrm>
            <a:off x="7090357" y="2666048"/>
            <a:ext cx="354136" cy="353180"/>
            <a:chOff x="-23599325" y="1971025"/>
            <a:chExt cx="296175" cy="295375"/>
          </a:xfrm>
        </p:grpSpPr>
        <p:sp>
          <p:nvSpPr>
            <p:cNvPr id="9023" name="Google Shape;9023;p83"/>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3"/>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25" name="Google Shape;9025;p83"/>
          <p:cNvSpPr/>
          <p:nvPr/>
        </p:nvSpPr>
        <p:spPr>
          <a:xfrm>
            <a:off x="709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3"/>
          <p:cNvSpPr/>
          <p:nvPr/>
        </p:nvSpPr>
        <p:spPr>
          <a:xfrm>
            <a:off x="708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3"/>
          <p:cNvSpPr/>
          <p:nvPr/>
        </p:nvSpPr>
        <p:spPr>
          <a:xfrm>
            <a:off x="619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8" name="Google Shape;9028;p83"/>
          <p:cNvGrpSpPr/>
          <p:nvPr/>
        </p:nvGrpSpPr>
        <p:grpSpPr>
          <a:xfrm>
            <a:off x="6634801" y="1335776"/>
            <a:ext cx="360713" cy="353897"/>
            <a:chOff x="-26993200" y="1961775"/>
            <a:chExt cx="301675" cy="295975"/>
          </a:xfrm>
        </p:grpSpPr>
        <p:sp>
          <p:nvSpPr>
            <p:cNvPr id="9029" name="Google Shape;9029;p83"/>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3"/>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3"/>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83"/>
          <p:cNvGrpSpPr/>
          <p:nvPr/>
        </p:nvGrpSpPr>
        <p:grpSpPr>
          <a:xfrm>
            <a:off x="6659761" y="1783461"/>
            <a:ext cx="310792" cy="353180"/>
            <a:chOff x="-26970350" y="2332550"/>
            <a:chExt cx="259925" cy="295375"/>
          </a:xfrm>
        </p:grpSpPr>
        <p:sp>
          <p:nvSpPr>
            <p:cNvPr id="9033" name="Google Shape;9033;p83"/>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3"/>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83"/>
          <p:cNvGrpSpPr/>
          <p:nvPr/>
        </p:nvGrpSpPr>
        <p:grpSpPr>
          <a:xfrm>
            <a:off x="6639046" y="2256226"/>
            <a:ext cx="352223" cy="290077"/>
            <a:chOff x="-26986100" y="2735800"/>
            <a:chExt cx="294575" cy="242600"/>
          </a:xfrm>
        </p:grpSpPr>
        <p:sp>
          <p:nvSpPr>
            <p:cNvPr id="9036" name="Google Shape;9036;p83"/>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3"/>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83"/>
          <p:cNvGrpSpPr/>
          <p:nvPr/>
        </p:nvGrpSpPr>
        <p:grpSpPr>
          <a:xfrm>
            <a:off x="7538093" y="2665569"/>
            <a:ext cx="355063" cy="354136"/>
            <a:chOff x="-23229925" y="1970225"/>
            <a:chExt cx="296950" cy="296175"/>
          </a:xfrm>
        </p:grpSpPr>
        <p:sp>
          <p:nvSpPr>
            <p:cNvPr id="9039" name="Google Shape;9039;p83"/>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3"/>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3"/>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3"/>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83"/>
          <p:cNvGrpSpPr/>
          <p:nvPr/>
        </p:nvGrpSpPr>
        <p:grpSpPr>
          <a:xfrm>
            <a:off x="7580466" y="3112432"/>
            <a:ext cx="270318" cy="355063"/>
            <a:chOff x="-23177950" y="2340425"/>
            <a:chExt cx="226075" cy="296950"/>
          </a:xfrm>
        </p:grpSpPr>
        <p:sp>
          <p:nvSpPr>
            <p:cNvPr id="9044" name="Google Shape;9044;p83"/>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3"/>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83"/>
          <p:cNvGrpSpPr/>
          <p:nvPr/>
        </p:nvGrpSpPr>
        <p:grpSpPr>
          <a:xfrm>
            <a:off x="7538556" y="3554109"/>
            <a:ext cx="354136" cy="354136"/>
            <a:chOff x="-23229150" y="2710600"/>
            <a:chExt cx="296175" cy="296175"/>
          </a:xfrm>
        </p:grpSpPr>
        <p:sp>
          <p:nvSpPr>
            <p:cNvPr id="9047" name="Google Shape;9047;p83"/>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3"/>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9" name="Google Shape;9049;p83"/>
          <p:cNvSpPr/>
          <p:nvPr/>
        </p:nvSpPr>
        <p:spPr>
          <a:xfrm>
            <a:off x="664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3"/>
          <p:cNvSpPr/>
          <p:nvPr/>
        </p:nvSpPr>
        <p:spPr>
          <a:xfrm>
            <a:off x="487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1" name="Google Shape;9051;p83"/>
          <p:cNvGrpSpPr/>
          <p:nvPr/>
        </p:nvGrpSpPr>
        <p:grpSpPr>
          <a:xfrm>
            <a:off x="4855631" y="3123732"/>
            <a:ext cx="356946" cy="332464"/>
            <a:chOff x="-25477800" y="2357750"/>
            <a:chExt cx="298525" cy="278050"/>
          </a:xfrm>
        </p:grpSpPr>
        <p:sp>
          <p:nvSpPr>
            <p:cNvPr id="9052" name="Google Shape;9052;p83"/>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3"/>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4" name="Google Shape;9054;p83"/>
          <p:cNvSpPr/>
          <p:nvPr/>
        </p:nvSpPr>
        <p:spPr>
          <a:xfrm>
            <a:off x="485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3"/>
          <p:cNvSpPr/>
          <p:nvPr/>
        </p:nvSpPr>
        <p:spPr>
          <a:xfrm>
            <a:off x="529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6" name="Google Shape;9056;p83"/>
          <p:cNvGrpSpPr/>
          <p:nvPr/>
        </p:nvGrpSpPr>
        <p:grpSpPr>
          <a:xfrm>
            <a:off x="5298265" y="3112911"/>
            <a:ext cx="353180" cy="354107"/>
            <a:chOff x="-25104475" y="2340425"/>
            <a:chExt cx="295375" cy="296150"/>
          </a:xfrm>
        </p:grpSpPr>
        <p:sp>
          <p:nvSpPr>
            <p:cNvPr id="9057" name="Google Shape;9057;p83"/>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3"/>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3"/>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3"/>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3"/>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3"/>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3"/>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3"/>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3"/>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6" name="Google Shape;9066;p83"/>
          <p:cNvSpPr/>
          <p:nvPr/>
        </p:nvSpPr>
        <p:spPr>
          <a:xfrm>
            <a:off x="529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070" name="Shape 9070"/>
        <p:cNvGrpSpPr/>
        <p:nvPr/>
      </p:nvGrpSpPr>
      <p:grpSpPr>
        <a:xfrm>
          <a:off x="0" y="0"/>
          <a:ext cx="0" cy="0"/>
          <a:chOff x="0" y="0"/>
          <a:chExt cx="0" cy="0"/>
        </a:xfrm>
      </p:grpSpPr>
      <p:sp>
        <p:nvSpPr>
          <p:cNvPr id="9071" name="Google Shape;9071;p84"/>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9072" name="Google Shape;9072;p84"/>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9073" name="Google Shape;9073;p84"/>
          <p:cNvGrpSpPr/>
          <p:nvPr/>
        </p:nvGrpSpPr>
        <p:grpSpPr>
          <a:xfrm>
            <a:off x="854368" y="1313920"/>
            <a:ext cx="366269" cy="366240"/>
            <a:chOff x="-65131525" y="1914325"/>
            <a:chExt cx="316650" cy="316625"/>
          </a:xfrm>
        </p:grpSpPr>
        <p:sp>
          <p:nvSpPr>
            <p:cNvPr id="9074" name="Google Shape;9074;p84"/>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4"/>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84"/>
          <p:cNvGrpSpPr/>
          <p:nvPr/>
        </p:nvGrpSpPr>
        <p:grpSpPr>
          <a:xfrm>
            <a:off x="854368" y="1794207"/>
            <a:ext cx="366269" cy="366269"/>
            <a:chOff x="-65131525" y="2281350"/>
            <a:chExt cx="316650" cy="316650"/>
          </a:xfrm>
        </p:grpSpPr>
        <p:sp>
          <p:nvSpPr>
            <p:cNvPr id="9077" name="Google Shape;9077;p84"/>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4"/>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84"/>
          <p:cNvGrpSpPr/>
          <p:nvPr/>
        </p:nvGrpSpPr>
        <p:grpSpPr>
          <a:xfrm>
            <a:off x="857564" y="2259206"/>
            <a:ext cx="359878" cy="367165"/>
            <a:chOff x="-65129950" y="2646800"/>
            <a:chExt cx="311125" cy="317425"/>
          </a:xfrm>
        </p:grpSpPr>
        <p:sp>
          <p:nvSpPr>
            <p:cNvPr id="9080" name="Google Shape;9080;p84"/>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4"/>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84"/>
          <p:cNvGrpSpPr/>
          <p:nvPr/>
        </p:nvGrpSpPr>
        <p:grpSpPr>
          <a:xfrm>
            <a:off x="3060897" y="1312532"/>
            <a:ext cx="368987" cy="369016"/>
            <a:chOff x="-63252250" y="1930850"/>
            <a:chExt cx="319000" cy="319025"/>
          </a:xfrm>
        </p:grpSpPr>
        <p:sp>
          <p:nvSpPr>
            <p:cNvPr id="9083" name="Google Shape;9083;p84"/>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4"/>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5" name="Google Shape;9085;p84"/>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6" name="Google Shape;9086;p84"/>
          <p:cNvGrpSpPr/>
          <p:nvPr/>
        </p:nvGrpSpPr>
        <p:grpSpPr>
          <a:xfrm>
            <a:off x="3061808" y="2258743"/>
            <a:ext cx="367165" cy="368091"/>
            <a:chOff x="-63250675" y="2664125"/>
            <a:chExt cx="317425" cy="318225"/>
          </a:xfrm>
        </p:grpSpPr>
        <p:sp>
          <p:nvSpPr>
            <p:cNvPr id="9087" name="Google Shape;9087;p84"/>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4"/>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9" name="Google Shape;9089;p84"/>
          <p:cNvGrpSpPr/>
          <p:nvPr/>
        </p:nvGrpSpPr>
        <p:grpSpPr>
          <a:xfrm>
            <a:off x="1738471" y="2735150"/>
            <a:ext cx="363522" cy="361266"/>
            <a:chOff x="-61354075" y="1940500"/>
            <a:chExt cx="314275" cy="312325"/>
          </a:xfrm>
        </p:grpSpPr>
        <p:sp>
          <p:nvSpPr>
            <p:cNvPr id="9090" name="Google Shape;9090;p84"/>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4"/>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4"/>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4"/>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84"/>
          <p:cNvGrpSpPr/>
          <p:nvPr/>
        </p:nvGrpSpPr>
        <p:grpSpPr>
          <a:xfrm>
            <a:off x="1737098" y="3183702"/>
            <a:ext cx="366269" cy="336195"/>
            <a:chOff x="-61354875" y="2322300"/>
            <a:chExt cx="316650" cy="290650"/>
          </a:xfrm>
        </p:grpSpPr>
        <p:sp>
          <p:nvSpPr>
            <p:cNvPr id="9095" name="Google Shape;9095;p84"/>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4"/>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4"/>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8" name="Google Shape;9098;p84"/>
          <p:cNvGrpSpPr/>
          <p:nvPr/>
        </p:nvGrpSpPr>
        <p:grpSpPr>
          <a:xfrm>
            <a:off x="1737098" y="3611266"/>
            <a:ext cx="366269" cy="366269"/>
            <a:chOff x="-61354875" y="2671225"/>
            <a:chExt cx="316650" cy="316650"/>
          </a:xfrm>
        </p:grpSpPr>
        <p:sp>
          <p:nvSpPr>
            <p:cNvPr id="9099" name="Google Shape;9099;p84"/>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4"/>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4"/>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4"/>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4"/>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84"/>
          <p:cNvGrpSpPr/>
          <p:nvPr/>
        </p:nvGrpSpPr>
        <p:grpSpPr>
          <a:xfrm>
            <a:off x="3952502" y="2731001"/>
            <a:ext cx="368987" cy="369566"/>
            <a:chOff x="-59502375" y="1904375"/>
            <a:chExt cx="319000" cy="319500"/>
          </a:xfrm>
        </p:grpSpPr>
        <p:sp>
          <p:nvSpPr>
            <p:cNvPr id="9105" name="Google Shape;9105;p84"/>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4"/>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4"/>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84"/>
          <p:cNvGrpSpPr/>
          <p:nvPr/>
        </p:nvGrpSpPr>
        <p:grpSpPr>
          <a:xfrm>
            <a:off x="1298621" y="1315207"/>
            <a:ext cx="368987" cy="363666"/>
            <a:chOff x="-64774725" y="1916550"/>
            <a:chExt cx="319000" cy="314400"/>
          </a:xfrm>
        </p:grpSpPr>
        <p:sp>
          <p:nvSpPr>
            <p:cNvPr id="9109" name="Google Shape;9109;p84"/>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4"/>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1" name="Google Shape;9111;p84"/>
          <p:cNvGrpSpPr/>
          <p:nvPr/>
        </p:nvGrpSpPr>
        <p:grpSpPr>
          <a:xfrm>
            <a:off x="1299979" y="1792386"/>
            <a:ext cx="366269" cy="369913"/>
            <a:chOff x="-64764500" y="2280550"/>
            <a:chExt cx="316650" cy="319800"/>
          </a:xfrm>
        </p:grpSpPr>
        <p:sp>
          <p:nvSpPr>
            <p:cNvPr id="9112" name="Google Shape;9112;p84"/>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4"/>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4" name="Google Shape;9114;p84"/>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5" name="Google Shape;9115;p84"/>
          <p:cNvGrpSpPr/>
          <p:nvPr/>
        </p:nvGrpSpPr>
        <p:grpSpPr>
          <a:xfrm>
            <a:off x="3512023" y="1352163"/>
            <a:ext cx="365344" cy="289753"/>
            <a:chOff x="-62882850" y="1999375"/>
            <a:chExt cx="315850" cy="250500"/>
          </a:xfrm>
        </p:grpSpPr>
        <p:sp>
          <p:nvSpPr>
            <p:cNvPr id="9116" name="Google Shape;9116;p84"/>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4"/>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84"/>
          <p:cNvGrpSpPr/>
          <p:nvPr/>
        </p:nvGrpSpPr>
        <p:grpSpPr>
          <a:xfrm>
            <a:off x="3503362" y="1793745"/>
            <a:ext cx="382665" cy="367194"/>
            <a:chOff x="-62890750" y="2296300"/>
            <a:chExt cx="330825" cy="317450"/>
          </a:xfrm>
        </p:grpSpPr>
        <p:sp>
          <p:nvSpPr>
            <p:cNvPr id="9119" name="Google Shape;9119;p84"/>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4"/>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4"/>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2" name="Google Shape;9122;p84"/>
          <p:cNvGrpSpPr/>
          <p:nvPr/>
        </p:nvGrpSpPr>
        <p:grpSpPr>
          <a:xfrm>
            <a:off x="3512023" y="2259206"/>
            <a:ext cx="365344" cy="367165"/>
            <a:chOff x="-62882850" y="2664925"/>
            <a:chExt cx="315850" cy="317425"/>
          </a:xfrm>
        </p:grpSpPr>
        <p:sp>
          <p:nvSpPr>
            <p:cNvPr id="9123" name="Google Shape;9123;p84"/>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4"/>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5" name="Google Shape;9125;p84"/>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6" name="Google Shape;9126;p84"/>
          <p:cNvGrpSpPr/>
          <p:nvPr/>
        </p:nvGrpSpPr>
        <p:grpSpPr>
          <a:xfrm>
            <a:off x="2183172" y="3171846"/>
            <a:ext cx="366269" cy="359907"/>
            <a:chOff x="-60988625" y="2310475"/>
            <a:chExt cx="316650" cy="311150"/>
          </a:xfrm>
        </p:grpSpPr>
        <p:sp>
          <p:nvSpPr>
            <p:cNvPr id="9127" name="Google Shape;9127;p84"/>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4"/>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4"/>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4"/>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4"/>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4"/>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3" name="Google Shape;9133;p84"/>
          <p:cNvGrpSpPr/>
          <p:nvPr/>
        </p:nvGrpSpPr>
        <p:grpSpPr>
          <a:xfrm>
            <a:off x="2183634" y="3610009"/>
            <a:ext cx="365344" cy="368785"/>
            <a:chOff x="-60987050" y="2671400"/>
            <a:chExt cx="315850" cy="318825"/>
          </a:xfrm>
        </p:grpSpPr>
        <p:sp>
          <p:nvSpPr>
            <p:cNvPr id="9134" name="Google Shape;9134;p84"/>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4"/>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84"/>
          <p:cNvGrpSpPr/>
          <p:nvPr/>
        </p:nvGrpSpPr>
        <p:grpSpPr>
          <a:xfrm>
            <a:off x="3952500" y="3172771"/>
            <a:ext cx="368987" cy="358056"/>
            <a:chOff x="-59481900" y="2290800"/>
            <a:chExt cx="319000" cy="309550"/>
          </a:xfrm>
        </p:grpSpPr>
        <p:sp>
          <p:nvSpPr>
            <p:cNvPr id="9137" name="Google Shape;9137;p84"/>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4"/>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4"/>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4"/>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4"/>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4"/>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84"/>
          <p:cNvGrpSpPr/>
          <p:nvPr/>
        </p:nvGrpSpPr>
        <p:grpSpPr>
          <a:xfrm>
            <a:off x="1741805" y="1313544"/>
            <a:ext cx="368987" cy="366992"/>
            <a:chOff x="-64401400" y="1914475"/>
            <a:chExt cx="319000" cy="317275"/>
          </a:xfrm>
        </p:grpSpPr>
        <p:sp>
          <p:nvSpPr>
            <p:cNvPr id="9144" name="Google Shape;9144;p84"/>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4"/>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4"/>
            <p:cNvSpPr/>
            <p:nvPr/>
          </p:nvSpPr>
          <p:spPr>
            <a:xfrm>
              <a:off x="-64212375" y="2210450"/>
              <a:ext cx="5525" cy="25"/>
            </a:xfrm>
            <a:custGeom>
              <a:rect b="b" l="l" r="r" t="t"/>
              <a:pathLst>
                <a:path extrusionOk="0" h="1" w="221">
                  <a:moveTo>
                    <a:pt x="1" y="1"/>
                  </a:moveTo>
                  <a:lnTo>
                    <a:pt x="221" y="1"/>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84"/>
          <p:cNvGrpSpPr/>
          <p:nvPr/>
        </p:nvGrpSpPr>
        <p:grpSpPr>
          <a:xfrm>
            <a:off x="1806493" y="1794583"/>
            <a:ext cx="239610" cy="365517"/>
            <a:chOff x="-64343900" y="2282125"/>
            <a:chExt cx="207150" cy="316000"/>
          </a:xfrm>
        </p:grpSpPr>
        <p:sp>
          <p:nvSpPr>
            <p:cNvPr id="9148" name="Google Shape;9148;p84"/>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4"/>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0" name="Google Shape;9150;p84"/>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1" name="Google Shape;9151;p84"/>
          <p:cNvGrpSpPr/>
          <p:nvPr/>
        </p:nvGrpSpPr>
        <p:grpSpPr>
          <a:xfrm>
            <a:off x="3986941" y="1313804"/>
            <a:ext cx="318873" cy="366471"/>
            <a:chOff x="-62496925" y="1931475"/>
            <a:chExt cx="275675" cy="316825"/>
          </a:xfrm>
        </p:grpSpPr>
        <p:sp>
          <p:nvSpPr>
            <p:cNvPr id="9152" name="Google Shape;9152;p84"/>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4"/>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84"/>
          <p:cNvGrpSpPr/>
          <p:nvPr/>
        </p:nvGrpSpPr>
        <p:grpSpPr>
          <a:xfrm>
            <a:off x="3963691" y="1793629"/>
            <a:ext cx="365373" cy="367426"/>
            <a:chOff x="-62516625" y="2297875"/>
            <a:chExt cx="315875" cy="317650"/>
          </a:xfrm>
        </p:grpSpPr>
        <p:sp>
          <p:nvSpPr>
            <p:cNvPr id="9155" name="Google Shape;9155;p84"/>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4"/>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84"/>
          <p:cNvGrpSpPr/>
          <p:nvPr/>
        </p:nvGrpSpPr>
        <p:grpSpPr>
          <a:xfrm>
            <a:off x="3962332" y="2275588"/>
            <a:ext cx="368091" cy="334402"/>
            <a:chOff x="-62518200" y="2692475"/>
            <a:chExt cx="318225" cy="289100"/>
          </a:xfrm>
        </p:grpSpPr>
        <p:sp>
          <p:nvSpPr>
            <p:cNvPr id="9158" name="Google Shape;9158;p84"/>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4"/>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84"/>
          <p:cNvGrpSpPr/>
          <p:nvPr/>
        </p:nvGrpSpPr>
        <p:grpSpPr>
          <a:xfrm>
            <a:off x="2648986" y="2733112"/>
            <a:ext cx="309793" cy="365344"/>
            <a:chOff x="-60597975" y="1939525"/>
            <a:chExt cx="267825" cy="315850"/>
          </a:xfrm>
        </p:grpSpPr>
        <p:sp>
          <p:nvSpPr>
            <p:cNvPr id="9161" name="Google Shape;9161;p84"/>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4"/>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84"/>
          <p:cNvGrpSpPr/>
          <p:nvPr/>
        </p:nvGrpSpPr>
        <p:grpSpPr>
          <a:xfrm>
            <a:off x="2619389" y="3167537"/>
            <a:ext cx="368987" cy="368525"/>
            <a:chOff x="-60620800" y="2304600"/>
            <a:chExt cx="319000" cy="318600"/>
          </a:xfrm>
        </p:grpSpPr>
        <p:sp>
          <p:nvSpPr>
            <p:cNvPr id="9164" name="Google Shape;9164;p84"/>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4"/>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4"/>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84"/>
          <p:cNvGrpSpPr/>
          <p:nvPr/>
        </p:nvGrpSpPr>
        <p:grpSpPr>
          <a:xfrm>
            <a:off x="2620748" y="3663188"/>
            <a:ext cx="366269" cy="262426"/>
            <a:chOff x="-60621600" y="2716100"/>
            <a:chExt cx="316650" cy="226875"/>
          </a:xfrm>
        </p:grpSpPr>
        <p:sp>
          <p:nvSpPr>
            <p:cNvPr id="9168" name="Google Shape;9168;p84"/>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4"/>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84"/>
          <p:cNvGrpSpPr/>
          <p:nvPr/>
        </p:nvGrpSpPr>
        <p:grpSpPr>
          <a:xfrm>
            <a:off x="3957965" y="3611281"/>
            <a:ext cx="358056" cy="366240"/>
            <a:chOff x="-59475600" y="2658625"/>
            <a:chExt cx="309550" cy="316625"/>
          </a:xfrm>
        </p:grpSpPr>
        <p:sp>
          <p:nvSpPr>
            <p:cNvPr id="9171" name="Google Shape;9171;p84"/>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4"/>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4"/>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4"/>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4"/>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4"/>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4"/>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8" name="Google Shape;9178;p84"/>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4"/>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0" name="Google Shape;9180;p84"/>
          <p:cNvGrpSpPr/>
          <p:nvPr/>
        </p:nvGrpSpPr>
        <p:grpSpPr>
          <a:xfrm>
            <a:off x="2233086" y="2259206"/>
            <a:ext cx="263294" cy="367165"/>
            <a:chOff x="-63987100" y="2646800"/>
            <a:chExt cx="227625" cy="317425"/>
          </a:xfrm>
        </p:grpSpPr>
        <p:sp>
          <p:nvSpPr>
            <p:cNvPr id="9181" name="Google Shape;9181;p84"/>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4"/>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84"/>
          <p:cNvGrpSpPr/>
          <p:nvPr/>
        </p:nvGrpSpPr>
        <p:grpSpPr>
          <a:xfrm>
            <a:off x="852428" y="2730827"/>
            <a:ext cx="358056" cy="369913"/>
            <a:chOff x="-62148000" y="1930075"/>
            <a:chExt cx="309550" cy="319800"/>
          </a:xfrm>
        </p:grpSpPr>
        <p:sp>
          <p:nvSpPr>
            <p:cNvPr id="9184" name="Google Shape;9184;p84"/>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4"/>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84"/>
          <p:cNvGrpSpPr/>
          <p:nvPr/>
        </p:nvGrpSpPr>
        <p:grpSpPr>
          <a:xfrm>
            <a:off x="849695" y="3169113"/>
            <a:ext cx="363522" cy="365373"/>
            <a:chOff x="-62150375" y="2297875"/>
            <a:chExt cx="314275" cy="315875"/>
          </a:xfrm>
        </p:grpSpPr>
        <p:sp>
          <p:nvSpPr>
            <p:cNvPr id="9187" name="Google Shape;9187;p84"/>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4"/>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4"/>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4"/>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4"/>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84"/>
          <p:cNvGrpSpPr/>
          <p:nvPr/>
        </p:nvGrpSpPr>
        <p:grpSpPr>
          <a:xfrm>
            <a:off x="848322" y="3610356"/>
            <a:ext cx="366269" cy="368091"/>
            <a:chOff x="-62150375" y="2664925"/>
            <a:chExt cx="316650" cy="318225"/>
          </a:xfrm>
        </p:grpSpPr>
        <p:sp>
          <p:nvSpPr>
            <p:cNvPr id="9193" name="Google Shape;9193;p84"/>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4"/>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4"/>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4"/>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84"/>
          <p:cNvGrpSpPr/>
          <p:nvPr/>
        </p:nvGrpSpPr>
        <p:grpSpPr>
          <a:xfrm>
            <a:off x="3065911" y="2731333"/>
            <a:ext cx="367165" cy="368901"/>
            <a:chOff x="-60254550" y="1938025"/>
            <a:chExt cx="317425" cy="318925"/>
          </a:xfrm>
        </p:grpSpPr>
        <p:sp>
          <p:nvSpPr>
            <p:cNvPr id="9198" name="Google Shape;9198;p84"/>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4"/>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4"/>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4"/>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2" name="Google Shape;9202;p84"/>
          <p:cNvGrpSpPr/>
          <p:nvPr/>
        </p:nvGrpSpPr>
        <p:grpSpPr>
          <a:xfrm>
            <a:off x="3094149" y="3609907"/>
            <a:ext cx="310690" cy="368987"/>
            <a:chOff x="-60232500" y="2671225"/>
            <a:chExt cx="268600" cy="319000"/>
          </a:xfrm>
        </p:grpSpPr>
        <p:sp>
          <p:nvSpPr>
            <p:cNvPr id="9203" name="Google Shape;9203;p84"/>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4"/>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84"/>
          <p:cNvGrpSpPr/>
          <p:nvPr/>
        </p:nvGrpSpPr>
        <p:grpSpPr>
          <a:xfrm>
            <a:off x="2179643" y="4058541"/>
            <a:ext cx="365373" cy="368987"/>
            <a:chOff x="-59100700" y="1911950"/>
            <a:chExt cx="315875" cy="319000"/>
          </a:xfrm>
        </p:grpSpPr>
        <p:sp>
          <p:nvSpPr>
            <p:cNvPr id="9206" name="Google Shape;9206;p84"/>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4"/>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4"/>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4"/>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4"/>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4"/>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4"/>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4"/>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4"/>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4"/>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6" name="Google Shape;9216;p84"/>
          <p:cNvGrpSpPr/>
          <p:nvPr/>
        </p:nvGrpSpPr>
        <p:grpSpPr>
          <a:xfrm>
            <a:off x="2621810" y="1314021"/>
            <a:ext cx="379918" cy="366038"/>
            <a:chOff x="-63665750" y="1914325"/>
            <a:chExt cx="328450" cy="316450"/>
          </a:xfrm>
        </p:grpSpPr>
        <p:sp>
          <p:nvSpPr>
            <p:cNvPr id="9217" name="Google Shape;9217;p84"/>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4"/>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84"/>
          <p:cNvGrpSpPr/>
          <p:nvPr/>
        </p:nvGrpSpPr>
        <p:grpSpPr>
          <a:xfrm>
            <a:off x="2626814" y="1793065"/>
            <a:ext cx="369913" cy="368554"/>
            <a:chOff x="-63666550" y="2278975"/>
            <a:chExt cx="319800" cy="318625"/>
          </a:xfrm>
        </p:grpSpPr>
        <p:sp>
          <p:nvSpPr>
            <p:cNvPr id="9220" name="Google Shape;9220;p84"/>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4"/>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84"/>
          <p:cNvGrpSpPr/>
          <p:nvPr/>
        </p:nvGrpSpPr>
        <p:grpSpPr>
          <a:xfrm>
            <a:off x="2624081" y="2259090"/>
            <a:ext cx="375378" cy="367397"/>
            <a:chOff x="-63669700" y="2646600"/>
            <a:chExt cx="324525" cy="317625"/>
          </a:xfrm>
        </p:grpSpPr>
        <p:sp>
          <p:nvSpPr>
            <p:cNvPr id="9223" name="Google Shape;9223;p84"/>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4"/>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84"/>
          <p:cNvGrpSpPr/>
          <p:nvPr/>
        </p:nvGrpSpPr>
        <p:grpSpPr>
          <a:xfrm>
            <a:off x="1286361" y="2732418"/>
            <a:ext cx="366269" cy="366732"/>
            <a:chOff x="-61784125" y="1931250"/>
            <a:chExt cx="316650" cy="317050"/>
          </a:xfrm>
        </p:grpSpPr>
        <p:sp>
          <p:nvSpPr>
            <p:cNvPr id="9226" name="Google Shape;9226;p84"/>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4"/>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4"/>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4"/>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84"/>
          <p:cNvGrpSpPr/>
          <p:nvPr/>
        </p:nvGrpSpPr>
        <p:grpSpPr>
          <a:xfrm>
            <a:off x="1286360" y="3168665"/>
            <a:ext cx="366269" cy="366269"/>
            <a:chOff x="-61783350" y="2297100"/>
            <a:chExt cx="316650" cy="316650"/>
          </a:xfrm>
        </p:grpSpPr>
        <p:sp>
          <p:nvSpPr>
            <p:cNvPr id="9231" name="Google Shape;9231;p84"/>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4"/>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3" name="Google Shape;9233;p84"/>
          <p:cNvGrpSpPr/>
          <p:nvPr/>
        </p:nvGrpSpPr>
        <p:grpSpPr>
          <a:xfrm>
            <a:off x="1286360" y="3609748"/>
            <a:ext cx="366269" cy="369305"/>
            <a:chOff x="-61782550" y="2664925"/>
            <a:chExt cx="316650" cy="319275"/>
          </a:xfrm>
        </p:grpSpPr>
        <p:sp>
          <p:nvSpPr>
            <p:cNvPr id="9234" name="Google Shape;9234;p84"/>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4"/>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4"/>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84"/>
          <p:cNvGrpSpPr/>
          <p:nvPr/>
        </p:nvGrpSpPr>
        <p:grpSpPr>
          <a:xfrm>
            <a:off x="3508137" y="2741136"/>
            <a:ext cx="367165" cy="349294"/>
            <a:chOff x="-59889100" y="1945025"/>
            <a:chExt cx="317425" cy="301975"/>
          </a:xfrm>
        </p:grpSpPr>
        <p:sp>
          <p:nvSpPr>
            <p:cNvPr id="9238" name="Google Shape;9238;p84"/>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4"/>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4"/>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4"/>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2" name="Google Shape;9242;p84"/>
          <p:cNvGrpSpPr/>
          <p:nvPr/>
        </p:nvGrpSpPr>
        <p:grpSpPr>
          <a:xfrm>
            <a:off x="3040249" y="3168589"/>
            <a:ext cx="366648" cy="366420"/>
            <a:chOff x="6479471" y="2079003"/>
            <a:chExt cx="348923" cy="348706"/>
          </a:xfrm>
        </p:grpSpPr>
        <p:sp>
          <p:nvSpPr>
            <p:cNvPr id="9243" name="Google Shape;9243;p84"/>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4" name="Google Shape;9244;p84"/>
            <p:cNvGrpSpPr/>
            <p:nvPr/>
          </p:nvGrpSpPr>
          <p:grpSpPr>
            <a:xfrm>
              <a:off x="6520582" y="2079003"/>
              <a:ext cx="307811" cy="348706"/>
              <a:chOff x="-60218325" y="2304850"/>
              <a:chExt cx="279625" cy="316775"/>
            </a:xfrm>
          </p:grpSpPr>
          <p:sp>
            <p:nvSpPr>
              <p:cNvPr id="9245" name="Google Shape;9245;p84"/>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4"/>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4"/>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4"/>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4"/>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4"/>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4"/>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252" name="Google Shape;9252;p84"/>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3" name="Google Shape;9253;p84"/>
          <p:cNvGrpSpPr/>
          <p:nvPr/>
        </p:nvGrpSpPr>
        <p:grpSpPr>
          <a:xfrm>
            <a:off x="3507226" y="3611671"/>
            <a:ext cx="368987" cy="365459"/>
            <a:chOff x="-59889100" y="2671925"/>
            <a:chExt cx="319000" cy="315950"/>
          </a:xfrm>
        </p:grpSpPr>
        <p:sp>
          <p:nvSpPr>
            <p:cNvPr id="9254" name="Google Shape;9254;p84"/>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4"/>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4"/>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4"/>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84"/>
          <p:cNvGrpSpPr/>
          <p:nvPr/>
        </p:nvGrpSpPr>
        <p:grpSpPr>
          <a:xfrm>
            <a:off x="2620204" y="4054176"/>
            <a:ext cx="367165" cy="366269"/>
            <a:chOff x="-59092025" y="2296300"/>
            <a:chExt cx="317425" cy="316650"/>
          </a:xfrm>
        </p:grpSpPr>
        <p:sp>
          <p:nvSpPr>
            <p:cNvPr id="9259" name="Google Shape;9259;p84"/>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4"/>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1" name="Google Shape;9261;p84"/>
          <p:cNvGrpSpPr/>
          <p:nvPr/>
        </p:nvGrpSpPr>
        <p:grpSpPr>
          <a:xfrm>
            <a:off x="4865611" y="1305095"/>
            <a:ext cx="353174" cy="347599"/>
            <a:chOff x="683125" y="1955275"/>
            <a:chExt cx="299325" cy="294600"/>
          </a:xfrm>
        </p:grpSpPr>
        <p:sp>
          <p:nvSpPr>
            <p:cNvPr id="9262" name="Google Shape;9262;p84"/>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4"/>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4"/>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4"/>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84"/>
          <p:cNvGrpSpPr/>
          <p:nvPr/>
        </p:nvGrpSpPr>
        <p:grpSpPr>
          <a:xfrm>
            <a:off x="4866541" y="1755653"/>
            <a:ext cx="351315" cy="349486"/>
            <a:chOff x="685475" y="2318350"/>
            <a:chExt cx="297750" cy="296200"/>
          </a:xfrm>
        </p:grpSpPr>
        <p:sp>
          <p:nvSpPr>
            <p:cNvPr id="9267" name="Google Shape;9267;p84"/>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4"/>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4"/>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0" name="Google Shape;9270;p84"/>
          <p:cNvGrpSpPr/>
          <p:nvPr/>
        </p:nvGrpSpPr>
        <p:grpSpPr>
          <a:xfrm>
            <a:off x="7094699" y="1304859"/>
            <a:ext cx="309517" cy="348071"/>
            <a:chOff x="2523000" y="1954875"/>
            <a:chExt cx="262325" cy="295000"/>
          </a:xfrm>
        </p:grpSpPr>
        <p:sp>
          <p:nvSpPr>
            <p:cNvPr id="9271" name="Google Shape;9271;p84"/>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4"/>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84"/>
          <p:cNvGrpSpPr/>
          <p:nvPr/>
        </p:nvGrpSpPr>
        <p:grpSpPr>
          <a:xfrm>
            <a:off x="7073800" y="1756125"/>
            <a:ext cx="351315" cy="348542"/>
            <a:chOff x="2508825" y="2318350"/>
            <a:chExt cx="297750" cy="295400"/>
          </a:xfrm>
        </p:grpSpPr>
        <p:sp>
          <p:nvSpPr>
            <p:cNvPr id="9274" name="Google Shape;9274;p84"/>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4"/>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6" name="Google Shape;9276;p84"/>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7" name="Google Shape;9277;p84"/>
          <p:cNvGrpSpPr/>
          <p:nvPr/>
        </p:nvGrpSpPr>
        <p:grpSpPr>
          <a:xfrm>
            <a:off x="5747373" y="2670178"/>
            <a:ext cx="347599" cy="348513"/>
            <a:chOff x="4321150" y="1946600"/>
            <a:chExt cx="294600" cy="295375"/>
          </a:xfrm>
        </p:grpSpPr>
        <p:sp>
          <p:nvSpPr>
            <p:cNvPr id="9278" name="Google Shape;9278;p84"/>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4"/>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4"/>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1" name="Google Shape;9281;p84"/>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4"/>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4"/>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4"/>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5" name="Google Shape;9285;p84"/>
          <p:cNvGrpSpPr/>
          <p:nvPr/>
        </p:nvGrpSpPr>
        <p:grpSpPr>
          <a:xfrm>
            <a:off x="5309921" y="1756125"/>
            <a:ext cx="352230" cy="348542"/>
            <a:chOff x="1049375" y="2318350"/>
            <a:chExt cx="298525" cy="295400"/>
          </a:xfrm>
        </p:grpSpPr>
        <p:sp>
          <p:nvSpPr>
            <p:cNvPr id="9286" name="Google Shape;9286;p84"/>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4"/>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4"/>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4"/>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84"/>
          <p:cNvGrpSpPr/>
          <p:nvPr/>
        </p:nvGrpSpPr>
        <p:grpSpPr>
          <a:xfrm>
            <a:off x="5310393" y="2196576"/>
            <a:ext cx="351286" cy="351286"/>
            <a:chOff x="1049375" y="2680675"/>
            <a:chExt cx="297725" cy="297725"/>
          </a:xfrm>
        </p:grpSpPr>
        <p:sp>
          <p:nvSpPr>
            <p:cNvPr id="9291" name="Google Shape;9291;p8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84"/>
          <p:cNvGrpSpPr/>
          <p:nvPr/>
        </p:nvGrpSpPr>
        <p:grpSpPr>
          <a:xfrm>
            <a:off x="7523845" y="1304623"/>
            <a:ext cx="348513" cy="348542"/>
            <a:chOff x="2872725" y="1954475"/>
            <a:chExt cx="295375" cy="295400"/>
          </a:xfrm>
        </p:grpSpPr>
        <p:sp>
          <p:nvSpPr>
            <p:cNvPr id="9294" name="Google Shape;9294;p84"/>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4"/>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4"/>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84"/>
          <p:cNvGrpSpPr/>
          <p:nvPr/>
        </p:nvGrpSpPr>
        <p:grpSpPr>
          <a:xfrm>
            <a:off x="7545216" y="1755196"/>
            <a:ext cx="305771" cy="350401"/>
            <a:chOff x="2890050" y="2318350"/>
            <a:chExt cx="259150" cy="296975"/>
          </a:xfrm>
        </p:grpSpPr>
        <p:sp>
          <p:nvSpPr>
            <p:cNvPr id="9298" name="Google Shape;9298;p84"/>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4"/>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0" name="Google Shape;9300;p84"/>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1" name="Google Shape;9301;p84"/>
          <p:cNvGrpSpPr/>
          <p:nvPr/>
        </p:nvGrpSpPr>
        <p:grpSpPr>
          <a:xfrm>
            <a:off x="6187732" y="2670650"/>
            <a:ext cx="347569" cy="347569"/>
            <a:chOff x="4685050" y="1945825"/>
            <a:chExt cx="294575" cy="294575"/>
          </a:xfrm>
        </p:grpSpPr>
        <p:sp>
          <p:nvSpPr>
            <p:cNvPr id="9302" name="Google Shape;9302;p84"/>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4"/>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4"/>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4"/>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4"/>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07" name="Google Shape;9307;p84"/>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4"/>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9" name="Google Shape;9309;p84"/>
          <p:cNvGrpSpPr/>
          <p:nvPr/>
        </p:nvGrpSpPr>
        <p:grpSpPr>
          <a:xfrm>
            <a:off x="7958004" y="3159625"/>
            <a:ext cx="348513" cy="347599"/>
            <a:chOff x="6131900" y="2301825"/>
            <a:chExt cx="295375" cy="294600"/>
          </a:xfrm>
        </p:grpSpPr>
        <p:sp>
          <p:nvSpPr>
            <p:cNvPr id="9310" name="Google Shape;9310;p84"/>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4"/>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4"/>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4"/>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4" name="Google Shape;9314;p84"/>
          <p:cNvGrpSpPr/>
          <p:nvPr/>
        </p:nvGrpSpPr>
        <p:grpSpPr>
          <a:xfrm>
            <a:off x="5753997" y="1304166"/>
            <a:ext cx="351315" cy="349457"/>
            <a:chOff x="1412450" y="1954475"/>
            <a:chExt cx="297750" cy="296175"/>
          </a:xfrm>
        </p:grpSpPr>
        <p:sp>
          <p:nvSpPr>
            <p:cNvPr id="9315" name="Google Shape;9315;p84"/>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4"/>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7" name="Google Shape;9317;p84"/>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8" name="Google Shape;9318;p84"/>
          <p:cNvGrpSpPr/>
          <p:nvPr/>
        </p:nvGrpSpPr>
        <p:grpSpPr>
          <a:xfrm>
            <a:off x="5753997" y="2196694"/>
            <a:ext cx="351315" cy="351050"/>
            <a:chOff x="1413250" y="2680675"/>
            <a:chExt cx="297750" cy="297525"/>
          </a:xfrm>
        </p:grpSpPr>
        <p:sp>
          <p:nvSpPr>
            <p:cNvPr id="9319" name="Google Shape;9319;p84"/>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4"/>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4"/>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4"/>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3" name="Google Shape;9323;p84"/>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4"/>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4"/>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6" name="Google Shape;9326;p84"/>
          <p:cNvGrpSpPr/>
          <p:nvPr/>
        </p:nvGrpSpPr>
        <p:grpSpPr>
          <a:xfrm>
            <a:off x="6630407" y="2670311"/>
            <a:ext cx="350371" cy="348247"/>
            <a:chOff x="5045775" y="1946400"/>
            <a:chExt cx="296950" cy="295150"/>
          </a:xfrm>
        </p:grpSpPr>
        <p:sp>
          <p:nvSpPr>
            <p:cNvPr id="9327" name="Google Shape;9327;p84"/>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4"/>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84"/>
          <p:cNvGrpSpPr/>
          <p:nvPr/>
        </p:nvGrpSpPr>
        <p:grpSpPr>
          <a:xfrm>
            <a:off x="6629006" y="3179138"/>
            <a:ext cx="353174" cy="308573"/>
            <a:chOff x="5046550" y="2327025"/>
            <a:chExt cx="299325" cy="261525"/>
          </a:xfrm>
        </p:grpSpPr>
        <p:sp>
          <p:nvSpPr>
            <p:cNvPr id="9330" name="Google Shape;9330;p84"/>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4"/>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4"/>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3" name="Google Shape;9333;p84"/>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4" name="Google Shape;9334;p84"/>
          <p:cNvGrpSpPr/>
          <p:nvPr/>
        </p:nvGrpSpPr>
        <p:grpSpPr>
          <a:xfrm>
            <a:off x="7956604" y="3608476"/>
            <a:ext cx="351315" cy="348513"/>
            <a:chOff x="6167350" y="2672800"/>
            <a:chExt cx="297750" cy="295375"/>
          </a:xfrm>
        </p:grpSpPr>
        <p:sp>
          <p:nvSpPr>
            <p:cNvPr id="9335" name="Google Shape;9335;p84"/>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4"/>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4"/>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4"/>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4"/>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84"/>
          <p:cNvGrpSpPr/>
          <p:nvPr/>
        </p:nvGrpSpPr>
        <p:grpSpPr>
          <a:xfrm>
            <a:off x="6197601" y="1303709"/>
            <a:ext cx="347599" cy="350371"/>
            <a:chOff x="1777925" y="1953700"/>
            <a:chExt cx="294600" cy="296950"/>
          </a:xfrm>
        </p:grpSpPr>
        <p:sp>
          <p:nvSpPr>
            <p:cNvPr id="9341" name="Google Shape;9341;p84"/>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4"/>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4"/>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4"/>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5" name="Google Shape;9345;p84"/>
          <p:cNvGrpSpPr/>
          <p:nvPr/>
        </p:nvGrpSpPr>
        <p:grpSpPr>
          <a:xfrm>
            <a:off x="6213411" y="1756597"/>
            <a:ext cx="315977" cy="347599"/>
            <a:chOff x="1790525" y="2319150"/>
            <a:chExt cx="267800" cy="294600"/>
          </a:xfrm>
        </p:grpSpPr>
        <p:sp>
          <p:nvSpPr>
            <p:cNvPr id="9346" name="Google Shape;9346;p84"/>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4"/>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8" name="Google Shape;9348;p84"/>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9" name="Google Shape;9349;p84"/>
          <p:cNvGrpSpPr/>
          <p:nvPr/>
        </p:nvGrpSpPr>
        <p:grpSpPr>
          <a:xfrm>
            <a:off x="4866386" y="2670163"/>
            <a:ext cx="349457" cy="348542"/>
            <a:chOff x="3599700" y="1954475"/>
            <a:chExt cx="296175" cy="295400"/>
          </a:xfrm>
        </p:grpSpPr>
        <p:sp>
          <p:nvSpPr>
            <p:cNvPr id="9350" name="Google Shape;9350;p84"/>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4"/>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4"/>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3" name="Google Shape;9353;p84"/>
          <p:cNvGrpSpPr/>
          <p:nvPr/>
        </p:nvGrpSpPr>
        <p:grpSpPr>
          <a:xfrm>
            <a:off x="4867316" y="3159626"/>
            <a:ext cx="347599" cy="347599"/>
            <a:chOff x="3601275" y="2319150"/>
            <a:chExt cx="294600" cy="294600"/>
          </a:xfrm>
        </p:grpSpPr>
        <p:sp>
          <p:nvSpPr>
            <p:cNvPr id="9354" name="Google Shape;9354;p84"/>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4"/>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6" name="Google Shape;9356;p84"/>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7" name="Google Shape;9357;p84"/>
          <p:cNvGrpSpPr/>
          <p:nvPr/>
        </p:nvGrpSpPr>
        <p:grpSpPr>
          <a:xfrm>
            <a:off x="7087019" y="2669721"/>
            <a:ext cx="328071" cy="349427"/>
            <a:chOff x="5421475" y="1945825"/>
            <a:chExt cx="278050" cy="296150"/>
          </a:xfrm>
        </p:grpSpPr>
        <p:sp>
          <p:nvSpPr>
            <p:cNvPr id="9358" name="Google Shape;9358;p84"/>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4"/>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4"/>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4"/>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4"/>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4"/>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4"/>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4"/>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66" name="Google Shape;9366;p84"/>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7" name="Google Shape;9367;p84"/>
          <p:cNvGrpSpPr/>
          <p:nvPr/>
        </p:nvGrpSpPr>
        <p:grpSpPr>
          <a:xfrm>
            <a:off x="7075869" y="3670273"/>
            <a:ext cx="350371" cy="224918"/>
            <a:chOff x="5411225" y="2726350"/>
            <a:chExt cx="296950" cy="190625"/>
          </a:xfrm>
        </p:grpSpPr>
        <p:sp>
          <p:nvSpPr>
            <p:cNvPr id="9368" name="Google Shape;9368;p84"/>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4"/>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0" name="Google Shape;9370;p84"/>
          <p:cNvGrpSpPr/>
          <p:nvPr/>
        </p:nvGrpSpPr>
        <p:grpSpPr>
          <a:xfrm>
            <a:off x="6185904" y="4059546"/>
            <a:ext cx="351286" cy="326390"/>
            <a:chOff x="6524150" y="1938725"/>
            <a:chExt cx="297725" cy="276625"/>
          </a:xfrm>
        </p:grpSpPr>
        <p:sp>
          <p:nvSpPr>
            <p:cNvPr id="9371" name="Google Shape;9371;p84"/>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4"/>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4"/>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4"/>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84"/>
          <p:cNvGrpSpPr/>
          <p:nvPr/>
        </p:nvGrpSpPr>
        <p:grpSpPr>
          <a:xfrm>
            <a:off x="6631047" y="1756007"/>
            <a:ext cx="363380" cy="348778"/>
            <a:chOff x="2140225" y="2318650"/>
            <a:chExt cx="307975" cy="295600"/>
          </a:xfrm>
        </p:grpSpPr>
        <p:sp>
          <p:nvSpPr>
            <p:cNvPr id="9376" name="Google Shape;9376;p84"/>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4"/>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84"/>
          <p:cNvGrpSpPr/>
          <p:nvPr/>
        </p:nvGrpSpPr>
        <p:grpSpPr>
          <a:xfrm>
            <a:off x="6636607" y="2197505"/>
            <a:ext cx="352259" cy="349427"/>
            <a:chOff x="2139425" y="2682250"/>
            <a:chExt cx="298550" cy="296150"/>
          </a:xfrm>
        </p:grpSpPr>
        <p:sp>
          <p:nvSpPr>
            <p:cNvPr id="9379" name="Google Shape;9379;p84"/>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4"/>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4"/>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4"/>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84"/>
          <p:cNvGrpSpPr/>
          <p:nvPr/>
        </p:nvGrpSpPr>
        <p:grpSpPr>
          <a:xfrm>
            <a:off x="5301219" y="2711991"/>
            <a:ext cx="350401" cy="264888"/>
            <a:chOff x="3962775" y="1990700"/>
            <a:chExt cx="296975" cy="224500"/>
          </a:xfrm>
        </p:grpSpPr>
        <p:sp>
          <p:nvSpPr>
            <p:cNvPr id="9384" name="Google Shape;9384;p84"/>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4"/>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4"/>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4"/>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84"/>
          <p:cNvGrpSpPr/>
          <p:nvPr/>
        </p:nvGrpSpPr>
        <p:grpSpPr>
          <a:xfrm>
            <a:off x="5301691" y="3158697"/>
            <a:ext cx="349457" cy="349457"/>
            <a:chOff x="3963575" y="2317575"/>
            <a:chExt cx="296175" cy="296175"/>
          </a:xfrm>
        </p:grpSpPr>
        <p:sp>
          <p:nvSpPr>
            <p:cNvPr id="9389" name="Google Shape;9389;p84"/>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4"/>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4"/>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4"/>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4"/>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4"/>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4"/>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4"/>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4"/>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4"/>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4"/>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4"/>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4"/>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4"/>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4"/>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4"/>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84"/>
          <p:cNvGrpSpPr/>
          <p:nvPr/>
        </p:nvGrpSpPr>
        <p:grpSpPr>
          <a:xfrm>
            <a:off x="5301691" y="3608476"/>
            <a:ext cx="349457" cy="348513"/>
            <a:chOff x="3962775" y="2683025"/>
            <a:chExt cx="296175" cy="295375"/>
          </a:xfrm>
        </p:grpSpPr>
        <p:sp>
          <p:nvSpPr>
            <p:cNvPr id="9406" name="Google Shape;9406;p84"/>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4"/>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4"/>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9" name="Google Shape;9409;p84"/>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0" name="Google Shape;9410;p84"/>
          <p:cNvGrpSpPr/>
          <p:nvPr/>
        </p:nvGrpSpPr>
        <p:grpSpPr>
          <a:xfrm>
            <a:off x="7516228" y="3159168"/>
            <a:ext cx="348513" cy="348513"/>
            <a:chOff x="5775900" y="2308125"/>
            <a:chExt cx="295375" cy="295375"/>
          </a:xfrm>
        </p:grpSpPr>
        <p:sp>
          <p:nvSpPr>
            <p:cNvPr id="9411" name="Google Shape;9411;p84"/>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4"/>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4"/>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4"/>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4"/>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84"/>
          <p:cNvGrpSpPr/>
          <p:nvPr/>
        </p:nvGrpSpPr>
        <p:grpSpPr>
          <a:xfrm>
            <a:off x="7537142" y="3608004"/>
            <a:ext cx="306686" cy="349457"/>
            <a:chOff x="5794025" y="2673575"/>
            <a:chExt cx="259925" cy="296175"/>
          </a:xfrm>
        </p:grpSpPr>
        <p:sp>
          <p:nvSpPr>
            <p:cNvPr id="9417" name="Google Shape;9417;p84"/>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4"/>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9" name="Google Shape;9419;p84"/>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4"/>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1" name="Google Shape;9421;p84"/>
          <p:cNvGrpSpPr/>
          <p:nvPr/>
        </p:nvGrpSpPr>
        <p:grpSpPr>
          <a:xfrm>
            <a:off x="6637536" y="1304166"/>
            <a:ext cx="350401" cy="349457"/>
            <a:chOff x="2141000" y="1954475"/>
            <a:chExt cx="296975" cy="296175"/>
          </a:xfrm>
        </p:grpSpPr>
        <p:sp>
          <p:nvSpPr>
            <p:cNvPr id="9422" name="Google Shape;9422;p84"/>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4"/>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4"/>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4"/>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429" name="Shape 9429"/>
        <p:cNvGrpSpPr/>
        <p:nvPr/>
      </p:nvGrpSpPr>
      <p:grpSpPr>
        <a:xfrm>
          <a:off x="0" y="0"/>
          <a:ext cx="0" cy="0"/>
          <a:chOff x="0" y="0"/>
          <a:chExt cx="0" cy="0"/>
        </a:xfrm>
      </p:grpSpPr>
      <p:sp>
        <p:nvSpPr>
          <p:cNvPr id="9430" name="Google Shape;9430;p85"/>
          <p:cNvSpPr txBox="1"/>
          <p:nvPr>
            <p:ph idx="4294967295" type="title"/>
          </p:nvPr>
        </p:nvSpPr>
        <p:spPr>
          <a:xfrm>
            <a:off x="849675"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9431" name="Google Shape;9431;p85"/>
          <p:cNvSpPr txBox="1"/>
          <p:nvPr>
            <p:ph idx="4294967295" type="title"/>
          </p:nvPr>
        </p:nvSpPr>
        <p:spPr>
          <a:xfrm>
            <a:off x="4858400"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9432" name="Google Shape;9432;p85"/>
          <p:cNvGrpSpPr/>
          <p:nvPr/>
        </p:nvGrpSpPr>
        <p:grpSpPr>
          <a:xfrm>
            <a:off x="882957" y="1306638"/>
            <a:ext cx="292442" cy="355741"/>
            <a:chOff x="-35830350" y="1912725"/>
            <a:chExt cx="241050" cy="293225"/>
          </a:xfrm>
        </p:grpSpPr>
        <p:sp>
          <p:nvSpPr>
            <p:cNvPr id="9433" name="Google Shape;9433;p85"/>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5"/>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85"/>
          <p:cNvGrpSpPr/>
          <p:nvPr/>
        </p:nvGrpSpPr>
        <p:grpSpPr>
          <a:xfrm>
            <a:off x="851444" y="1766235"/>
            <a:ext cx="355468" cy="353587"/>
            <a:chOff x="-35854750" y="2272675"/>
            <a:chExt cx="293000" cy="291450"/>
          </a:xfrm>
        </p:grpSpPr>
        <p:sp>
          <p:nvSpPr>
            <p:cNvPr id="9436" name="Google Shape;9436;p85"/>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5"/>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5"/>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85"/>
          <p:cNvGrpSpPr/>
          <p:nvPr/>
        </p:nvGrpSpPr>
        <p:grpSpPr>
          <a:xfrm>
            <a:off x="850958" y="2220821"/>
            <a:ext cx="356438" cy="354558"/>
            <a:chOff x="-35853975" y="2631825"/>
            <a:chExt cx="293800" cy="292250"/>
          </a:xfrm>
        </p:grpSpPr>
        <p:sp>
          <p:nvSpPr>
            <p:cNvPr id="9440" name="Google Shape;9440;p85"/>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5"/>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5"/>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5"/>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5"/>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85"/>
          <p:cNvGrpSpPr/>
          <p:nvPr/>
        </p:nvGrpSpPr>
        <p:grpSpPr>
          <a:xfrm>
            <a:off x="3089562" y="1307714"/>
            <a:ext cx="353587" cy="353587"/>
            <a:chOff x="-34032200" y="1916675"/>
            <a:chExt cx="291450" cy="291450"/>
          </a:xfrm>
        </p:grpSpPr>
        <p:sp>
          <p:nvSpPr>
            <p:cNvPr id="9446" name="Google Shape;9446;p85"/>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5"/>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5"/>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5"/>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0" name="Google Shape;9450;p85"/>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1" name="Google Shape;9451;p85"/>
          <p:cNvGrpSpPr/>
          <p:nvPr/>
        </p:nvGrpSpPr>
        <p:grpSpPr>
          <a:xfrm>
            <a:off x="3089092" y="2220821"/>
            <a:ext cx="354527" cy="354558"/>
            <a:chOff x="-34032200" y="2634975"/>
            <a:chExt cx="292225" cy="292250"/>
          </a:xfrm>
        </p:grpSpPr>
        <p:sp>
          <p:nvSpPr>
            <p:cNvPr id="9452" name="Google Shape;9452;p85"/>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5"/>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5"/>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5" name="Google Shape;9455;p85"/>
          <p:cNvGrpSpPr/>
          <p:nvPr/>
        </p:nvGrpSpPr>
        <p:grpSpPr>
          <a:xfrm>
            <a:off x="1739487" y="2687069"/>
            <a:ext cx="358379" cy="354527"/>
            <a:chOff x="-32245875" y="1938725"/>
            <a:chExt cx="295400" cy="292225"/>
          </a:xfrm>
        </p:grpSpPr>
        <p:sp>
          <p:nvSpPr>
            <p:cNvPr id="9456" name="Google Shape;9456;p85"/>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5"/>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5"/>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85"/>
          <p:cNvGrpSpPr/>
          <p:nvPr/>
        </p:nvGrpSpPr>
        <p:grpSpPr>
          <a:xfrm>
            <a:off x="1736150" y="3156468"/>
            <a:ext cx="365052" cy="352162"/>
            <a:chOff x="-32243500" y="2299850"/>
            <a:chExt cx="300900" cy="290275"/>
          </a:xfrm>
        </p:grpSpPr>
        <p:sp>
          <p:nvSpPr>
            <p:cNvPr id="9460" name="Google Shape;9460;p85"/>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5"/>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2" name="Google Shape;9462;p85"/>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3" name="Google Shape;9463;p85"/>
          <p:cNvGrpSpPr/>
          <p:nvPr/>
        </p:nvGrpSpPr>
        <p:grpSpPr>
          <a:xfrm>
            <a:off x="1299432" y="1306759"/>
            <a:ext cx="354527" cy="355498"/>
            <a:chOff x="-35495600" y="1912725"/>
            <a:chExt cx="292225" cy="293025"/>
          </a:xfrm>
        </p:grpSpPr>
        <p:sp>
          <p:nvSpPr>
            <p:cNvPr id="9464" name="Google Shape;9464;p85"/>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5"/>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5"/>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7" name="Google Shape;9467;p85"/>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8" name="Google Shape;9468;p85"/>
          <p:cNvGrpSpPr/>
          <p:nvPr/>
        </p:nvGrpSpPr>
        <p:grpSpPr>
          <a:xfrm>
            <a:off x="1299432" y="2221307"/>
            <a:ext cx="354527" cy="353587"/>
            <a:chOff x="-35495600" y="2631825"/>
            <a:chExt cx="292225" cy="291450"/>
          </a:xfrm>
        </p:grpSpPr>
        <p:sp>
          <p:nvSpPr>
            <p:cNvPr id="9469" name="Google Shape;9469;p85"/>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5"/>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5"/>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5"/>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3" name="Google Shape;9473;p85"/>
          <p:cNvGrpSpPr/>
          <p:nvPr/>
        </p:nvGrpSpPr>
        <p:grpSpPr>
          <a:xfrm>
            <a:off x="3537081" y="1307714"/>
            <a:ext cx="353587" cy="353587"/>
            <a:chOff x="-33673825" y="1916675"/>
            <a:chExt cx="291450" cy="291450"/>
          </a:xfrm>
        </p:grpSpPr>
        <p:sp>
          <p:nvSpPr>
            <p:cNvPr id="9474" name="Google Shape;9474;p85"/>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5"/>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5"/>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5"/>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8" name="Google Shape;9478;p85"/>
          <p:cNvGrpSpPr/>
          <p:nvPr/>
        </p:nvGrpSpPr>
        <p:grpSpPr>
          <a:xfrm>
            <a:off x="3534700" y="1765295"/>
            <a:ext cx="358349" cy="355468"/>
            <a:chOff x="-33676975" y="2275050"/>
            <a:chExt cx="295375" cy="293000"/>
          </a:xfrm>
        </p:grpSpPr>
        <p:sp>
          <p:nvSpPr>
            <p:cNvPr id="9479" name="Google Shape;9479;p85"/>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5"/>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5"/>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85"/>
          <p:cNvGrpSpPr/>
          <p:nvPr/>
        </p:nvGrpSpPr>
        <p:grpSpPr>
          <a:xfrm>
            <a:off x="3537081" y="2220594"/>
            <a:ext cx="353587" cy="355013"/>
            <a:chOff x="-33673825" y="2634975"/>
            <a:chExt cx="291450" cy="292625"/>
          </a:xfrm>
        </p:grpSpPr>
        <p:sp>
          <p:nvSpPr>
            <p:cNvPr id="9483" name="Google Shape;9483;p85"/>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5"/>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85"/>
          <p:cNvGrpSpPr/>
          <p:nvPr/>
        </p:nvGrpSpPr>
        <p:grpSpPr>
          <a:xfrm>
            <a:off x="2205089" y="2687509"/>
            <a:ext cx="329687" cy="353648"/>
            <a:chOff x="-31874100" y="1939525"/>
            <a:chExt cx="271750" cy="291500"/>
          </a:xfrm>
        </p:grpSpPr>
        <p:sp>
          <p:nvSpPr>
            <p:cNvPr id="9486" name="Google Shape;9486;p85"/>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5"/>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8" name="Google Shape;9488;p85"/>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9" name="Google Shape;9489;p85"/>
          <p:cNvGrpSpPr/>
          <p:nvPr/>
        </p:nvGrpSpPr>
        <p:grpSpPr>
          <a:xfrm>
            <a:off x="2186451" y="3616531"/>
            <a:ext cx="366963" cy="352768"/>
            <a:chOff x="-31889075" y="2658950"/>
            <a:chExt cx="302475" cy="290775"/>
          </a:xfrm>
        </p:grpSpPr>
        <p:sp>
          <p:nvSpPr>
            <p:cNvPr id="9490" name="Google Shape;9490;p85"/>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5"/>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2" name="Google Shape;9492;p85"/>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3" name="Google Shape;9493;p85"/>
          <p:cNvGrpSpPr/>
          <p:nvPr/>
        </p:nvGrpSpPr>
        <p:grpSpPr>
          <a:xfrm>
            <a:off x="1747421" y="1306759"/>
            <a:ext cx="354527" cy="355498"/>
            <a:chOff x="-35136450" y="1912725"/>
            <a:chExt cx="292225" cy="293025"/>
          </a:xfrm>
        </p:grpSpPr>
        <p:sp>
          <p:nvSpPr>
            <p:cNvPr id="9494" name="Google Shape;9494;p85"/>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5"/>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5"/>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85"/>
          <p:cNvGrpSpPr/>
          <p:nvPr/>
        </p:nvGrpSpPr>
        <p:grpSpPr>
          <a:xfrm>
            <a:off x="1747891" y="1765978"/>
            <a:ext cx="353587" cy="354103"/>
            <a:chOff x="-35134875" y="2272675"/>
            <a:chExt cx="291450" cy="291875"/>
          </a:xfrm>
        </p:grpSpPr>
        <p:sp>
          <p:nvSpPr>
            <p:cNvPr id="9498" name="Google Shape;9498;p85"/>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5"/>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5"/>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5"/>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85"/>
          <p:cNvGrpSpPr/>
          <p:nvPr/>
        </p:nvGrpSpPr>
        <p:grpSpPr>
          <a:xfrm>
            <a:off x="1789458" y="2221307"/>
            <a:ext cx="270453" cy="353587"/>
            <a:chOff x="-35101800" y="2631050"/>
            <a:chExt cx="222925" cy="291450"/>
          </a:xfrm>
        </p:grpSpPr>
        <p:sp>
          <p:nvSpPr>
            <p:cNvPr id="9503" name="Google Shape;9503;p85"/>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5"/>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5"/>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5"/>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7" name="Google Shape;9507;p85"/>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8" name="Google Shape;9508;p85"/>
          <p:cNvGrpSpPr/>
          <p:nvPr/>
        </p:nvGrpSpPr>
        <p:grpSpPr>
          <a:xfrm>
            <a:off x="3977510" y="1765295"/>
            <a:ext cx="353587" cy="355468"/>
            <a:chOff x="-33314675" y="2275050"/>
            <a:chExt cx="291450" cy="293000"/>
          </a:xfrm>
        </p:grpSpPr>
        <p:sp>
          <p:nvSpPr>
            <p:cNvPr id="9509" name="Google Shape;9509;p85"/>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5"/>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5"/>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2" name="Google Shape;9512;p85"/>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3" name="Google Shape;9513;p85"/>
          <p:cNvGrpSpPr/>
          <p:nvPr/>
        </p:nvGrpSpPr>
        <p:grpSpPr>
          <a:xfrm>
            <a:off x="2639701" y="2687555"/>
            <a:ext cx="353587" cy="353557"/>
            <a:chOff x="-31523625" y="1939525"/>
            <a:chExt cx="291450" cy="291425"/>
          </a:xfrm>
        </p:grpSpPr>
        <p:sp>
          <p:nvSpPr>
            <p:cNvPr id="9514" name="Google Shape;9514;p85"/>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5"/>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5"/>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5"/>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5"/>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5"/>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5"/>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5"/>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5"/>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5"/>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5"/>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85"/>
          <p:cNvGrpSpPr/>
          <p:nvPr/>
        </p:nvGrpSpPr>
        <p:grpSpPr>
          <a:xfrm>
            <a:off x="2638746" y="3155755"/>
            <a:ext cx="355498" cy="353587"/>
            <a:chOff x="-31523625" y="2298675"/>
            <a:chExt cx="293025" cy="291450"/>
          </a:xfrm>
        </p:grpSpPr>
        <p:sp>
          <p:nvSpPr>
            <p:cNvPr id="9526" name="Google Shape;9526;p85"/>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5"/>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5"/>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9" name="Google Shape;9529;p85"/>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5"/>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1" name="Google Shape;9531;p85"/>
          <p:cNvGrpSpPr/>
          <p:nvPr/>
        </p:nvGrpSpPr>
        <p:grpSpPr>
          <a:xfrm>
            <a:off x="2205934" y="1307729"/>
            <a:ext cx="331598" cy="353557"/>
            <a:chOff x="-34767825" y="1914325"/>
            <a:chExt cx="273325" cy="291425"/>
          </a:xfrm>
        </p:grpSpPr>
        <p:sp>
          <p:nvSpPr>
            <p:cNvPr id="9532" name="Google Shape;9532;p85"/>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5"/>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5"/>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85"/>
          <p:cNvGrpSpPr/>
          <p:nvPr/>
        </p:nvGrpSpPr>
        <p:grpSpPr>
          <a:xfrm>
            <a:off x="2193513" y="1765280"/>
            <a:ext cx="356438" cy="355498"/>
            <a:chOff x="-34778075" y="2272675"/>
            <a:chExt cx="293800" cy="293025"/>
          </a:xfrm>
        </p:grpSpPr>
        <p:sp>
          <p:nvSpPr>
            <p:cNvPr id="9536" name="Google Shape;9536;p85"/>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5"/>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5"/>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85"/>
          <p:cNvGrpSpPr/>
          <p:nvPr/>
        </p:nvGrpSpPr>
        <p:grpSpPr>
          <a:xfrm>
            <a:off x="2194939" y="2221307"/>
            <a:ext cx="353587" cy="353587"/>
            <a:chOff x="-34776500" y="2631825"/>
            <a:chExt cx="291450" cy="291450"/>
          </a:xfrm>
        </p:grpSpPr>
        <p:sp>
          <p:nvSpPr>
            <p:cNvPr id="9540" name="Google Shape;9540;p85"/>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5"/>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5"/>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85"/>
          <p:cNvGrpSpPr/>
          <p:nvPr/>
        </p:nvGrpSpPr>
        <p:grpSpPr>
          <a:xfrm>
            <a:off x="853628" y="2685160"/>
            <a:ext cx="354527" cy="358349"/>
            <a:chOff x="-32956300" y="1915900"/>
            <a:chExt cx="292225" cy="295375"/>
          </a:xfrm>
        </p:grpSpPr>
        <p:sp>
          <p:nvSpPr>
            <p:cNvPr id="9544" name="Google Shape;9544;p85"/>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5"/>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6" name="Google Shape;9546;p85"/>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5"/>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8" name="Google Shape;9548;p85"/>
          <p:cNvGrpSpPr/>
          <p:nvPr/>
        </p:nvGrpSpPr>
        <p:grpSpPr>
          <a:xfrm>
            <a:off x="3081101" y="2687555"/>
            <a:ext cx="356438" cy="353557"/>
            <a:chOff x="-31166825" y="1939525"/>
            <a:chExt cx="293800" cy="291425"/>
          </a:xfrm>
        </p:grpSpPr>
        <p:sp>
          <p:nvSpPr>
            <p:cNvPr id="9549" name="Google Shape;9549;p85"/>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5"/>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5"/>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5"/>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5"/>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5"/>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5"/>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5"/>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5"/>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5"/>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5"/>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85"/>
          <p:cNvGrpSpPr/>
          <p:nvPr/>
        </p:nvGrpSpPr>
        <p:grpSpPr>
          <a:xfrm>
            <a:off x="3082057" y="3155482"/>
            <a:ext cx="354527" cy="354133"/>
            <a:chOff x="-31165250" y="2298675"/>
            <a:chExt cx="292225" cy="291900"/>
          </a:xfrm>
        </p:grpSpPr>
        <p:sp>
          <p:nvSpPr>
            <p:cNvPr id="9561" name="Google Shape;9561;p85"/>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5"/>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5"/>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85"/>
          <p:cNvGrpSpPr/>
          <p:nvPr/>
        </p:nvGrpSpPr>
        <p:grpSpPr>
          <a:xfrm>
            <a:off x="3082542" y="3616136"/>
            <a:ext cx="353557" cy="353557"/>
            <a:chOff x="-31164450" y="2657050"/>
            <a:chExt cx="291425" cy="291425"/>
          </a:xfrm>
        </p:grpSpPr>
        <p:sp>
          <p:nvSpPr>
            <p:cNvPr id="9565" name="Google Shape;9565;p85"/>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5"/>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5"/>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5"/>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9" name="Google Shape;9569;p85"/>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0" name="Google Shape;9570;p85"/>
          <p:cNvGrpSpPr/>
          <p:nvPr/>
        </p:nvGrpSpPr>
        <p:grpSpPr>
          <a:xfrm>
            <a:off x="2632987" y="1307366"/>
            <a:ext cx="358349" cy="354285"/>
            <a:chOff x="-34421275" y="1912725"/>
            <a:chExt cx="295375" cy="292025"/>
          </a:xfrm>
        </p:grpSpPr>
        <p:sp>
          <p:nvSpPr>
            <p:cNvPr id="9571" name="Google Shape;9571;p85"/>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5"/>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85"/>
          <p:cNvGrpSpPr/>
          <p:nvPr/>
        </p:nvGrpSpPr>
        <p:grpSpPr>
          <a:xfrm>
            <a:off x="2632032" y="1765280"/>
            <a:ext cx="360260" cy="355498"/>
            <a:chOff x="-34418125" y="2271100"/>
            <a:chExt cx="296950" cy="293025"/>
          </a:xfrm>
        </p:grpSpPr>
        <p:sp>
          <p:nvSpPr>
            <p:cNvPr id="9574" name="Google Shape;9574;p85"/>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5"/>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5"/>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5"/>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5"/>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85"/>
          <p:cNvGrpSpPr/>
          <p:nvPr/>
        </p:nvGrpSpPr>
        <p:grpSpPr>
          <a:xfrm>
            <a:off x="2632987" y="2221307"/>
            <a:ext cx="358349" cy="353587"/>
            <a:chOff x="-34421275" y="2631050"/>
            <a:chExt cx="295375" cy="291450"/>
          </a:xfrm>
        </p:grpSpPr>
        <p:sp>
          <p:nvSpPr>
            <p:cNvPr id="9580" name="Google Shape;9580;p85"/>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5"/>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5"/>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5"/>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4" name="Google Shape;9584;p85"/>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5"/>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5"/>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7" name="Google Shape;9587;p85"/>
          <p:cNvGrpSpPr/>
          <p:nvPr/>
        </p:nvGrpSpPr>
        <p:grpSpPr>
          <a:xfrm>
            <a:off x="3537620" y="2688025"/>
            <a:ext cx="353587" cy="352617"/>
            <a:chOff x="-30805300" y="1938725"/>
            <a:chExt cx="291450" cy="290650"/>
          </a:xfrm>
        </p:grpSpPr>
        <p:sp>
          <p:nvSpPr>
            <p:cNvPr id="9588" name="Google Shape;9588;p85"/>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5"/>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85"/>
          <p:cNvGrpSpPr/>
          <p:nvPr/>
        </p:nvGrpSpPr>
        <p:grpSpPr>
          <a:xfrm>
            <a:off x="3538105" y="3155952"/>
            <a:ext cx="352617" cy="353193"/>
            <a:chOff x="-30805300" y="2298675"/>
            <a:chExt cx="290650" cy="291125"/>
          </a:xfrm>
        </p:grpSpPr>
        <p:sp>
          <p:nvSpPr>
            <p:cNvPr id="9591" name="Google Shape;9591;p85"/>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5"/>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5"/>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5"/>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85"/>
          <p:cNvGrpSpPr/>
          <p:nvPr/>
        </p:nvGrpSpPr>
        <p:grpSpPr>
          <a:xfrm>
            <a:off x="3537635" y="3616136"/>
            <a:ext cx="353557" cy="353557"/>
            <a:chOff x="-30806075" y="2657050"/>
            <a:chExt cx="291425" cy="291425"/>
          </a:xfrm>
        </p:grpSpPr>
        <p:sp>
          <p:nvSpPr>
            <p:cNvPr id="9596" name="Google Shape;9596;p85"/>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5"/>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5"/>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9" name="Google Shape;9599;p85"/>
          <p:cNvGrpSpPr/>
          <p:nvPr/>
        </p:nvGrpSpPr>
        <p:grpSpPr>
          <a:xfrm>
            <a:off x="2639681" y="4073943"/>
            <a:ext cx="353557" cy="353557"/>
            <a:chOff x="-30064925" y="2332550"/>
            <a:chExt cx="291425" cy="291425"/>
          </a:xfrm>
        </p:grpSpPr>
        <p:sp>
          <p:nvSpPr>
            <p:cNvPr id="9600" name="Google Shape;9600;p85"/>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5"/>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5"/>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85"/>
          <p:cNvGrpSpPr/>
          <p:nvPr/>
        </p:nvGrpSpPr>
        <p:grpSpPr>
          <a:xfrm>
            <a:off x="3983068" y="2683443"/>
            <a:ext cx="348855" cy="347879"/>
            <a:chOff x="2821450" y="2957850"/>
            <a:chExt cx="259275" cy="258550"/>
          </a:xfrm>
        </p:grpSpPr>
        <p:sp>
          <p:nvSpPr>
            <p:cNvPr id="9604" name="Google Shape;9604;p85"/>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5"/>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5"/>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sp>
      </p:grpSp>
      <p:grpSp>
        <p:nvGrpSpPr>
          <p:cNvPr id="9607" name="Google Shape;9607;p85"/>
          <p:cNvGrpSpPr/>
          <p:nvPr/>
        </p:nvGrpSpPr>
        <p:grpSpPr>
          <a:xfrm>
            <a:off x="4858100" y="1304461"/>
            <a:ext cx="361090" cy="361090"/>
            <a:chOff x="-57970450" y="1903275"/>
            <a:chExt cx="318225" cy="318225"/>
          </a:xfrm>
        </p:grpSpPr>
        <p:sp>
          <p:nvSpPr>
            <p:cNvPr id="9608" name="Google Shape;9608;p85"/>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5"/>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5"/>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5"/>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85"/>
          <p:cNvGrpSpPr/>
          <p:nvPr/>
        </p:nvGrpSpPr>
        <p:grpSpPr>
          <a:xfrm>
            <a:off x="4880000" y="1780418"/>
            <a:ext cx="317290" cy="359303"/>
            <a:chOff x="-57950750" y="2296300"/>
            <a:chExt cx="279625" cy="316650"/>
          </a:xfrm>
        </p:grpSpPr>
        <p:sp>
          <p:nvSpPr>
            <p:cNvPr id="9613" name="Google Shape;9613;p85"/>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5"/>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5"/>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5"/>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85"/>
          <p:cNvGrpSpPr/>
          <p:nvPr/>
        </p:nvGrpSpPr>
        <p:grpSpPr>
          <a:xfrm>
            <a:off x="4858214" y="2232094"/>
            <a:ext cx="360863" cy="360211"/>
            <a:chOff x="-57969675" y="2687750"/>
            <a:chExt cx="318025" cy="317450"/>
          </a:xfrm>
        </p:grpSpPr>
        <p:sp>
          <p:nvSpPr>
            <p:cNvPr id="9618" name="Google Shape;9618;p85"/>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5"/>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5"/>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5"/>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85"/>
          <p:cNvGrpSpPr/>
          <p:nvPr/>
        </p:nvGrpSpPr>
        <p:grpSpPr>
          <a:xfrm>
            <a:off x="7067397" y="1304461"/>
            <a:ext cx="363785" cy="361090"/>
            <a:chOff x="-56012425" y="1903275"/>
            <a:chExt cx="320600" cy="318225"/>
          </a:xfrm>
        </p:grpSpPr>
        <p:sp>
          <p:nvSpPr>
            <p:cNvPr id="9623" name="Google Shape;9623;p85"/>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5"/>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85"/>
          <p:cNvGrpSpPr/>
          <p:nvPr/>
        </p:nvGrpSpPr>
        <p:grpSpPr>
          <a:xfrm>
            <a:off x="7068290" y="1778631"/>
            <a:ext cx="361998" cy="361998"/>
            <a:chOff x="-56010850" y="2294725"/>
            <a:chExt cx="319025" cy="319025"/>
          </a:xfrm>
        </p:grpSpPr>
        <p:sp>
          <p:nvSpPr>
            <p:cNvPr id="9626" name="Google Shape;9626;p85"/>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5"/>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5"/>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5"/>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85"/>
          <p:cNvGrpSpPr/>
          <p:nvPr/>
        </p:nvGrpSpPr>
        <p:grpSpPr>
          <a:xfrm>
            <a:off x="7068305" y="2231215"/>
            <a:ext cx="361969" cy="361090"/>
            <a:chOff x="-56010050" y="2686975"/>
            <a:chExt cx="319000" cy="318225"/>
          </a:xfrm>
        </p:grpSpPr>
        <p:sp>
          <p:nvSpPr>
            <p:cNvPr id="9631" name="Google Shape;9631;p85"/>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5"/>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5"/>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5"/>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5" name="Google Shape;9635;p85"/>
          <p:cNvGrpSpPr/>
          <p:nvPr/>
        </p:nvGrpSpPr>
        <p:grpSpPr>
          <a:xfrm>
            <a:off x="5753801" y="2684124"/>
            <a:ext cx="361998" cy="361090"/>
            <a:chOff x="-54081175" y="1903275"/>
            <a:chExt cx="319025" cy="318225"/>
          </a:xfrm>
        </p:grpSpPr>
        <p:sp>
          <p:nvSpPr>
            <p:cNvPr id="9636" name="Google Shape;9636;p85"/>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5"/>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85"/>
          <p:cNvGrpSpPr/>
          <p:nvPr/>
        </p:nvGrpSpPr>
        <p:grpSpPr>
          <a:xfrm>
            <a:off x="5776154" y="3137587"/>
            <a:ext cx="317290" cy="360211"/>
            <a:chOff x="-54063050" y="2296300"/>
            <a:chExt cx="279625" cy="317450"/>
          </a:xfrm>
        </p:grpSpPr>
        <p:sp>
          <p:nvSpPr>
            <p:cNvPr id="9639" name="Google Shape;9639;p85"/>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5"/>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5"/>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5"/>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85"/>
          <p:cNvGrpSpPr/>
          <p:nvPr/>
        </p:nvGrpSpPr>
        <p:grpSpPr>
          <a:xfrm>
            <a:off x="5776154" y="3601649"/>
            <a:ext cx="317290" cy="361033"/>
            <a:chOff x="-54061475" y="2685450"/>
            <a:chExt cx="279625" cy="318175"/>
          </a:xfrm>
        </p:grpSpPr>
        <p:sp>
          <p:nvSpPr>
            <p:cNvPr id="9644" name="Google Shape;9644;p85"/>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5"/>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5"/>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5"/>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85"/>
          <p:cNvGrpSpPr/>
          <p:nvPr/>
        </p:nvGrpSpPr>
        <p:grpSpPr>
          <a:xfrm>
            <a:off x="8029690" y="2693967"/>
            <a:ext cx="275278" cy="361969"/>
            <a:chOff x="-52074300" y="1911950"/>
            <a:chExt cx="242600" cy="319000"/>
          </a:xfrm>
        </p:grpSpPr>
        <p:sp>
          <p:nvSpPr>
            <p:cNvPr id="9649" name="Google Shape;9649;p85"/>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5"/>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5"/>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5"/>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3" name="Google Shape;9653;p85"/>
          <p:cNvGrpSpPr/>
          <p:nvPr/>
        </p:nvGrpSpPr>
        <p:grpSpPr>
          <a:xfrm>
            <a:off x="5287689" y="1305369"/>
            <a:ext cx="361998" cy="361090"/>
            <a:chOff x="-57578225" y="1904075"/>
            <a:chExt cx="319025" cy="318225"/>
          </a:xfrm>
        </p:grpSpPr>
        <p:sp>
          <p:nvSpPr>
            <p:cNvPr id="9654" name="Google Shape;9654;p85"/>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5"/>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85"/>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5"/>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85"/>
          <p:cNvGrpSpPr/>
          <p:nvPr/>
        </p:nvGrpSpPr>
        <p:grpSpPr>
          <a:xfrm>
            <a:off x="5310042" y="1778631"/>
            <a:ext cx="317290" cy="361090"/>
            <a:chOff x="-57558525" y="2294725"/>
            <a:chExt cx="279625" cy="318225"/>
          </a:xfrm>
        </p:grpSpPr>
        <p:sp>
          <p:nvSpPr>
            <p:cNvPr id="9659" name="Google Shape;9659;p85"/>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5"/>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5"/>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5"/>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5"/>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85"/>
          <p:cNvGrpSpPr/>
          <p:nvPr/>
        </p:nvGrpSpPr>
        <p:grpSpPr>
          <a:xfrm>
            <a:off x="5285901" y="2231215"/>
            <a:ext cx="365572" cy="361969"/>
            <a:chOff x="-57579800" y="2686975"/>
            <a:chExt cx="322175" cy="319000"/>
          </a:xfrm>
        </p:grpSpPr>
        <p:sp>
          <p:nvSpPr>
            <p:cNvPr id="9665" name="Google Shape;9665;p85"/>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5"/>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85"/>
          <p:cNvGrpSpPr/>
          <p:nvPr/>
        </p:nvGrpSpPr>
        <p:grpSpPr>
          <a:xfrm>
            <a:off x="7510682" y="1778631"/>
            <a:ext cx="367359" cy="361090"/>
            <a:chOff x="-55620975" y="2294725"/>
            <a:chExt cx="323750" cy="318225"/>
          </a:xfrm>
        </p:grpSpPr>
        <p:sp>
          <p:nvSpPr>
            <p:cNvPr id="9668" name="Google Shape;9668;p85"/>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5"/>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5"/>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5"/>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5"/>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5"/>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85"/>
          <p:cNvGrpSpPr/>
          <p:nvPr/>
        </p:nvGrpSpPr>
        <p:grpSpPr>
          <a:xfrm>
            <a:off x="7512923" y="2231130"/>
            <a:ext cx="362877" cy="361175"/>
            <a:chOff x="-55620175" y="2686900"/>
            <a:chExt cx="319800" cy="318300"/>
          </a:xfrm>
        </p:grpSpPr>
        <p:sp>
          <p:nvSpPr>
            <p:cNvPr id="9675" name="Google Shape;9675;p85"/>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5"/>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5"/>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5"/>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85"/>
          <p:cNvGrpSpPr/>
          <p:nvPr/>
        </p:nvGrpSpPr>
        <p:grpSpPr>
          <a:xfrm>
            <a:off x="6198887" y="2684124"/>
            <a:ext cx="361969" cy="361090"/>
            <a:chOff x="-53690500" y="1903275"/>
            <a:chExt cx="319000" cy="318225"/>
          </a:xfrm>
        </p:grpSpPr>
        <p:sp>
          <p:nvSpPr>
            <p:cNvPr id="9680" name="Google Shape;9680;p85"/>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5"/>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5"/>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5"/>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85"/>
          <p:cNvGrpSpPr/>
          <p:nvPr/>
        </p:nvGrpSpPr>
        <p:grpSpPr>
          <a:xfrm>
            <a:off x="6221226" y="3137587"/>
            <a:ext cx="317290" cy="359303"/>
            <a:chOff x="-53670800" y="2296300"/>
            <a:chExt cx="279625" cy="316650"/>
          </a:xfrm>
        </p:grpSpPr>
        <p:sp>
          <p:nvSpPr>
            <p:cNvPr id="9685" name="Google Shape;9685;p85"/>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5"/>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5"/>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5"/>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9" name="Google Shape;9689;p85"/>
          <p:cNvGrpSpPr/>
          <p:nvPr/>
        </p:nvGrpSpPr>
        <p:grpSpPr>
          <a:xfrm>
            <a:off x="6198887" y="3602925"/>
            <a:ext cx="361969" cy="361544"/>
            <a:chOff x="-53690500" y="2686575"/>
            <a:chExt cx="319000" cy="318625"/>
          </a:xfrm>
        </p:grpSpPr>
        <p:sp>
          <p:nvSpPr>
            <p:cNvPr id="9690" name="Google Shape;9690;p85"/>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5"/>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5"/>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5"/>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4" name="Google Shape;9694;p85"/>
          <p:cNvGrpSpPr/>
          <p:nvPr/>
        </p:nvGrpSpPr>
        <p:grpSpPr>
          <a:xfrm>
            <a:off x="8008669" y="3145785"/>
            <a:ext cx="317319" cy="360948"/>
            <a:chOff x="-52092425" y="2303525"/>
            <a:chExt cx="279650" cy="318100"/>
          </a:xfrm>
        </p:grpSpPr>
        <p:sp>
          <p:nvSpPr>
            <p:cNvPr id="9695" name="Google Shape;9695;p85"/>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5"/>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5"/>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5"/>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5"/>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0" name="Google Shape;9700;p85"/>
          <p:cNvGrpSpPr/>
          <p:nvPr/>
        </p:nvGrpSpPr>
        <p:grpSpPr>
          <a:xfrm>
            <a:off x="5727728" y="1306249"/>
            <a:ext cx="363756" cy="361090"/>
            <a:chOff x="-57189125" y="1904850"/>
            <a:chExt cx="320575" cy="318225"/>
          </a:xfrm>
        </p:grpSpPr>
        <p:sp>
          <p:nvSpPr>
            <p:cNvPr id="9701" name="Google Shape;9701;p85"/>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5"/>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5"/>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5"/>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5"/>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85"/>
          <p:cNvGrpSpPr/>
          <p:nvPr/>
        </p:nvGrpSpPr>
        <p:grpSpPr>
          <a:xfrm>
            <a:off x="5728621" y="1800985"/>
            <a:ext cx="361969" cy="316411"/>
            <a:chOff x="-57187550" y="2314425"/>
            <a:chExt cx="319000" cy="278850"/>
          </a:xfrm>
        </p:grpSpPr>
        <p:sp>
          <p:nvSpPr>
            <p:cNvPr id="9707" name="Google Shape;9707;p85"/>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5"/>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5"/>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5"/>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85"/>
          <p:cNvGrpSpPr/>
          <p:nvPr/>
        </p:nvGrpSpPr>
        <p:grpSpPr>
          <a:xfrm>
            <a:off x="5745585" y="2230534"/>
            <a:ext cx="328042" cy="361771"/>
            <a:chOff x="-57172600" y="2686375"/>
            <a:chExt cx="289100" cy="318825"/>
          </a:xfrm>
        </p:grpSpPr>
        <p:sp>
          <p:nvSpPr>
            <p:cNvPr id="9712" name="Google Shape;9712;p85"/>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5"/>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85"/>
          <p:cNvGrpSpPr/>
          <p:nvPr/>
        </p:nvGrpSpPr>
        <p:grpSpPr>
          <a:xfrm>
            <a:off x="7958434" y="1304461"/>
            <a:ext cx="361090" cy="359303"/>
            <a:chOff x="-55225575" y="1903275"/>
            <a:chExt cx="318225" cy="316650"/>
          </a:xfrm>
        </p:grpSpPr>
        <p:sp>
          <p:nvSpPr>
            <p:cNvPr id="9715" name="Google Shape;9715;p85"/>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5"/>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5"/>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5"/>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5"/>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85"/>
          <p:cNvGrpSpPr/>
          <p:nvPr/>
        </p:nvGrpSpPr>
        <p:grpSpPr>
          <a:xfrm>
            <a:off x="7969611" y="1780418"/>
            <a:ext cx="338736" cy="359303"/>
            <a:chOff x="-55217700" y="2296300"/>
            <a:chExt cx="298525" cy="316650"/>
          </a:xfrm>
        </p:grpSpPr>
        <p:sp>
          <p:nvSpPr>
            <p:cNvPr id="9721" name="Google Shape;9721;p85"/>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5"/>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5"/>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5"/>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5" name="Google Shape;9725;p85"/>
          <p:cNvGrpSpPr/>
          <p:nvPr/>
        </p:nvGrpSpPr>
        <p:grpSpPr>
          <a:xfrm>
            <a:off x="7957541" y="2233002"/>
            <a:ext cx="362877" cy="359303"/>
            <a:chOff x="-55229525" y="2688550"/>
            <a:chExt cx="319800" cy="316650"/>
          </a:xfrm>
        </p:grpSpPr>
        <p:sp>
          <p:nvSpPr>
            <p:cNvPr id="9726" name="Google Shape;9726;p85"/>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85"/>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5"/>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5"/>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0" name="Google Shape;9730;p85"/>
          <p:cNvGrpSpPr/>
          <p:nvPr/>
        </p:nvGrpSpPr>
        <p:grpSpPr>
          <a:xfrm>
            <a:off x="6653760" y="2684124"/>
            <a:ext cx="338765" cy="361090"/>
            <a:chOff x="-53288825" y="1903275"/>
            <a:chExt cx="298550" cy="318225"/>
          </a:xfrm>
        </p:grpSpPr>
        <p:sp>
          <p:nvSpPr>
            <p:cNvPr id="9731" name="Google Shape;9731;p85"/>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5"/>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5"/>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85"/>
          <p:cNvGrpSpPr/>
          <p:nvPr/>
        </p:nvGrpSpPr>
        <p:grpSpPr>
          <a:xfrm>
            <a:off x="6642143" y="3135800"/>
            <a:ext cx="361998" cy="361090"/>
            <a:chOff x="-53299850" y="2294725"/>
            <a:chExt cx="319025" cy="318225"/>
          </a:xfrm>
        </p:grpSpPr>
        <p:sp>
          <p:nvSpPr>
            <p:cNvPr id="9735" name="Google Shape;9735;p85"/>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5"/>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7" name="Google Shape;9737;p85"/>
          <p:cNvGrpSpPr/>
          <p:nvPr/>
        </p:nvGrpSpPr>
        <p:grpSpPr>
          <a:xfrm>
            <a:off x="6664936" y="3604259"/>
            <a:ext cx="316411" cy="360211"/>
            <a:chOff x="-53278575" y="2687750"/>
            <a:chExt cx="278850" cy="317450"/>
          </a:xfrm>
        </p:grpSpPr>
        <p:sp>
          <p:nvSpPr>
            <p:cNvPr id="9738" name="Google Shape;9738;p85"/>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5"/>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5"/>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5"/>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85"/>
          <p:cNvGrpSpPr/>
          <p:nvPr/>
        </p:nvGrpSpPr>
        <p:grpSpPr>
          <a:xfrm>
            <a:off x="7986330" y="3603947"/>
            <a:ext cx="361998" cy="362310"/>
            <a:chOff x="-52101875" y="2687475"/>
            <a:chExt cx="319025" cy="319300"/>
          </a:xfrm>
        </p:grpSpPr>
        <p:sp>
          <p:nvSpPr>
            <p:cNvPr id="9743" name="Google Shape;9743;p85"/>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5"/>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5"/>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5"/>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85"/>
          <p:cNvGrpSpPr/>
          <p:nvPr/>
        </p:nvGrpSpPr>
        <p:grpSpPr>
          <a:xfrm>
            <a:off x="6201079" y="1305369"/>
            <a:ext cx="317290" cy="361090"/>
            <a:chOff x="-56774050" y="1904075"/>
            <a:chExt cx="279625" cy="318225"/>
          </a:xfrm>
        </p:grpSpPr>
        <p:sp>
          <p:nvSpPr>
            <p:cNvPr id="9748" name="Google Shape;9748;p85"/>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5"/>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85"/>
          <p:cNvGrpSpPr/>
          <p:nvPr/>
        </p:nvGrpSpPr>
        <p:grpSpPr>
          <a:xfrm>
            <a:off x="6201079" y="1778631"/>
            <a:ext cx="317290" cy="361090"/>
            <a:chOff x="-56774850" y="2294725"/>
            <a:chExt cx="279625" cy="318225"/>
          </a:xfrm>
        </p:grpSpPr>
        <p:sp>
          <p:nvSpPr>
            <p:cNvPr id="9751" name="Google Shape;9751;p85"/>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5"/>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5"/>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4" name="Google Shape;9754;p85"/>
          <p:cNvGrpSpPr/>
          <p:nvPr/>
        </p:nvGrpSpPr>
        <p:grpSpPr>
          <a:xfrm>
            <a:off x="6222086" y="2231215"/>
            <a:ext cx="275278" cy="360182"/>
            <a:chOff x="-56756725" y="2686975"/>
            <a:chExt cx="242600" cy="317425"/>
          </a:xfrm>
        </p:grpSpPr>
        <p:sp>
          <p:nvSpPr>
            <p:cNvPr id="9755" name="Google Shape;9755;p85"/>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5"/>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5"/>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85"/>
          <p:cNvGrpSpPr/>
          <p:nvPr/>
        </p:nvGrpSpPr>
        <p:grpSpPr>
          <a:xfrm>
            <a:off x="4870518" y="2684124"/>
            <a:ext cx="337346" cy="361998"/>
            <a:chOff x="-54826975" y="1903275"/>
            <a:chExt cx="297300" cy="319025"/>
          </a:xfrm>
        </p:grpSpPr>
        <p:sp>
          <p:nvSpPr>
            <p:cNvPr id="9759" name="Google Shape;9759;p85"/>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5"/>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5"/>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2" name="Google Shape;9762;p85"/>
          <p:cNvGrpSpPr/>
          <p:nvPr/>
        </p:nvGrpSpPr>
        <p:grpSpPr>
          <a:xfrm>
            <a:off x="4858206" y="3137587"/>
            <a:ext cx="361969" cy="359274"/>
            <a:chOff x="-54836500" y="2296300"/>
            <a:chExt cx="319000" cy="316625"/>
          </a:xfrm>
        </p:grpSpPr>
        <p:sp>
          <p:nvSpPr>
            <p:cNvPr id="9763" name="Google Shape;9763;p85"/>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5"/>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5"/>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5"/>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85"/>
          <p:cNvGrpSpPr/>
          <p:nvPr/>
        </p:nvGrpSpPr>
        <p:grpSpPr>
          <a:xfrm>
            <a:off x="4879652" y="3604259"/>
            <a:ext cx="319078" cy="361090"/>
            <a:chOff x="-54817600" y="2687750"/>
            <a:chExt cx="281200" cy="318225"/>
          </a:xfrm>
        </p:grpSpPr>
        <p:sp>
          <p:nvSpPr>
            <p:cNvPr id="9768" name="Google Shape;9768;p85"/>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5"/>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5"/>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5"/>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85"/>
          <p:cNvGrpSpPr/>
          <p:nvPr/>
        </p:nvGrpSpPr>
        <p:grpSpPr>
          <a:xfrm>
            <a:off x="7110476" y="2684124"/>
            <a:ext cx="317290" cy="359303"/>
            <a:chOff x="-52887125" y="1903275"/>
            <a:chExt cx="279625" cy="316650"/>
          </a:xfrm>
        </p:grpSpPr>
        <p:sp>
          <p:nvSpPr>
            <p:cNvPr id="9773" name="Google Shape;9773;p85"/>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5"/>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85"/>
          <p:cNvGrpSpPr/>
          <p:nvPr/>
        </p:nvGrpSpPr>
        <p:grpSpPr>
          <a:xfrm>
            <a:off x="7089030" y="3134920"/>
            <a:ext cx="360182" cy="361969"/>
            <a:chOff x="-52906025" y="2293950"/>
            <a:chExt cx="317425" cy="319000"/>
          </a:xfrm>
        </p:grpSpPr>
        <p:sp>
          <p:nvSpPr>
            <p:cNvPr id="9776" name="Google Shape;9776;p85"/>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5"/>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5"/>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85"/>
          <p:cNvGrpSpPr/>
          <p:nvPr/>
        </p:nvGrpSpPr>
        <p:grpSpPr>
          <a:xfrm>
            <a:off x="7110476" y="3603379"/>
            <a:ext cx="317290" cy="361090"/>
            <a:chOff x="-52887125" y="2686975"/>
            <a:chExt cx="279625" cy="318225"/>
          </a:xfrm>
        </p:grpSpPr>
        <p:sp>
          <p:nvSpPr>
            <p:cNvPr id="9780" name="Google Shape;9780;p85"/>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5"/>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5"/>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5"/>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85"/>
          <p:cNvGrpSpPr/>
          <p:nvPr/>
        </p:nvGrpSpPr>
        <p:grpSpPr>
          <a:xfrm>
            <a:off x="6220848" y="4062998"/>
            <a:ext cx="318170" cy="359303"/>
            <a:chOff x="-51722225" y="1915100"/>
            <a:chExt cx="280400" cy="316650"/>
          </a:xfrm>
        </p:grpSpPr>
        <p:sp>
          <p:nvSpPr>
            <p:cNvPr id="9785" name="Google Shape;9785;p85"/>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5"/>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5"/>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5"/>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9" name="Google Shape;9789;p85"/>
          <p:cNvGrpSpPr/>
          <p:nvPr/>
        </p:nvGrpSpPr>
        <p:grpSpPr>
          <a:xfrm>
            <a:off x="6616678" y="1303695"/>
            <a:ext cx="370905" cy="360976"/>
            <a:chOff x="-56407800" y="1902600"/>
            <a:chExt cx="326875" cy="318125"/>
          </a:xfrm>
        </p:grpSpPr>
        <p:sp>
          <p:nvSpPr>
            <p:cNvPr id="9790" name="Google Shape;9790;p85"/>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5"/>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5"/>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85"/>
          <p:cNvGrpSpPr/>
          <p:nvPr/>
        </p:nvGrpSpPr>
        <p:grpSpPr>
          <a:xfrm>
            <a:off x="6622479" y="1790262"/>
            <a:ext cx="359303" cy="338736"/>
            <a:chOff x="-56401500" y="2304975"/>
            <a:chExt cx="316650" cy="298525"/>
          </a:xfrm>
        </p:grpSpPr>
        <p:sp>
          <p:nvSpPr>
            <p:cNvPr id="9794" name="Google Shape;9794;p85"/>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5"/>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5"/>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5"/>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8" name="Google Shape;9798;p85"/>
          <p:cNvGrpSpPr/>
          <p:nvPr/>
        </p:nvGrpSpPr>
        <p:grpSpPr>
          <a:xfrm>
            <a:off x="5328863" y="2682337"/>
            <a:ext cx="319985" cy="361090"/>
            <a:chOff x="-54426150" y="1901700"/>
            <a:chExt cx="282000" cy="318225"/>
          </a:xfrm>
        </p:grpSpPr>
        <p:sp>
          <p:nvSpPr>
            <p:cNvPr id="9799" name="Google Shape;9799;p85"/>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5"/>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5"/>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5"/>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3" name="Google Shape;9803;p85"/>
          <p:cNvGrpSpPr/>
          <p:nvPr/>
        </p:nvGrpSpPr>
        <p:grpSpPr>
          <a:xfrm>
            <a:off x="5328863" y="3135800"/>
            <a:ext cx="319985" cy="361998"/>
            <a:chOff x="-54426150" y="2294725"/>
            <a:chExt cx="282000" cy="319025"/>
          </a:xfrm>
        </p:grpSpPr>
        <p:sp>
          <p:nvSpPr>
            <p:cNvPr id="9804" name="Google Shape;9804;p85"/>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5"/>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5"/>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5"/>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5"/>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9" name="Google Shape;9809;p85"/>
          <p:cNvGrpSpPr/>
          <p:nvPr/>
        </p:nvGrpSpPr>
        <p:grpSpPr>
          <a:xfrm>
            <a:off x="5327076" y="3603379"/>
            <a:ext cx="323560" cy="361969"/>
            <a:chOff x="-54427725" y="2686975"/>
            <a:chExt cx="285150" cy="319000"/>
          </a:xfrm>
        </p:grpSpPr>
        <p:sp>
          <p:nvSpPr>
            <p:cNvPr id="9810" name="Google Shape;9810;p85"/>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5"/>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5"/>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5"/>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5"/>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85"/>
          <p:cNvGrpSpPr/>
          <p:nvPr/>
        </p:nvGrpSpPr>
        <p:grpSpPr>
          <a:xfrm>
            <a:off x="7533634" y="2684351"/>
            <a:ext cx="359303" cy="359984"/>
            <a:chOff x="-52513800" y="1903475"/>
            <a:chExt cx="316650" cy="317250"/>
          </a:xfrm>
        </p:grpSpPr>
        <p:sp>
          <p:nvSpPr>
            <p:cNvPr id="9816" name="Google Shape;9816;p85"/>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5"/>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85"/>
          <p:cNvGrpSpPr/>
          <p:nvPr/>
        </p:nvGrpSpPr>
        <p:grpSpPr>
          <a:xfrm>
            <a:off x="7543464" y="3136708"/>
            <a:ext cx="339644" cy="360182"/>
            <a:chOff x="-52505925" y="2295525"/>
            <a:chExt cx="299325" cy="317425"/>
          </a:xfrm>
        </p:grpSpPr>
        <p:sp>
          <p:nvSpPr>
            <p:cNvPr id="9819" name="Google Shape;9819;p85"/>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5"/>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5"/>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5"/>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85"/>
          <p:cNvGrpSpPr/>
          <p:nvPr/>
        </p:nvGrpSpPr>
        <p:grpSpPr>
          <a:xfrm>
            <a:off x="7554641" y="3603379"/>
            <a:ext cx="317290" cy="361090"/>
            <a:chOff x="-52494100" y="2686975"/>
            <a:chExt cx="279625" cy="318225"/>
          </a:xfrm>
        </p:grpSpPr>
        <p:sp>
          <p:nvSpPr>
            <p:cNvPr id="9824" name="Google Shape;9824;p85"/>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5"/>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5"/>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5"/>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85"/>
          <p:cNvGrpSpPr/>
          <p:nvPr/>
        </p:nvGrpSpPr>
        <p:grpSpPr>
          <a:xfrm>
            <a:off x="6665412" y="4064322"/>
            <a:ext cx="315503" cy="361090"/>
            <a:chOff x="-51708850" y="2305750"/>
            <a:chExt cx="278050" cy="318225"/>
          </a:xfrm>
        </p:grpSpPr>
        <p:sp>
          <p:nvSpPr>
            <p:cNvPr id="9829" name="Google Shape;9829;p85"/>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5"/>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5"/>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2" name="Google Shape;9832;p85"/>
          <p:cNvGrpSpPr/>
          <p:nvPr/>
        </p:nvGrpSpPr>
        <p:grpSpPr>
          <a:xfrm>
            <a:off x="7536807" y="1306109"/>
            <a:ext cx="319089" cy="362073"/>
            <a:chOff x="1044400" y="2917425"/>
            <a:chExt cx="248125" cy="281550"/>
          </a:xfrm>
        </p:grpSpPr>
        <p:sp>
          <p:nvSpPr>
            <p:cNvPr id="9833" name="Google Shape;9833;p85"/>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5"/>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5"/>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5"/>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5"/>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chemeClr val="dk2"/>
            </a:solidFill>
            <a:ln>
              <a:noFill/>
            </a:ln>
          </p:spPr>
        </p:sp>
        <p:sp>
          <p:nvSpPr>
            <p:cNvPr id="9838" name="Google Shape;9838;p85"/>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sp>
        <p:sp>
          <p:nvSpPr>
            <p:cNvPr id="9839" name="Google Shape;9839;p85"/>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chemeClr val="dk2"/>
            </a:solidFill>
            <a:ln>
              <a:noFill/>
            </a:ln>
          </p:spPr>
        </p:sp>
        <p:sp>
          <p:nvSpPr>
            <p:cNvPr id="9840" name="Google Shape;9840;p85"/>
            <p:cNvSpPr/>
            <p:nvPr/>
          </p:nvSpPr>
          <p:spPr>
            <a:xfrm>
              <a:off x="1205975" y="2965750"/>
              <a:ext cx="21000" cy="16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5"/>
            <p:cNvSpPr/>
            <p:nvPr/>
          </p:nvSpPr>
          <p:spPr>
            <a:xfrm>
              <a:off x="1082225" y="2937250"/>
              <a:ext cx="11400" cy="26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2" name="Google Shape;9842;p85"/>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 name="Shape 255"/>
        <p:cNvGrpSpPr/>
        <p:nvPr/>
      </p:nvGrpSpPr>
      <p:grpSpPr>
        <a:xfrm>
          <a:off x="0" y="0"/>
          <a:ext cx="0" cy="0"/>
          <a:chOff x="0" y="0"/>
          <a:chExt cx="0" cy="0"/>
        </a:xfrm>
      </p:grpSpPr>
      <p:sp>
        <p:nvSpPr>
          <p:cNvPr id="256" name="Google Shape;256;p32"/>
          <p:cNvSpPr txBox="1"/>
          <p:nvPr>
            <p:ph type="title"/>
          </p:nvPr>
        </p:nvSpPr>
        <p:spPr>
          <a:xfrm>
            <a:off x="708100" y="32307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200">
                <a:latin typeface="EB Garamond"/>
                <a:ea typeface="EB Garamond"/>
                <a:cs typeface="EB Garamond"/>
                <a:sym typeface="EB Garamond"/>
              </a:rPr>
              <a:t>Problem/Solution Overview</a:t>
            </a:r>
            <a:endParaRPr sz="3200">
              <a:latin typeface="EB Garamond"/>
              <a:ea typeface="EB Garamond"/>
              <a:cs typeface="EB Garamond"/>
              <a:sym typeface="EB Garamond"/>
            </a:endParaRPr>
          </a:p>
        </p:txBody>
      </p:sp>
      <p:sp>
        <p:nvSpPr>
          <p:cNvPr id="257" name="Google Shape;257;p32"/>
          <p:cNvSpPr txBox="1"/>
          <p:nvPr>
            <p:ph idx="1" type="body"/>
          </p:nvPr>
        </p:nvSpPr>
        <p:spPr>
          <a:xfrm>
            <a:off x="323525" y="1233938"/>
            <a:ext cx="8478900" cy="946500"/>
          </a:xfrm>
          <a:prstGeom prst="rect">
            <a:avLst/>
          </a:prstGeom>
        </p:spPr>
        <p:txBody>
          <a:bodyPr anchorCtr="0" anchor="t" bIns="91425" lIns="91425" spcFirstLastPara="1" rIns="91425" wrap="square" tIns="91425">
            <a:noAutofit/>
          </a:bodyPr>
          <a:lstStyle/>
          <a:p>
            <a:pPr indent="0" lvl="0" marL="457200" rtl="0" algn="l">
              <a:spcBef>
                <a:spcPts val="0"/>
              </a:spcBef>
              <a:spcAft>
                <a:spcPts val="0"/>
              </a:spcAft>
              <a:buNone/>
            </a:pPr>
            <a:r>
              <a:rPr lang="en" sz="2100">
                <a:latin typeface="EB Garamond"/>
                <a:ea typeface="EB Garamond"/>
                <a:cs typeface="EB Garamond"/>
                <a:sym typeface="EB Garamond"/>
              </a:rPr>
              <a:t>Our primary users are those who are invested in cultivating a living document of memories throughout </a:t>
            </a:r>
            <a:r>
              <a:rPr lang="en" sz="2100">
                <a:latin typeface="EB Garamond"/>
                <a:ea typeface="EB Garamond"/>
                <a:cs typeface="EB Garamond"/>
                <a:sym typeface="EB Garamond"/>
              </a:rPr>
              <a:t>their</a:t>
            </a:r>
            <a:r>
              <a:rPr lang="en" sz="2100">
                <a:latin typeface="EB Garamond"/>
                <a:ea typeface="EB Garamond"/>
                <a:cs typeface="EB Garamond"/>
                <a:sym typeface="EB Garamond"/>
              </a:rPr>
              <a:t> lives.</a:t>
            </a:r>
            <a:endParaRPr sz="2100">
              <a:latin typeface="EB Garamond"/>
              <a:ea typeface="EB Garamond"/>
              <a:cs typeface="EB Garamond"/>
              <a:sym typeface="EB Garamond"/>
            </a:endParaRPr>
          </a:p>
          <a:p>
            <a:pPr indent="0" lvl="0" marL="457200" rtl="0" algn="l">
              <a:spcBef>
                <a:spcPts val="0"/>
              </a:spcBef>
              <a:spcAft>
                <a:spcPts val="0"/>
              </a:spcAft>
              <a:buNone/>
            </a:pPr>
            <a:r>
              <a:t/>
            </a:r>
            <a:endParaRPr sz="2100">
              <a:latin typeface="EB Garamond"/>
              <a:ea typeface="EB Garamond"/>
              <a:cs typeface="EB Garamond"/>
              <a:sym typeface="EB Garamond"/>
            </a:endParaRPr>
          </a:p>
        </p:txBody>
      </p:sp>
      <p:sp>
        <p:nvSpPr>
          <p:cNvPr id="258" name="Google Shape;258;p32"/>
          <p:cNvSpPr txBox="1"/>
          <p:nvPr/>
        </p:nvSpPr>
        <p:spPr>
          <a:xfrm>
            <a:off x="453877" y="2258640"/>
            <a:ext cx="271800" cy="40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rgbClr val="A65F31"/>
                </a:solidFill>
                <a:latin typeface="Reem Kufi"/>
                <a:ea typeface="Reem Kufi"/>
                <a:cs typeface="Reem Kufi"/>
                <a:sym typeface="Reem Kufi"/>
              </a:rPr>
              <a:t>?</a:t>
            </a:r>
            <a:endParaRPr b="1" sz="2000">
              <a:solidFill>
                <a:srgbClr val="A65F31"/>
              </a:solidFill>
              <a:latin typeface="Reem Kufi"/>
              <a:ea typeface="Reem Kufi"/>
              <a:cs typeface="Reem Kufi"/>
              <a:sym typeface="Reem Kufi"/>
            </a:endParaRPr>
          </a:p>
        </p:txBody>
      </p:sp>
      <p:sp>
        <p:nvSpPr>
          <p:cNvPr id="259" name="Google Shape;259;p32"/>
          <p:cNvSpPr/>
          <p:nvPr/>
        </p:nvSpPr>
        <p:spPr>
          <a:xfrm>
            <a:off x="468575" y="2366191"/>
            <a:ext cx="271800" cy="271800"/>
          </a:xfrm>
          <a:prstGeom prst="ellipse">
            <a:avLst/>
          </a:prstGeom>
          <a:noFill/>
          <a:ln cap="flat" cmpd="sng" w="28575">
            <a:solidFill>
              <a:srgbClr val="A65F3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60" name="Google Shape;260;p32"/>
          <p:cNvSpPr txBox="1"/>
          <p:nvPr/>
        </p:nvSpPr>
        <p:spPr>
          <a:xfrm>
            <a:off x="747550" y="2094850"/>
            <a:ext cx="75813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100">
                <a:solidFill>
                  <a:srgbClr val="270901"/>
                </a:solidFill>
                <a:latin typeface="EB Garamond"/>
                <a:ea typeface="EB Garamond"/>
                <a:cs typeface="EB Garamond"/>
                <a:sym typeface="EB Garamond"/>
              </a:rPr>
              <a:t>The problem observed through needfinding is that people do not have an efficient and intentional method to recall past positive memories.</a:t>
            </a:r>
            <a:endParaRPr sz="2100">
              <a:solidFill>
                <a:srgbClr val="270901"/>
              </a:solidFill>
              <a:latin typeface="EB Garamond"/>
              <a:ea typeface="EB Garamond"/>
              <a:cs typeface="EB Garamond"/>
              <a:sym typeface="EB Garamond"/>
            </a:endParaRPr>
          </a:p>
        </p:txBody>
      </p:sp>
      <p:sp>
        <p:nvSpPr>
          <p:cNvPr id="261" name="Google Shape;261;p32"/>
          <p:cNvSpPr txBox="1"/>
          <p:nvPr/>
        </p:nvSpPr>
        <p:spPr>
          <a:xfrm>
            <a:off x="754900" y="3042250"/>
            <a:ext cx="77040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100">
                <a:solidFill>
                  <a:srgbClr val="270901"/>
                </a:solidFill>
                <a:latin typeface="EB Garamond"/>
                <a:ea typeface="EB Garamond"/>
                <a:cs typeface="EB Garamond"/>
                <a:sym typeface="EB Garamond"/>
              </a:rPr>
              <a:t>Arbor is an app where users are able to effectively log, recall, and share positive memories (represented through in-app “fruit”) to remind themselves of “the good times”  for an increase mood boost through any and all circumstances along with cultivating connections with other users.</a:t>
            </a:r>
            <a:endParaRPr sz="2100">
              <a:solidFill>
                <a:srgbClr val="270901"/>
              </a:solidFill>
              <a:latin typeface="EB Garamond"/>
              <a:ea typeface="EB Garamond"/>
              <a:cs typeface="EB Garamond"/>
              <a:sym typeface="EB Garamond"/>
            </a:endParaRPr>
          </a:p>
        </p:txBody>
      </p:sp>
      <p:sp>
        <p:nvSpPr>
          <p:cNvPr id="262" name="Google Shape;262;p32"/>
          <p:cNvSpPr txBox="1"/>
          <p:nvPr/>
        </p:nvSpPr>
        <p:spPr>
          <a:xfrm>
            <a:off x="421602" y="3124140"/>
            <a:ext cx="271800" cy="40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rgbClr val="A65F31"/>
                </a:solidFill>
                <a:latin typeface="Reem Kufi"/>
                <a:ea typeface="Reem Kufi"/>
                <a:cs typeface="Reem Kufi"/>
                <a:sym typeface="Reem Kufi"/>
              </a:rPr>
              <a:t>?</a:t>
            </a:r>
            <a:endParaRPr b="1" sz="2000">
              <a:solidFill>
                <a:srgbClr val="A65F31"/>
              </a:solidFill>
              <a:latin typeface="Reem Kufi"/>
              <a:ea typeface="Reem Kufi"/>
              <a:cs typeface="Reem Kufi"/>
              <a:sym typeface="Reem Kufi"/>
            </a:endParaRPr>
          </a:p>
        </p:txBody>
      </p:sp>
      <p:sp>
        <p:nvSpPr>
          <p:cNvPr id="263" name="Google Shape;263;p32"/>
          <p:cNvSpPr/>
          <p:nvPr/>
        </p:nvSpPr>
        <p:spPr>
          <a:xfrm>
            <a:off x="436300" y="3231691"/>
            <a:ext cx="271800" cy="271800"/>
          </a:xfrm>
          <a:prstGeom prst="ellipse">
            <a:avLst/>
          </a:prstGeom>
          <a:noFill/>
          <a:ln cap="flat" cmpd="sng" w="28575">
            <a:solidFill>
              <a:srgbClr val="A65F3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
        <p:nvSpPr>
          <p:cNvPr id="264" name="Google Shape;264;p32"/>
          <p:cNvSpPr txBox="1"/>
          <p:nvPr/>
        </p:nvSpPr>
        <p:spPr>
          <a:xfrm>
            <a:off x="461227" y="1372752"/>
            <a:ext cx="271800" cy="408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rgbClr val="A65F31"/>
                </a:solidFill>
                <a:latin typeface="Reem Kufi"/>
                <a:ea typeface="Reem Kufi"/>
                <a:cs typeface="Reem Kufi"/>
                <a:sym typeface="Reem Kufi"/>
              </a:rPr>
              <a:t>?</a:t>
            </a:r>
            <a:endParaRPr b="1" sz="2000">
              <a:solidFill>
                <a:srgbClr val="A65F31"/>
              </a:solidFill>
              <a:latin typeface="Reem Kufi"/>
              <a:ea typeface="Reem Kufi"/>
              <a:cs typeface="Reem Kufi"/>
              <a:sym typeface="Reem Kufi"/>
            </a:endParaRPr>
          </a:p>
        </p:txBody>
      </p:sp>
      <p:sp>
        <p:nvSpPr>
          <p:cNvPr id="265" name="Google Shape;265;p32"/>
          <p:cNvSpPr/>
          <p:nvPr/>
        </p:nvSpPr>
        <p:spPr>
          <a:xfrm>
            <a:off x="475925" y="1480304"/>
            <a:ext cx="271800" cy="271800"/>
          </a:xfrm>
          <a:prstGeom prst="ellipse">
            <a:avLst/>
          </a:prstGeom>
          <a:noFill/>
          <a:ln cap="flat" cmpd="sng" w="28575">
            <a:solidFill>
              <a:srgbClr val="A65F3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Open Sans"/>
              <a:ea typeface="Open Sans"/>
              <a:cs typeface="Open Sans"/>
              <a:sym typeface="Open Sans"/>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57"/>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846" name="Shape 9846"/>
        <p:cNvGrpSpPr/>
        <p:nvPr/>
      </p:nvGrpSpPr>
      <p:grpSpPr>
        <a:xfrm>
          <a:off x="0" y="0"/>
          <a:ext cx="0" cy="0"/>
          <a:chOff x="0" y="0"/>
          <a:chExt cx="0" cy="0"/>
        </a:xfrm>
      </p:grpSpPr>
      <p:sp>
        <p:nvSpPr>
          <p:cNvPr id="9847" name="Google Shape;9847;p86"/>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9848" name="Google Shape;9848;p86"/>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9849" name="Google Shape;9849;p86"/>
          <p:cNvGrpSpPr/>
          <p:nvPr/>
        </p:nvGrpSpPr>
        <p:grpSpPr>
          <a:xfrm>
            <a:off x="889109" y="1303003"/>
            <a:ext cx="278288" cy="357036"/>
            <a:chOff x="-50489600" y="1947400"/>
            <a:chExt cx="233150" cy="299125"/>
          </a:xfrm>
        </p:grpSpPr>
        <p:sp>
          <p:nvSpPr>
            <p:cNvPr id="9850" name="Google Shape;9850;p86"/>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6"/>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2" name="Google Shape;9852;p86"/>
          <p:cNvGrpSpPr/>
          <p:nvPr/>
        </p:nvGrpSpPr>
        <p:grpSpPr>
          <a:xfrm>
            <a:off x="849616" y="1757960"/>
            <a:ext cx="357274" cy="358199"/>
            <a:chOff x="-50523475" y="2316000"/>
            <a:chExt cx="299325" cy="300100"/>
          </a:xfrm>
        </p:grpSpPr>
        <p:sp>
          <p:nvSpPr>
            <p:cNvPr id="9853" name="Google Shape;9853;p86"/>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6"/>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86"/>
          <p:cNvGrpSpPr/>
          <p:nvPr/>
        </p:nvGrpSpPr>
        <p:grpSpPr>
          <a:xfrm>
            <a:off x="848213" y="2207269"/>
            <a:ext cx="360079" cy="357304"/>
            <a:chOff x="-50524250" y="2686150"/>
            <a:chExt cx="301675" cy="299350"/>
          </a:xfrm>
        </p:grpSpPr>
        <p:sp>
          <p:nvSpPr>
            <p:cNvPr id="9856" name="Google Shape;9856;p86"/>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6"/>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6"/>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6"/>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6"/>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6"/>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86"/>
          <p:cNvGrpSpPr/>
          <p:nvPr/>
        </p:nvGrpSpPr>
        <p:grpSpPr>
          <a:xfrm>
            <a:off x="3070976" y="1333082"/>
            <a:ext cx="358199" cy="359154"/>
            <a:chOff x="-48633950" y="1972600"/>
            <a:chExt cx="300100" cy="300900"/>
          </a:xfrm>
        </p:grpSpPr>
        <p:sp>
          <p:nvSpPr>
            <p:cNvPr id="9863" name="Google Shape;9863;p86"/>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6"/>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86"/>
          <p:cNvGrpSpPr/>
          <p:nvPr/>
        </p:nvGrpSpPr>
        <p:grpSpPr>
          <a:xfrm>
            <a:off x="3071439" y="2237377"/>
            <a:ext cx="357274" cy="357274"/>
            <a:chOff x="-48633175" y="2711375"/>
            <a:chExt cx="299325" cy="299325"/>
          </a:xfrm>
        </p:grpSpPr>
        <p:sp>
          <p:nvSpPr>
            <p:cNvPr id="9866" name="Google Shape;9866;p86"/>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6"/>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86"/>
          <p:cNvGrpSpPr/>
          <p:nvPr/>
        </p:nvGrpSpPr>
        <p:grpSpPr>
          <a:xfrm>
            <a:off x="1757928" y="2689329"/>
            <a:ext cx="314006" cy="358229"/>
            <a:chOff x="-46753100" y="1965500"/>
            <a:chExt cx="263075" cy="300125"/>
          </a:xfrm>
        </p:grpSpPr>
        <p:sp>
          <p:nvSpPr>
            <p:cNvPr id="9869" name="Google Shape;9869;p86"/>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6"/>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1" name="Google Shape;9871;p86"/>
          <p:cNvGrpSpPr/>
          <p:nvPr/>
        </p:nvGrpSpPr>
        <p:grpSpPr>
          <a:xfrm>
            <a:off x="1735354" y="3156542"/>
            <a:ext cx="359154" cy="315916"/>
            <a:chOff x="-46772025" y="2350650"/>
            <a:chExt cx="300900" cy="264675"/>
          </a:xfrm>
        </p:grpSpPr>
        <p:sp>
          <p:nvSpPr>
            <p:cNvPr id="9872" name="Google Shape;9872;p86"/>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6"/>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86"/>
          <p:cNvGrpSpPr/>
          <p:nvPr/>
        </p:nvGrpSpPr>
        <p:grpSpPr>
          <a:xfrm>
            <a:off x="1735354" y="3590820"/>
            <a:ext cx="359154" cy="359154"/>
            <a:chOff x="-46772025" y="2701925"/>
            <a:chExt cx="300900" cy="300900"/>
          </a:xfrm>
        </p:grpSpPr>
        <p:sp>
          <p:nvSpPr>
            <p:cNvPr id="9875" name="Google Shape;9875;p86"/>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6"/>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77" name="Google Shape;9877;p86"/>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8" name="Google Shape;9878;p86"/>
          <p:cNvGrpSpPr/>
          <p:nvPr/>
        </p:nvGrpSpPr>
        <p:grpSpPr>
          <a:xfrm>
            <a:off x="1293035" y="1303928"/>
            <a:ext cx="358199" cy="359154"/>
            <a:chOff x="-50154075" y="1948175"/>
            <a:chExt cx="300100" cy="300900"/>
          </a:xfrm>
        </p:grpSpPr>
        <p:sp>
          <p:nvSpPr>
            <p:cNvPr id="9879" name="Google Shape;9879;p86"/>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6"/>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86"/>
          <p:cNvGrpSpPr/>
          <p:nvPr/>
        </p:nvGrpSpPr>
        <p:grpSpPr>
          <a:xfrm>
            <a:off x="1293035" y="1758885"/>
            <a:ext cx="358199" cy="358229"/>
            <a:chOff x="-50154850" y="2316775"/>
            <a:chExt cx="300100" cy="300125"/>
          </a:xfrm>
        </p:grpSpPr>
        <p:sp>
          <p:nvSpPr>
            <p:cNvPr id="9882" name="Google Shape;9882;p86"/>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6"/>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4" name="Google Shape;9884;p86"/>
          <p:cNvGrpSpPr/>
          <p:nvPr/>
        </p:nvGrpSpPr>
        <p:grpSpPr>
          <a:xfrm>
            <a:off x="1288813" y="2205896"/>
            <a:ext cx="366644" cy="356558"/>
            <a:chOff x="-50158000" y="2685000"/>
            <a:chExt cx="307175" cy="298725"/>
          </a:xfrm>
        </p:grpSpPr>
        <p:sp>
          <p:nvSpPr>
            <p:cNvPr id="9885" name="Google Shape;9885;p86"/>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6"/>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86"/>
          <p:cNvGrpSpPr/>
          <p:nvPr/>
        </p:nvGrpSpPr>
        <p:grpSpPr>
          <a:xfrm>
            <a:off x="3070499" y="1788993"/>
            <a:ext cx="359154" cy="361004"/>
            <a:chOff x="-48634750" y="2342000"/>
            <a:chExt cx="300900" cy="302450"/>
          </a:xfrm>
        </p:grpSpPr>
        <p:sp>
          <p:nvSpPr>
            <p:cNvPr id="9888" name="Google Shape;9888;p86"/>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6"/>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6"/>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6"/>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6"/>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6"/>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6"/>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6"/>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86"/>
          <p:cNvGrpSpPr/>
          <p:nvPr/>
        </p:nvGrpSpPr>
        <p:grpSpPr>
          <a:xfrm>
            <a:off x="3521599" y="1334007"/>
            <a:ext cx="361004" cy="358229"/>
            <a:chOff x="-48266125" y="1973375"/>
            <a:chExt cx="302450" cy="300125"/>
          </a:xfrm>
        </p:grpSpPr>
        <p:sp>
          <p:nvSpPr>
            <p:cNvPr id="9897" name="Google Shape;9897;p86"/>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6"/>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6"/>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6"/>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6"/>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6"/>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86"/>
          <p:cNvGrpSpPr/>
          <p:nvPr/>
        </p:nvGrpSpPr>
        <p:grpSpPr>
          <a:xfrm>
            <a:off x="3548844" y="1789769"/>
            <a:ext cx="306516" cy="358349"/>
            <a:chOff x="-48237000" y="2342650"/>
            <a:chExt cx="256800" cy="300225"/>
          </a:xfrm>
        </p:grpSpPr>
        <p:sp>
          <p:nvSpPr>
            <p:cNvPr id="9904" name="Google Shape;9904;p86"/>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6"/>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6"/>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7" name="Google Shape;9907;p86"/>
          <p:cNvGrpSpPr/>
          <p:nvPr/>
        </p:nvGrpSpPr>
        <p:grpSpPr>
          <a:xfrm>
            <a:off x="2180338" y="2690046"/>
            <a:ext cx="361034" cy="355633"/>
            <a:chOff x="-46404975" y="1966100"/>
            <a:chExt cx="302475" cy="297950"/>
          </a:xfrm>
        </p:grpSpPr>
        <p:sp>
          <p:nvSpPr>
            <p:cNvPr id="9908" name="Google Shape;9908;p86"/>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6"/>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6"/>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6"/>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86"/>
          <p:cNvGrpSpPr/>
          <p:nvPr/>
        </p:nvGrpSpPr>
        <p:grpSpPr>
          <a:xfrm>
            <a:off x="2181740" y="3135863"/>
            <a:ext cx="358229" cy="358199"/>
            <a:chOff x="-46401050" y="2333325"/>
            <a:chExt cx="300125" cy="300100"/>
          </a:xfrm>
        </p:grpSpPr>
        <p:sp>
          <p:nvSpPr>
            <p:cNvPr id="9913" name="Google Shape;9913;p86"/>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6"/>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6"/>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6"/>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7" name="Google Shape;9917;p86"/>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8" name="Google Shape;9918;p86"/>
          <p:cNvGrpSpPr/>
          <p:nvPr/>
        </p:nvGrpSpPr>
        <p:grpSpPr>
          <a:xfrm>
            <a:off x="3961830" y="3146218"/>
            <a:ext cx="359154" cy="359124"/>
            <a:chOff x="-44914800" y="2342000"/>
            <a:chExt cx="300900" cy="300875"/>
          </a:xfrm>
        </p:grpSpPr>
        <p:sp>
          <p:nvSpPr>
            <p:cNvPr id="9919" name="Google Shape;9919;p86"/>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6"/>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6"/>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2" name="Google Shape;9922;p86"/>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3" name="Google Shape;9923;p86"/>
          <p:cNvGrpSpPr/>
          <p:nvPr/>
        </p:nvGrpSpPr>
        <p:grpSpPr>
          <a:xfrm>
            <a:off x="1735816" y="1758736"/>
            <a:ext cx="359154" cy="357424"/>
            <a:chOff x="-49786250" y="2316650"/>
            <a:chExt cx="300900" cy="299450"/>
          </a:xfrm>
        </p:grpSpPr>
        <p:sp>
          <p:nvSpPr>
            <p:cNvPr id="9924" name="Google Shape;9924;p86"/>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6"/>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6"/>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6"/>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6"/>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6"/>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6"/>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1" name="Google Shape;9931;p86"/>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6"/>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3" name="Google Shape;9933;p86"/>
          <p:cNvGrpSpPr/>
          <p:nvPr/>
        </p:nvGrpSpPr>
        <p:grpSpPr>
          <a:xfrm>
            <a:off x="4033144" y="1788993"/>
            <a:ext cx="230365" cy="359124"/>
            <a:chOff x="-47842400" y="2342000"/>
            <a:chExt cx="193000" cy="300875"/>
          </a:xfrm>
        </p:grpSpPr>
        <p:sp>
          <p:nvSpPr>
            <p:cNvPr id="9934" name="Google Shape;9934;p86"/>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6"/>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6"/>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86"/>
          <p:cNvGrpSpPr/>
          <p:nvPr/>
        </p:nvGrpSpPr>
        <p:grpSpPr>
          <a:xfrm>
            <a:off x="3969212" y="2236452"/>
            <a:ext cx="358229" cy="359154"/>
            <a:chOff x="-47896750" y="2710600"/>
            <a:chExt cx="300125" cy="300900"/>
          </a:xfrm>
        </p:grpSpPr>
        <p:sp>
          <p:nvSpPr>
            <p:cNvPr id="9938" name="Google Shape;9938;p86"/>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6"/>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6"/>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6"/>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2" name="Google Shape;9942;p86"/>
          <p:cNvGrpSpPr/>
          <p:nvPr/>
        </p:nvGrpSpPr>
        <p:grpSpPr>
          <a:xfrm>
            <a:off x="2624852" y="2710009"/>
            <a:ext cx="359154" cy="314991"/>
            <a:chOff x="-46033225" y="1982825"/>
            <a:chExt cx="300900" cy="263900"/>
          </a:xfrm>
        </p:grpSpPr>
        <p:sp>
          <p:nvSpPr>
            <p:cNvPr id="9943" name="Google Shape;9943;p86"/>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6"/>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6"/>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86"/>
          <p:cNvGrpSpPr/>
          <p:nvPr/>
        </p:nvGrpSpPr>
        <p:grpSpPr>
          <a:xfrm>
            <a:off x="2621569" y="3137266"/>
            <a:ext cx="365719" cy="326151"/>
            <a:chOff x="-46034000" y="2334500"/>
            <a:chExt cx="306400" cy="273250"/>
          </a:xfrm>
        </p:grpSpPr>
        <p:sp>
          <p:nvSpPr>
            <p:cNvPr id="9947" name="Google Shape;9947;p86"/>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6"/>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6"/>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86"/>
          <p:cNvGrpSpPr/>
          <p:nvPr/>
        </p:nvGrpSpPr>
        <p:grpSpPr>
          <a:xfrm>
            <a:off x="2667627" y="3591655"/>
            <a:ext cx="273603" cy="356439"/>
            <a:chOff x="-45998575" y="2702625"/>
            <a:chExt cx="229225" cy="298625"/>
          </a:xfrm>
        </p:grpSpPr>
        <p:sp>
          <p:nvSpPr>
            <p:cNvPr id="9951" name="Google Shape;9951;p86"/>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6"/>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6"/>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6"/>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6"/>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6"/>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6"/>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8" name="Google Shape;9958;p86"/>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6"/>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0" name="Google Shape;9960;p86"/>
          <p:cNvGrpSpPr/>
          <p:nvPr/>
        </p:nvGrpSpPr>
        <p:grpSpPr>
          <a:xfrm>
            <a:off x="2203197" y="2205419"/>
            <a:ext cx="314961" cy="361034"/>
            <a:chOff x="-49398750" y="2684600"/>
            <a:chExt cx="263875" cy="302475"/>
          </a:xfrm>
        </p:grpSpPr>
        <p:sp>
          <p:nvSpPr>
            <p:cNvPr id="9961" name="Google Shape;9961;p86"/>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6"/>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6"/>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4" name="Google Shape;9964;p86"/>
          <p:cNvGrpSpPr/>
          <p:nvPr/>
        </p:nvGrpSpPr>
        <p:grpSpPr>
          <a:xfrm>
            <a:off x="873121" y="2699684"/>
            <a:ext cx="314006" cy="359154"/>
            <a:chOff x="-47509225" y="1974175"/>
            <a:chExt cx="263075" cy="300900"/>
          </a:xfrm>
        </p:grpSpPr>
        <p:sp>
          <p:nvSpPr>
            <p:cNvPr id="9965" name="Google Shape;9965;p86"/>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6"/>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6"/>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6"/>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6"/>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0" name="Google Shape;9970;p86"/>
          <p:cNvGrpSpPr/>
          <p:nvPr/>
        </p:nvGrpSpPr>
        <p:grpSpPr>
          <a:xfrm>
            <a:off x="849622" y="3146218"/>
            <a:ext cx="361004" cy="357961"/>
            <a:chOff x="-47529700" y="2342000"/>
            <a:chExt cx="302450" cy="299900"/>
          </a:xfrm>
        </p:grpSpPr>
        <p:sp>
          <p:nvSpPr>
            <p:cNvPr id="9971" name="Google Shape;9971;p86"/>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6"/>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86"/>
          <p:cNvGrpSpPr/>
          <p:nvPr/>
        </p:nvGrpSpPr>
        <p:grpSpPr>
          <a:xfrm>
            <a:off x="851025" y="3645367"/>
            <a:ext cx="358199" cy="272648"/>
            <a:chOff x="-47527350" y="2747625"/>
            <a:chExt cx="300100" cy="228425"/>
          </a:xfrm>
        </p:grpSpPr>
        <p:sp>
          <p:nvSpPr>
            <p:cNvPr id="9974" name="Google Shape;9974;p86"/>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6"/>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6"/>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6"/>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6"/>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6"/>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0" name="Google Shape;9980;p86"/>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1" name="Google Shape;9981;p86"/>
          <p:cNvGrpSpPr/>
          <p:nvPr/>
        </p:nvGrpSpPr>
        <p:grpSpPr>
          <a:xfrm>
            <a:off x="3073924" y="3158422"/>
            <a:ext cx="358229" cy="314961"/>
            <a:chOff x="-45664625" y="2352225"/>
            <a:chExt cx="300125" cy="263875"/>
          </a:xfrm>
        </p:grpSpPr>
        <p:sp>
          <p:nvSpPr>
            <p:cNvPr id="9982" name="Google Shape;9982;p86"/>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6"/>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6"/>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6"/>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6"/>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6"/>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6"/>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86"/>
          <p:cNvGrpSpPr/>
          <p:nvPr/>
        </p:nvGrpSpPr>
        <p:grpSpPr>
          <a:xfrm>
            <a:off x="3073103" y="3592401"/>
            <a:ext cx="359870" cy="357573"/>
            <a:chOff x="-45665400" y="2703250"/>
            <a:chExt cx="301500" cy="299575"/>
          </a:xfrm>
        </p:grpSpPr>
        <p:sp>
          <p:nvSpPr>
            <p:cNvPr id="9990" name="Google Shape;9990;p86"/>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6"/>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6"/>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6"/>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86"/>
          <p:cNvGrpSpPr/>
          <p:nvPr/>
        </p:nvGrpSpPr>
        <p:grpSpPr>
          <a:xfrm>
            <a:off x="2174760" y="4033337"/>
            <a:ext cx="359154" cy="360109"/>
            <a:chOff x="-44528075" y="1982825"/>
            <a:chExt cx="300900" cy="301700"/>
          </a:xfrm>
        </p:grpSpPr>
        <p:sp>
          <p:nvSpPr>
            <p:cNvPr id="9995" name="Google Shape;9995;p86"/>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6"/>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6"/>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6"/>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6"/>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6"/>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6"/>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2" name="Google Shape;10002;p86"/>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3" name="Google Shape;10003;p86"/>
          <p:cNvGrpSpPr/>
          <p:nvPr/>
        </p:nvGrpSpPr>
        <p:grpSpPr>
          <a:xfrm>
            <a:off x="2625923" y="1758885"/>
            <a:ext cx="358199" cy="358229"/>
            <a:chOff x="-49048250" y="2316775"/>
            <a:chExt cx="300100" cy="300125"/>
          </a:xfrm>
        </p:grpSpPr>
        <p:sp>
          <p:nvSpPr>
            <p:cNvPr id="10004" name="Google Shape;10004;p86"/>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6"/>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6"/>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6"/>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8" name="Google Shape;10008;p86"/>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9" name="Google Shape;10009;p86"/>
          <p:cNvGrpSpPr/>
          <p:nvPr/>
        </p:nvGrpSpPr>
        <p:grpSpPr>
          <a:xfrm>
            <a:off x="1290494" y="2699684"/>
            <a:ext cx="360109" cy="358199"/>
            <a:chOff x="-47160325" y="1974175"/>
            <a:chExt cx="301700" cy="300100"/>
          </a:xfrm>
        </p:grpSpPr>
        <p:sp>
          <p:nvSpPr>
            <p:cNvPr id="10010" name="Google Shape;10010;p86"/>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6"/>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86"/>
          <p:cNvGrpSpPr/>
          <p:nvPr/>
        </p:nvGrpSpPr>
        <p:grpSpPr>
          <a:xfrm>
            <a:off x="1290971" y="3146218"/>
            <a:ext cx="359154" cy="359124"/>
            <a:chOff x="-47159525" y="2342000"/>
            <a:chExt cx="300900" cy="300875"/>
          </a:xfrm>
        </p:grpSpPr>
        <p:sp>
          <p:nvSpPr>
            <p:cNvPr id="10013" name="Google Shape;10013;p86"/>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6"/>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6"/>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6"/>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6"/>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86"/>
          <p:cNvGrpSpPr/>
          <p:nvPr/>
        </p:nvGrpSpPr>
        <p:grpSpPr>
          <a:xfrm>
            <a:off x="1291448" y="3603054"/>
            <a:ext cx="358199" cy="359154"/>
            <a:chOff x="-47157950" y="2712175"/>
            <a:chExt cx="300100" cy="300900"/>
          </a:xfrm>
        </p:grpSpPr>
        <p:sp>
          <p:nvSpPr>
            <p:cNvPr id="10019" name="Google Shape;10019;p86"/>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6"/>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6"/>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6"/>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6"/>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6"/>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6"/>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6" name="Google Shape;10026;p86"/>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7" name="Google Shape;10027;p86"/>
          <p:cNvGrpSpPr/>
          <p:nvPr/>
        </p:nvGrpSpPr>
        <p:grpSpPr>
          <a:xfrm>
            <a:off x="3535175" y="3135863"/>
            <a:ext cx="315886" cy="358199"/>
            <a:chOff x="-45278675" y="2333325"/>
            <a:chExt cx="264650" cy="300100"/>
          </a:xfrm>
        </p:grpSpPr>
        <p:sp>
          <p:nvSpPr>
            <p:cNvPr id="10028" name="Google Shape;10028;p86"/>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6"/>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6"/>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6"/>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86"/>
          <p:cNvGrpSpPr/>
          <p:nvPr/>
        </p:nvGrpSpPr>
        <p:grpSpPr>
          <a:xfrm>
            <a:off x="3545500" y="3590820"/>
            <a:ext cx="295237" cy="358229"/>
            <a:chOff x="-45270025" y="2701925"/>
            <a:chExt cx="247350" cy="300125"/>
          </a:xfrm>
        </p:grpSpPr>
        <p:sp>
          <p:nvSpPr>
            <p:cNvPr id="10033" name="Google Shape;10033;p86"/>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6"/>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6"/>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6"/>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7" name="Google Shape;10037;p86"/>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8" name="Google Shape;10038;p86"/>
          <p:cNvGrpSpPr/>
          <p:nvPr/>
        </p:nvGrpSpPr>
        <p:grpSpPr>
          <a:xfrm>
            <a:off x="2209567" y="1743737"/>
            <a:ext cx="307444" cy="366556"/>
            <a:chOff x="2209567" y="1972337"/>
            <a:chExt cx="307444" cy="366556"/>
          </a:xfrm>
        </p:grpSpPr>
        <p:sp>
          <p:nvSpPr>
            <p:cNvPr id="10039" name="Google Shape;10039;p86"/>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6"/>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6"/>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2" name="Google Shape;10042;p86"/>
            <p:cNvGrpSpPr/>
            <p:nvPr/>
          </p:nvGrpSpPr>
          <p:grpSpPr>
            <a:xfrm>
              <a:off x="2209567" y="2078266"/>
              <a:ext cx="307444" cy="260626"/>
              <a:chOff x="1636184" y="2959225"/>
              <a:chExt cx="232666" cy="197250"/>
            </a:xfrm>
          </p:grpSpPr>
          <p:sp>
            <p:nvSpPr>
              <p:cNvPr id="10043" name="Google Shape;10043;p86"/>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6"/>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6"/>
              <p:cNvSpPr/>
              <p:nvPr/>
            </p:nvSpPr>
            <p:spPr>
              <a:xfrm>
                <a:off x="1734750" y="3136775"/>
                <a:ext cx="36900" cy="19650"/>
              </a:xfrm>
              <a:custGeom>
                <a:rect b="b" l="l" r="r" t="t"/>
                <a:pathLst>
                  <a:path extrusionOk="0" h="786" w="1476">
                    <a:moveTo>
                      <a:pt x="0" y="786"/>
                    </a:moveTo>
                    <a:lnTo>
                      <a:pt x="1476" y="786"/>
                    </a:lnTo>
                    <a:lnTo>
                      <a:pt x="762" y="0"/>
                    </a:lnTo>
                    <a:close/>
                  </a:path>
                </a:pathLst>
              </a:custGeom>
              <a:solidFill>
                <a:schemeClr val="dk2"/>
              </a:solidFill>
              <a:ln>
                <a:noFill/>
              </a:ln>
            </p:spPr>
          </p:sp>
          <p:sp>
            <p:nvSpPr>
              <p:cNvPr id="10046" name="Google Shape;10046;p86"/>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chemeClr val="dk2"/>
              </a:solidFill>
              <a:ln>
                <a:noFill/>
              </a:ln>
            </p:spPr>
          </p:sp>
        </p:grpSp>
      </p:grpSp>
      <p:grpSp>
        <p:nvGrpSpPr>
          <p:cNvPr id="10047" name="Google Shape;10047;p86"/>
          <p:cNvGrpSpPr/>
          <p:nvPr/>
        </p:nvGrpSpPr>
        <p:grpSpPr>
          <a:xfrm>
            <a:off x="3577265" y="2235011"/>
            <a:ext cx="258542" cy="365154"/>
            <a:chOff x="-47300587" y="123275"/>
            <a:chExt cx="190975" cy="269725"/>
          </a:xfrm>
        </p:grpSpPr>
        <p:sp>
          <p:nvSpPr>
            <p:cNvPr id="10048" name="Google Shape;10048;p86"/>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6"/>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6"/>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6"/>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6"/>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86"/>
          <p:cNvGrpSpPr/>
          <p:nvPr/>
        </p:nvGrpSpPr>
        <p:grpSpPr>
          <a:xfrm>
            <a:off x="4870788" y="1304201"/>
            <a:ext cx="342328" cy="339793"/>
            <a:chOff x="-13966675" y="1639700"/>
            <a:chExt cx="354450" cy="351825"/>
          </a:xfrm>
        </p:grpSpPr>
        <p:sp>
          <p:nvSpPr>
            <p:cNvPr id="10054" name="Google Shape;10054;p86"/>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6"/>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6"/>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6"/>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6"/>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9" name="Google Shape;10059;p86"/>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6"/>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1" name="Google Shape;10061;p86"/>
          <p:cNvGrpSpPr/>
          <p:nvPr/>
        </p:nvGrpSpPr>
        <p:grpSpPr>
          <a:xfrm>
            <a:off x="6667277" y="1303887"/>
            <a:ext cx="340034" cy="340420"/>
            <a:chOff x="-12199250" y="1662675"/>
            <a:chExt cx="352075" cy="352475"/>
          </a:xfrm>
        </p:grpSpPr>
        <p:sp>
          <p:nvSpPr>
            <p:cNvPr id="10062" name="Google Shape;10062;p86"/>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6"/>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6"/>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86"/>
          <p:cNvGrpSpPr/>
          <p:nvPr/>
        </p:nvGrpSpPr>
        <p:grpSpPr>
          <a:xfrm>
            <a:off x="6666130" y="1710754"/>
            <a:ext cx="342328" cy="342328"/>
            <a:chOff x="-12199250" y="2096250"/>
            <a:chExt cx="354450" cy="354450"/>
          </a:xfrm>
        </p:grpSpPr>
        <p:sp>
          <p:nvSpPr>
            <p:cNvPr id="10066" name="Google Shape;10066;p86"/>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6"/>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8" name="Google Shape;10068;p86"/>
          <p:cNvGrpSpPr/>
          <p:nvPr/>
        </p:nvGrpSpPr>
        <p:grpSpPr>
          <a:xfrm>
            <a:off x="6667277" y="2119708"/>
            <a:ext cx="340034" cy="341579"/>
            <a:chOff x="-12199250" y="2530225"/>
            <a:chExt cx="352075" cy="353675"/>
          </a:xfrm>
        </p:grpSpPr>
        <p:sp>
          <p:nvSpPr>
            <p:cNvPr id="10069" name="Google Shape;10069;p86"/>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6"/>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6"/>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6"/>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3" name="Google Shape;10073;p86"/>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4" name="Google Shape;10074;p86"/>
          <p:cNvGrpSpPr/>
          <p:nvPr/>
        </p:nvGrpSpPr>
        <p:grpSpPr>
          <a:xfrm>
            <a:off x="4870788" y="2959488"/>
            <a:ext cx="342328" cy="339310"/>
            <a:chOff x="-10462550" y="2057650"/>
            <a:chExt cx="354450" cy="351325"/>
          </a:xfrm>
        </p:grpSpPr>
        <p:sp>
          <p:nvSpPr>
            <p:cNvPr id="10075" name="Google Shape;10075;p86"/>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6"/>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7" name="Google Shape;10077;p86"/>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78" name="Google Shape;10078;p86"/>
          <p:cNvGrpSpPr/>
          <p:nvPr/>
        </p:nvGrpSpPr>
        <p:grpSpPr>
          <a:xfrm>
            <a:off x="6649772" y="2551051"/>
            <a:ext cx="375044" cy="340541"/>
            <a:chOff x="-8692750" y="1622100"/>
            <a:chExt cx="388325" cy="352600"/>
          </a:xfrm>
        </p:grpSpPr>
        <p:sp>
          <p:nvSpPr>
            <p:cNvPr id="10079" name="Google Shape;10079;p86"/>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6"/>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1" name="Google Shape;10081;p86"/>
          <p:cNvGrpSpPr/>
          <p:nvPr/>
        </p:nvGrpSpPr>
        <p:grpSpPr>
          <a:xfrm>
            <a:off x="5304253" y="1303307"/>
            <a:ext cx="341555" cy="341579"/>
            <a:chOff x="-13529550" y="1639425"/>
            <a:chExt cx="353650" cy="353675"/>
          </a:xfrm>
        </p:grpSpPr>
        <p:sp>
          <p:nvSpPr>
            <p:cNvPr id="10082" name="Google Shape;10082;p86"/>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6"/>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6"/>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6"/>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6"/>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6"/>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6"/>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6"/>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0" name="Google Shape;10090;p86"/>
          <p:cNvGrpSpPr/>
          <p:nvPr/>
        </p:nvGrpSpPr>
        <p:grpSpPr>
          <a:xfrm>
            <a:off x="5303106" y="1711889"/>
            <a:ext cx="343849" cy="340058"/>
            <a:chOff x="-13531925" y="2075775"/>
            <a:chExt cx="356025" cy="352100"/>
          </a:xfrm>
        </p:grpSpPr>
        <p:sp>
          <p:nvSpPr>
            <p:cNvPr id="10091" name="Google Shape;10091;p86"/>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6"/>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86"/>
          <p:cNvGrpSpPr/>
          <p:nvPr/>
        </p:nvGrpSpPr>
        <p:grpSpPr>
          <a:xfrm>
            <a:off x="5304627" y="2120094"/>
            <a:ext cx="340807" cy="340807"/>
            <a:chOff x="-13528775" y="2507400"/>
            <a:chExt cx="352875" cy="352875"/>
          </a:xfrm>
        </p:grpSpPr>
        <p:sp>
          <p:nvSpPr>
            <p:cNvPr id="10094" name="Google Shape;10094;p86"/>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6"/>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6"/>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7" name="Google Shape;10097;p86"/>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6"/>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9" name="Google Shape;10099;p86"/>
          <p:cNvGrpSpPr/>
          <p:nvPr/>
        </p:nvGrpSpPr>
        <p:grpSpPr>
          <a:xfrm>
            <a:off x="7140133" y="2119708"/>
            <a:ext cx="308090" cy="341579"/>
            <a:chOff x="-11747150" y="2530225"/>
            <a:chExt cx="319000" cy="353675"/>
          </a:xfrm>
        </p:grpSpPr>
        <p:sp>
          <p:nvSpPr>
            <p:cNvPr id="10100" name="Google Shape;10100;p86"/>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6"/>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86"/>
          <p:cNvGrpSpPr/>
          <p:nvPr/>
        </p:nvGrpSpPr>
        <p:grpSpPr>
          <a:xfrm>
            <a:off x="5304627" y="2550919"/>
            <a:ext cx="340807" cy="340807"/>
            <a:chOff x="-10027775" y="1622900"/>
            <a:chExt cx="352875" cy="352875"/>
          </a:xfrm>
        </p:grpSpPr>
        <p:sp>
          <p:nvSpPr>
            <p:cNvPr id="10103" name="Google Shape;10103;p86"/>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6"/>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6"/>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6"/>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6"/>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6"/>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9" name="Google Shape;10109;p86"/>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0" name="Google Shape;10110;p86"/>
          <p:cNvGrpSpPr/>
          <p:nvPr/>
        </p:nvGrpSpPr>
        <p:grpSpPr>
          <a:xfrm>
            <a:off x="8031595" y="2576583"/>
            <a:ext cx="322553" cy="342328"/>
            <a:chOff x="-10019125" y="2490075"/>
            <a:chExt cx="333975" cy="354450"/>
          </a:xfrm>
        </p:grpSpPr>
        <p:sp>
          <p:nvSpPr>
            <p:cNvPr id="10111" name="Google Shape;10111;p86"/>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6"/>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6"/>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6"/>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86"/>
          <p:cNvGrpSpPr/>
          <p:nvPr/>
        </p:nvGrpSpPr>
        <p:grpSpPr>
          <a:xfrm>
            <a:off x="6661180" y="2957593"/>
            <a:ext cx="352227" cy="343100"/>
            <a:chOff x="-8684100" y="2032450"/>
            <a:chExt cx="364700" cy="355250"/>
          </a:xfrm>
        </p:grpSpPr>
        <p:sp>
          <p:nvSpPr>
            <p:cNvPr id="10116" name="Google Shape;10116;p86"/>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6"/>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6"/>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9" name="Google Shape;10119;p86"/>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0" name="Google Shape;10120;p86"/>
          <p:cNvGrpSpPr/>
          <p:nvPr/>
        </p:nvGrpSpPr>
        <p:grpSpPr>
          <a:xfrm>
            <a:off x="5752039" y="1711056"/>
            <a:ext cx="343849" cy="341724"/>
            <a:chOff x="-13095575" y="2073400"/>
            <a:chExt cx="356025" cy="353825"/>
          </a:xfrm>
        </p:grpSpPr>
        <p:sp>
          <p:nvSpPr>
            <p:cNvPr id="10121" name="Google Shape;10121;p86"/>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6"/>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6"/>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6"/>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6"/>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6"/>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6"/>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6"/>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9" name="Google Shape;10129;p86"/>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0" name="Google Shape;10130;p86"/>
          <p:cNvGrpSpPr/>
          <p:nvPr/>
        </p:nvGrpSpPr>
        <p:grpSpPr>
          <a:xfrm>
            <a:off x="7576787" y="1302885"/>
            <a:ext cx="343100" cy="342424"/>
            <a:chOff x="-11332875" y="1660700"/>
            <a:chExt cx="355250" cy="354550"/>
          </a:xfrm>
        </p:grpSpPr>
        <p:sp>
          <p:nvSpPr>
            <p:cNvPr id="10131" name="Google Shape;10131;p86"/>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6"/>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6"/>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6"/>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5" name="Google Shape;10135;p86"/>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6"/>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7" name="Google Shape;10137;p86"/>
          <p:cNvGrpSpPr/>
          <p:nvPr/>
        </p:nvGrpSpPr>
        <p:grpSpPr>
          <a:xfrm>
            <a:off x="5774096" y="2549397"/>
            <a:ext cx="299736" cy="343849"/>
            <a:chOff x="-9570950" y="1622100"/>
            <a:chExt cx="310350" cy="356025"/>
          </a:xfrm>
        </p:grpSpPr>
        <p:sp>
          <p:nvSpPr>
            <p:cNvPr id="10138" name="Google Shape;10138;p86"/>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6"/>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0" name="Google Shape;10140;p86"/>
          <p:cNvGrpSpPr/>
          <p:nvPr/>
        </p:nvGrpSpPr>
        <p:grpSpPr>
          <a:xfrm>
            <a:off x="5752800" y="2958353"/>
            <a:ext cx="342328" cy="341579"/>
            <a:chOff x="-9594575" y="2056875"/>
            <a:chExt cx="354450" cy="353675"/>
          </a:xfrm>
        </p:grpSpPr>
        <p:sp>
          <p:nvSpPr>
            <p:cNvPr id="10141" name="Google Shape;10141;p86"/>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6"/>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6"/>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4" name="Google Shape;10144;p86"/>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5" name="Google Shape;10145;p86"/>
          <p:cNvGrpSpPr/>
          <p:nvPr/>
        </p:nvGrpSpPr>
        <p:grpSpPr>
          <a:xfrm>
            <a:off x="6208482" y="1303693"/>
            <a:ext cx="342328" cy="340807"/>
            <a:chOff x="-12661600" y="1640225"/>
            <a:chExt cx="354450" cy="352875"/>
          </a:xfrm>
        </p:grpSpPr>
        <p:sp>
          <p:nvSpPr>
            <p:cNvPr id="10146" name="Google Shape;10146;p86"/>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6"/>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6"/>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86"/>
          <p:cNvGrpSpPr/>
          <p:nvPr/>
        </p:nvGrpSpPr>
        <p:grpSpPr>
          <a:xfrm>
            <a:off x="6208857" y="1732231"/>
            <a:ext cx="341579" cy="299374"/>
            <a:chOff x="-12660025" y="2096250"/>
            <a:chExt cx="353675" cy="309975"/>
          </a:xfrm>
        </p:grpSpPr>
        <p:sp>
          <p:nvSpPr>
            <p:cNvPr id="10150" name="Google Shape;10150;p86"/>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6"/>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6"/>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6"/>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6"/>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6"/>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86"/>
          <p:cNvGrpSpPr/>
          <p:nvPr/>
        </p:nvGrpSpPr>
        <p:grpSpPr>
          <a:xfrm>
            <a:off x="6207335" y="2119527"/>
            <a:ext cx="344622" cy="341941"/>
            <a:chOff x="-12663175" y="2506800"/>
            <a:chExt cx="356825" cy="354050"/>
          </a:xfrm>
        </p:grpSpPr>
        <p:sp>
          <p:nvSpPr>
            <p:cNvPr id="10157" name="Google Shape;10157;p86"/>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6"/>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6"/>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6"/>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1" name="Google Shape;10161;p86"/>
          <p:cNvGrpSpPr/>
          <p:nvPr/>
        </p:nvGrpSpPr>
        <p:grpSpPr>
          <a:xfrm>
            <a:off x="8022468" y="1303307"/>
            <a:ext cx="340807" cy="341579"/>
            <a:chOff x="-10896525" y="1663050"/>
            <a:chExt cx="352875" cy="353675"/>
          </a:xfrm>
        </p:grpSpPr>
        <p:sp>
          <p:nvSpPr>
            <p:cNvPr id="10162" name="Google Shape;10162;p86"/>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6"/>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4" name="Google Shape;10164;p86"/>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5" name="Google Shape;10165;p86"/>
          <p:cNvGrpSpPr/>
          <p:nvPr/>
        </p:nvGrpSpPr>
        <p:grpSpPr>
          <a:xfrm>
            <a:off x="8022082" y="2130742"/>
            <a:ext cx="341579" cy="319511"/>
            <a:chOff x="-10898100" y="2542050"/>
            <a:chExt cx="353675" cy="330825"/>
          </a:xfrm>
        </p:grpSpPr>
        <p:sp>
          <p:nvSpPr>
            <p:cNvPr id="10166" name="Google Shape;10166;p86"/>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6"/>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6"/>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6"/>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6"/>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6"/>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86"/>
          <p:cNvGrpSpPr/>
          <p:nvPr/>
        </p:nvGrpSpPr>
        <p:grpSpPr>
          <a:xfrm>
            <a:off x="6209617" y="2551607"/>
            <a:ext cx="340058" cy="339430"/>
            <a:chOff x="-9157450" y="1622750"/>
            <a:chExt cx="352100" cy="351450"/>
          </a:xfrm>
        </p:grpSpPr>
        <p:sp>
          <p:nvSpPr>
            <p:cNvPr id="10173" name="Google Shape;10173;p86"/>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6"/>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5" name="Google Shape;10175;p86"/>
          <p:cNvGrpSpPr/>
          <p:nvPr/>
        </p:nvGrpSpPr>
        <p:grpSpPr>
          <a:xfrm>
            <a:off x="6247658" y="2959874"/>
            <a:ext cx="263977" cy="338537"/>
            <a:chOff x="-9119650" y="2056875"/>
            <a:chExt cx="273325" cy="350525"/>
          </a:xfrm>
        </p:grpSpPr>
        <p:sp>
          <p:nvSpPr>
            <p:cNvPr id="10176" name="Google Shape;10176;p86"/>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6"/>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8" name="Google Shape;10178;p86"/>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6"/>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0" name="Google Shape;10180;p86"/>
          <p:cNvGrpSpPr/>
          <p:nvPr/>
        </p:nvGrpSpPr>
        <p:grpSpPr>
          <a:xfrm>
            <a:off x="7576790" y="2989279"/>
            <a:ext cx="343094" cy="341569"/>
            <a:chOff x="6001575" y="3119050"/>
            <a:chExt cx="315025" cy="313625"/>
          </a:xfrm>
        </p:grpSpPr>
        <p:sp>
          <p:nvSpPr>
            <p:cNvPr id="10181" name="Google Shape;10181;p86"/>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6"/>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186" name="Shape 10186"/>
        <p:cNvGrpSpPr/>
        <p:nvPr/>
      </p:nvGrpSpPr>
      <p:grpSpPr>
        <a:xfrm>
          <a:off x="0" y="0"/>
          <a:ext cx="0" cy="0"/>
          <a:chOff x="0" y="0"/>
          <a:chExt cx="0" cy="0"/>
        </a:xfrm>
      </p:grpSpPr>
      <p:sp>
        <p:nvSpPr>
          <p:cNvPr id="10187" name="Google Shape;10187;p87"/>
          <p:cNvSpPr/>
          <p:nvPr/>
        </p:nvSpPr>
        <p:spPr>
          <a:xfrm>
            <a:off x="885480"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8" name="Google Shape;10188;p87"/>
          <p:cNvGrpSpPr/>
          <p:nvPr/>
        </p:nvGrpSpPr>
        <p:grpSpPr>
          <a:xfrm>
            <a:off x="829227" y="2273195"/>
            <a:ext cx="476329" cy="476213"/>
            <a:chOff x="-21298675" y="2414425"/>
            <a:chExt cx="306400" cy="306325"/>
          </a:xfrm>
        </p:grpSpPr>
        <p:sp>
          <p:nvSpPr>
            <p:cNvPr id="10189" name="Google Shape;10189;p87"/>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7"/>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7"/>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2" name="Google Shape;10192;p87"/>
          <p:cNvGrpSpPr/>
          <p:nvPr/>
        </p:nvGrpSpPr>
        <p:grpSpPr>
          <a:xfrm>
            <a:off x="828605" y="2865128"/>
            <a:ext cx="477573" cy="445432"/>
            <a:chOff x="-21299475" y="2798025"/>
            <a:chExt cx="307200" cy="286525"/>
          </a:xfrm>
        </p:grpSpPr>
        <p:sp>
          <p:nvSpPr>
            <p:cNvPr id="10193" name="Google Shape;10193;p87"/>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7"/>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7"/>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7"/>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7"/>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7"/>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7"/>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7"/>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7"/>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7"/>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7"/>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7"/>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5" name="Google Shape;10205;p87"/>
          <p:cNvSpPr/>
          <p:nvPr/>
        </p:nvSpPr>
        <p:spPr>
          <a:xfrm>
            <a:off x="3750162"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7"/>
          <p:cNvSpPr/>
          <p:nvPr/>
        </p:nvSpPr>
        <p:spPr>
          <a:xfrm>
            <a:off x="3749560"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7"/>
          <p:cNvSpPr/>
          <p:nvPr/>
        </p:nvSpPr>
        <p:spPr>
          <a:xfrm>
            <a:off x="3741592"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8" name="Google Shape;10208;p87"/>
          <p:cNvGrpSpPr/>
          <p:nvPr/>
        </p:nvGrpSpPr>
        <p:grpSpPr>
          <a:xfrm>
            <a:off x="6697960" y="1688917"/>
            <a:ext cx="413912" cy="472676"/>
            <a:chOff x="-17545650" y="2051350"/>
            <a:chExt cx="266250" cy="304050"/>
          </a:xfrm>
        </p:grpSpPr>
        <p:sp>
          <p:nvSpPr>
            <p:cNvPr id="10209" name="Google Shape;10209;p87"/>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7"/>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7"/>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7"/>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3" name="Google Shape;10213;p87"/>
          <p:cNvSpPr/>
          <p:nvPr/>
        </p:nvSpPr>
        <p:spPr>
          <a:xfrm>
            <a:off x="6666913"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4" name="Google Shape;10214;p87"/>
          <p:cNvGrpSpPr/>
          <p:nvPr/>
        </p:nvGrpSpPr>
        <p:grpSpPr>
          <a:xfrm>
            <a:off x="6668578" y="2865574"/>
            <a:ext cx="472676" cy="444538"/>
            <a:chOff x="-17565350" y="2809825"/>
            <a:chExt cx="304050" cy="285950"/>
          </a:xfrm>
        </p:grpSpPr>
        <p:sp>
          <p:nvSpPr>
            <p:cNvPr id="10215" name="Google Shape;10215;p87"/>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7"/>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7"/>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7"/>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7"/>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0" name="Google Shape;10220;p87"/>
          <p:cNvSpPr/>
          <p:nvPr/>
        </p:nvSpPr>
        <p:spPr>
          <a:xfrm>
            <a:off x="2664509"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7"/>
          <p:cNvSpPr/>
          <p:nvPr/>
        </p:nvSpPr>
        <p:spPr>
          <a:xfrm>
            <a:off x="1412627"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7"/>
          <p:cNvSpPr/>
          <p:nvPr/>
        </p:nvSpPr>
        <p:spPr>
          <a:xfrm>
            <a:off x="1412627"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3" name="Google Shape;10223;p87"/>
          <p:cNvGrpSpPr/>
          <p:nvPr/>
        </p:nvGrpSpPr>
        <p:grpSpPr>
          <a:xfrm>
            <a:off x="1441487" y="2850904"/>
            <a:ext cx="416283" cy="473881"/>
            <a:chOff x="-20904875" y="2788575"/>
            <a:chExt cx="267775" cy="304825"/>
          </a:xfrm>
        </p:grpSpPr>
        <p:sp>
          <p:nvSpPr>
            <p:cNvPr id="10224" name="Google Shape;10224;p87"/>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7"/>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6" name="Google Shape;10226;p87"/>
          <p:cNvGrpSpPr/>
          <p:nvPr/>
        </p:nvGrpSpPr>
        <p:grpSpPr>
          <a:xfrm>
            <a:off x="4381902" y="2275564"/>
            <a:ext cx="360045" cy="471471"/>
            <a:chOff x="-19006700" y="2434925"/>
            <a:chExt cx="231600" cy="303275"/>
          </a:xfrm>
        </p:grpSpPr>
        <p:sp>
          <p:nvSpPr>
            <p:cNvPr id="10227" name="Google Shape;10227;p87"/>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7"/>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7"/>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7"/>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1" name="Google Shape;10231;p87"/>
          <p:cNvSpPr/>
          <p:nvPr/>
        </p:nvSpPr>
        <p:spPr>
          <a:xfrm>
            <a:off x="4324435"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7"/>
          <p:cNvSpPr/>
          <p:nvPr/>
        </p:nvSpPr>
        <p:spPr>
          <a:xfrm>
            <a:off x="7288844"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3" name="Google Shape;10233;p87"/>
          <p:cNvGrpSpPr/>
          <p:nvPr/>
        </p:nvGrpSpPr>
        <p:grpSpPr>
          <a:xfrm>
            <a:off x="7260501" y="2289051"/>
            <a:ext cx="473881" cy="444499"/>
            <a:chOff x="-17190425" y="2435725"/>
            <a:chExt cx="304825" cy="285925"/>
          </a:xfrm>
        </p:grpSpPr>
        <p:sp>
          <p:nvSpPr>
            <p:cNvPr id="10234" name="Google Shape;10234;p87"/>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7"/>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7"/>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7" name="Google Shape;10237;p87"/>
          <p:cNvSpPr/>
          <p:nvPr/>
        </p:nvSpPr>
        <p:spPr>
          <a:xfrm>
            <a:off x="7261910"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8" name="Google Shape;10238;p87"/>
          <p:cNvGrpSpPr/>
          <p:nvPr/>
        </p:nvGrpSpPr>
        <p:grpSpPr>
          <a:xfrm>
            <a:off x="4915227" y="3444650"/>
            <a:ext cx="476329" cy="475086"/>
            <a:chOff x="-15719925" y="2416825"/>
            <a:chExt cx="306400" cy="305600"/>
          </a:xfrm>
        </p:grpSpPr>
        <p:sp>
          <p:nvSpPr>
            <p:cNvPr id="10239" name="Google Shape;10239;p87"/>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7"/>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7"/>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2" name="Google Shape;10242;p87"/>
          <p:cNvSpPr/>
          <p:nvPr/>
        </p:nvSpPr>
        <p:spPr>
          <a:xfrm>
            <a:off x="2001502"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7"/>
          <p:cNvSpPr/>
          <p:nvPr/>
        </p:nvSpPr>
        <p:spPr>
          <a:xfrm>
            <a:off x="2003329"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4" name="Google Shape;10244;p87"/>
          <p:cNvGrpSpPr/>
          <p:nvPr/>
        </p:nvGrpSpPr>
        <p:grpSpPr>
          <a:xfrm>
            <a:off x="2001521" y="2851506"/>
            <a:ext cx="479983" cy="472676"/>
            <a:chOff x="-20550425" y="2789350"/>
            <a:chExt cx="308750" cy="304050"/>
          </a:xfrm>
        </p:grpSpPr>
        <p:sp>
          <p:nvSpPr>
            <p:cNvPr id="10245" name="Google Shape;10245;p87"/>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7"/>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7" name="Google Shape;10247;p87"/>
          <p:cNvGrpSpPr/>
          <p:nvPr/>
        </p:nvGrpSpPr>
        <p:grpSpPr>
          <a:xfrm>
            <a:off x="4916888" y="1688158"/>
            <a:ext cx="473920" cy="474192"/>
            <a:chOff x="-18666450" y="2059825"/>
            <a:chExt cx="304850" cy="305025"/>
          </a:xfrm>
        </p:grpSpPr>
        <p:sp>
          <p:nvSpPr>
            <p:cNvPr id="10248" name="Google Shape;10248;p87"/>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87"/>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87"/>
          <p:cNvGrpSpPr/>
          <p:nvPr/>
        </p:nvGrpSpPr>
        <p:grpSpPr>
          <a:xfrm>
            <a:off x="4916286" y="2275584"/>
            <a:ext cx="475125" cy="471432"/>
            <a:chOff x="-18668025" y="2435725"/>
            <a:chExt cx="305625" cy="303250"/>
          </a:xfrm>
        </p:grpSpPr>
        <p:sp>
          <p:nvSpPr>
            <p:cNvPr id="10251" name="Google Shape;10251;p87"/>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7"/>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87"/>
          <p:cNvGrpSpPr/>
          <p:nvPr/>
        </p:nvGrpSpPr>
        <p:grpSpPr>
          <a:xfrm>
            <a:off x="4915683" y="2850902"/>
            <a:ext cx="476329" cy="473881"/>
            <a:chOff x="-18668800" y="2807475"/>
            <a:chExt cx="306400" cy="304825"/>
          </a:xfrm>
        </p:grpSpPr>
        <p:sp>
          <p:nvSpPr>
            <p:cNvPr id="10254" name="Google Shape;10254;p87"/>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7"/>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7"/>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7"/>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7"/>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7"/>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7"/>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7"/>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7"/>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87"/>
          <p:cNvGrpSpPr/>
          <p:nvPr/>
        </p:nvGrpSpPr>
        <p:grpSpPr>
          <a:xfrm>
            <a:off x="7869652" y="1687693"/>
            <a:ext cx="416361" cy="475125"/>
            <a:chOff x="-16798200" y="2050575"/>
            <a:chExt cx="267825" cy="305625"/>
          </a:xfrm>
        </p:grpSpPr>
        <p:sp>
          <p:nvSpPr>
            <p:cNvPr id="10264" name="Google Shape;10264;p87"/>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7"/>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7"/>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7" name="Google Shape;10267;p87"/>
          <p:cNvGrpSpPr/>
          <p:nvPr/>
        </p:nvGrpSpPr>
        <p:grpSpPr>
          <a:xfrm>
            <a:off x="7840270" y="2852127"/>
            <a:ext cx="475125" cy="471432"/>
            <a:chOff x="-16817100" y="2801175"/>
            <a:chExt cx="305625" cy="303250"/>
          </a:xfrm>
        </p:grpSpPr>
        <p:sp>
          <p:nvSpPr>
            <p:cNvPr id="10268" name="Google Shape;10268;p87"/>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7"/>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7"/>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7"/>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7"/>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7"/>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7"/>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7"/>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87"/>
          <p:cNvGrpSpPr/>
          <p:nvPr/>
        </p:nvGrpSpPr>
        <p:grpSpPr>
          <a:xfrm>
            <a:off x="7247390" y="3444614"/>
            <a:ext cx="476329" cy="475125"/>
            <a:chOff x="-15717575" y="2786200"/>
            <a:chExt cx="306400" cy="305625"/>
          </a:xfrm>
        </p:grpSpPr>
        <p:sp>
          <p:nvSpPr>
            <p:cNvPr id="10277" name="Google Shape;10277;p87"/>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7"/>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7"/>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7"/>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7"/>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7"/>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7"/>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87"/>
          <p:cNvGrpSpPr/>
          <p:nvPr/>
        </p:nvGrpSpPr>
        <p:grpSpPr>
          <a:xfrm>
            <a:off x="2584963" y="1688296"/>
            <a:ext cx="475125" cy="473920"/>
            <a:chOff x="-20173175" y="2038750"/>
            <a:chExt cx="305625" cy="304850"/>
          </a:xfrm>
        </p:grpSpPr>
        <p:sp>
          <p:nvSpPr>
            <p:cNvPr id="10285" name="Google Shape;10285;p87"/>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7"/>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7" name="Google Shape;10287;p87"/>
          <p:cNvSpPr/>
          <p:nvPr/>
        </p:nvSpPr>
        <p:spPr>
          <a:xfrm>
            <a:off x="2584966"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8" name="Google Shape;10288;p87"/>
          <p:cNvGrpSpPr/>
          <p:nvPr/>
        </p:nvGrpSpPr>
        <p:grpSpPr>
          <a:xfrm>
            <a:off x="2586187" y="2850282"/>
            <a:ext cx="472676" cy="475125"/>
            <a:chOff x="-20173175" y="2787775"/>
            <a:chExt cx="304050" cy="305625"/>
          </a:xfrm>
        </p:grpSpPr>
        <p:sp>
          <p:nvSpPr>
            <p:cNvPr id="10289" name="Google Shape;10289;p87"/>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7"/>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7"/>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7"/>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7"/>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7"/>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7"/>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87"/>
          <p:cNvGrpSpPr/>
          <p:nvPr/>
        </p:nvGrpSpPr>
        <p:grpSpPr>
          <a:xfrm>
            <a:off x="5511171" y="2275564"/>
            <a:ext cx="473881" cy="471471"/>
            <a:chOff x="-18294675" y="2434925"/>
            <a:chExt cx="304825" cy="303275"/>
          </a:xfrm>
        </p:grpSpPr>
        <p:sp>
          <p:nvSpPr>
            <p:cNvPr id="10297" name="Google Shape;10297;p87"/>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7"/>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7"/>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87"/>
          <p:cNvGrpSpPr/>
          <p:nvPr/>
        </p:nvGrpSpPr>
        <p:grpSpPr>
          <a:xfrm>
            <a:off x="5567487" y="2852107"/>
            <a:ext cx="361250" cy="471471"/>
            <a:chOff x="-18258450" y="2809825"/>
            <a:chExt cx="232375" cy="303275"/>
          </a:xfrm>
        </p:grpSpPr>
        <p:sp>
          <p:nvSpPr>
            <p:cNvPr id="10301" name="Google Shape;10301;p87"/>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7"/>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7"/>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4" name="Google Shape;10304;p87"/>
          <p:cNvSpPr/>
          <p:nvPr/>
        </p:nvSpPr>
        <p:spPr>
          <a:xfrm>
            <a:off x="1440583"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5" name="Google Shape;10305;p87"/>
          <p:cNvGrpSpPr/>
          <p:nvPr/>
        </p:nvGrpSpPr>
        <p:grpSpPr>
          <a:xfrm>
            <a:off x="3777686" y="3445233"/>
            <a:ext cx="415117" cy="473920"/>
            <a:chOff x="-16422500" y="2425450"/>
            <a:chExt cx="267025" cy="304850"/>
          </a:xfrm>
        </p:grpSpPr>
        <p:sp>
          <p:nvSpPr>
            <p:cNvPr id="10306" name="Google Shape;10306;p87"/>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7"/>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7"/>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9" name="Google Shape;10309;p87"/>
          <p:cNvGrpSpPr/>
          <p:nvPr/>
        </p:nvGrpSpPr>
        <p:grpSpPr>
          <a:xfrm>
            <a:off x="6080447" y="3445838"/>
            <a:ext cx="473920" cy="472676"/>
            <a:chOff x="-16442200" y="2801175"/>
            <a:chExt cx="304850" cy="304050"/>
          </a:xfrm>
        </p:grpSpPr>
        <p:sp>
          <p:nvSpPr>
            <p:cNvPr id="10310" name="Google Shape;10310;p87"/>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7"/>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7"/>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3" name="Google Shape;10313;p87"/>
          <p:cNvSpPr/>
          <p:nvPr/>
        </p:nvSpPr>
        <p:spPr>
          <a:xfrm>
            <a:off x="3191655"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7"/>
          <p:cNvSpPr/>
          <p:nvPr/>
        </p:nvSpPr>
        <p:spPr>
          <a:xfrm>
            <a:off x="3158033"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5" name="Google Shape;10315;p87"/>
          <p:cNvGrpSpPr/>
          <p:nvPr/>
        </p:nvGrpSpPr>
        <p:grpSpPr>
          <a:xfrm>
            <a:off x="3156161" y="2276343"/>
            <a:ext cx="481265" cy="469917"/>
            <a:chOff x="-19802200" y="2416025"/>
            <a:chExt cx="309575" cy="302275"/>
          </a:xfrm>
        </p:grpSpPr>
        <p:sp>
          <p:nvSpPr>
            <p:cNvPr id="10316" name="Google Shape;10316;p87"/>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7"/>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7"/>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7"/>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7"/>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87"/>
          <p:cNvGrpSpPr/>
          <p:nvPr/>
        </p:nvGrpSpPr>
        <p:grpSpPr>
          <a:xfrm>
            <a:off x="3159232" y="2851506"/>
            <a:ext cx="475125" cy="472676"/>
            <a:chOff x="-19801400" y="2788575"/>
            <a:chExt cx="305625" cy="304050"/>
          </a:xfrm>
        </p:grpSpPr>
        <p:sp>
          <p:nvSpPr>
            <p:cNvPr id="10322" name="Google Shape;10322;p87"/>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7"/>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7"/>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7"/>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7"/>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7"/>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8" name="Google Shape;10328;p87"/>
          <p:cNvGrpSpPr/>
          <p:nvPr/>
        </p:nvGrpSpPr>
        <p:grpSpPr>
          <a:xfrm>
            <a:off x="6114308" y="1688916"/>
            <a:ext cx="422463" cy="472676"/>
            <a:chOff x="-17903225" y="2060800"/>
            <a:chExt cx="271750" cy="304050"/>
          </a:xfrm>
        </p:grpSpPr>
        <p:sp>
          <p:nvSpPr>
            <p:cNvPr id="10329" name="Google Shape;10329;p87"/>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7"/>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7"/>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87"/>
          <p:cNvGrpSpPr/>
          <p:nvPr/>
        </p:nvGrpSpPr>
        <p:grpSpPr>
          <a:xfrm>
            <a:off x="6088599" y="2274962"/>
            <a:ext cx="473881" cy="472676"/>
            <a:chOff x="-17918975" y="2435725"/>
            <a:chExt cx="304825" cy="304050"/>
          </a:xfrm>
        </p:grpSpPr>
        <p:sp>
          <p:nvSpPr>
            <p:cNvPr id="10333" name="Google Shape;10333;p87"/>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7"/>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87"/>
          <p:cNvGrpSpPr/>
          <p:nvPr/>
        </p:nvGrpSpPr>
        <p:grpSpPr>
          <a:xfrm>
            <a:off x="6117359" y="2852729"/>
            <a:ext cx="416361" cy="470228"/>
            <a:chOff x="-17899300" y="2810625"/>
            <a:chExt cx="267825" cy="302475"/>
          </a:xfrm>
        </p:grpSpPr>
        <p:sp>
          <p:nvSpPr>
            <p:cNvPr id="10336" name="Google Shape;10336;p87"/>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7"/>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7"/>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87"/>
          <p:cNvGrpSpPr/>
          <p:nvPr/>
        </p:nvGrpSpPr>
        <p:grpSpPr>
          <a:xfrm>
            <a:off x="2023212" y="3461166"/>
            <a:ext cx="472676" cy="442089"/>
            <a:chOff x="-16066500" y="2060800"/>
            <a:chExt cx="304050" cy="284375"/>
          </a:xfrm>
        </p:grpSpPr>
        <p:sp>
          <p:nvSpPr>
            <p:cNvPr id="10340" name="Google Shape;10340;p87"/>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7"/>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7"/>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7"/>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7"/>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5" name="Google Shape;10345;p87"/>
          <p:cNvSpPr/>
          <p:nvPr/>
        </p:nvSpPr>
        <p:spPr>
          <a:xfrm>
            <a:off x="4328946"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7"/>
          <p:cNvSpPr/>
          <p:nvPr/>
        </p:nvSpPr>
        <p:spPr>
          <a:xfrm>
            <a:off x="6702735"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7"/>
          <p:cNvSpPr/>
          <p:nvPr/>
        </p:nvSpPr>
        <p:spPr>
          <a:xfrm>
            <a:off x="5497759"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8" name="Google Shape;10348;p87"/>
          <p:cNvGrpSpPr/>
          <p:nvPr/>
        </p:nvGrpSpPr>
        <p:grpSpPr>
          <a:xfrm>
            <a:off x="7907919" y="2297751"/>
            <a:ext cx="368362" cy="419314"/>
            <a:chOff x="4995050" y="3245650"/>
            <a:chExt cx="236950" cy="269725"/>
          </a:xfrm>
        </p:grpSpPr>
        <p:sp>
          <p:nvSpPr>
            <p:cNvPr id="10349" name="Google Shape;10349;p87"/>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7"/>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7"/>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2" name="Google Shape;10352;p87"/>
            <p:cNvGrpSpPr/>
            <p:nvPr/>
          </p:nvGrpSpPr>
          <p:grpSpPr>
            <a:xfrm>
              <a:off x="4995050" y="3245650"/>
              <a:ext cx="236950" cy="269725"/>
              <a:chOff x="4995050" y="3245650"/>
              <a:chExt cx="236950" cy="269725"/>
            </a:xfrm>
          </p:grpSpPr>
          <p:sp>
            <p:nvSpPr>
              <p:cNvPr id="10353" name="Google Shape;10353;p87"/>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7"/>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55" name="Google Shape;10355;p87"/>
          <p:cNvGrpSpPr/>
          <p:nvPr/>
        </p:nvGrpSpPr>
        <p:grpSpPr>
          <a:xfrm>
            <a:off x="5507712" y="1689744"/>
            <a:ext cx="483749" cy="481292"/>
            <a:chOff x="4724650" y="2885700"/>
            <a:chExt cx="270750" cy="269375"/>
          </a:xfrm>
        </p:grpSpPr>
        <p:sp>
          <p:nvSpPr>
            <p:cNvPr id="10356" name="Google Shape;10356;p87"/>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7"/>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7"/>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7"/>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7"/>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7"/>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7"/>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87"/>
          <p:cNvGrpSpPr/>
          <p:nvPr/>
        </p:nvGrpSpPr>
        <p:grpSpPr>
          <a:xfrm>
            <a:off x="4374817" y="1683870"/>
            <a:ext cx="389425" cy="467822"/>
            <a:chOff x="4459350" y="2882125"/>
            <a:chExt cx="228375" cy="274350"/>
          </a:xfrm>
        </p:grpSpPr>
        <p:sp>
          <p:nvSpPr>
            <p:cNvPr id="10364" name="Google Shape;10364;p87"/>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7"/>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7"/>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7"/>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7"/>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sp>
          <p:nvSpPr>
            <p:cNvPr id="10369" name="Google Shape;10369;p87"/>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grpSp>
      <p:sp>
        <p:nvSpPr>
          <p:cNvPr id="10370" name="Google Shape;10370;p87"/>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374" name="Shape 10374"/>
        <p:cNvGrpSpPr/>
        <p:nvPr/>
      </p:nvGrpSpPr>
      <p:grpSpPr>
        <a:xfrm>
          <a:off x="0" y="0"/>
          <a:ext cx="0" cy="0"/>
          <a:chOff x="0" y="0"/>
          <a:chExt cx="0" cy="0"/>
        </a:xfrm>
      </p:grpSpPr>
      <p:sp>
        <p:nvSpPr>
          <p:cNvPr id="10375" name="Google Shape;10375;p88"/>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376" name="Google Shape;10376;p88"/>
          <p:cNvSpPr/>
          <p:nvPr/>
        </p:nvSpPr>
        <p:spPr>
          <a:xfrm>
            <a:off x="832597"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7" name="Google Shape;10377;p88"/>
          <p:cNvGrpSpPr/>
          <p:nvPr/>
        </p:nvGrpSpPr>
        <p:grpSpPr>
          <a:xfrm>
            <a:off x="835580" y="2140412"/>
            <a:ext cx="426462" cy="420796"/>
            <a:chOff x="-6713450" y="2397900"/>
            <a:chExt cx="295375" cy="291450"/>
          </a:xfrm>
        </p:grpSpPr>
        <p:sp>
          <p:nvSpPr>
            <p:cNvPr id="10378" name="Google Shape;10378;p88"/>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8"/>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0" name="Google Shape;10380;p88"/>
          <p:cNvSpPr/>
          <p:nvPr/>
        </p:nvSpPr>
        <p:spPr>
          <a:xfrm>
            <a:off x="847921"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1" name="Google Shape;10381;p88"/>
          <p:cNvGrpSpPr/>
          <p:nvPr/>
        </p:nvGrpSpPr>
        <p:grpSpPr>
          <a:xfrm>
            <a:off x="3540341" y="1631401"/>
            <a:ext cx="423069" cy="420507"/>
            <a:chOff x="-4932650" y="2046625"/>
            <a:chExt cx="293025" cy="291250"/>
          </a:xfrm>
        </p:grpSpPr>
        <p:sp>
          <p:nvSpPr>
            <p:cNvPr id="10382" name="Google Shape;10382;p88"/>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8"/>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4" name="Google Shape;10384;p88"/>
          <p:cNvSpPr/>
          <p:nvPr/>
        </p:nvSpPr>
        <p:spPr>
          <a:xfrm>
            <a:off x="3541793"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5" name="Google Shape;10385;p88"/>
          <p:cNvGrpSpPr/>
          <p:nvPr/>
        </p:nvGrpSpPr>
        <p:grpSpPr>
          <a:xfrm>
            <a:off x="3552272" y="2660957"/>
            <a:ext cx="423069" cy="420796"/>
            <a:chOff x="-4931075" y="2765725"/>
            <a:chExt cx="293025" cy="291450"/>
          </a:xfrm>
        </p:grpSpPr>
        <p:sp>
          <p:nvSpPr>
            <p:cNvPr id="10386" name="Google Shape;10386;p88"/>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8"/>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8" name="Google Shape;10388;p88"/>
          <p:cNvGrpSpPr/>
          <p:nvPr/>
        </p:nvGrpSpPr>
        <p:grpSpPr>
          <a:xfrm>
            <a:off x="6257840" y="1656289"/>
            <a:ext cx="420796" cy="370732"/>
            <a:chOff x="-3137650" y="2067900"/>
            <a:chExt cx="291450" cy="256775"/>
          </a:xfrm>
        </p:grpSpPr>
        <p:sp>
          <p:nvSpPr>
            <p:cNvPr id="10389" name="Google Shape;10389;p88"/>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8"/>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8"/>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2" name="Google Shape;10392;p88"/>
          <p:cNvGrpSpPr/>
          <p:nvPr/>
        </p:nvGrpSpPr>
        <p:grpSpPr>
          <a:xfrm>
            <a:off x="6257840" y="2139926"/>
            <a:ext cx="420796" cy="421770"/>
            <a:chOff x="-3137650" y="2408950"/>
            <a:chExt cx="291450" cy="292125"/>
          </a:xfrm>
        </p:grpSpPr>
        <p:sp>
          <p:nvSpPr>
            <p:cNvPr id="10393" name="Google Shape;10393;p88"/>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8"/>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8"/>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88"/>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8"/>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8" name="Google Shape;10398;p88"/>
          <p:cNvGrpSpPr/>
          <p:nvPr/>
        </p:nvGrpSpPr>
        <p:grpSpPr>
          <a:xfrm>
            <a:off x="6269771" y="2685412"/>
            <a:ext cx="420796" cy="371887"/>
            <a:chOff x="-3137650" y="2787000"/>
            <a:chExt cx="291450" cy="257575"/>
          </a:xfrm>
        </p:grpSpPr>
        <p:sp>
          <p:nvSpPr>
            <p:cNvPr id="10399" name="Google Shape;10399;p88"/>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8"/>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8"/>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8"/>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8"/>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8"/>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8"/>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8"/>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07" name="Google Shape;10407;p88"/>
          <p:cNvSpPr/>
          <p:nvPr/>
        </p:nvSpPr>
        <p:spPr>
          <a:xfrm>
            <a:off x="1347632"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8"/>
          <p:cNvSpPr/>
          <p:nvPr/>
        </p:nvSpPr>
        <p:spPr>
          <a:xfrm>
            <a:off x="1376423"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8"/>
          <p:cNvSpPr/>
          <p:nvPr/>
        </p:nvSpPr>
        <p:spPr>
          <a:xfrm>
            <a:off x="1374708"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0" name="Google Shape;10410;p88"/>
          <p:cNvGrpSpPr/>
          <p:nvPr/>
        </p:nvGrpSpPr>
        <p:grpSpPr>
          <a:xfrm>
            <a:off x="1387948" y="2660397"/>
            <a:ext cx="421914" cy="421914"/>
            <a:chOff x="-6354300" y="2757075"/>
            <a:chExt cx="292225" cy="292225"/>
          </a:xfrm>
        </p:grpSpPr>
        <p:sp>
          <p:nvSpPr>
            <p:cNvPr id="10411" name="Google Shape;10411;p88"/>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8"/>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8"/>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8"/>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5" name="Google Shape;10415;p88"/>
          <p:cNvGrpSpPr/>
          <p:nvPr/>
        </p:nvGrpSpPr>
        <p:grpSpPr>
          <a:xfrm>
            <a:off x="4081951" y="1629560"/>
            <a:ext cx="424188" cy="424188"/>
            <a:chOff x="-4573475" y="2045850"/>
            <a:chExt cx="293800" cy="293800"/>
          </a:xfrm>
        </p:grpSpPr>
        <p:sp>
          <p:nvSpPr>
            <p:cNvPr id="10416" name="Google Shape;10416;p88"/>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8"/>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8" name="Google Shape;10418;p88"/>
          <p:cNvGrpSpPr/>
          <p:nvPr/>
        </p:nvGrpSpPr>
        <p:grpSpPr>
          <a:xfrm>
            <a:off x="4081374" y="2138699"/>
            <a:ext cx="425343" cy="424225"/>
            <a:chOff x="-4570325" y="2405775"/>
            <a:chExt cx="294600" cy="293825"/>
          </a:xfrm>
        </p:grpSpPr>
        <p:sp>
          <p:nvSpPr>
            <p:cNvPr id="10419" name="Google Shape;10419;p88"/>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8"/>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1" name="Google Shape;10421;p88"/>
          <p:cNvGrpSpPr/>
          <p:nvPr/>
        </p:nvGrpSpPr>
        <p:grpSpPr>
          <a:xfrm>
            <a:off x="4094442" y="2659838"/>
            <a:ext cx="423069" cy="423033"/>
            <a:chOff x="-4572700" y="2764950"/>
            <a:chExt cx="293025" cy="293000"/>
          </a:xfrm>
        </p:grpSpPr>
        <p:sp>
          <p:nvSpPr>
            <p:cNvPr id="10422" name="Google Shape;10422;p88"/>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8"/>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8"/>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8"/>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8"/>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7" name="Google Shape;10427;p88"/>
          <p:cNvGrpSpPr/>
          <p:nvPr/>
        </p:nvGrpSpPr>
        <p:grpSpPr>
          <a:xfrm>
            <a:off x="6813205" y="1631239"/>
            <a:ext cx="414840" cy="420832"/>
            <a:chOff x="-2777700" y="2049775"/>
            <a:chExt cx="287325" cy="291475"/>
          </a:xfrm>
        </p:grpSpPr>
        <p:sp>
          <p:nvSpPr>
            <p:cNvPr id="10428" name="Google Shape;10428;p88"/>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8"/>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8"/>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1" name="Google Shape;10431;p88"/>
          <p:cNvGrpSpPr/>
          <p:nvPr/>
        </p:nvGrpSpPr>
        <p:grpSpPr>
          <a:xfrm>
            <a:off x="6809667" y="2140431"/>
            <a:ext cx="421914" cy="420759"/>
            <a:chOff x="-2571737" y="2403625"/>
            <a:chExt cx="292225" cy="291425"/>
          </a:xfrm>
        </p:grpSpPr>
        <p:sp>
          <p:nvSpPr>
            <p:cNvPr id="10432" name="Google Shape;10432;p88"/>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8"/>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8"/>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8"/>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8"/>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8"/>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8"/>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88"/>
          <p:cNvGrpSpPr/>
          <p:nvPr/>
        </p:nvGrpSpPr>
        <p:grpSpPr>
          <a:xfrm>
            <a:off x="6809667" y="2661534"/>
            <a:ext cx="421914" cy="419640"/>
            <a:chOff x="-2571737" y="2764550"/>
            <a:chExt cx="292225" cy="290650"/>
          </a:xfrm>
        </p:grpSpPr>
        <p:sp>
          <p:nvSpPr>
            <p:cNvPr id="10440" name="Google Shape;10440;p88"/>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8"/>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8"/>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88"/>
          <p:cNvGrpSpPr/>
          <p:nvPr/>
        </p:nvGrpSpPr>
        <p:grpSpPr>
          <a:xfrm>
            <a:off x="3009168" y="3230538"/>
            <a:ext cx="421914" cy="423864"/>
            <a:chOff x="-1333975" y="2365850"/>
            <a:chExt cx="292225" cy="293575"/>
          </a:xfrm>
        </p:grpSpPr>
        <p:sp>
          <p:nvSpPr>
            <p:cNvPr id="10444" name="Google Shape;10444;p88"/>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8"/>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8"/>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8"/>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8"/>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8"/>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8"/>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8"/>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2" name="Google Shape;10452;p88"/>
          <p:cNvGrpSpPr/>
          <p:nvPr/>
        </p:nvGrpSpPr>
        <p:grpSpPr>
          <a:xfrm>
            <a:off x="1942643" y="2660397"/>
            <a:ext cx="398020" cy="421914"/>
            <a:chOff x="-5995925" y="2757850"/>
            <a:chExt cx="275675" cy="292225"/>
          </a:xfrm>
        </p:grpSpPr>
        <p:sp>
          <p:nvSpPr>
            <p:cNvPr id="10453" name="Google Shape;10453;p88"/>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8"/>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8"/>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8"/>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8"/>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8"/>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8"/>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8"/>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8"/>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88"/>
          <p:cNvGrpSpPr/>
          <p:nvPr/>
        </p:nvGrpSpPr>
        <p:grpSpPr>
          <a:xfrm>
            <a:off x="4622930" y="1631816"/>
            <a:ext cx="421951" cy="419677"/>
            <a:chOff x="-4211975" y="2046625"/>
            <a:chExt cx="292250" cy="290675"/>
          </a:xfrm>
        </p:grpSpPr>
        <p:sp>
          <p:nvSpPr>
            <p:cNvPr id="10463" name="Google Shape;10463;p88"/>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8"/>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88"/>
          <p:cNvGrpSpPr/>
          <p:nvPr/>
        </p:nvGrpSpPr>
        <p:grpSpPr>
          <a:xfrm>
            <a:off x="4672976" y="2138699"/>
            <a:ext cx="321859" cy="424225"/>
            <a:chOff x="-4178875" y="2405775"/>
            <a:chExt cx="222925" cy="293825"/>
          </a:xfrm>
        </p:grpSpPr>
        <p:sp>
          <p:nvSpPr>
            <p:cNvPr id="10466" name="Google Shape;10466;p88"/>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8"/>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8"/>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9" name="Google Shape;10469;p88"/>
          <p:cNvGrpSpPr/>
          <p:nvPr/>
        </p:nvGrpSpPr>
        <p:grpSpPr>
          <a:xfrm>
            <a:off x="4635439" y="2673483"/>
            <a:ext cx="420796" cy="395746"/>
            <a:chOff x="-4211975" y="2783850"/>
            <a:chExt cx="291450" cy="274100"/>
          </a:xfrm>
        </p:grpSpPr>
        <p:sp>
          <p:nvSpPr>
            <p:cNvPr id="10470" name="Google Shape;10470;p88"/>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8"/>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88"/>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3" name="Google Shape;10473;p88"/>
          <p:cNvSpPr/>
          <p:nvPr/>
        </p:nvSpPr>
        <p:spPr>
          <a:xfrm>
            <a:off x="7351333"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4" name="Google Shape;10474;p88"/>
          <p:cNvGrpSpPr/>
          <p:nvPr/>
        </p:nvGrpSpPr>
        <p:grpSpPr>
          <a:xfrm>
            <a:off x="7340368" y="2140413"/>
            <a:ext cx="420796" cy="420796"/>
            <a:chOff x="-2419325" y="2408150"/>
            <a:chExt cx="291450" cy="291450"/>
          </a:xfrm>
        </p:grpSpPr>
        <p:sp>
          <p:nvSpPr>
            <p:cNvPr id="10475" name="Google Shape;10475;p88"/>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8"/>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8"/>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8"/>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8"/>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8"/>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8"/>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2" name="Google Shape;10482;p88"/>
          <p:cNvSpPr/>
          <p:nvPr/>
        </p:nvSpPr>
        <p:spPr>
          <a:xfrm>
            <a:off x="7350758"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3" name="Google Shape;10483;p88"/>
          <p:cNvGrpSpPr/>
          <p:nvPr/>
        </p:nvGrpSpPr>
        <p:grpSpPr>
          <a:xfrm>
            <a:off x="4661893" y="3231514"/>
            <a:ext cx="420796" cy="421914"/>
            <a:chOff x="-1333200" y="2770450"/>
            <a:chExt cx="291450" cy="292225"/>
          </a:xfrm>
        </p:grpSpPr>
        <p:sp>
          <p:nvSpPr>
            <p:cNvPr id="10484" name="Google Shape;10484;p88"/>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8"/>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88"/>
          <p:cNvGrpSpPr/>
          <p:nvPr/>
        </p:nvGrpSpPr>
        <p:grpSpPr>
          <a:xfrm>
            <a:off x="2458506" y="1631256"/>
            <a:ext cx="423069" cy="420796"/>
            <a:chOff x="-5635200" y="2037975"/>
            <a:chExt cx="293025" cy="291450"/>
          </a:xfrm>
        </p:grpSpPr>
        <p:sp>
          <p:nvSpPr>
            <p:cNvPr id="10487" name="Google Shape;10487;p88"/>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8"/>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88"/>
          <p:cNvGrpSpPr/>
          <p:nvPr/>
        </p:nvGrpSpPr>
        <p:grpSpPr>
          <a:xfrm>
            <a:off x="2456792" y="2140412"/>
            <a:ext cx="426499" cy="420796"/>
            <a:chOff x="-5637575" y="2397900"/>
            <a:chExt cx="295400" cy="291450"/>
          </a:xfrm>
        </p:grpSpPr>
        <p:sp>
          <p:nvSpPr>
            <p:cNvPr id="10490" name="Google Shape;10490;p88"/>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8"/>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8"/>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8"/>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88"/>
          <p:cNvGrpSpPr/>
          <p:nvPr/>
        </p:nvGrpSpPr>
        <p:grpSpPr>
          <a:xfrm>
            <a:off x="2470455" y="2660397"/>
            <a:ext cx="423033" cy="421914"/>
            <a:chOff x="-5635975" y="2757075"/>
            <a:chExt cx="293000" cy="292225"/>
          </a:xfrm>
        </p:grpSpPr>
        <p:sp>
          <p:nvSpPr>
            <p:cNvPr id="10495" name="Google Shape;10495;p88"/>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8"/>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88"/>
          <p:cNvGrpSpPr/>
          <p:nvPr/>
        </p:nvGrpSpPr>
        <p:grpSpPr>
          <a:xfrm>
            <a:off x="5154391" y="1631256"/>
            <a:ext cx="423069" cy="420796"/>
            <a:chOff x="-3854375" y="2046625"/>
            <a:chExt cx="293025" cy="291450"/>
          </a:xfrm>
        </p:grpSpPr>
        <p:sp>
          <p:nvSpPr>
            <p:cNvPr id="10498" name="Google Shape;10498;p88"/>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8"/>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0" name="Google Shape;10500;p88"/>
          <p:cNvGrpSpPr/>
          <p:nvPr/>
        </p:nvGrpSpPr>
        <p:grpSpPr>
          <a:xfrm>
            <a:off x="5153254" y="2138717"/>
            <a:ext cx="425343" cy="424188"/>
            <a:chOff x="-3854375" y="2405000"/>
            <a:chExt cx="294600" cy="293800"/>
          </a:xfrm>
        </p:grpSpPr>
        <p:sp>
          <p:nvSpPr>
            <p:cNvPr id="10501" name="Google Shape;10501;p88"/>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8"/>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3" name="Google Shape;10503;p88"/>
          <p:cNvGrpSpPr/>
          <p:nvPr/>
        </p:nvGrpSpPr>
        <p:grpSpPr>
          <a:xfrm>
            <a:off x="5167459" y="2659838"/>
            <a:ext cx="420796" cy="423033"/>
            <a:chOff x="-3852025" y="2764950"/>
            <a:chExt cx="291450" cy="293000"/>
          </a:xfrm>
        </p:grpSpPr>
        <p:sp>
          <p:nvSpPr>
            <p:cNvPr id="10504" name="Google Shape;10504;p88"/>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8"/>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6" name="Google Shape;10506;p88"/>
          <p:cNvSpPr/>
          <p:nvPr/>
        </p:nvSpPr>
        <p:spPr>
          <a:xfrm>
            <a:off x="7889488"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8"/>
          <p:cNvSpPr/>
          <p:nvPr/>
        </p:nvSpPr>
        <p:spPr>
          <a:xfrm>
            <a:off x="7889488"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8" name="Google Shape;10508;p88"/>
          <p:cNvGrpSpPr/>
          <p:nvPr/>
        </p:nvGrpSpPr>
        <p:grpSpPr>
          <a:xfrm>
            <a:off x="7890048" y="2660398"/>
            <a:ext cx="420796" cy="421914"/>
            <a:chOff x="-2060175" y="2768875"/>
            <a:chExt cx="291450" cy="292225"/>
          </a:xfrm>
        </p:grpSpPr>
        <p:sp>
          <p:nvSpPr>
            <p:cNvPr id="10509" name="Google Shape;10509;p88"/>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8"/>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1" name="Google Shape;10511;p88"/>
          <p:cNvGrpSpPr/>
          <p:nvPr/>
        </p:nvGrpSpPr>
        <p:grpSpPr>
          <a:xfrm>
            <a:off x="1903657" y="3232071"/>
            <a:ext cx="421914" cy="420796"/>
            <a:chOff x="-937025" y="2064750"/>
            <a:chExt cx="292225" cy="291450"/>
          </a:xfrm>
        </p:grpSpPr>
        <p:sp>
          <p:nvSpPr>
            <p:cNvPr id="10512" name="Google Shape;10512;p88"/>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8"/>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8"/>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5" name="Google Shape;10515;p88"/>
          <p:cNvGrpSpPr/>
          <p:nvPr/>
        </p:nvGrpSpPr>
        <p:grpSpPr>
          <a:xfrm>
            <a:off x="3006820" y="1630697"/>
            <a:ext cx="421951" cy="421914"/>
            <a:chOff x="-5276050" y="2037975"/>
            <a:chExt cx="292250" cy="292225"/>
          </a:xfrm>
        </p:grpSpPr>
        <p:sp>
          <p:nvSpPr>
            <p:cNvPr id="10516" name="Google Shape;10516;p88"/>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8"/>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8"/>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9" name="Google Shape;10519;p88"/>
          <p:cNvSpPr/>
          <p:nvPr/>
        </p:nvSpPr>
        <p:spPr>
          <a:xfrm>
            <a:off x="3003187"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8"/>
          <p:cNvSpPr/>
          <p:nvPr/>
        </p:nvSpPr>
        <p:spPr>
          <a:xfrm>
            <a:off x="3019106"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21" name="Google Shape;10521;p88"/>
          <p:cNvGrpSpPr/>
          <p:nvPr/>
        </p:nvGrpSpPr>
        <p:grpSpPr>
          <a:xfrm>
            <a:off x="5765634" y="1631256"/>
            <a:ext cx="324133" cy="420796"/>
            <a:chOff x="-3462150" y="2046625"/>
            <a:chExt cx="224500" cy="291450"/>
          </a:xfrm>
        </p:grpSpPr>
        <p:sp>
          <p:nvSpPr>
            <p:cNvPr id="10522" name="Google Shape;10522;p88"/>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8"/>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8"/>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8"/>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8"/>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8"/>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8"/>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9" name="Google Shape;10529;p88"/>
          <p:cNvGrpSpPr/>
          <p:nvPr/>
        </p:nvGrpSpPr>
        <p:grpSpPr>
          <a:xfrm>
            <a:off x="5741197" y="2139276"/>
            <a:ext cx="373006" cy="423069"/>
            <a:chOff x="-3478675" y="2405775"/>
            <a:chExt cx="258350" cy="293025"/>
          </a:xfrm>
        </p:grpSpPr>
        <p:sp>
          <p:nvSpPr>
            <p:cNvPr id="10530" name="Google Shape;10530;p88"/>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8"/>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8"/>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8"/>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88"/>
          <p:cNvGrpSpPr/>
          <p:nvPr/>
        </p:nvGrpSpPr>
        <p:grpSpPr>
          <a:xfrm>
            <a:off x="5803715" y="2660398"/>
            <a:ext cx="271831" cy="421914"/>
            <a:chOff x="-3443250" y="2765725"/>
            <a:chExt cx="188275" cy="292225"/>
          </a:xfrm>
        </p:grpSpPr>
        <p:sp>
          <p:nvSpPr>
            <p:cNvPr id="10535" name="Google Shape;10535;p88"/>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8"/>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8"/>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8"/>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88"/>
          <p:cNvGrpSpPr/>
          <p:nvPr/>
        </p:nvGrpSpPr>
        <p:grpSpPr>
          <a:xfrm>
            <a:off x="832612" y="3230934"/>
            <a:ext cx="371887" cy="423069"/>
            <a:chOff x="-1684475" y="2049000"/>
            <a:chExt cx="257575" cy="293025"/>
          </a:xfrm>
        </p:grpSpPr>
        <p:sp>
          <p:nvSpPr>
            <p:cNvPr id="10540" name="Google Shape;10540;p88"/>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8"/>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8"/>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8"/>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4" name="Google Shape;10544;p88"/>
          <p:cNvSpPr/>
          <p:nvPr/>
        </p:nvSpPr>
        <p:spPr>
          <a:xfrm>
            <a:off x="2460792"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5" name="Google Shape;10545;p88"/>
          <p:cNvGrpSpPr/>
          <p:nvPr/>
        </p:nvGrpSpPr>
        <p:grpSpPr>
          <a:xfrm>
            <a:off x="4122504" y="3231514"/>
            <a:ext cx="420796" cy="421914"/>
            <a:chOff x="-1700225" y="2768875"/>
            <a:chExt cx="291450" cy="292225"/>
          </a:xfrm>
        </p:grpSpPr>
        <p:sp>
          <p:nvSpPr>
            <p:cNvPr id="10546" name="Google Shape;10546;p88"/>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8"/>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8"/>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8"/>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8"/>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8"/>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88"/>
          <p:cNvGrpSpPr/>
          <p:nvPr/>
        </p:nvGrpSpPr>
        <p:grpSpPr>
          <a:xfrm>
            <a:off x="3590852" y="3230935"/>
            <a:ext cx="371887" cy="423069"/>
            <a:chOff x="-919700" y="2420750"/>
            <a:chExt cx="257575" cy="293025"/>
          </a:xfrm>
        </p:grpSpPr>
        <p:sp>
          <p:nvSpPr>
            <p:cNvPr id="10553" name="Google Shape;10553;p88"/>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8"/>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8"/>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6" name="Google Shape;10556;p88"/>
          <p:cNvGrpSpPr/>
          <p:nvPr/>
        </p:nvGrpSpPr>
        <p:grpSpPr>
          <a:xfrm>
            <a:off x="1926044" y="1645950"/>
            <a:ext cx="409531" cy="410617"/>
            <a:chOff x="6679825" y="2693700"/>
            <a:chExt cx="257875" cy="258575"/>
          </a:xfrm>
        </p:grpSpPr>
        <p:sp>
          <p:nvSpPr>
            <p:cNvPr id="10557" name="Google Shape;10557;p88"/>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8"/>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88"/>
          <p:cNvGrpSpPr/>
          <p:nvPr/>
        </p:nvGrpSpPr>
        <p:grpSpPr>
          <a:xfrm>
            <a:off x="1915618" y="2142110"/>
            <a:ext cx="420531" cy="417262"/>
            <a:chOff x="6790450" y="3119050"/>
            <a:chExt cx="262750" cy="260675"/>
          </a:xfrm>
        </p:grpSpPr>
        <p:sp>
          <p:nvSpPr>
            <p:cNvPr id="10560" name="Google Shape;10560;p88"/>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8"/>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88"/>
          <p:cNvGrpSpPr/>
          <p:nvPr/>
        </p:nvGrpSpPr>
        <p:grpSpPr>
          <a:xfrm>
            <a:off x="6542730" y="3755436"/>
            <a:ext cx="358093" cy="407391"/>
            <a:chOff x="7660859" y="2571753"/>
            <a:chExt cx="366561" cy="417024"/>
          </a:xfrm>
        </p:grpSpPr>
        <p:sp>
          <p:nvSpPr>
            <p:cNvPr id="10563" name="Google Shape;10563;p88"/>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8"/>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8"/>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6" name="Google Shape;10566;p88"/>
          <p:cNvGrpSpPr/>
          <p:nvPr/>
        </p:nvGrpSpPr>
        <p:grpSpPr>
          <a:xfrm>
            <a:off x="4077412" y="3755436"/>
            <a:ext cx="407391" cy="407391"/>
            <a:chOff x="5566722" y="2571753"/>
            <a:chExt cx="417024" cy="417024"/>
          </a:xfrm>
        </p:grpSpPr>
        <p:sp>
          <p:nvSpPr>
            <p:cNvPr id="10567" name="Google Shape;10567;p88"/>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8"/>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88"/>
          <p:cNvGrpSpPr/>
          <p:nvPr/>
        </p:nvGrpSpPr>
        <p:grpSpPr>
          <a:xfrm>
            <a:off x="4693744" y="3857692"/>
            <a:ext cx="407381" cy="202880"/>
            <a:chOff x="6090251" y="2676413"/>
            <a:chExt cx="417014" cy="207677"/>
          </a:xfrm>
        </p:grpSpPr>
        <p:sp>
          <p:nvSpPr>
            <p:cNvPr id="10570" name="Google Shape;10570;p88"/>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8"/>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8"/>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8"/>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88"/>
          <p:cNvGrpSpPr/>
          <p:nvPr/>
        </p:nvGrpSpPr>
        <p:grpSpPr>
          <a:xfrm>
            <a:off x="5926398" y="3755436"/>
            <a:ext cx="407391" cy="407391"/>
            <a:chOff x="7137330" y="2571753"/>
            <a:chExt cx="417024" cy="417024"/>
          </a:xfrm>
        </p:grpSpPr>
        <p:sp>
          <p:nvSpPr>
            <p:cNvPr id="10575" name="Google Shape;10575;p88"/>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8"/>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8"/>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8" name="Google Shape;10578;p88"/>
          <p:cNvGrpSpPr/>
          <p:nvPr/>
        </p:nvGrpSpPr>
        <p:grpSpPr>
          <a:xfrm>
            <a:off x="5310066" y="3755436"/>
            <a:ext cx="407391" cy="407391"/>
            <a:chOff x="6613801" y="2571753"/>
            <a:chExt cx="417024" cy="417024"/>
          </a:xfrm>
        </p:grpSpPr>
        <p:sp>
          <p:nvSpPr>
            <p:cNvPr id="10579" name="Google Shape;10579;p88"/>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8"/>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8"/>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8"/>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8"/>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88"/>
          <p:cNvGrpSpPr/>
          <p:nvPr/>
        </p:nvGrpSpPr>
        <p:grpSpPr>
          <a:xfrm>
            <a:off x="7896740" y="3238780"/>
            <a:ext cx="407411" cy="407411"/>
            <a:chOff x="2964567" y="2571753"/>
            <a:chExt cx="417045" cy="417045"/>
          </a:xfrm>
        </p:grpSpPr>
        <p:sp>
          <p:nvSpPr>
            <p:cNvPr id="10585" name="Google Shape;10585;p88"/>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8"/>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88"/>
          <p:cNvGrpSpPr/>
          <p:nvPr/>
        </p:nvGrpSpPr>
        <p:grpSpPr>
          <a:xfrm>
            <a:off x="1612062" y="3815897"/>
            <a:ext cx="407391" cy="286470"/>
            <a:chOff x="3476576" y="2633631"/>
            <a:chExt cx="417024" cy="293244"/>
          </a:xfrm>
        </p:grpSpPr>
        <p:sp>
          <p:nvSpPr>
            <p:cNvPr id="10588" name="Google Shape;10588;p88"/>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8"/>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88"/>
          <p:cNvGrpSpPr/>
          <p:nvPr/>
        </p:nvGrpSpPr>
        <p:grpSpPr>
          <a:xfrm>
            <a:off x="2228394" y="3755508"/>
            <a:ext cx="407411" cy="407248"/>
            <a:chOff x="3988564" y="2571836"/>
            <a:chExt cx="417045" cy="416878"/>
          </a:xfrm>
        </p:grpSpPr>
        <p:sp>
          <p:nvSpPr>
            <p:cNvPr id="10591" name="Google Shape;10591;p88"/>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8"/>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88"/>
          <p:cNvGrpSpPr/>
          <p:nvPr/>
        </p:nvGrpSpPr>
        <p:grpSpPr>
          <a:xfrm>
            <a:off x="2844747" y="3755436"/>
            <a:ext cx="407391" cy="407391"/>
            <a:chOff x="4500573" y="2571753"/>
            <a:chExt cx="417024" cy="417024"/>
          </a:xfrm>
        </p:grpSpPr>
        <p:sp>
          <p:nvSpPr>
            <p:cNvPr id="10594" name="Google Shape;10594;p88"/>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8"/>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6" name="Google Shape;10596;p88"/>
          <p:cNvGrpSpPr/>
          <p:nvPr/>
        </p:nvGrpSpPr>
        <p:grpSpPr>
          <a:xfrm>
            <a:off x="3461079" y="3755436"/>
            <a:ext cx="407391" cy="407391"/>
            <a:chOff x="5012603" y="2571753"/>
            <a:chExt cx="417024" cy="417024"/>
          </a:xfrm>
        </p:grpSpPr>
        <p:sp>
          <p:nvSpPr>
            <p:cNvPr id="10597" name="Google Shape;10597;p88"/>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8"/>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9" name="Google Shape;10599;p88"/>
          <p:cNvSpPr/>
          <p:nvPr/>
        </p:nvSpPr>
        <p:spPr>
          <a:xfrm>
            <a:off x="5201286"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00" name="Google Shape;10600;p88"/>
          <p:cNvGrpSpPr/>
          <p:nvPr/>
        </p:nvGrpSpPr>
        <p:grpSpPr>
          <a:xfrm>
            <a:off x="5721826" y="3238790"/>
            <a:ext cx="407432" cy="407391"/>
            <a:chOff x="812101" y="2571761"/>
            <a:chExt cx="417066" cy="417024"/>
          </a:xfrm>
        </p:grpSpPr>
        <p:sp>
          <p:nvSpPr>
            <p:cNvPr id="10601" name="Google Shape;10601;p88"/>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8"/>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8"/>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8"/>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88"/>
          <p:cNvGrpSpPr/>
          <p:nvPr/>
        </p:nvGrpSpPr>
        <p:grpSpPr>
          <a:xfrm>
            <a:off x="6242420" y="3238790"/>
            <a:ext cx="407391" cy="407391"/>
            <a:chOff x="1323129" y="2571761"/>
            <a:chExt cx="417024" cy="417024"/>
          </a:xfrm>
        </p:grpSpPr>
        <p:sp>
          <p:nvSpPr>
            <p:cNvPr id="10606" name="Google Shape;10606;p88"/>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8"/>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8"/>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8"/>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0" name="Google Shape;10610;p88"/>
          <p:cNvSpPr/>
          <p:nvPr/>
        </p:nvSpPr>
        <p:spPr>
          <a:xfrm>
            <a:off x="6815924"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1" name="Google Shape;10611;p88"/>
          <p:cNvGrpSpPr/>
          <p:nvPr/>
        </p:nvGrpSpPr>
        <p:grpSpPr>
          <a:xfrm>
            <a:off x="7378895" y="3238843"/>
            <a:ext cx="408023" cy="407411"/>
            <a:chOff x="2344476" y="2571761"/>
            <a:chExt cx="417671" cy="417045"/>
          </a:xfrm>
        </p:grpSpPr>
        <p:sp>
          <p:nvSpPr>
            <p:cNvPr id="10612" name="Google Shape;10612;p88"/>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8"/>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88"/>
          <p:cNvGrpSpPr/>
          <p:nvPr/>
        </p:nvGrpSpPr>
        <p:grpSpPr>
          <a:xfrm>
            <a:off x="7109755" y="3759535"/>
            <a:ext cx="399178" cy="399178"/>
            <a:chOff x="2038375" y="3798025"/>
            <a:chExt cx="841792" cy="841792"/>
          </a:xfrm>
        </p:grpSpPr>
        <p:sp>
          <p:nvSpPr>
            <p:cNvPr id="10615" name="Google Shape;10615;p88"/>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8"/>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620" name="Shape 10620"/>
        <p:cNvGrpSpPr/>
        <p:nvPr/>
      </p:nvGrpSpPr>
      <p:grpSpPr>
        <a:xfrm>
          <a:off x="0" y="0"/>
          <a:ext cx="0" cy="0"/>
          <a:chOff x="0" y="0"/>
          <a:chExt cx="0" cy="0"/>
        </a:xfrm>
      </p:grpSpPr>
      <p:pic>
        <p:nvPicPr>
          <p:cNvPr id="10621" name="Google Shape;10621;p8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 name="Shape 269"/>
        <p:cNvGrpSpPr/>
        <p:nvPr/>
      </p:nvGrpSpPr>
      <p:grpSpPr>
        <a:xfrm>
          <a:off x="0" y="0"/>
          <a:ext cx="0" cy="0"/>
          <a:chOff x="0" y="0"/>
          <a:chExt cx="0" cy="0"/>
        </a:xfrm>
      </p:grpSpPr>
      <p:sp>
        <p:nvSpPr>
          <p:cNvPr id="270" name="Google Shape;270;p33"/>
          <p:cNvSpPr txBox="1"/>
          <p:nvPr>
            <p:ph type="title"/>
          </p:nvPr>
        </p:nvSpPr>
        <p:spPr>
          <a:xfrm>
            <a:off x="334175" y="124275"/>
            <a:ext cx="6399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Stardew Valley</a:t>
            </a:r>
            <a:endParaRPr b="1" i="1" sz="3400">
              <a:solidFill>
                <a:schemeClr val="dk2"/>
              </a:solidFill>
              <a:latin typeface="EB Garamond"/>
              <a:ea typeface="EB Garamond"/>
              <a:cs typeface="EB Garamond"/>
              <a:sym typeface="EB Garamond"/>
            </a:endParaRPr>
          </a:p>
          <a:p>
            <a:pPr indent="0" lvl="0" marL="0" rtl="0" algn="l">
              <a:spcBef>
                <a:spcPts val="0"/>
              </a:spcBef>
              <a:spcAft>
                <a:spcPts val="0"/>
              </a:spcAft>
              <a:buNone/>
            </a:pPr>
            <a:r>
              <a:rPr lang="en" sz="2000">
                <a:latin typeface="EB Garamond"/>
                <a:ea typeface="EB Garamond"/>
                <a:cs typeface="EB Garamond"/>
                <a:sym typeface="EB Garamond"/>
              </a:rPr>
              <a:t>Market Research • </a:t>
            </a:r>
            <a:r>
              <a:rPr i="1" lang="en" sz="2000">
                <a:latin typeface="EB Garamond"/>
                <a:ea typeface="EB Garamond"/>
                <a:cs typeface="EB Garamond"/>
                <a:sym typeface="EB Garamond"/>
              </a:rPr>
              <a:t> </a:t>
            </a:r>
            <a:r>
              <a:rPr lang="en" sz="1800">
                <a:solidFill>
                  <a:schemeClr val="dk2"/>
                </a:solidFill>
                <a:latin typeface="EB Garamond"/>
                <a:ea typeface="EB Garamond"/>
                <a:cs typeface="EB Garamond"/>
                <a:sym typeface="EB Garamond"/>
              </a:rPr>
              <a:t>Simulation Game</a:t>
            </a:r>
            <a:endParaRPr b="1" i="1" sz="3400">
              <a:solidFill>
                <a:schemeClr val="dk2"/>
              </a:solidFill>
              <a:latin typeface="EB Garamond"/>
              <a:ea typeface="EB Garamond"/>
              <a:cs typeface="EB Garamond"/>
              <a:sym typeface="EB Garamond"/>
            </a:endParaRPr>
          </a:p>
        </p:txBody>
      </p:sp>
      <p:pic>
        <p:nvPicPr>
          <p:cNvPr id="271" name="Google Shape;271;p33"/>
          <p:cNvPicPr preferRelativeResize="0"/>
          <p:nvPr/>
        </p:nvPicPr>
        <p:blipFill rotWithShape="1">
          <a:blip r:embed="rId3">
            <a:alphaModFix/>
          </a:blip>
          <a:srcRect b="436" l="0" r="0" t="436"/>
          <a:stretch/>
        </p:blipFill>
        <p:spPr>
          <a:xfrm>
            <a:off x="3292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272" name="Google Shape;272;p33"/>
          <p:cNvSpPr txBox="1"/>
          <p:nvPr>
            <p:ph idx="4294967295" type="subTitle"/>
          </p:nvPr>
        </p:nvSpPr>
        <p:spPr>
          <a:xfrm>
            <a:off x="4713150" y="243075"/>
            <a:ext cx="4196700" cy="481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Works</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Popular indie gameplay comprised of pixelated design, warmer colors, and a soothing soundtrack. </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Multiplayer option where up to 4 users are able to join the same world.</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Available on iOS, Android, Switch, Playstation, macOS, Linux, and more.</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Doesn’t Work</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Minimum cost of $15.</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An abundance of activity options may be confusing and overwhelming and directions are not elaborately explained.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Uniqueness and Implications</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While the application has a significant nature-based component that has been known to help users relax, </a:t>
            </a:r>
            <a:r>
              <a:rPr i="1" lang="en" sz="1300">
                <a:solidFill>
                  <a:srgbClr val="000000"/>
                </a:solidFill>
                <a:latin typeface="EB Garamond"/>
                <a:ea typeface="EB Garamond"/>
                <a:cs typeface="EB Garamond"/>
                <a:sym typeface="EB Garamond"/>
              </a:rPr>
              <a:t>Arbor</a:t>
            </a:r>
            <a:r>
              <a:rPr lang="en" sz="1300">
                <a:solidFill>
                  <a:srgbClr val="000000"/>
                </a:solidFill>
                <a:latin typeface="EB Garamond"/>
                <a:ea typeface="EB Garamond"/>
                <a:cs typeface="EB Garamond"/>
                <a:sym typeface="EB Garamond"/>
              </a:rPr>
              <a:t> is unique in its ability to combine nature focused gameplay with actively improving mental health rather than as an after effect. </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Need for a indie-style ‘comfort’ game </a:t>
            </a:r>
            <a:r>
              <a:rPr lang="en" sz="1300">
                <a:solidFill>
                  <a:srgbClr val="000000"/>
                </a:solidFill>
                <a:latin typeface="EB Garamond"/>
                <a:ea typeface="EB Garamond"/>
                <a:cs typeface="EB Garamond"/>
                <a:sym typeface="EB Garamond"/>
              </a:rPr>
              <a:t>that allows users to relax and reduce stress.</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p:txBody>
      </p:sp>
      <p:pic>
        <p:nvPicPr>
          <p:cNvPr id="273" name="Google Shape;273;p33"/>
          <p:cNvPicPr preferRelativeResize="0"/>
          <p:nvPr/>
        </p:nvPicPr>
        <p:blipFill rotWithShape="1">
          <a:blip r:embed="rId4">
            <a:alphaModFix/>
          </a:blip>
          <a:srcRect b="0" l="23341" r="23341" t="0"/>
          <a:stretch/>
        </p:blipFill>
        <p:spPr>
          <a:xfrm>
            <a:off x="23909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274" name="Google Shape;274;p33"/>
          <p:cNvSpPr txBox="1"/>
          <p:nvPr/>
        </p:nvSpPr>
        <p:spPr>
          <a:xfrm>
            <a:off x="424800" y="3326075"/>
            <a:ext cx="4064100" cy="165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Description</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latin typeface="EB Garamond"/>
                <a:ea typeface="EB Garamond"/>
                <a:cs typeface="EB Garamond"/>
                <a:sym typeface="EB Garamond"/>
              </a:rPr>
              <a:t>A simulation game in which the user inherits their grandfather’s farm and is tasked with turning its old plots into a thriving  farmstead.</a:t>
            </a:r>
            <a:endParaRPr sz="1300">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latin typeface="EB Garamond"/>
                <a:ea typeface="EB Garamond"/>
                <a:cs typeface="EB Garamond"/>
                <a:sym typeface="EB Garamond"/>
              </a:rPr>
              <a:t>Players are able to complete tasks, interact with other characters, and tend to their land, among other activities.</a:t>
            </a:r>
            <a:endParaRPr>
              <a:latin typeface="Open Sans"/>
              <a:ea typeface="Open Sans"/>
              <a:cs typeface="Open Sans"/>
              <a:sym typeface="Open Sans"/>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 name="Shape 278"/>
        <p:cNvGrpSpPr/>
        <p:nvPr/>
      </p:nvGrpSpPr>
      <p:grpSpPr>
        <a:xfrm>
          <a:off x="0" y="0"/>
          <a:ext cx="0" cy="0"/>
          <a:chOff x="0" y="0"/>
          <a:chExt cx="0" cy="0"/>
        </a:xfrm>
      </p:grpSpPr>
      <p:sp>
        <p:nvSpPr>
          <p:cNvPr id="279" name="Google Shape;279;p34"/>
          <p:cNvSpPr txBox="1"/>
          <p:nvPr>
            <p:ph type="title"/>
          </p:nvPr>
        </p:nvSpPr>
        <p:spPr>
          <a:xfrm>
            <a:off x="334175" y="124275"/>
            <a:ext cx="6399600" cy="9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Remento</a:t>
            </a:r>
            <a:endParaRPr b="1" i="1" sz="3400">
              <a:solidFill>
                <a:schemeClr val="dk2"/>
              </a:solidFill>
              <a:latin typeface="EB Garamond"/>
              <a:ea typeface="EB Garamond"/>
              <a:cs typeface="EB Garamond"/>
              <a:sym typeface="EB Garamond"/>
            </a:endParaRPr>
          </a:p>
          <a:p>
            <a:pPr indent="0" lvl="0" marL="0" rtl="0" algn="l">
              <a:spcBef>
                <a:spcPts val="0"/>
              </a:spcBef>
              <a:spcAft>
                <a:spcPts val="0"/>
              </a:spcAft>
              <a:buNone/>
            </a:pPr>
            <a:r>
              <a:rPr lang="en" sz="2000">
                <a:latin typeface="EB Garamond"/>
                <a:ea typeface="EB Garamond"/>
                <a:cs typeface="EB Garamond"/>
                <a:sym typeface="EB Garamond"/>
              </a:rPr>
              <a:t>Market Research • </a:t>
            </a:r>
            <a:r>
              <a:rPr i="1" lang="en" sz="2000">
                <a:latin typeface="EB Garamond"/>
                <a:ea typeface="EB Garamond"/>
                <a:cs typeface="EB Garamond"/>
                <a:sym typeface="EB Garamond"/>
              </a:rPr>
              <a:t> </a:t>
            </a:r>
            <a:r>
              <a:rPr lang="en" sz="1800">
                <a:solidFill>
                  <a:schemeClr val="dk2"/>
                </a:solidFill>
                <a:latin typeface="EB Garamond"/>
                <a:ea typeface="EB Garamond"/>
                <a:cs typeface="EB Garamond"/>
                <a:sym typeface="EB Garamond"/>
              </a:rPr>
              <a:t>iOS Application</a:t>
            </a:r>
            <a:endParaRPr b="1" i="1" sz="3400">
              <a:solidFill>
                <a:schemeClr val="dk2"/>
              </a:solidFill>
              <a:latin typeface="EB Garamond"/>
              <a:ea typeface="EB Garamond"/>
              <a:cs typeface="EB Garamond"/>
              <a:sym typeface="EB Garamond"/>
            </a:endParaRPr>
          </a:p>
        </p:txBody>
      </p:sp>
      <p:pic>
        <p:nvPicPr>
          <p:cNvPr id="280" name="Google Shape;280;p34"/>
          <p:cNvPicPr preferRelativeResize="0"/>
          <p:nvPr/>
        </p:nvPicPr>
        <p:blipFill rotWithShape="1">
          <a:blip r:embed="rId3">
            <a:alphaModFix/>
          </a:blip>
          <a:srcRect b="0" l="2882" r="21855" t="0"/>
          <a:stretch/>
        </p:blipFill>
        <p:spPr>
          <a:xfrm>
            <a:off x="3292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281" name="Google Shape;281;p34"/>
          <p:cNvSpPr txBox="1"/>
          <p:nvPr>
            <p:ph idx="4294967295" type="subTitle"/>
          </p:nvPr>
        </p:nvSpPr>
        <p:spPr>
          <a:xfrm>
            <a:off x="4713150" y="243075"/>
            <a:ext cx="4196700" cy="481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Works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Offers a range of prompts, from lighthearted reflections to in-depth storytelling.</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Prompts are categorized by prompts for parents, grandparents, etc.</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Multiple forms of visual media available to interact with.</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Features a timeline of prompt responses.</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Doesn’t Work</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The app is largely catered towards an older age range, particularly parents and grandparents, which excludes teenagers and young adults.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Users aren’t invited to review memories frequently.</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Largely features visual media, excluding written experiences.</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Uniqueness and Implications</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i="1" lang="en" sz="1300">
                <a:solidFill>
                  <a:srgbClr val="000000"/>
                </a:solidFill>
                <a:latin typeface="EB Garamond"/>
                <a:ea typeface="EB Garamond"/>
                <a:cs typeface="EB Garamond"/>
                <a:sym typeface="EB Garamond"/>
              </a:rPr>
              <a:t>Arbor </a:t>
            </a:r>
            <a:r>
              <a:rPr lang="en" sz="1300">
                <a:solidFill>
                  <a:srgbClr val="000000"/>
                </a:solidFill>
                <a:latin typeface="EB Garamond"/>
                <a:ea typeface="EB Garamond"/>
                <a:cs typeface="EB Garamond"/>
                <a:sym typeface="EB Garamond"/>
              </a:rPr>
              <a:t>is unique </a:t>
            </a:r>
            <a:r>
              <a:rPr lang="en" sz="1300">
                <a:solidFill>
                  <a:srgbClr val="000000"/>
                </a:solidFill>
                <a:latin typeface="EB Garamond"/>
                <a:ea typeface="EB Garamond"/>
                <a:cs typeface="EB Garamond"/>
                <a:sym typeface="EB Garamond"/>
              </a:rPr>
              <a:t>in regard to continuously reflect on the memories of the users via active and infrequent recall. </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Need for multiple forms of memory recording as some users might struggle to express themselves in a visual format.</a:t>
            </a:r>
            <a:endParaRPr sz="1300">
              <a:solidFill>
                <a:srgbClr val="000000"/>
              </a:solidFill>
              <a:latin typeface="EB Garamond"/>
              <a:ea typeface="EB Garamond"/>
              <a:cs typeface="EB Garamond"/>
              <a:sym typeface="EB Garamond"/>
            </a:endParaRPr>
          </a:p>
          <a:p>
            <a:pPr indent="0" lvl="0" marL="457200" rtl="0" algn="l">
              <a:spcBef>
                <a:spcPts val="0"/>
              </a:spcBef>
              <a:spcAft>
                <a:spcPts val="0"/>
              </a:spcAft>
              <a:buNone/>
            </a:pPr>
            <a:r>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p:txBody>
      </p:sp>
      <p:pic>
        <p:nvPicPr>
          <p:cNvPr id="282" name="Google Shape;282;p34"/>
          <p:cNvPicPr preferRelativeResize="0"/>
          <p:nvPr/>
        </p:nvPicPr>
        <p:blipFill rotWithShape="1">
          <a:blip r:embed="rId4">
            <a:alphaModFix/>
          </a:blip>
          <a:srcRect b="1456" l="0" r="0" t="1446"/>
          <a:stretch/>
        </p:blipFill>
        <p:spPr>
          <a:xfrm>
            <a:off x="23909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283" name="Google Shape;283;p34"/>
          <p:cNvSpPr txBox="1"/>
          <p:nvPr/>
        </p:nvSpPr>
        <p:spPr>
          <a:xfrm>
            <a:off x="437500" y="3300675"/>
            <a:ext cx="4064100" cy="165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Description</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latin typeface="EB Garamond"/>
                <a:ea typeface="EB Garamond"/>
                <a:cs typeface="EB Garamond"/>
                <a:sym typeface="EB Garamond"/>
              </a:rPr>
              <a:t>Remento is an application that allows users to record family stories.  </a:t>
            </a:r>
            <a:endParaRPr sz="1300">
              <a:latin typeface="EB Garamond"/>
              <a:ea typeface="EB Garamond"/>
              <a:cs typeface="EB Garamond"/>
              <a:sym typeface="EB Garamond"/>
            </a:endParaRPr>
          </a:p>
          <a:p>
            <a:pPr indent="-311150" lvl="0" marL="457200" rtl="0" algn="l">
              <a:spcBef>
                <a:spcPts val="0"/>
              </a:spcBef>
              <a:spcAft>
                <a:spcPts val="0"/>
              </a:spcAft>
              <a:buClr>
                <a:schemeClr val="dk1"/>
              </a:buClr>
              <a:buSzPts val="1300"/>
              <a:buFont typeface="EB Garamond"/>
              <a:buChar char="●"/>
            </a:pPr>
            <a:r>
              <a:rPr lang="en" sz="1300">
                <a:latin typeface="EB Garamond"/>
                <a:ea typeface="EB Garamond"/>
                <a:cs typeface="EB Garamond"/>
                <a:sym typeface="EB Garamond"/>
              </a:rPr>
              <a:t>Users are given prompts and are given the opportunity to record videos answering them. They are also able to add photos and </a:t>
            </a:r>
            <a:r>
              <a:rPr lang="en" sz="1300">
                <a:latin typeface="EB Garamond"/>
                <a:ea typeface="EB Garamond"/>
                <a:cs typeface="EB Garamond"/>
                <a:sym typeface="EB Garamond"/>
              </a:rPr>
              <a:t>easily download their responses to their devices. </a:t>
            </a:r>
            <a:endParaRPr sz="1300">
              <a:latin typeface="EB Garamond"/>
              <a:ea typeface="EB Garamond"/>
              <a:cs typeface="EB Garamond"/>
              <a:sym typeface="EB Garamond"/>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 name="Shape 287"/>
        <p:cNvGrpSpPr/>
        <p:nvPr/>
      </p:nvGrpSpPr>
      <p:grpSpPr>
        <a:xfrm>
          <a:off x="0" y="0"/>
          <a:ext cx="0" cy="0"/>
          <a:chOff x="0" y="0"/>
          <a:chExt cx="0" cy="0"/>
        </a:xfrm>
      </p:grpSpPr>
      <p:sp>
        <p:nvSpPr>
          <p:cNvPr id="288" name="Google Shape;288;p35"/>
          <p:cNvSpPr txBox="1"/>
          <p:nvPr>
            <p:ph type="title"/>
          </p:nvPr>
        </p:nvSpPr>
        <p:spPr>
          <a:xfrm>
            <a:off x="334175" y="124275"/>
            <a:ext cx="6399600" cy="95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i="1" lang="en" sz="3400">
                <a:solidFill>
                  <a:schemeClr val="dk2"/>
                </a:solidFill>
                <a:latin typeface="EB Garamond"/>
                <a:ea typeface="EB Garamond"/>
                <a:cs typeface="EB Garamond"/>
                <a:sym typeface="EB Garamond"/>
              </a:rPr>
              <a:t>Tamagotchi</a:t>
            </a:r>
            <a:endParaRPr b="1" i="1" sz="3400">
              <a:solidFill>
                <a:schemeClr val="dk2"/>
              </a:solidFill>
              <a:latin typeface="EB Garamond"/>
              <a:ea typeface="EB Garamond"/>
              <a:cs typeface="EB Garamond"/>
              <a:sym typeface="EB Garamond"/>
            </a:endParaRPr>
          </a:p>
          <a:p>
            <a:pPr indent="0" lvl="0" marL="0" rtl="0" algn="l">
              <a:spcBef>
                <a:spcPts val="0"/>
              </a:spcBef>
              <a:spcAft>
                <a:spcPts val="0"/>
              </a:spcAft>
              <a:buNone/>
            </a:pPr>
            <a:r>
              <a:rPr lang="en" sz="2000">
                <a:latin typeface="EB Garamond"/>
                <a:ea typeface="EB Garamond"/>
                <a:cs typeface="EB Garamond"/>
                <a:sym typeface="EB Garamond"/>
              </a:rPr>
              <a:t>Market Research • </a:t>
            </a:r>
            <a:r>
              <a:rPr i="1" lang="en" sz="2000">
                <a:latin typeface="EB Garamond"/>
                <a:ea typeface="EB Garamond"/>
                <a:cs typeface="EB Garamond"/>
                <a:sym typeface="EB Garamond"/>
              </a:rPr>
              <a:t> </a:t>
            </a:r>
            <a:r>
              <a:rPr lang="en" sz="1800">
                <a:solidFill>
                  <a:schemeClr val="dk2"/>
                </a:solidFill>
                <a:latin typeface="EB Garamond"/>
                <a:ea typeface="EB Garamond"/>
                <a:cs typeface="EB Garamond"/>
                <a:sym typeface="EB Garamond"/>
              </a:rPr>
              <a:t>Virtual Pet Simulation</a:t>
            </a:r>
            <a:endParaRPr b="1" i="1" sz="3400">
              <a:solidFill>
                <a:schemeClr val="dk2"/>
              </a:solidFill>
              <a:latin typeface="EB Garamond"/>
              <a:ea typeface="EB Garamond"/>
              <a:cs typeface="EB Garamond"/>
              <a:sym typeface="EB Garamond"/>
            </a:endParaRPr>
          </a:p>
        </p:txBody>
      </p:sp>
      <p:pic>
        <p:nvPicPr>
          <p:cNvPr id="289" name="Google Shape;289;p35"/>
          <p:cNvPicPr preferRelativeResize="0"/>
          <p:nvPr/>
        </p:nvPicPr>
        <p:blipFill rotWithShape="1">
          <a:blip r:embed="rId3">
            <a:alphaModFix/>
          </a:blip>
          <a:srcRect b="2624" l="0" r="0" t="2624"/>
          <a:stretch/>
        </p:blipFill>
        <p:spPr>
          <a:xfrm>
            <a:off x="3292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290" name="Google Shape;290;p35"/>
          <p:cNvSpPr txBox="1"/>
          <p:nvPr>
            <p:ph idx="4294967295" type="subTitle"/>
          </p:nvPr>
        </p:nvSpPr>
        <p:spPr>
          <a:xfrm>
            <a:off x="4713150" y="166500"/>
            <a:ext cx="4196700" cy="4810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Works</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Diverse array of pets and apparatus styles increases engagement with users that want to compare.</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Heavily appeals to the nurturing instinct of humans.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Simplicity of three button design makes the product approachable to new users.</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What Doesn’t Work</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Can cost anywhere between $20 - $60.</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Short lifespans ensure that constant attention is necessary, which can inhibit daily tasks and distract users from important tasks.</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Popularized physical component and limited availability.</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Virtual version is largely targeted towards children.</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600">
              <a:solidFill>
                <a:srgbClr val="000000"/>
              </a:solidFill>
              <a:latin typeface="EB Garamond"/>
              <a:ea typeface="EB Garamond"/>
              <a:cs typeface="EB Garamond"/>
              <a:sym typeface="EB Garamond"/>
            </a:endParaRPr>
          </a:p>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Uniqueness and Implications</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i="1" lang="en" sz="1300">
                <a:solidFill>
                  <a:srgbClr val="000000"/>
                </a:solidFill>
                <a:latin typeface="EB Garamond"/>
                <a:ea typeface="EB Garamond"/>
                <a:cs typeface="EB Garamond"/>
                <a:sym typeface="EB Garamond"/>
              </a:rPr>
              <a:t>Arbor </a:t>
            </a:r>
            <a:r>
              <a:rPr lang="en" sz="1300">
                <a:solidFill>
                  <a:srgbClr val="000000"/>
                </a:solidFill>
                <a:latin typeface="EB Garamond"/>
                <a:ea typeface="EB Garamond"/>
                <a:cs typeface="EB Garamond"/>
                <a:sym typeface="EB Garamond"/>
              </a:rPr>
              <a:t>is unique in infrequent and non-demanding tasks and objectives. Additionally, the use of a user avatar as the product’s centerpiece enforces self care rather than external nurturing.</a:t>
            </a:r>
            <a:endParaRPr sz="1300">
              <a:solidFill>
                <a:srgbClr val="000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solidFill>
                  <a:srgbClr val="000000"/>
                </a:solidFill>
                <a:latin typeface="EB Garamond"/>
                <a:ea typeface="EB Garamond"/>
                <a:cs typeface="EB Garamond"/>
                <a:sym typeface="EB Garamond"/>
              </a:rPr>
              <a:t>Need for a nurture application with a simplistic design the attracts users of all ages in a manner in which people can form communities.</a:t>
            </a:r>
            <a:endParaRPr sz="1300">
              <a:solidFill>
                <a:srgbClr val="000000"/>
              </a:solidFill>
              <a:latin typeface="EB Garamond"/>
              <a:ea typeface="EB Garamond"/>
              <a:cs typeface="EB Garamond"/>
              <a:sym typeface="EB Garamond"/>
            </a:endParaRPr>
          </a:p>
          <a:p>
            <a:pPr indent="0" lvl="0" marL="457200" rtl="0" algn="l">
              <a:spcBef>
                <a:spcPts val="0"/>
              </a:spcBef>
              <a:spcAft>
                <a:spcPts val="0"/>
              </a:spcAft>
              <a:buNone/>
            </a:pPr>
            <a:r>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sz="1300">
              <a:solidFill>
                <a:srgbClr val="000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1800">
              <a:solidFill>
                <a:srgbClr val="BF9000"/>
              </a:solidFill>
              <a:latin typeface="EB Garamond"/>
              <a:ea typeface="EB Garamond"/>
              <a:cs typeface="EB Garamond"/>
              <a:sym typeface="EB Garamond"/>
            </a:endParaRPr>
          </a:p>
        </p:txBody>
      </p:sp>
      <p:pic>
        <p:nvPicPr>
          <p:cNvPr id="291" name="Google Shape;291;p35"/>
          <p:cNvPicPr preferRelativeResize="0"/>
          <p:nvPr/>
        </p:nvPicPr>
        <p:blipFill rotWithShape="1">
          <a:blip r:embed="rId4">
            <a:alphaModFix/>
          </a:blip>
          <a:srcRect b="33900" l="0" r="0" t="7018"/>
          <a:stretch/>
        </p:blipFill>
        <p:spPr>
          <a:xfrm>
            <a:off x="2390900" y="1146750"/>
            <a:ext cx="1913400" cy="2009700"/>
          </a:xfrm>
          <a:prstGeom prst="roundRect">
            <a:avLst>
              <a:gd fmla="val 16667" name="adj"/>
            </a:avLst>
          </a:prstGeom>
          <a:noFill/>
          <a:ln cap="flat" cmpd="sng" w="19050">
            <a:solidFill>
              <a:schemeClr val="dk2"/>
            </a:solidFill>
            <a:prstDash val="solid"/>
            <a:round/>
            <a:headEnd len="sm" w="sm" type="none"/>
            <a:tailEnd len="sm" w="sm" type="none"/>
          </a:ln>
        </p:spPr>
      </p:pic>
      <p:sp>
        <p:nvSpPr>
          <p:cNvPr id="292" name="Google Shape;292;p35"/>
          <p:cNvSpPr txBox="1"/>
          <p:nvPr/>
        </p:nvSpPr>
        <p:spPr>
          <a:xfrm>
            <a:off x="424800" y="3326075"/>
            <a:ext cx="4064100" cy="165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800">
                <a:solidFill>
                  <a:srgbClr val="BF9000"/>
                </a:solidFill>
                <a:latin typeface="EB Garamond"/>
                <a:ea typeface="EB Garamond"/>
                <a:cs typeface="EB Garamond"/>
                <a:sym typeface="EB Garamond"/>
              </a:rPr>
              <a:t>Description</a:t>
            </a:r>
            <a:endParaRPr b="1" sz="1800">
              <a:solidFill>
                <a:srgbClr val="BF9000"/>
              </a:solidFill>
              <a:latin typeface="EB Garamond"/>
              <a:ea typeface="EB Garamond"/>
              <a:cs typeface="EB Garamond"/>
              <a:sym typeface="EB Garamond"/>
            </a:endParaRPr>
          </a:p>
          <a:p>
            <a:pPr indent="0" lvl="0" marL="0" rtl="0" algn="l">
              <a:spcBef>
                <a:spcPts val="0"/>
              </a:spcBef>
              <a:spcAft>
                <a:spcPts val="0"/>
              </a:spcAft>
              <a:buNone/>
            </a:pPr>
            <a:r>
              <a:t/>
            </a:r>
            <a:endParaRPr b="1" sz="600">
              <a:solidFill>
                <a:srgbClr val="BF9000"/>
              </a:solidFill>
              <a:latin typeface="EB Garamond"/>
              <a:ea typeface="EB Garamond"/>
              <a:cs typeface="EB Garamond"/>
              <a:sym typeface="EB Garamond"/>
            </a:endParaRPr>
          </a:p>
          <a:p>
            <a:pPr indent="-311150" lvl="0" marL="457200" rtl="0" algn="l">
              <a:spcBef>
                <a:spcPts val="0"/>
              </a:spcBef>
              <a:spcAft>
                <a:spcPts val="0"/>
              </a:spcAft>
              <a:buClr>
                <a:srgbClr val="000000"/>
              </a:buClr>
              <a:buSzPts val="1300"/>
              <a:buFont typeface="EB Garamond"/>
              <a:buChar char="●"/>
            </a:pPr>
            <a:r>
              <a:rPr lang="en" sz="1300">
                <a:latin typeface="EB Garamond"/>
                <a:ea typeface="EB Garamond"/>
                <a:cs typeface="EB Garamond"/>
                <a:sym typeface="EB Garamond"/>
              </a:rPr>
              <a:t>Tamagotchi is a virtual pet simulation game that users can as a keychain. </a:t>
            </a:r>
            <a:endParaRPr sz="1300">
              <a:latin typeface="EB Garamond"/>
              <a:ea typeface="EB Garamond"/>
              <a:cs typeface="EB Garamond"/>
              <a:sym typeface="EB Garamond"/>
            </a:endParaRPr>
          </a:p>
          <a:p>
            <a:pPr indent="-311150" lvl="0" marL="457200" rtl="0" algn="l">
              <a:spcBef>
                <a:spcPts val="0"/>
              </a:spcBef>
              <a:spcAft>
                <a:spcPts val="0"/>
              </a:spcAft>
              <a:buClr>
                <a:schemeClr val="dk1"/>
              </a:buClr>
              <a:buSzPts val="1300"/>
              <a:buFont typeface="EB Garamond"/>
              <a:buChar char="●"/>
            </a:pPr>
            <a:r>
              <a:rPr lang="en" sz="1300">
                <a:latin typeface="EB Garamond"/>
                <a:ea typeface="EB Garamond"/>
                <a:cs typeface="EB Garamond"/>
                <a:sym typeface="EB Garamond"/>
              </a:rPr>
              <a:t>Users engage with their tamagotchis by feeding them, playing games with them, and turning on the lights in their room to keep them healthy and alive.</a:t>
            </a:r>
            <a:endParaRPr sz="1300">
              <a:latin typeface="EB Garamond"/>
              <a:ea typeface="EB Garamond"/>
              <a:cs typeface="EB Garamond"/>
              <a:sym typeface="EB Garamond"/>
            </a:endParaRPr>
          </a:p>
        </p:txBody>
      </p:sp>
    </p:spTree>
  </p:cSld>
  <p:clrMapOvr>
    <a:masterClrMapping/>
  </p:clrMapOvr>
</p:sld>
</file>

<file path=ppt/theme/theme1.xml><?xml version="1.0" encoding="utf-8"?>
<a:theme xmlns:a="http://schemas.openxmlformats.org/drawingml/2006/main" xmlns:r="http://schemas.openxmlformats.org/officeDocument/2006/relationships" name="Minimalist Abstract Social Media Strategy by Slidesgo">
  <a:themeElements>
    <a:clrScheme name="Simple Light">
      <a:dk1>
        <a:srgbClr val="270901"/>
      </a:dk1>
      <a:lt1>
        <a:srgbClr val="EFE8DE"/>
      </a:lt1>
      <a:dk2>
        <a:srgbClr val="A65F31"/>
      </a:dk2>
      <a:lt2>
        <a:srgbClr val="FFFBF5"/>
      </a:lt2>
      <a:accent1>
        <a:srgbClr val="D7CDC4"/>
      </a:accent1>
      <a:accent2>
        <a:srgbClr val="D79A49"/>
      </a:accent2>
      <a:accent3>
        <a:srgbClr val="FFFFFF"/>
      </a:accent3>
      <a:accent4>
        <a:srgbClr val="FFFFFF"/>
      </a:accent4>
      <a:accent5>
        <a:srgbClr val="FFFFFF"/>
      </a:accent5>
      <a:accent6>
        <a:srgbClr val="FFFFFF"/>
      </a:accent6>
      <a:hlink>
        <a:srgbClr val="27090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