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67.xml"/>
  <Override ContentType="application/vnd.openxmlformats-officedocument.presentationml.notesSlide+xml" PartName="/ppt/notesSlides/notesSlide59.xml"/>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76.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68.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77.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73.xml"/>
  <Override ContentType="application/vnd.openxmlformats-officedocument.presentationml.notesSlide+xml" PartName="/ppt/notesSlides/notesSlide56.xml"/>
  <Override ContentType="application/vnd.openxmlformats-officedocument.presentationml.notesSlide+xml" PartName="/ppt/notesSlides/notesSlide30.xml"/>
  <Override ContentType="application/vnd.openxmlformats-officedocument.presentationml.notesSlide+xml" PartName="/ppt/notesSlides/notesSlide69.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61.xml"/>
  <Override ContentType="application/vnd.openxmlformats-officedocument.presentationml.notesSlide+xml" PartName="/ppt/notesSlides/notesSlide74.xml"/>
  <Override ContentType="application/vnd.openxmlformats-officedocument.presentationml.notesSlide+xml" PartName="/ppt/notesSlides/notesSlide57.xml"/>
  <Override ContentType="application/vnd.openxmlformats-officedocument.presentationml.notesSlide+xml" PartName="/ppt/notesSlides/notesSlide44.xml"/>
  <Override ContentType="application/vnd.openxmlformats-officedocument.presentationml.notesSlide+xml" PartName="/ppt/notesSlides/notesSlide58.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75.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62.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70.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63.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72.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60.xml"/>
  <Override ContentType="application/vnd.openxmlformats-officedocument.presentationml.notesSlide+xml" PartName="/ppt/notesSlides/notesSlide38.xml"/>
  <Override ContentType="application/vnd.openxmlformats-officedocument.presentationml.notesSlide+xml" PartName="/ppt/notesSlides/notesSlide64.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65.xml"/>
  <Override ContentType="application/vnd.openxmlformats-officedocument.presentationml.notesSlide+xml" PartName="/ppt/notesSlides/notesSlide78.xml"/>
  <Override ContentType="application/vnd.openxmlformats-officedocument.presentationml.notesSlide+xml" PartName="/ppt/notesSlides/notesSlide79.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71.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66.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11.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7.xml"/>
  <Override ContentType="application/vnd.openxmlformats-officedocument.presentationml.slideLayout+xml" PartName="/ppt/slideLayouts/slideLayout14.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6.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21.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78.xml"/>
  <Override ContentType="application/vnd.openxmlformats-officedocument.presentationml.slide+xml" PartName="/ppt/slides/slide35.xml"/>
  <Override ContentType="application/vnd.openxmlformats-officedocument.presentationml.slide+xml" PartName="/ppt/slides/slide60.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69.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77.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68.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71.xml"/>
  <Override ContentType="application/vnd.openxmlformats-officedocument.presentationml.slide+xml" PartName="/ppt/slides/slide41.xml"/>
  <Override ContentType="application/vnd.openxmlformats-officedocument.presentationml.slide+xml" PartName="/ppt/slides/slide67.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66.xml"/>
  <Override ContentType="application/vnd.openxmlformats-officedocument.presentationml.slide+xml" PartName="/ppt/slides/slide79.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7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73.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65.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72.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64.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59.xml"/>
  <Override ContentType="application/vnd.openxmlformats-officedocument.presentationml.slide+xml" PartName="/ppt/slides/slide32.xml"/>
  <Override ContentType="application/vnd.openxmlformats-officedocument.presentationml.slide+xml" PartName="/ppt/slides/slide62.xml"/>
  <Override ContentType="application/vnd.openxmlformats-officedocument.presentationml.slide+xml" PartName="/ppt/slides/slide75.xml"/>
  <Override ContentType="application/vnd.openxmlformats-officedocument.presentationml.slide+xml" PartName="/ppt/slides/slide76.xml"/>
  <Override ContentType="application/vnd.openxmlformats-officedocument.presentationml.slide+xml" PartName="/ppt/slides/slide1.xml"/>
  <Override ContentType="application/vnd.openxmlformats-officedocument.presentationml.slide+xml" PartName="/ppt/slides/slide58.xml"/>
  <Override ContentType="application/vnd.openxmlformats-officedocument.presentationml.slide+xml" PartName="/ppt/slides/slide63.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61.xml"/>
  <Override ContentType="application/vnd.openxmlformats-officedocument.presentationml.slide+xml" PartName="/ppt/slides/slide31.xml"/>
  <Override ContentType="application/vnd.openxmlformats-officedocument.presentationml.slide+xml" PartName="/ppt/slides/slide74.xml"/>
  <Override ContentType="application/vnd.openxmlformats-officedocument.presentationml.slide+xml" PartName="/ppt/slides/slide27.xml"/>
  <Override ContentType="application/vnd.openxmlformats-officedocument.presentationml.slide+xml" PartName="/ppt/slides/slide5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72" r:id="rId4"/>
    <p:sldMasterId id="2147483673"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 id="308" r:id="rId59"/>
    <p:sldId id="309" r:id="rId60"/>
    <p:sldId id="310" r:id="rId61"/>
    <p:sldId id="311" r:id="rId62"/>
    <p:sldId id="312" r:id="rId63"/>
    <p:sldId id="313" r:id="rId64"/>
    <p:sldId id="314" r:id="rId65"/>
    <p:sldId id="315" r:id="rId66"/>
    <p:sldId id="316" r:id="rId67"/>
    <p:sldId id="317" r:id="rId68"/>
    <p:sldId id="318" r:id="rId69"/>
    <p:sldId id="319" r:id="rId70"/>
    <p:sldId id="320" r:id="rId71"/>
    <p:sldId id="321" r:id="rId72"/>
    <p:sldId id="322" r:id="rId73"/>
    <p:sldId id="323" r:id="rId74"/>
    <p:sldId id="324" r:id="rId75"/>
    <p:sldId id="325" r:id="rId76"/>
    <p:sldId id="326" r:id="rId77"/>
    <p:sldId id="327" r:id="rId78"/>
    <p:sldId id="328" r:id="rId79"/>
    <p:sldId id="329" r:id="rId80"/>
    <p:sldId id="330" r:id="rId81"/>
    <p:sldId id="331" r:id="rId82"/>
    <p:sldId id="332" r:id="rId83"/>
    <p:sldId id="333" r:id="rId84"/>
    <p:sldId id="334" r:id="rId85"/>
  </p:sldIdLst>
  <p:sldSz cy="5143500" cx="9144000"/>
  <p:notesSz cx="6858000" cy="9144000"/>
  <p:embeddedFontLst>
    <p:embeddedFont>
      <p:font typeface="Raleway"/>
      <p:regular r:id="rId86"/>
      <p:bold r:id="rId87"/>
      <p:italic r:id="rId88"/>
      <p:boldItalic r:id="rId89"/>
    </p:embeddedFont>
    <p:embeddedFont>
      <p:font typeface="Proxima Nova"/>
      <p:regular r:id="rId90"/>
      <p:bold r:id="rId91"/>
      <p:italic r:id="rId92"/>
      <p:boldItalic r:id="rId93"/>
    </p:embeddedFont>
    <p:embeddedFont>
      <p:font typeface="Roboto Medium"/>
      <p:regular r:id="rId94"/>
      <p:bold r:id="rId95"/>
      <p:italic r:id="rId96"/>
      <p:boldItalic r:id="rId97"/>
    </p:embeddedFont>
    <p:embeddedFont>
      <p:font typeface="Amatic SC"/>
      <p:regular r:id="rId98"/>
      <p:bold r:id="rId99"/>
    </p:embeddedFont>
    <p:embeddedFont>
      <p:font typeface="EB Garamond Medium"/>
      <p:regular r:id="rId100"/>
      <p:bold r:id="rId101"/>
      <p:italic r:id="rId102"/>
      <p:boldItalic r:id="rId103"/>
    </p:embeddedFont>
    <p:embeddedFont>
      <p:font typeface="Lato"/>
      <p:regular r:id="rId104"/>
      <p:bold r:id="rId105"/>
      <p:italic r:id="rId106"/>
      <p:boldItalic r:id="rId107"/>
    </p:embeddedFont>
    <p:embeddedFont>
      <p:font typeface="Bebas Neue"/>
      <p:regular r:id="rId108"/>
    </p:embeddedFont>
    <p:embeddedFont>
      <p:font typeface="EB Garamond"/>
      <p:regular r:id="rId109"/>
      <p:bold r:id="rId110"/>
      <p:italic r:id="rId111"/>
      <p:boldItalic r:id="rId112"/>
    </p:embeddedFont>
    <p:embeddedFont>
      <p:font typeface="Reem Kufi"/>
      <p:regular r:id="rId113"/>
      <p:bold r:id="rId114"/>
    </p:embeddedFont>
    <p:embeddedFont>
      <p:font typeface="Open Sans"/>
      <p:regular r:id="rId115"/>
      <p:bold r:id="rId116"/>
      <p:italic r:id="rId117"/>
      <p:boldItalic r:id="rId118"/>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CE8FC9B4-1BB6-434A-AD4B-BE4B7ACB7840}">
  <a:tblStyle styleId="{CE8FC9B4-1BB6-434A-AD4B-BE4B7ACB7840}"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 styleId="{B6B2C75D-BF76-44E9-8039-FD2C928FBA21}" styleName="Table_1">
    <a:wholeTbl>
      <a:tcTxStyle>
        <a:font>
          <a:latin typeface="Arial"/>
          <a:ea typeface="Arial"/>
          <a:cs typeface="Arial"/>
        </a:font>
        <a:srgbClr val="000000"/>
      </a:tcTxStyle>
      <a:tcStyle>
        <a:tcBdr>
          <a:left>
            <a:ln cap="flat" cmpd="sng" w="9525">
              <a:solidFill>
                <a:srgbClr val="000000"/>
              </a:solidFill>
              <a:prstDash val="solid"/>
              <a:round/>
              <a:headEnd len="sm" w="sm" type="none"/>
              <a:tailEnd len="sm" w="sm" type="none"/>
            </a:ln>
          </a:left>
          <a:right>
            <a:ln cap="flat" cmpd="sng" w="9525">
              <a:solidFill>
                <a:srgbClr val="000000"/>
              </a:solidFill>
              <a:prstDash val="solid"/>
              <a:round/>
              <a:headEnd len="sm" w="sm" type="none"/>
              <a:tailEnd len="sm" w="sm" type="none"/>
            </a:ln>
          </a:right>
          <a:top>
            <a:ln cap="flat" cmpd="sng" w="9525">
              <a:solidFill>
                <a:srgbClr val="000000"/>
              </a:solidFill>
              <a:prstDash val="solid"/>
              <a:round/>
              <a:headEnd len="sm" w="sm" type="none"/>
              <a:tailEnd len="sm" w="sm" type="none"/>
            </a:ln>
          </a:top>
          <a:bottom>
            <a:ln cap="flat" cmpd="sng" w="9525">
              <a:solidFill>
                <a:srgbClr val="000000"/>
              </a:solidFill>
              <a:prstDash val="solid"/>
              <a:round/>
              <a:headEnd len="sm" w="sm" type="none"/>
              <a:tailEnd len="sm" w="sm" type="none"/>
            </a:ln>
          </a:bottom>
          <a:insideH>
            <a:ln cap="flat" cmpd="sng" w="9525">
              <a:solidFill>
                <a:srgbClr val="000000"/>
              </a:solidFill>
              <a:prstDash val="solid"/>
              <a:round/>
              <a:headEnd len="sm" w="sm" type="none"/>
              <a:tailEnd len="sm" w="sm" type="none"/>
            </a:ln>
          </a:insideH>
          <a:insideV>
            <a:ln cap="flat" cmpd="sng" w="9525">
              <a:solidFill>
                <a:srgbClr val="000000"/>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107" Type="http://schemas.openxmlformats.org/officeDocument/2006/relationships/font" Target="fonts/Lato-boldItalic.fntdata"/><Relationship Id="rId106" Type="http://schemas.openxmlformats.org/officeDocument/2006/relationships/font" Target="fonts/Lato-italic.fntdata"/><Relationship Id="rId105" Type="http://schemas.openxmlformats.org/officeDocument/2006/relationships/font" Target="fonts/Lato-bold.fntdata"/><Relationship Id="rId104" Type="http://schemas.openxmlformats.org/officeDocument/2006/relationships/font" Target="fonts/Lato-regular.fntdata"/><Relationship Id="rId109" Type="http://schemas.openxmlformats.org/officeDocument/2006/relationships/font" Target="fonts/EBGaramond-regular.fntdata"/><Relationship Id="rId108" Type="http://schemas.openxmlformats.org/officeDocument/2006/relationships/font" Target="fonts/BebasNeue-regular.fntdata"/><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103" Type="http://schemas.openxmlformats.org/officeDocument/2006/relationships/font" Target="fonts/EBGaramondMedium-boldItalic.fntdata"/><Relationship Id="rId102" Type="http://schemas.openxmlformats.org/officeDocument/2006/relationships/font" Target="fonts/EBGaramondMedium-italic.fntdata"/><Relationship Id="rId101" Type="http://schemas.openxmlformats.org/officeDocument/2006/relationships/font" Target="fonts/EBGaramondMedium-bold.fntdata"/><Relationship Id="rId100" Type="http://schemas.openxmlformats.org/officeDocument/2006/relationships/font" Target="fonts/EBGaramondMedium-regular.fntdata"/><Relationship Id="rId31" Type="http://schemas.openxmlformats.org/officeDocument/2006/relationships/slide" Target="slides/slide25.xml"/><Relationship Id="rId30" Type="http://schemas.openxmlformats.org/officeDocument/2006/relationships/slide" Target="slides/slide24.xml"/><Relationship Id="rId33" Type="http://schemas.openxmlformats.org/officeDocument/2006/relationships/slide" Target="slides/slide27.xml"/><Relationship Id="rId32" Type="http://schemas.openxmlformats.org/officeDocument/2006/relationships/slide" Target="slides/slide26.xml"/><Relationship Id="rId35" Type="http://schemas.openxmlformats.org/officeDocument/2006/relationships/slide" Target="slides/slide29.xml"/><Relationship Id="rId34" Type="http://schemas.openxmlformats.org/officeDocument/2006/relationships/slide" Target="slides/slide28.xml"/><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20" Type="http://schemas.openxmlformats.org/officeDocument/2006/relationships/slide" Target="slides/slide14.xml"/><Relationship Id="rId22" Type="http://schemas.openxmlformats.org/officeDocument/2006/relationships/slide" Target="slides/slide16.xml"/><Relationship Id="rId21" Type="http://schemas.openxmlformats.org/officeDocument/2006/relationships/slide" Target="slides/slide15.xml"/><Relationship Id="rId24" Type="http://schemas.openxmlformats.org/officeDocument/2006/relationships/slide" Target="slides/slide18.xml"/><Relationship Id="rId23" Type="http://schemas.openxmlformats.org/officeDocument/2006/relationships/slide" Target="slides/slide17.xml"/><Relationship Id="rId26" Type="http://schemas.openxmlformats.org/officeDocument/2006/relationships/slide" Target="slides/slide20.xml"/><Relationship Id="rId25" Type="http://schemas.openxmlformats.org/officeDocument/2006/relationships/slide" Target="slides/slide19.xml"/><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95" Type="http://schemas.openxmlformats.org/officeDocument/2006/relationships/font" Target="fonts/RobotoMedium-bold.fntdata"/><Relationship Id="rId94" Type="http://schemas.openxmlformats.org/officeDocument/2006/relationships/font" Target="fonts/RobotoMedium-regular.fntdata"/><Relationship Id="rId97" Type="http://schemas.openxmlformats.org/officeDocument/2006/relationships/font" Target="fonts/RobotoMedium-boldItalic.fntdata"/><Relationship Id="rId96" Type="http://schemas.openxmlformats.org/officeDocument/2006/relationships/font" Target="fonts/RobotoMedium-italic.fntdata"/><Relationship Id="rId11" Type="http://schemas.openxmlformats.org/officeDocument/2006/relationships/slide" Target="slides/slide5.xml"/><Relationship Id="rId99" Type="http://schemas.openxmlformats.org/officeDocument/2006/relationships/font" Target="fonts/AmaticSC-bold.fntdata"/><Relationship Id="rId10" Type="http://schemas.openxmlformats.org/officeDocument/2006/relationships/slide" Target="slides/slide4.xml"/><Relationship Id="rId98" Type="http://schemas.openxmlformats.org/officeDocument/2006/relationships/font" Target="fonts/AmaticSC-regular.fntdata"/><Relationship Id="rId13" Type="http://schemas.openxmlformats.org/officeDocument/2006/relationships/slide" Target="slides/slide7.xml"/><Relationship Id="rId12" Type="http://schemas.openxmlformats.org/officeDocument/2006/relationships/slide" Target="slides/slide6.xml"/><Relationship Id="rId91" Type="http://schemas.openxmlformats.org/officeDocument/2006/relationships/font" Target="fonts/ProximaNova-bold.fntdata"/><Relationship Id="rId90" Type="http://schemas.openxmlformats.org/officeDocument/2006/relationships/font" Target="fonts/ProximaNova-regular.fntdata"/><Relationship Id="rId93" Type="http://schemas.openxmlformats.org/officeDocument/2006/relationships/font" Target="fonts/ProximaNova-boldItalic.fntdata"/><Relationship Id="rId92" Type="http://schemas.openxmlformats.org/officeDocument/2006/relationships/font" Target="fonts/ProximaNova-italic.fntdata"/><Relationship Id="rId118" Type="http://schemas.openxmlformats.org/officeDocument/2006/relationships/font" Target="fonts/OpenSans-boldItalic.fntdata"/><Relationship Id="rId117" Type="http://schemas.openxmlformats.org/officeDocument/2006/relationships/font" Target="fonts/OpenSans-italic.fntdata"/><Relationship Id="rId116" Type="http://schemas.openxmlformats.org/officeDocument/2006/relationships/font" Target="fonts/OpenSans-bold.fntdata"/><Relationship Id="rId115" Type="http://schemas.openxmlformats.org/officeDocument/2006/relationships/font" Target="fonts/OpenSans-regular.fntdata"/><Relationship Id="rId15" Type="http://schemas.openxmlformats.org/officeDocument/2006/relationships/slide" Target="slides/slide9.xml"/><Relationship Id="rId110" Type="http://schemas.openxmlformats.org/officeDocument/2006/relationships/font" Target="fonts/EBGaramond-bold.fntdata"/><Relationship Id="rId14" Type="http://schemas.openxmlformats.org/officeDocument/2006/relationships/slide" Target="slides/slide8.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14" Type="http://schemas.openxmlformats.org/officeDocument/2006/relationships/font" Target="fonts/ReemKufi-bold.fntdata"/><Relationship Id="rId18" Type="http://schemas.openxmlformats.org/officeDocument/2006/relationships/slide" Target="slides/slide12.xml"/><Relationship Id="rId113" Type="http://schemas.openxmlformats.org/officeDocument/2006/relationships/font" Target="fonts/ReemKufi-regular.fntdata"/><Relationship Id="rId112" Type="http://schemas.openxmlformats.org/officeDocument/2006/relationships/font" Target="fonts/EBGaramond-boldItalic.fntdata"/><Relationship Id="rId111" Type="http://schemas.openxmlformats.org/officeDocument/2006/relationships/font" Target="fonts/EBGaramond-italic.fntdata"/><Relationship Id="rId84" Type="http://schemas.openxmlformats.org/officeDocument/2006/relationships/slide" Target="slides/slide78.xml"/><Relationship Id="rId83" Type="http://schemas.openxmlformats.org/officeDocument/2006/relationships/slide" Target="slides/slide77.xml"/><Relationship Id="rId86" Type="http://schemas.openxmlformats.org/officeDocument/2006/relationships/font" Target="fonts/Raleway-regular.fntdata"/><Relationship Id="rId85" Type="http://schemas.openxmlformats.org/officeDocument/2006/relationships/slide" Target="slides/slide79.xml"/><Relationship Id="rId88" Type="http://schemas.openxmlformats.org/officeDocument/2006/relationships/font" Target="fonts/Raleway-italic.fntdata"/><Relationship Id="rId87" Type="http://schemas.openxmlformats.org/officeDocument/2006/relationships/font" Target="fonts/Raleway-bold.fntdata"/><Relationship Id="rId89" Type="http://schemas.openxmlformats.org/officeDocument/2006/relationships/font" Target="fonts/Raleway-boldItalic.fntdata"/><Relationship Id="rId80" Type="http://schemas.openxmlformats.org/officeDocument/2006/relationships/slide" Target="slides/slide74.xml"/><Relationship Id="rId82" Type="http://schemas.openxmlformats.org/officeDocument/2006/relationships/slide" Target="slides/slide76.xml"/><Relationship Id="rId81" Type="http://schemas.openxmlformats.org/officeDocument/2006/relationships/slide" Target="slides/slide75.xml"/><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slide" Target="slides/slide67.xml"/><Relationship Id="rId72" Type="http://schemas.openxmlformats.org/officeDocument/2006/relationships/slide" Target="slides/slide66.xml"/><Relationship Id="rId75" Type="http://schemas.openxmlformats.org/officeDocument/2006/relationships/slide" Target="slides/slide69.xml"/><Relationship Id="rId74" Type="http://schemas.openxmlformats.org/officeDocument/2006/relationships/slide" Target="slides/slide68.xml"/><Relationship Id="rId77" Type="http://schemas.openxmlformats.org/officeDocument/2006/relationships/slide" Target="slides/slide71.xml"/><Relationship Id="rId76" Type="http://schemas.openxmlformats.org/officeDocument/2006/relationships/slide" Target="slides/slide70.xml"/><Relationship Id="rId79" Type="http://schemas.openxmlformats.org/officeDocument/2006/relationships/slide" Target="slides/slide73.xml"/><Relationship Id="rId78" Type="http://schemas.openxmlformats.org/officeDocument/2006/relationships/slide" Target="slides/slide72.xml"/><Relationship Id="rId71" Type="http://schemas.openxmlformats.org/officeDocument/2006/relationships/slide" Target="slides/slide65.xml"/><Relationship Id="rId70" Type="http://schemas.openxmlformats.org/officeDocument/2006/relationships/slide" Target="slides/slide64.xml"/><Relationship Id="rId62" Type="http://schemas.openxmlformats.org/officeDocument/2006/relationships/slide" Target="slides/slide56.xml"/><Relationship Id="rId61" Type="http://schemas.openxmlformats.org/officeDocument/2006/relationships/slide" Target="slides/slide55.xml"/><Relationship Id="rId64" Type="http://schemas.openxmlformats.org/officeDocument/2006/relationships/slide" Target="slides/slide58.xml"/><Relationship Id="rId63" Type="http://schemas.openxmlformats.org/officeDocument/2006/relationships/slide" Target="slides/slide57.xml"/><Relationship Id="rId66" Type="http://schemas.openxmlformats.org/officeDocument/2006/relationships/slide" Target="slides/slide60.xml"/><Relationship Id="rId65" Type="http://schemas.openxmlformats.org/officeDocument/2006/relationships/slide" Target="slides/slide59.xml"/><Relationship Id="rId68" Type="http://schemas.openxmlformats.org/officeDocument/2006/relationships/slide" Target="slides/slide62.xml"/><Relationship Id="rId67" Type="http://schemas.openxmlformats.org/officeDocument/2006/relationships/slide" Target="slides/slide61.xml"/><Relationship Id="rId60" Type="http://schemas.openxmlformats.org/officeDocument/2006/relationships/slide" Target="slides/slide54.xml"/><Relationship Id="rId69" Type="http://schemas.openxmlformats.org/officeDocument/2006/relationships/slide" Target="slides/slide6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55" Type="http://schemas.openxmlformats.org/officeDocument/2006/relationships/slide" Target="slides/slide49.xml"/><Relationship Id="rId54" Type="http://schemas.openxmlformats.org/officeDocument/2006/relationships/slide" Target="slides/slide48.xml"/><Relationship Id="rId57" Type="http://schemas.openxmlformats.org/officeDocument/2006/relationships/slide" Target="slides/slide51.xml"/><Relationship Id="rId56" Type="http://schemas.openxmlformats.org/officeDocument/2006/relationships/slide" Target="slides/slide50.xml"/><Relationship Id="rId59" Type="http://schemas.openxmlformats.org/officeDocument/2006/relationships/slide" Target="slides/slide53.xml"/><Relationship Id="rId58" Type="http://schemas.openxmlformats.org/officeDocument/2006/relationships/slide" Target="slides/slide5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7" name="Shape 197"/>
        <p:cNvGrpSpPr/>
        <p:nvPr/>
      </p:nvGrpSpPr>
      <p:grpSpPr>
        <a:xfrm>
          <a:off x="0" y="0"/>
          <a:ext cx="0" cy="0"/>
          <a:chOff x="0" y="0"/>
          <a:chExt cx="0" cy="0"/>
        </a:xfrm>
      </p:grpSpPr>
      <p:sp>
        <p:nvSpPr>
          <p:cNvPr id="198" name="Google Shape;198;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199" name="Google Shape;199;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4" name="Shape 324"/>
        <p:cNvGrpSpPr/>
        <p:nvPr/>
      </p:nvGrpSpPr>
      <p:grpSpPr>
        <a:xfrm>
          <a:off x="0" y="0"/>
          <a:ext cx="0" cy="0"/>
          <a:chOff x="0" y="0"/>
          <a:chExt cx="0" cy="0"/>
        </a:xfrm>
      </p:grpSpPr>
      <p:sp>
        <p:nvSpPr>
          <p:cNvPr id="325" name="Google Shape;325;g24dd0f00b0b_0_1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6" name="Google Shape;326;g24dd0f00b0b_0_1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5" name="Shape 335"/>
        <p:cNvGrpSpPr/>
        <p:nvPr/>
      </p:nvGrpSpPr>
      <p:grpSpPr>
        <a:xfrm>
          <a:off x="0" y="0"/>
          <a:ext cx="0" cy="0"/>
          <a:chOff x="0" y="0"/>
          <a:chExt cx="0" cy="0"/>
        </a:xfrm>
      </p:grpSpPr>
      <p:sp>
        <p:nvSpPr>
          <p:cNvPr id="336" name="Google Shape;336;g24dd0f00b0b_0_1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7" name="Google Shape;337;g24dd0f00b0b_0_1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5" name="Shape 345"/>
        <p:cNvGrpSpPr/>
        <p:nvPr/>
      </p:nvGrpSpPr>
      <p:grpSpPr>
        <a:xfrm>
          <a:off x="0" y="0"/>
          <a:ext cx="0" cy="0"/>
          <a:chOff x="0" y="0"/>
          <a:chExt cx="0" cy="0"/>
        </a:xfrm>
      </p:grpSpPr>
      <p:sp>
        <p:nvSpPr>
          <p:cNvPr id="346" name="Google Shape;346;g24dd0f00b0b_0_39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7" name="Google Shape;347;g24dd0f00b0b_0_39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sz="1200">
                <a:solidFill>
                  <a:schemeClr val="dk1"/>
                </a:solidFill>
                <a:latin typeface="Times New Roman"/>
                <a:ea typeface="Times New Roman"/>
                <a:cs typeface="Times New Roman"/>
                <a:sym typeface="Times New Roman"/>
              </a:rPr>
              <a:t>HMW help people connect meaningfully?</a:t>
            </a:r>
            <a:br>
              <a:rPr lang="en" sz="1200">
                <a:solidFill>
                  <a:schemeClr val="dk1"/>
                </a:solidFill>
                <a:latin typeface="Times New Roman"/>
                <a:ea typeface="Times New Roman"/>
                <a:cs typeface="Times New Roman"/>
                <a:sym typeface="Times New Roman"/>
              </a:rPr>
            </a:br>
            <a:r>
              <a:rPr lang="en" sz="1200">
                <a:solidFill>
                  <a:schemeClr val="dk1"/>
                </a:solidFill>
                <a:latin typeface="Times New Roman"/>
                <a:ea typeface="Times New Roman"/>
                <a:cs typeface="Times New Roman"/>
                <a:sym typeface="Times New Roman"/>
              </a:rPr>
              <a:t>HMW adapt practices to fit our needs?</a:t>
            </a:r>
            <a:br>
              <a:rPr lang="en" sz="1200">
                <a:solidFill>
                  <a:schemeClr val="dk1"/>
                </a:solidFill>
                <a:latin typeface="Times New Roman"/>
                <a:ea typeface="Times New Roman"/>
                <a:cs typeface="Times New Roman"/>
                <a:sym typeface="Times New Roman"/>
              </a:rPr>
            </a:br>
            <a:r>
              <a:rPr lang="en" sz="1200">
                <a:solidFill>
                  <a:schemeClr val="dk1"/>
                </a:solidFill>
                <a:latin typeface="Times New Roman"/>
                <a:ea typeface="Times New Roman"/>
                <a:cs typeface="Times New Roman"/>
                <a:sym typeface="Times New Roman"/>
              </a:rPr>
              <a:t>HMW encourage learning through our hearts and not just our brains?</a:t>
            </a:r>
            <a:endParaRPr sz="1200">
              <a:solidFill>
                <a:schemeClr val="dk1"/>
              </a:solidFill>
              <a:latin typeface="Times New Roman"/>
              <a:ea typeface="Times New Roman"/>
              <a:cs typeface="Times New Roman"/>
              <a:sym typeface="Times New Roman"/>
            </a:endParaRPr>
          </a:p>
          <a:p>
            <a:pPr indent="0" lvl="0" marL="0" rtl="0" algn="l">
              <a:lnSpc>
                <a:spcPct val="115000"/>
              </a:lnSpc>
              <a:spcBef>
                <a:spcPts val="0"/>
              </a:spcBef>
              <a:spcAft>
                <a:spcPts val="0"/>
              </a:spcAft>
              <a:buNone/>
            </a:pPr>
            <a:r>
              <a:rPr lang="en" sz="1200">
                <a:solidFill>
                  <a:schemeClr val="dk1"/>
                </a:solidFill>
                <a:latin typeface="Times New Roman"/>
                <a:ea typeface="Times New Roman"/>
                <a:cs typeface="Times New Roman"/>
                <a:sym typeface="Times New Roman"/>
              </a:rPr>
              <a:t>HMW find better ways to preserve the sensory aspects of practices? (smells, sounds, etc)</a:t>
            </a:r>
            <a:endParaRPr sz="1200">
              <a:solidFill>
                <a:schemeClr val="dk1"/>
              </a:solidFill>
              <a:latin typeface="Times New Roman"/>
              <a:ea typeface="Times New Roman"/>
              <a:cs typeface="Times New Roman"/>
              <a:sym typeface="Times New Roman"/>
            </a:endParaRPr>
          </a:p>
          <a:p>
            <a:pPr indent="0" lvl="0" marL="0" rtl="0" algn="l">
              <a:lnSpc>
                <a:spcPct val="115000"/>
              </a:lnSpc>
              <a:spcBef>
                <a:spcPts val="0"/>
              </a:spcBef>
              <a:spcAft>
                <a:spcPts val="0"/>
              </a:spcAft>
              <a:buNone/>
            </a:pPr>
            <a:r>
              <a:rPr lang="en" sz="1200">
                <a:solidFill>
                  <a:schemeClr val="dk1"/>
                </a:solidFill>
                <a:latin typeface="Times New Roman"/>
                <a:ea typeface="Times New Roman"/>
                <a:cs typeface="Times New Roman"/>
                <a:sym typeface="Times New Roman"/>
              </a:rPr>
              <a:t>HMW learn to keep things simple and stay in the moment?</a:t>
            </a:r>
            <a:endParaRPr sz="1200">
              <a:solidFill>
                <a:schemeClr val="dk1"/>
              </a:solidFill>
              <a:latin typeface="Times New Roman"/>
              <a:ea typeface="Times New Roman"/>
              <a:cs typeface="Times New Roman"/>
              <a:sym typeface="Times New Roman"/>
            </a:endParaRPr>
          </a:p>
          <a:p>
            <a:pPr indent="0" lvl="0" marL="0" rtl="0" algn="l">
              <a:lnSpc>
                <a:spcPct val="115000"/>
              </a:lnSpc>
              <a:spcBef>
                <a:spcPts val="0"/>
              </a:spcBef>
              <a:spcAft>
                <a:spcPts val="0"/>
              </a:spcAft>
              <a:buNone/>
            </a:pPr>
            <a:r>
              <a:rPr lang="en" sz="1200">
                <a:solidFill>
                  <a:schemeClr val="dk1"/>
                </a:solidFill>
                <a:latin typeface="Times New Roman"/>
                <a:ea typeface="Times New Roman"/>
                <a:cs typeface="Times New Roman"/>
                <a:sym typeface="Times New Roman"/>
              </a:rPr>
              <a:t>HMW help ideas resonate with others outside of the time and space where a practice was created?</a:t>
            </a:r>
            <a:endParaRPr sz="1200">
              <a:solidFill>
                <a:schemeClr val="dk1"/>
              </a:solidFill>
              <a:latin typeface="Times New Roman"/>
              <a:ea typeface="Times New Roman"/>
              <a:cs typeface="Times New Roman"/>
              <a:sym typeface="Times New Roman"/>
            </a:endParaRPr>
          </a:p>
          <a:p>
            <a:pPr indent="0" lvl="0" marL="0" rtl="0" algn="l">
              <a:lnSpc>
                <a:spcPct val="115000"/>
              </a:lnSpc>
              <a:spcBef>
                <a:spcPts val="0"/>
              </a:spcBef>
              <a:spcAft>
                <a:spcPts val="0"/>
              </a:spcAft>
              <a:buNone/>
            </a:pPr>
            <a:r>
              <a:rPr lang="en" sz="1200">
                <a:solidFill>
                  <a:schemeClr val="dk1"/>
                </a:solidFill>
                <a:latin typeface="Times New Roman"/>
                <a:ea typeface="Times New Roman"/>
                <a:cs typeface="Times New Roman"/>
                <a:sym typeface="Times New Roman"/>
              </a:rPr>
              <a:t>HMW make experiences/academia separate from educational privilege?</a:t>
            </a:r>
            <a:endParaRPr sz="1200">
              <a:solidFill>
                <a:schemeClr val="dk1"/>
              </a:solidFill>
              <a:latin typeface="Times New Roman"/>
              <a:ea typeface="Times New Roman"/>
              <a:cs typeface="Times New Roman"/>
              <a:sym typeface="Times New Roman"/>
            </a:endParaRPr>
          </a:p>
          <a:p>
            <a:pPr indent="0" lvl="0" marL="0" rtl="0" algn="l">
              <a:lnSpc>
                <a:spcPct val="115000"/>
              </a:lnSpc>
              <a:spcBef>
                <a:spcPts val="0"/>
              </a:spcBef>
              <a:spcAft>
                <a:spcPts val="0"/>
              </a:spcAft>
              <a:buNone/>
            </a:pPr>
            <a:r>
              <a:rPr lang="en" sz="1200">
                <a:solidFill>
                  <a:schemeClr val="dk1"/>
                </a:solidFill>
                <a:latin typeface="Times New Roman"/>
                <a:ea typeface="Times New Roman"/>
                <a:cs typeface="Times New Roman"/>
                <a:sym typeface="Times New Roman"/>
              </a:rPr>
              <a:t>HMW remove physical and language barriers to participating in ceremonies?</a:t>
            </a:r>
            <a:endParaRPr sz="1200">
              <a:solidFill>
                <a:schemeClr val="dk1"/>
              </a:solidFill>
              <a:latin typeface="Times New Roman"/>
              <a:ea typeface="Times New Roman"/>
              <a:cs typeface="Times New Roman"/>
              <a:sym typeface="Times New Roman"/>
            </a:endParaRPr>
          </a:p>
          <a:p>
            <a:pPr indent="0" lvl="0" marL="0" rtl="0" algn="l">
              <a:lnSpc>
                <a:spcPct val="115000"/>
              </a:lnSpc>
              <a:spcBef>
                <a:spcPts val="0"/>
              </a:spcBef>
              <a:spcAft>
                <a:spcPts val="0"/>
              </a:spcAft>
              <a:buNone/>
            </a:pPr>
            <a:r>
              <a:rPr lang="en" sz="1200">
                <a:solidFill>
                  <a:schemeClr val="dk1"/>
                </a:solidFill>
                <a:latin typeface="Times New Roman"/>
                <a:ea typeface="Times New Roman"/>
                <a:cs typeface="Times New Roman"/>
                <a:sym typeface="Times New Roman"/>
              </a:rPr>
              <a:t>HMW educate more people about tea ceremonies? </a:t>
            </a:r>
            <a:endParaRPr sz="1200">
              <a:solidFill>
                <a:schemeClr val="dk1"/>
              </a:solidFill>
              <a:latin typeface="Times New Roman"/>
              <a:ea typeface="Times New Roman"/>
              <a:cs typeface="Times New Roman"/>
              <a:sym typeface="Times New Roman"/>
            </a:endParaRPr>
          </a:p>
          <a:p>
            <a:pPr indent="0" lvl="0" marL="0" rtl="0" algn="l">
              <a:lnSpc>
                <a:spcPct val="115000"/>
              </a:lnSpc>
              <a:spcBef>
                <a:spcPts val="0"/>
              </a:spcBef>
              <a:spcAft>
                <a:spcPts val="0"/>
              </a:spcAft>
              <a:buNone/>
            </a:pPr>
            <a:r>
              <a:rPr lang="en" sz="1200">
                <a:solidFill>
                  <a:schemeClr val="dk1"/>
                </a:solidFill>
                <a:latin typeface="Times New Roman"/>
                <a:ea typeface="Times New Roman"/>
                <a:cs typeface="Times New Roman"/>
                <a:sym typeface="Times New Roman"/>
              </a:rPr>
              <a:t>HMW develop new practices that bring people together?</a:t>
            </a:r>
            <a:endParaRPr sz="1200">
              <a:solidFill>
                <a:schemeClr val="dk1"/>
              </a:solidFill>
              <a:latin typeface="Times New Roman"/>
              <a:ea typeface="Times New Roman"/>
              <a:cs typeface="Times New Roman"/>
              <a:sym typeface="Times New Roman"/>
            </a:endParaRPr>
          </a:p>
          <a:p>
            <a:pPr indent="0" lvl="0" marL="0" rtl="0" algn="l">
              <a:lnSpc>
                <a:spcPct val="115000"/>
              </a:lnSpc>
              <a:spcBef>
                <a:spcPts val="0"/>
              </a:spcBef>
              <a:spcAft>
                <a:spcPts val="0"/>
              </a:spcAft>
              <a:buClr>
                <a:schemeClr val="dk1"/>
              </a:buClr>
              <a:buSzPts val="1100"/>
              <a:buFont typeface="Arial"/>
              <a:buNone/>
            </a:pPr>
            <a:r>
              <a:rPr lang="en" sz="1200">
                <a:solidFill>
                  <a:schemeClr val="dk1"/>
                </a:solidFill>
                <a:latin typeface="Times New Roman"/>
                <a:ea typeface="Times New Roman"/>
                <a:cs typeface="Times New Roman"/>
                <a:sym typeface="Times New Roman"/>
              </a:rPr>
              <a:t>HMW </a:t>
            </a:r>
            <a:r>
              <a:rPr lang="en" sz="1200">
                <a:solidFill>
                  <a:srgbClr val="270901"/>
                </a:solidFill>
                <a:latin typeface="Times New Roman"/>
                <a:ea typeface="Times New Roman"/>
                <a:cs typeface="Times New Roman"/>
                <a:sym typeface="Times New Roman"/>
              </a:rPr>
              <a:t>educate and connect people to the history of different cultures?</a:t>
            </a:r>
            <a:endParaRPr sz="1200">
              <a:solidFill>
                <a:schemeClr val="dk1"/>
              </a:solidFill>
              <a:latin typeface="Times New Roman"/>
              <a:ea typeface="Times New Roman"/>
              <a:cs typeface="Times New Roman"/>
              <a:sym typeface="Times New Roman"/>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1" name="Shape 351"/>
        <p:cNvGrpSpPr/>
        <p:nvPr/>
      </p:nvGrpSpPr>
      <p:grpSpPr>
        <a:xfrm>
          <a:off x="0" y="0"/>
          <a:ext cx="0" cy="0"/>
          <a:chOff x="0" y="0"/>
          <a:chExt cx="0" cy="0"/>
        </a:xfrm>
      </p:grpSpPr>
      <p:sp>
        <p:nvSpPr>
          <p:cNvPr id="352" name="Google Shape;352;g24dd0f00b0b_0_3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3" name="Google Shape;353;g24dd0f00b0b_0_3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Clr>
                <a:schemeClr val="dk1"/>
              </a:buClr>
              <a:buSzPts val="1100"/>
              <a:buFont typeface="Arial"/>
              <a:buNone/>
            </a:pPr>
            <a:r>
              <a:rPr lang="en" sz="1200">
                <a:solidFill>
                  <a:schemeClr val="dk1"/>
                </a:solidFill>
                <a:latin typeface="Times New Roman"/>
                <a:ea typeface="Times New Roman"/>
                <a:cs typeface="Times New Roman"/>
                <a:sym typeface="Times New Roman"/>
              </a:rPr>
              <a:t>HMW remove all bad memories?</a:t>
            </a:r>
            <a:endParaRPr sz="1200">
              <a:solidFill>
                <a:schemeClr val="dk1"/>
              </a:solidFill>
              <a:latin typeface="Times New Roman"/>
              <a:ea typeface="Times New Roman"/>
              <a:cs typeface="Times New Roman"/>
              <a:sym typeface="Times New Roman"/>
            </a:endParaRPr>
          </a:p>
          <a:p>
            <a:pPr indent="0" lvl="0" marL="0" rtl="0" algn="l">
              <a:lnSpc>
                <a:spcPct val="115000"/>
              </a:lnSpc>
              <a:spcBef>
                <a:spcPts val="0"/>
              </a:spcBef>
              <a:spcAft>
                <a:spcPts val="0"/>
              </a:spcAft>
              <a:buClr>
                <a:schemeClr val="dk1"/>
              </a:buClr>
              <a:buSzPts val="1100"/>
              <a:buFont typeface="Arial"/>
              <a:buNone/>
            </a:pPr>
            <a:r>
              <a:rPr lang="en" sz="1200">
                <a:solidFill>
                  <a:schemeClr val="dk1"/>
                </a:solidFill>
                <a:latin typeface="Times New Roman"/>
                <a:ea typeface="Times New Roman"/>
                <a:cs typeface="Times New Roman"/>
                <a:sym typeface="Times New Roman"/>
              </a:rPr>
              <a:t>HMW make bad memories enjoyable?</a:t>
            </a:r>
            <a:endParaRPr sz="1200">
              <a:solidFill>
                <a:schemeClr val="dk1"/>
              </a:solidFill>
              <a:latin typeface="Times New Roman"/>
              <a:ea typeface="Times New Roman"/>
              <a:cs typeface="Times New Roman"/>
              <a:sym typeface="Times New Roman"/>
            </a:endParaRPr>
          </a:p>
          <a:p>
            <a:pPr indent="0" lvl="0" marL="0" rtl="0" algn="l">
              <a:lnSpc>
                <a:spcPct val="115000"/>
              </a:lnSpc>
              <a:spcBef>
                <a:spcPts val="0"/>
              </a:spcBef>
              <a:spcAft>
                <a:spcPts val="0"/>
              </a:spcAft>
              <a:buClr>
                <a:schemeClr val="dk1"/>
              </a:buClr>
              <a:buSzPts val="1100"/>
              <a:buFont typeface="Arial"/>
              <a:buNone/>
            </a:pPr>
            <a:r>
              <a:rPr lang="en" sz="1200">
                <a:solidFill>
                  <a:schemeClr val="dk1"/>
                </a:solidFill>
                <a:latin typeface="Times New Roman"/>
                <a:ea typeface="Times New Roman"/>
                <a:cs typeface="Times New Roman"/>
                <a:sym typeface="Times New Roman"/>
              </a:rPr>
              <a:t>HMW emphasize the present and future, instead of focusing on the past?</a:t>
            </a:r>
            <a:endParaRPr sz="1200">
              <a:solidFill>
                <a:schemeClr val="dk1"/>
              </a:solidFill>
              <a:latin typeface="Times New Roman"/>
              <a:ea typeface="Times New Roman"/>
              <a:cs typeface="Times New Roman"/>
              <a:sym typeface="Times New Roman"/>
            </a:endParaRPr>
          </a:p>
          <a:p>
            <a:pPr indent="0" lvl="0" marL="0" rtl="0" algn="l">
              <a:lnSpc>
                <a:spcPct val="115000"/>
              </a:lnSpc>
              <a:spcBef>
                <a:spcPts val="0"/>
              </a:spcBef>
              <a:spcAft>
                <a:spcPts val="0"/>
              </a:spcAft>
              <a:buClr>
                <a:schemeClr val="dk1"/>
              </a:buClr>
              <a:buSzPts val="1100"/>
              <a:buFont typeface="Arial"/>
              <a:buNone/>
            </a:pPr>
            <a:r>
              <a:rPr lang="en" sz="1200">
                <a:solidFill>
                  <a:schemeClr val="dk1"/>
                </a:solidFill>
                <a:latin typeface="Times New Roman"/>
                <a:ea typeface="Times New Roman"/>
                <a:cs typeface="Times New Roman"/>
                <a:sym typeface="Times New Roman"/>
              </a:rPr>
              <a:t>HMW make all of our memories bad?</a:t>
            </a:r>
            <a:endParaRPr sz="1200">
              <a:solidFill>
                <a:schemeClr val="dk1"/>
              </a:solidFill>
              <a:latin typeface="Times New Roman"/>
              <a:ea typeface="Times New Roman"/>
              <a:cs typeface="Times New Roman"/>
              <a:sym typeface="Times New Roman"/>
            </a:endParaRPr>
          </a:p>
          <a:p>
            <a:pPr indent="0" lvl="0" marL="0" rtl="0" algn="l">
              <a:lnSpc>
                <a:spcPct val="115000"/>
              </a:lnSpc>
              <a:spcBef>
                <a:spcPts val="0"/>
              </a:spcBef>
              <a:spcAft>
                <a:spcPts val="0"/>
              </a:spcAft>
              <a:buClr>
                <a:schemeClr val="dk1"/>
              </a:buClr>
              <a:buSzPts val="1100"/>
              <a:buFont typeface="Arial"/>
              <a:buNone/>
            </a:pPr>
            <a:r>
              <a:rPr lang="en" sz="1200">
                <a:solidFill>
                  <a:schemeClr val="dk1"/>
                </a:solidFill>
                <a:latin typeface="Times New Roman"/>
                <a:ea typeface="Times New Roman"/>
                <a:cs typeface="Times New Roman"/>
                <a:sym typeface="Times New Roman"/>
              </a:rPr>
              <a:t>HMW learn to dissociate from our past experiences?</a:t>
            </a:r>
            <a:endParaRPr sz="1200">
              <a:solidFill>
                <a:schemeClr val="dk1"/>
              </a:solidFill>
              <a:latin typeface="Times New Roman"/>
              <a:ea typeface="Times New Roman"/>
              <a:cs typeface="Times New Roman"/>
              <a:sym typeface="Times New Roman"/>
            </a:endParaRPr>
          </a:p>
          <a:p>
            <a:pPr indent="0" lvl="0" marL="0" rtl="0" algn="l">
              <a:lnSpc>
                <a:spcPct val="115000"/>
              </a:lnSpc>
              <a:spcBef>
                <a:spcPts val="0"/>
              </a:spcBef>
              <a:spcAft>
                <a:spcPts val="0"/>
              </a:spcAft>
              <a:buClr>
                <a:schemeClr val="dk1"/>
              </a:buClr>
              <a:buSzPts val="1100"/>
              <a:buFont typeface="Arial"/>
              <a:buNone/>
            </a:pPr>
            <a:r>
              <a:rPr lang="en" sz="1200">
                <a:solidFill>
                  <a:schemeClr val="dk1"/>
                </a:solidFill>
                <a:latin typeface="Times New Roman"/>
                <a:ea typeface="Times New Roman"/>
                <a:cs typeface="Times New Roman"/>
                <a:sym typeface="Times New Roman"/>
              </a:rPr>
              <a:t>HMW get people to go to therapy?</a:t>
            </a:r>
            <a:endParaRPr sz="1200">
              <a:solidFill>
                <a:schemeClr val="dk1"/>
              </a:solidFill>
              <a:latin typeface="Times New Roman"/>
              <a:ea typeface="Times New Roman"/>
              <a:cs typeface="Times New Roman"/>
              <a:sym typeface="Times New Roman"/>
            </a:endParaRPr>
          </a:p>
          <a:p>
            <a:pPr indent="0" lvl="0" marL="0" rtl="0" algn="l">
              <a:lnSpc>
                <a:spcPct val="115000"/>
              </a:lnSpc>
              <a:spcBef>
                <a:spcPts val="0"/>
              </a:spcBef>
              <a:spcAft>
                <a:spcPts val="0"/>
              </a:spcAft>
              <a:buClr>
                <a:schemeClr val="dk1"/>
              </a:buClr>
              <a:buSzPts val="1100"/>
              <a:buFont typeface="Arial"/>
              <a:buNone/>
            </a:pPr>
            <a:r>
              <a:rPr lang="en" sz="1200">
                <a:solidFill>
                  <a:schemeClr val="dk1"/>
                </a:solidFill>
                <a:latin typeface="Times New Roman"/>
                <a:ea typeface="Times New Roman"/>
                <a:cs typeface="Times New Roman"/>
                <a:sym typeface="Times New Roman"/>
              </a:rPr>
              <a:t>HMW get people to record their emotions?</a:t>
            </a:r>
            <a:br>
              <a:rPr lang="en" sz="1200">
                <a:solidFill>
                  <a:schemeClr val="dk1"/>
                </a:solidFill>
                <a:latin typeface="Times New Roman"/>
                <a:ea typeface="Times New Roman"/>
                <a:cs typeface="Times New Roman"/>
                <a:sym typeface="Times New Roman"/>
              </a:rPr>
            </a:br>
            <a:r>
              <a:rPr lang="en" sz="1200">
                <a:solidFill>
                  <a:schemeClr val="dk1"/>
                </a:solidFill>
                <a:latin typeface="Times New Roman"/>
                <a:ea typeface="Times New Roman"/>
                <a:cs typeface="Times New Roman"/>
                <a:sym typeface="Times New Roman"/>
              </a:rPr>
              <a:t>HMW popularize new forms of memory recording?</a:t>
            </a:r>
            <a:endParaRPr sz="1200">
              <a:solidFill>
                <a:schemeClr val="dk1"/>
              </a:solidFill>
              <a:latin typeface="Times New Roman"/>
              <a:ea typeface="Times New Roman"/>
              <a:cs typeface="Times New Roman"/>
              <a:sym typeface="Times New Roman"/>
            </a:endParaRPr>
          </a:p>
          <a:p>
            <a:pPr indent="0" lvl="0" marL="0" rtl="0" algn="l">
              <a:lnSpc>
                <a:spcPct val="115000"/>
              </a:lnSpc>
              <a:spcBef>
                <a:spcPts val="0"/>
              </a:spcBef>
              <a:spcAft>
                <a:spcPts val="0"/>
              </a:spcAft>
              <a:buClr>
                <a:schemeClr val="dk1"/>
              </a:buClr>
              <a:buSzPts val="1100"/>
              <a:buFont typeface="Arial"/>
              <a:buNone/>
            </a:pPr>
            <a:r>
              <a:rPr lang="en" sz="1200">
                <a:solidFill>
                  <a:schemeClr val="dk1"/>
                </a:solidFill>
                <a:latin typeface="Times New Roman"/>
                <a:ea typeface="Times New Roman"/>
                <a:cs typeface="Times New Roman"/>
                <a:sym typeface="Times New Roman"/>
              </a:rPr>
              <a:t>HMW remove the need for memories?</a:t>
            </a:r>
            <a:endParaRPr sz="1200">
              <a:solidFill>
                <a:schemeClr val="dk1"/>
              </a:solidFill>
              <a:latin typeface="Times New Roman"/>
              <a:ea typeface="Times New Roman"/>
              <a:cs typeface="Times New Roman"/>
              <a:sym typeface="Times New Roman"/>
            </a:endParaRPr>
          </a:p>
          <a:p>
            <a:pPr indent="0" lvl="0" marL="0" rtl="0" algn="l">
              <a:lnSpc>
                <a:spcPct val="115000"/>
              </a:lnSpc>
              <a:spcBef>
                <a:spcPts val="0"/>
              </a:spcBef>
              <a:spcAft>
                <a:spcPts val="0"/>
              </a:spcAft>
              <a:buClr>
                <a:schemeClr val="dk1"/>
              </a:buClr>
              <a:buSzPts val="1100"/>
              <a:buFont typeface="Arial"/>
              <a:buNone/>
            </a:pPr>
            <a:r>
              <a:rPr lang="en" sz="1200">
                <a:solidFill>
                  <a:schemeClr val="dk1"/>
                </a:solidFill>
                <a:latin typeface="Times New Roman"/>
                <a:ea typeface="Times New Roman"/>
                <a:cs typeface="Times New Roman"/>
                <a:sym typeface="Times New Roman"/>
              </a:rPr>
              <a:t>HMW cheer people up?</a:t>
            </a:r>
            <a:endParaRPr sz="1200">
              <a:solidFill>
                <a:schemeClr val="dk1"/>
              </a:solidFill>
              <a:latin typeface="Times New Roman"/>
              <a:ea typeface="Times New Roman"/>
              <a:cs typeface="Times New Roman"/>
              <a:sym typeface="Times New Roman"/>
            </a:endParaRPr>
          </a:p>
          <a:p>
            <a:pPr indent="0" lvl="0" marL="0" rtl="0" algn="l">
              <a:lnSpc>
                <a:spcPct val="115000"/>
              </a:lnSpc>
              <a:spcBef>
                <a:spcPts val="0"/>
              </a:spcBef>
              <a:spcAft>
                <a:spcPts val="0"/>
              </a:spcAft>
              <a:buClr>
                <a:schemeClr val="dk1"/>
              </a:buClr>
              <a:buSzPts val="1100"/>
              <a:buFont typeface="Arial"/>
              <a:buNone/>
            </a:pPr>
            <a:r>
              <a:t/>
            </a:r>
            <a:endParaRPr sz="1200">
              <a:solidFill>
                <a:schemeClr val="dk1"/>
              </a:solidFill>
              <a:latin typeface="Times New Roman"/>
              <a:ea typeface="Times New Roman"/>
              <a:cs typeface="Times New Roman"/>
              <a:sym typeface="Times New Roman"/>
            </a:endParaRPr>
          </a:p>
          <a:p>
            <a:pPr indent="0" lvl="0" marL="0" rtl="0" algn="l">
              <a:lnSpc>
                <a:spcPct val="115000"/>
              </a:lnSpc>
              <a:spcBef>
                <a:spcPts val="0"/>
              </a:spcBef>
              <a:spcAft>
                <a:spcPts val="0"/>
              </a:spcAft>
              <a:buClr>
                <a:schemeClr val="dk1"/>
              </a:buClr>
              <a:buSzPts val="1100"/>
              <a:buFont typeface="Arial"/>
              <a:buNone/>
            </a:pPr>
            <a:r>
              <a:t/>
            </a:r>
            <a:endParaRPr sz="1200">
              <a:solidFill>
                <a:schemeClr val="dk1"/>
              </a:solidFill>
              <a:latin typeface="Times New Roman"/>
              <a:ea typeface="Times New Roman"/>
              <a:cs typeface="Times New Roman"/>
              <a:sym typeface="Times New Roman"/>
            </a:endParaRPr>
          </a:p>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1" name="Shape 361"/>
        <p:cNvGrpSpPr/>
        <p:nvPr/>
      </p:nvGrpSpPr>
      <p:grpSpPr>
        <a:xfrm>
          <a:off x="0" y="0"/>
          <a:ext cx="0" cy="0"/>
          <a:chOff x="0" y="0"/>
          <a:chExt cx="0" cy="0"/>
        </a:xfrm>
      </p:grpSpPr>
      <p:sp>
        <p:nvSpPr>
          <p:cNvPr id="362" name="Google Shape;362;g24dd0f00b0b_0_4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3" name="Google Shape;363;g24dd0f00b0b_0_4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sz="1200">
                <a:solidFill>
                  <a:schemeClr val="dk1"/>
                </a:solidFill>
                <a:latin typeface="Times New Roman"/>
                <a:ea typeface="Times New Roman"/>
                <a:cs typeface="Times New Roman"/>
                <a:sym typeface="Times New Roman"/>
              </a:rPr>
              <a:t>HMW remove all bad memories?</a:t>
            </a:r>
            <a:endParaRPr sz="1200">
              <a:solidFill>
                <a:schemeClr val="dk1"/>
              </a:solidFill>
              <a:latin typeface="Times New Roman"/>
              <a:ea typeface="Times New Roman"/>
              <a:cs typeface="Times New Roman"/>
              <a:sym typeface="Times New Roman"/>
            </a:endParaRPr>
          </a:p>
          <a:p>
            <a:pPr indent="0" lvl="0" marL="0" rtl="0" algn="l">
              <a:lnSpc>
                <a:spcPct val="115000"/>
              </a:lnSpc>
              <a:spcBef>
                <a:spcPts val="0"/>
              </a:spcBef>
              <a:spcAft>
                <a:spcPts val="0"/>
              </a:spcAft>
              <a:buNone/>
            </a:pPr>
            <a:r>
              <a:rPr lang="en" sz="1200">
                <a:solidFill>
                  <a:schemeClr val="dk1"/>
                </a:solidFill>
                <a:latin typeface="Times New Roman"/>
                <a:ea typeface="Times New Roman"/>
                <a:cs typeface="Times New Roman"/>
                <a:sym typeface="Times New Roman"/>
              </a:rPr>
              <a:t>HMW make bad memories enjoyable?</a:t>
            </a:r>
            <a:endParaRPr sz="1200">
              <a:solidFill>
                <a:schemeClr val="dk1"/>
              </a:solidFill>
              <a:latin typeface="Times New Roman"/>
              <a:ea typeface="Times New Roman"/>
              <a:cs typeface="Times New Roman"/>
              <a:sym typeface="Times New Roman"/>
            </a:endParaRPr>
          </a:p>
          <a:p>
            <a:pPr indent="0" lvl="0" marL="0" rtl="0" algn="l">
              <a:lnSpc>
                <a:spcPct val="115000"/>
              </a:lnSpc>
              <a:spcBef>
                <a:spcPts val="0"/>
              </a:spcBef>
              <a:spcAft>
                <a:spcPts val="0"/>
              </a:spcAft>
              <a:buNone/>
            </a:pPr>
            <a:r>
              <a:rPr lang="en" sz="1200">
                <a:solidFill>
                  <a:schemeClr val="dk1"/>
                </a:solidFill>
                <a:latin typeface="Times New Roman"/>
                <a:ea typeface="Times New Roman"/>
                <a:cs typeface="Times New Roman"/>
                <a:sym typeface="Times New Roman"/>
              </a:rPr>
              <a:t>HMW emphasize the present and future, instead of focusing on the past?</a:t>
            </a:r>
            <a:endParaRPr sz="1200">
              <a:solidFill>
                <a:schemeClr val="dk1"/>
              </a:solidFill>
              <a:latin typeface="Times New Roman"/>
              <a:ea typeface="Times New Roman"/>
              <a:cs typeface="Times New Roman"/>
              <a:sym typeface="Times New Roman"/>
            </a:endParaRPr>
          </a:p>
          <a:p>
            <a:pPr indent="0" lvl="0" marL="0" rtl="0" algn="l">
              <a:lnSpc>
                <a:spcPct val="115000"/>
              </a:lnSpc>
              <a:spcBef>
                <a:spcPts val="0"/>
              </a:spcBef>
              <a:spcAft>
                <a:spcPts val="0"/>
              </a:spcAft>
              <a:buNone/>
            </a:pPr>
            <a:r>
              <a:rPr lang="en" sz="1200">
                <a:solidFill>
                  <a:schemeClr val="dk1"/>
                </a:solidFill>
                <a:latin typeface="Times New Roman"/>
                <a:ea typeface="Times New Roman"/>
                <a:cs typeface="Times New Roman"/>
                <a:sym typeface="Times New Roman"/>
              </a:rPr>
              <a:t>HMW make all of our memories bad?</a:t>
            </a:r>
            <a:endParaRPr sz="1200">
              <a:solidFill>
                <a:schemeClr val="dk1"/>
              </a:solidFill>
              <a:latin typeface="Times New Roman"/>
              <a:ea typeface="Times New Roman"/>
              <a:cs typeface="Times New Roman"/>
              <a:sym typeface="Times New Roman"/>
            </a:endParaRPr>
          </a:p>
          <a:p>
            <a:pPr indent="0" lvl="0" marL="0" rtl="0" algn="l">
              <a:lnSpc>
                <a:spcPct val="115000"/>
              </a:lnSpc>
              <a:spcBef>
                <a:spcPts val="0"/>
              </a:spcBef>
              <a:spcAft>
                <a:spcPts val="0"/>
              </a:spcAft>
              <a:buNone/>
            </a:pPr>
            <a:r>
              <a:rPr lang="en" sz="1200">
                <a:solidFill>
                  <a:schemeClr val="dk1"/>
                </a:solidFill>
                <a:latin typeface="Times New Roman"/>
                <a:ea typeface="Times New Roman"/>
                <a:cs typeface="Times New Roman"/>
                <a:sym typeface="Times New Roman"/>
              </a:rPr>
              <a:t>HMW learn to dissociate from our past experiences?</a:t>
            </a:r>
            <a:endParaRPr sz="1200">
              <a:solidFill>
                <a:schemeClr val="dk1"/>
              </a:solidFill>
              <a:latin typeface="Times New Roman"/>
              <a:ea typeface="Times New Roman"/>
              <a:cs typeface="Times New Roman"/>
              <a:sym typeface="Times New Roman"/>
            </a:endParaRPr>
          </a:p>
          <a:p>
            <a:pPr indent="0" lvl="0" marL="0" rtl="0" algn="l">
              <a:lnSpc>
                <a:spcPct val="115000"/>
              </a:lnSpc>
              <a:spcBef>
                <a:spcPts val="0"/>
              </a:spcBef>
              <a:spcAft>
                <a:spcPts val="0"/>
              </a:spcAft>
              <a:buNone/>
            </a:pPr>
            <a:r>
              <a:rPr lang="en" sz="1200">
                <a:solidFill>
                  <a:schemeClr val="dk1"/>
                </a:solidFill>
                <a:latin typeface="Times New Roman"/>
                <a:ea typeface="Times New Roman"/>
                <a:cs typeface="Times New Roman"/>
                <a:sym typeface="Times New Roman"/>
              </a:rPr>
              <a:t>HMW get people to go to therapy?</a:t>
            </a:r>
            <a:endParaRPr sz="1200">
              <a:solidFill>
                <a:schemeClr val="dk1"/>
              </a:solidFill>
              <a:latin typeface="Times New Roman"/>
              <a:ea typeface="Times New Roman"/>
              <a:cs typeface="Times New Roman"/>
              <a:sym typeface="Times New Roman"/>
            </a:endParaRPr>
          </a:p>
          <a:p>
            <a:pPr indent="0" lvl="0" marL="0" rtl="0" algn="l">
              <a:lnSpc>
                <a:spcPct val="115000"/>
              </a:lnSpc>
              <a:spcBef>
                <a:spcPts val="0"/>
              </a:spcBef>
              <a:spcAft>
                <a:spcPts val="0"/>
              </a:spcAft>
              <a:buNone/>
            </a:pPr>
            <a:r>
              <a:rPr lang="en" sz="1200">
                <a:solidFill>
                  <a:schemeClr val="dk1"/>
                </a:solidFill>
                <a:latin typeface="Times New Roman"/>
                <a:ea typeface="Times New Roman"/>
                <a:cs typeface="Times New Roman"/>
                <a:sym typeface="Times New Roman"/>
              </a:rPr>
              <a:t>HMW get people to record their emotions?</a:t>
            </a:r>
            <a:br>
              <a:rPr lang="en" sz="1200">
                <a:solidFill>
                  <a:schemeClr val="dk1"/>
                </a:solidFill>
                <a:latin typeface="Times New Roman"/>
                <a:ea typeface="Times New Roman"/>
                <a:cs typeface="Times New Roman"/>
                <a:sym typeface="Times New Roman"/>
              </a:rPr>
            </a:br>
            <a:r>
              <a:rPr lang="en" sz="1200">
                <a:solidFill>
                  <a:schemeClr val="dk1"/>
                </a:solidFill>
                <a:latin typeface="Times New Roman"/>
                <a:ea typeface="Times New Roman"/>
                <a:cs typeface="Times New Roman"/>
                <a:sym typeface="Times New Roman"/>
              </a:rPr>
              <a:t>HMW popularize new forms of memory recording?</a:t>
            </a:r>
            <a:endParaRPr sz="1200">
              <a:solidFill>
                <a:schemeClr val="dk1"/>
              </a:solidFill>
              <a:latin typeface="Times New Roman"/>
              <a:ea typeface="Times New Roman"/>
              <a:cs typeface="Times New Roman"/>
              <a:sym typeface="Times New Roman"/>
            </a:endParaRPr>
          </a:p>
          <a:p>
            <a:pPr indent="0" lvl="0" marL="0" rtl="0" algn="l">
              <a:lnSpc>
                <a:spcPct val="115000"/>
              </a:lnSpc>
              <a:spcBef>
                <a:spcPts val="0"/>
              </a:spcBef>
              <a:spcAft>
                <a:spcPts val="0"/>
              </a:spcAft>
              <a:buNone/>
            </a:pPr>
            <a:r>
              <a:rPr lang="en" sz="1200">
                <a:solidFill>
                  <a:schemeClr val="dk1"/>
                </a:solidFill>
                <a:latin typeface="Times New Roman"/>
                <a:ea typeface="Times New Roman"/>
                <a:cs typeface="Times New Roman"/>
                <a:sym typeface="Times New Roman"/>
              </a:rPr>
              <a:t>HMW remove the need for memories?</a:t>
            </a:r>
            <a:endParaRPr sz="1200">
              <a:solidFill>
                <a:schemeClr val="dk1"/>
              </a:solidFill>
              <a:latin typeface="Times New Roman"/>
              <a:ea typeface="Times New Roman"/>
              <a:cs typeface="Times New Roman"/>
              <a:sym typeface="Times New Roman"/>
            </a:endParaRPr>
          </a:p>
          <a:p>
            <a:pPr indent="0" lvl="0" marL="0" rtl="0" algn="l">
              <a:lnSpc>
                <a:spcPct val="115000"/>
              </a:lnSpc>
              <a:spcBef>
                <a:spcPts val="0"/>
              </a:spcBef>
              <a:spcAft>
                <a:spcPts val="0"/>
              </a:spcAft>
              <a:buNone/>
            </a:pPr>
            <a:r>
              <a:rPr lang="en" sz="1200">
                <a:solidFill>
                  <a:schemeClr val="dk1"/>
                </a:solidFill>
                <a:latin typeface="Times New Roman"/>
                <a:ea typeface="Times New Roman"/>
                <a:cs typeface="Times New Roman"/>
                <a:sym typeface="Times New Roman"/>
              </a:rPr>
              <a:t>HMW cheer people up?</a:t>
            </a:r>
            <a:endParaRPr sz="1200">
              <a:solidFill>
                <a:schemeClr val="dk1"/>
              </a:solidFill>
              <a:latin typeface="Times New Roman"/>
              <a:ea typeface="Times New Roman"/>
              <a:cs typeface="Times New Roman"/>
              <a:sym typeface="Times New Roman"/>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7" name="Shape 367"/>
        <p:cNvGrpSpPr/>
        <p:nvPr/>
      </p:nvGrpSpPr>
      <p:grpSpPr>
        <a:xfrm>
          <a:off x="0" y="0"/>
          <a:ext cx="0" cy="0"/>
          <a:chOff x="0" y="0"/>
          <a:chExt cx="0" cy="0"/>
        </a:xfrm>
      </p:grpSpPr>
      <p:sp>
        <p:nvSpPr>
          <p:cNvPr id="368" name="Google Shape;368;g24dd0f00b0b_0_3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9" name="Google Shape;369;g24dd0f00b0b_0_3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rgbClr val="000000"/>
              </a:buClr>
              <a:buSzPts val="1100"/>
              <a:buFont typeface="Arial"/>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7" name="Shape 377"/>
        <p:cNvGrpSpPr/>
        <p:nvPr/>
      </p:nvGrpSpPr>
      <p:grpSpPr>
        <a:xfrm>
          <a:off x="0" y="0"/>
          <a:ext cx="0" cy="0"/>
          <a:chOff x="0" y="0"/>
          <a:chExt cx="0" cy="0"/>
        </a:xfrm>
      </p:grpSpPr>
      <p:sp>
        <p:nvSpPr>
          <p:cNvPr id="378" name="Google Shape;378;g24dd0f00b0b_0_4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9" name="Google Shape;379;g24dd0f00b0b_0_4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sz="1200">
                <a:solidFill>
                  <a:schemeClr val="dk1"/>
                </a:solidFill>
                <a:latin typeface="Times New Roman"/>
                <a:ea typeface="Times New Roman"/>
                <a:cs typeface="Times New Roman"/>
                <a:sym typeface="Times New Roman"/>
              </a:rPr>
              <a:t>HMW increase engagement with past written works?</a:t>
            </a:r>
            <a:endParaRPr sz="1200">
              <a:solidFill>
                <a:schemeClr val="dk1"/>
              </a:solidFill>
              <a:latin typeface="Times New Roman"/>
              <a:ea typeface="Times New Roman"/>
              <a:cs typeface="Times New Roman"/>
              <a:sym typeface="Times New Roman"/>
            </a:endParaRPr>
          </a:p>
          <a:p>
            <a:pPr indent="0" lvl="0" marL="0" rtl="0" algn="l">
              <a:lnSpc>
                <a:spcPct val="115000"/>
              </a:lnSpc>
              <a:spcBef>
                <a:spcPts val="0"/>
              </a:spcBef>
              <a:spcAft>
                <a:spcPts val="0"/>
              </a:spcAft>
              <a:buNone/>
            </a:pPr>
            <a:r>
              <a:rPr lang="en" sz="1200">
                <a:solidFill>
                  <a:schemeClr val="dk1"/>
                </a:solidFill>
                <a:latin typeface="Times New Roman"/>
                <a:ea typeface="Times New Roman"/>
                <a:cs typeface="Times New Roman"/>
                <a:sym typeface="Times New Roman"/>
              </a:rPr>
              <a:t>HMW remind people of past academic works?</a:t>
            </a:r>
            <a:endParaRPr sz="1200">
              <a:solidFill>
                <a:schemeClr val="dk1"/>
              </a:solidFill>
              <a:latin typeface="Times New Roman"/>
              <a:ea typeface="Times New Roman"/>
              <a:cs typeface="Times New Roman"/>
              <a:sym typeface="Times New Roman"/>
            </a:endParaRPr>
          </a:p>
          <a:p>
            <a:pPr indent="0" lvl="0" marL="0" rtl="0" algn="l">
              <a:lnSpc>
                <a:spcPct val="115000"/>
              </a:lnSpc>
              <a:spcBef>
                <a:spcPts val="0"/>
              </a:spcBef>
              <a:spcAft>
                <a:spcPts val="0"/>
              </a:spcAft>
              <a:buNone/>
            </a:pPr>
            <a:r>
              <a:rPr lang="en" sz="1200">
                <a:solidFill>
                  <a:schemeClr val="dk1"/>
                </a:solidFill>
                <a:latin typeface="Times New Roman"/>
                <a:ea typeface="Times New Roman"/>
                <a:cs typeface="Times New Roman"/>
                <a:sym typeface="Times New Roman"/>
              </a:rPr>
              <a:t>HMW offer people the </a:t>
            </a:r>
            <a:r>
              <a:rPr lang="en" sz="1200">
                <a:solidFill>
                  <a:schemeClr val="dk1"/>
                </a:solidFill>
                <a:latin typeface="Times New Roman"/>
                <a:ea typeface="Times New Roman"/>
                <a:cs typeface="Times New Roman"/>
                <a:sym typeface="Times New Roman"/>
              </a:rPr>
              <a:t>chance</a:t>
            </a:r>
            <a:r>
              <a:rPr lang="en" sz="1200">
                <a:solidFill>
                  <a:schemeClr val="dk1"/>
                </a:solidFill>
                <a:latin typeface="Times New Roman"/>
                <a:ea typeface="Times New Roman"/>
                <a:cs typeface="Times New Roman"/>
                <a:sym typeface="Times New Roman"/>
              </a:rPr>
              <a:t> to leave a lasting legacy?</a:t>
            </a:r>
            <a:endParaRPr sz="1200">
              <a:solidFill>
                <a:schemeClr val="dk1"/>
              </a:solidFill>
              <a:latin typeface="Times New Roman"/>
              <a:ea typeface="Times New Roman"/>
              <a:cs typeface="Times New Roman"/>
              <a:sym typeface="Times New Roman"/>
            </a:endParaRPr>
          </a:p>
          <a:p>
            <a:pPr indent="0" lvl="0" marL="0" rtl="0" algn="l">
              <a:lnSpc>
                <a:spcPct val="115000"/>
              </a:lnSpc>
              <a:spcBef>
                <a:spcPts val="0"/>
              </a:spcBef>
              <a:spcAft>
                <a:spcPts val="0"/>
              </a:spcAft>
              <a:buNone/>
            </a:pPr>
            <a:r>
              <a:rPr lang="en" sz="1200">
                <a:solidFill>
                  <a:schemeClr val="dk1"/>
                </a:solidFill>
                <a:latin typeface="Times New Roman"/>
                <a:ea typeface="Times New Roman"/>
                <a:cs typeface="Times New Roman"/>
                <a:sym typeface="Times New Roman"/>
              </a:rPr>
              <a:t>HMW re-invent the digital archive?</a:t>
            </a:r>
            <a:endParaRPr sz="1200">
              <a:solidFill>
                <a:schemeClr val="dk1"/>
              </a:solidFill>
              <a:latin typeface="Times New Roman"/>
              <a:ea typeface="Times New Roman"/>
              <a:cs typeface="Times New Roman"/>
              <a:sym typeface="Times New Roman"/>
            </a:endParaRPr>
          </a:p>
          <a:p>
            <a:pPr indent="0" lvl="0" marL="0" rtl="0" algn="l">
              <a:lnSpc>
                <a:spcPct val="115000"/>
              </a:lnSpc>
              <a:spcBef>
                <a:spcPts val="0"/>
              </a:spcBef>
              <a:spcAft>
                <a:spcPts val="0"/>
              </a:spcAft>
              <a:buNone/>
            </a:pPr>
            <a:r>
              <a:rPr lang="en" sz="1200">
                <a:solidFill>
                  <a:schemeClr val="dk1"/>
                </a:solidFill>
                <a:latin typeface="Times New Roman"/>
                <a:ea typeface="Times New Roman"/>
                <a:cs typeface="Times New Roman"/>
                <a:sym typeface="Times New Roman"/>
              </a:rPr>
              <a:t>HMW make academia more prevalent in everyday life?</a:t>
            </a:r>
            <a:endParaRPr sz="1200">
              <a:solidFill>
                <a:schemeClr val="dk1"/>
              </a:solidFill>
              <a:latin typeface="Times New Roman"/>
              <a:ea typeface="Times New Roman"/>
              <a:cs typeface="Times New Roman"/>
              <a:sym typeface="Times New Roman"/>
            </a:endParaRPr>
          </a:p>
          <a:p>
            <a:pPr indent="0" lvl="0" marL="0" rtl="0" algn="l">
              <a:lnSpc>
                <a:spcPct val="115000"/>
              </a:lnSpc>
              <a:spcBef>
                <a:spcPts val="0"/>
              </a:spcBef>
              <a:spcAft>
                <a:spcPts val="0"/>
              </a:spcAft>
              <a:buNone/>
            </a:pPr>
            <a:r>
              <a:rPr lang="en" sz="1200">
                <a:solidFill>
                  <a:schemeClr val="dk1"/>
                </a:solidFill>
                <a:latin typeface="Times New Roman"/>
                <a:ea typeface="Times New Roman"/>
                <a:cs typeface="Times New Roman"/>
                <a:sym typeface="Times New Roman"/>
              </a:rPr>
              <a:t>HMW use new tools to record academic discoveries moving forward?</a:t>
            </a:r>
            <a:endParaRPr sz="1200">
              <a:solidFill>
                <a:schemeClr val="dk1"/>
              </a:solidFill>
              <a:latin typeface="Times New Roman"/>
              <a:ea typeface="Times New Roman"/>
              <a:cs typeface="Times New Roman"/>
              <a:sym typeface="Times New Roman"/>
            </a:endParaRPr>
          </a:p>
          <a:p>
            <a:pPr indent="0" lvl="0" marL="0" rtl="0" algn="l">
              <a:lnSpc>
                <a:spcPct val="115000"/>
              </a:lnSpc>
              <a:spcBef>
                <a:spcPts val="0"/>
              </a:spcBef>
              <a:spcAft>
                <a:spcPts val="0"/>
              </a:spcAft>
              <a:buNone/>
            </a:pPr>
            <a:r>
              <a:rPr lang="en" sz="1200">
                <a:solidFill>
                  <a:schemeClr val="dk1"/>
                </a:solidFill>
                <a:latin typeface="Times New Roman"/>
                <a:ea typeface="Times New Roman"/>
                <a:cs typeface="Times New Roman"/>
                <a:sym typeface="Times New Roman"/>
              </a:rPr>
              <a:t>HMW effectively migrate physical archives to the digital space?</a:t>
            </a:r>
            <a:endParaRPr sz="1200">
              <a:solidFill>
                <a:schemeClr val="dk1"/>
              </a:solidFill>
              <a:latin typeface="Times New Roman"/>
              <a:ea typeface="Times New Roman"/>
              <a:cs typeface="Times New Roman"/>
              <a:sym typeface="Times New Roman"/>
            </a:endParaRPr>
          </a:p>
          <a:p>
            <a:pPr indent="0" lvl="0" marL="0" rtl="0" algn="l">
              <a:lnSpc>
                <a:spcPct val="115000"/>
              </a:lnSpc>
              <a:spcBef>
                <a:spcPts val="0"/>
              </a:spcBef>
              <a:spcAft>
                <a:spcPts val="0"/>
              </a:spcAft>
              <a:buNone/>
            </a:pPr>
            <a:r>
              <a:rPr lang="en" sz="1200">
                <a:solidFill>
                  <a:schemeClr val="dk1"/>
                </a:solidFill>
                <a:latin typeface="Times New Roman"/>
                <a:ea typeface="Times New Roman"/>
                <a:cs typeface="Times New Roman"/>
                <a:sym typeface="Times New Roman"/>
              </a:rPr>
              <a:t>HMW make recording academia more exciting rather than tedious?</a:t>
            </a:r>
            <a:endParaRPr sz="1200">
              <a:solidFill>
                <a:schemeClr val="dk1"/>
              </a:solidFill>
              <a:latin typeface="Times New Roman"/>
              <a:ea typeface="Times New Roman"/>
              <a:cs typeface="Times New Roman"/>
              <a:sym typeface="Times New Roman"/>
            </a:endParaRPr>
          </a:p>
          <a:p>
            <a:pPr indent="0" lvl="0" marL="0" rtl="0" algn="l">
              <a:lnSpc>
                <a:spcPct val="115000"/>
              </a:lnSpc>
              <a:spcBef>
                <a:spcPts val="0"/>
              </a:spcBef>
              <a:spcAft>
                <a:spcPts val="0"/>
              </a:spcAft>
              <a:buNone/>
            </a:pPr>
            <a:r>
              <a:rPr lang="en" sz="1200">
                <a:solidFill>
                  <a:schemeClr val="dk1"/>
                </a:solidFill>
                <a:latin typeface="Times New Roman"/>
                <a:ea typeface="Times New Roman"/>
                <a:cs typeface="Times New Roman"/>
                <a:sym typeface="Times New Roman"/>
              </a:rPr>
              <a:t>HMW make leaving a lasting legacy less important?</a:t>
            </a:r>
            <a:br>
              <a:rPr lang="en" sz="1200">
                <a:solidFill>
                  <a:schemeClr val="dk1"/>
                </a:solidFill>
                <a:latin typeface="Times New Roman"/>
                <a:ea typeface="Times New Roman"/>
                <a:cs typeface="Times New Roman"/>
                <a:sym typeface="Times New Roman"/>
              </a:rPr>
            </a:br>
            <a:r>
              <a:rPr lang="en" sz="1200">
                <a:solidFill>
                  <a:schemeClr val="dk1"/>
                </a:solidFill>
                <a:latin typeface="Times New Roman"/>
                <a:ea typeface="Times New Roman"/>
                <a:cs typeface="Times New Roman"/>
                <a:sym typeface="Times New Roman"/>
              </a:rPr>
              <a:t>HMW learn to let go?</a:t>
            </a:r>
            <a:endParaRPr sz="1200">
              <a:solidFill>
                <a:schemeClr val="dk1"/>
              </a:solidFill>
              <a:latin typeface="Times New Roman"/>
              <a:ea typeface="Times New Roman"/>
              <a:cs typeface="Times New Roman"/>
              <a:sym typeface="Times New Roman"/>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3" name="Shape 383"/>
        <p:cNvGrpSpPr/>
        <p:nvPr/>
      </p:nvGrpSpPr>
      <p:grpSpPr>
        <a:xfrm>
          <a:off x="0" y="0"/>
          <a:ext cx="0" cy="0"/>
          <a:chOff x="0" y="0"/>
          <a:chExt cx="0" cy="0"/>
        </a:xfrm>
      </p:grpSpPr>
      <p:sp>
        <p:nvSpPr>
          <p:cNvPr id="384" name="Google Shape;384;g24dd0f00b0b_0_5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5" name="Google Shape;385;g24dd0f00b0b_0_5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4" name="Shape 394"/>
        <p:cNvGrpSpPr/>
        <p:nvPr/>
      </p:nvGrpSpPr>
      <p:grpSpPr>
        <a:xfrm>
          <a:off x="0" y="0"/>
          <a:ext cx="0" cy="0"/>
          <a:chOff x="0" y="0"/>
          <a:chExt cx="0" cy="0"/>
        </a:xfrm>
      </p:grpSpPr>
      <p:sp>
        <p:nvSpPr>
          <p:cNvPr id="395" name="Google Shape;395;g24dd0f00b0b_0_6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6" name="Google Shape;396;g24dd0f00b0b_0_6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3" name="Shape 403"/>
        <p:cNvGrpSpPr/>
        <p:nvPr/>
      </p:nvGrpSpPr>
      <p:grpSpPr>
        <a:xfrm>
          <a:off x="0" y="0"/>
          <a:ext cx="0" cy="0"/>
          <a:chOff x="0" y="0"/>
          <a:chExt cx="0" cy="0"/>
        </a:xfrm>
      </p:grpSpPr>
      <p:sp>
        <p:nvSpPr>
          <p:cNvPr id="404" name="Google Shape;404;g24dd0f00b0b_0_6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5" name="Google Shape;405;g24dd0f00b0b_0_6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0" name="Shape 210"/>
        <p:cNvGrpSpPr/>
        <p:nvPr/>
      </p:nvGrpSpPr>
      <p:grpSpPr>
        <a:xfrm>
          <a:off x="0" y="0"/>
          <a:ext cx="0" cy="0"/>
          <a:chOff x="0" y="0"/>
          <a:chExt cx="0" cy="0"/>
        </a:xfrm>
      </p:grpSpPr>
      <p:sp>
        <p:nvSpPr>
          <p:cNvPr id="211" name="Google Shape;211;g24dd0f00b0b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2" name="Google Shape;212;g24dd0f00b0b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5" name="Shape 415"/>
        <p:cNvGrpSpPr/>
        <p:nvPr/>
      </p:nvGrpSpPr>
      <p:grpSpPr>
        <a:xfrm>
          <a:off x="0" y="0"/>
          <a:ext cx="0" cy="0"/>
          <a:chOff x="0" y="0"/>
          <a:chExt cx="0" cy="0"/>
        </a:xfrm>
      </p:grpSpPr>
      <p:sp>
        <p:nvSpPr>
          <p:cNvPr id="416" name="Google Shape;416;g24dd0f00b0b_0_6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17" name="Google Shape;417;g24dd0f00b0b_0_6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8" name="Shape 428"/>
        <p:cNvGrpSpPr/>
        <p:nvPr/>
      </p:nvGrpSpPr>
      <p:grpSpPr>
        <a:xfrm>
          <a:off x="0" y="0"/>
          <a:ext cx="0" cy="0"/>
          <a:chOff x="0" y="0"/>
          <a:chExt cx="0" cy="0"/>
        </a:xfrm>
      </p:grpSpPr>
      <p:sp>
        <p:nvSpPr>
          <p:cNvPr id="429" name="Google Shape;429;g24dd0f00b0b_0_6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0" name="Google Shape;430;g24dd0f00b0b_0_6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7" name="Shape 437"/>
        <p:cNvGrpSpPr/>
        <p:nvPr/>
      </p:nvGrpSpPr>
      <p:grpSpPr>
        <a:xfrm>
          <a:off x="0" y="0"/>
          <a:ext cx="0" cy="0"/>
          <a:chOff x="0" y="0"/>
          <a:chExt cx="0" cy="0"/>
        </a:xfrm>
      </p:grpSpPr>
      <p:sp>
        <p:nvSpPr>
          <p:cNvPr id="438" name="Google Shape;438;g24dd0f00b0b_0_6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9" name="Google Shape;439;g24dd0f00b0b_0_6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49" name="Shape 449"/>
        <p:cNvGrpSpPr/>
        <p:nvPr/>
      </p:nvGrpSpPr>
      <p:grpSpPr>
        <a:xfrm>
          <a:off x="0" y="0"/>
          <a:ext cx="0" cy="0"/>
          <a:chOff x="0" y="0"/>
          <a:chExt cx="0" cy="0"/>
        </a:xfrm>
      </p:grpSpPr>
      <p:sp>
        <p:nvSpPr>
          <p:cNvPr id="450" name="Google Shape;450;g24dd5e5fde1_2_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51" name="Google Shape;451;g24dd5e5fde1_2_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2" name="Shape 462"/>
        <p:cNvGrpSpPr/>
        <p:nvPr/>
      </p:nvGrpSpPr>
      <p:grpSpPr>
        <a:xfrm>
          <a:off x="0" y="0"/>
          <a:ext cx="0" cy="0"/>
          <a:chOff x="0" y="0"/>
          <a:chExt cx="0" cy="0"/>
        </a:xfrm>
      </p:grpSpPr>
      <p:sp>
        <p:nvSpPr>
          <p:cNvPr id="463" name="Google Shape;463;g24dd5e5fde1_0_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64" name="Google Shape;464;g24dd5e5fde1_0_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5" name="Shape 475"/>
        <p:cNvGrpSpPr/>
        <p:nvPr/>
      </p:nvGrpSpPr>
      <p:grpSpPr>
        <a:xfrm>
          <a:off x="0" y="0"/>
          <a:ext cx="0" cy="0"/>
          <a:chOff x="0" y="0"/>
          <a:chExt cx="0" cy="0"/>
        </a:xfrm>
      </p:grpSpPr>
      <p:sp>
        <p:nvSpPr>
          <p:cNvPr id="476" name="Google Shape;476;g24dd5e5fde1_2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77" name="Google Shape;477;g24dd5e5fde1_2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9" name="Shape 489"/>
        <p:cNvGrpSpPr/>
        <p:nvPr/>
      </p:nvGrpSpPr>
      <p:grpSpPr>
        <a:xfrm>
          <a:off x="0" y="0"/>
          <a:ext cx="0" cy="0"/>
          <a:chOff x="0" y="0"/>
          <a:chExt cx="0" cy="0"/>
        </a:xfrm>
      </p:grpSpPr>
      <p:sp>
        <p:nvSpPr>
          <p:cNvPr id="490" name="Google Shape;490;g24dd0f00b0b_0_6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1" name="Google Shape;491;g24dd0f00b0b_0_6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8" name="Shape 498"/>
        <p:cNvGrpSpPr/>
        <p:nvPr/>
      </p:nvGrpSpPr>
      <p:grpSpPr>
        <a:xfrm>
          <a:off x="0" y="0"/>
          <a:ext cx="0" cy="0"/>
          <a:chOff x="0" y="0"/>
          <a:chExt cx="0" cy="0"/>
        </a:xfrm>
      </p:grpSpPr>
      <p:sp>
        <p:nvSpPr>
          <p:cNvPr id="499" name="Google Shape;499;g24dd0f00b0b_0_6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0" name="Google Shape;500;g24dd0f00b0b_0_6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0" name="Shape 510"/>
        <p:cNvGrpSpPr/>
        <p:nvPr/>
      </p:nvGrpSpPr>
      <p:grpSpPr>
        <a:xfrm>
          <a:off x="0" y="0"/>
          <a:ext cx="0" cy="0"/>
          <a:chOff x="0" y="0"/>
          <a:chExt cx="0" cy="0"/>
        </a:xfrm>
      </p:grpSpPr>
      <p:sp>
        <p:nvSpPr>
          <p:cNvPr id="511" name="Google Shape;511;g24dd5e5fde1_1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2" name="Google Shape;512;g24dd5e5fde1_1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3" name="Shape 523"/>
        <p:cNvGrpSpPr/>
        <p:nvPr/>
      </p:nvGrpSpPr>
      <p:grpSpPr>
        <a:xfrm>
          <a:off x="0" y="0"/>
          <a:ext cx="0" cy="0"/>
          <a:chOff x="0" y="0"/>
          <a:chExt cx="0" cy="0"/>
        </a:xfrm>
      </p:grpSpPr>
      <p:sp>
        <p:nvSpPr>
          <p:cNvPr id="524" name="Google Shape;524;g24dd5e5fde1_1_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5" name="Google Shape;525;g24dd5e5fde1_1_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3" name="Shape 223"/>
        <p:cNvGrpSpPr/>
        <p:nvPr/>
      </p:nvGrpSpPr>
      <p:grpSpPr>
        <a:xfrm>
          <a:off x="0" y="0"/>
          <a:ext cx="0" cy="0"/>
          <a:chOff x="0" y="0"/>
          <a:chExt cx="0" cy="0"/>
        </a:xfrm>
      </p:grpSpPr>
      <p:sp>
        <p:nvSpPr>
          <p:cNvPr id="224" name="Google Shape;224;g24dd0f00b0b_0_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5" name="Google Shape;225;g24dd0f00b0b_0_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6" name="Shape 536"/>
        <p:cNvGrpSpPr/>
        <p:nvPr/>
      </p:nvGrpSpPr>
      <p:grpSpPr>
        <a:xfrm>
          <a:off x="0" y="0"/>
          <a:ext cx="0" cy="0"/>
          <a:chOff x="0" y="0"/>
          <a:chExt cx="0" cy="0"/>
        </a:xfrm>
      </p:grpSpPr>
      <p:sp>
        <p:nvSpPr>
          <p:cNvPr id="537" name="Google Shape;537;g24dd5e5fde1_1_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8" name="Google Shape;538;g24dd5e5fde1_1_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9" name="Shape 549"/>
        <p:cNvGrpSpPr/>
        <p:nvPr/>
      </p:nvGrpSpPr>
      <p:grpSpPr>
        <a:xfrm>
          <a:off x="0" y="0"/>
          <a:ext cx="0" cy="0"/>
          <a:chOff x="0" y="0"/>
          <a:chExt cx="0" cy="0"/>
        </a:xfrm>
      </p:grpSpPr>
      <p:sp>
        <p:nvSpPr>
          <p:cNvPr id="550" name="Google Shape;550;g24dd0f00b0b_0_4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1" name="Google Shape;551;g24dd0f00b0b_0_4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0" name="Shape 560"/>
        <p:cNvGrpSpPr/>
        <p:nvPr/>
      </p:nvGrpSpPr>
      <p:grpSpPr>
        <a:xfrm>
          <a:off x="0" y="0"/>
          <a:ext cx="0" cy="0"/>
          <a:chOff x="0" y="0"/>
          <a:chExt cx="0" cy="0"/>
        </a:xfrm>
      </p:grpSpPr>
      <p:sp>
        <p:nvSpPr>
          <p:cNvPr id="561" name="Google Shape;561;g24dd5e5fde1_0_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2" name="Google Shape;562;g24dd5e5fde1_0_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rgbClr val="000000"/>
              </a:buClr>
              <a:buSzPts val="1100"/>
              <a:buFont typeface="Arial"/>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9" name="Shape 569"/>
        <p:cNvGrpSpPr/>
        <p:nvPr/>
      </p:nvGrpSpPr>
      <p:grpSpPr>
        <a:xfrm>
          <a:off x="0" y="0"/>
          <a:ext cx="0" cy="0"/>
          <a:chOff x="0" y="0"/>
          <a:chExt cx="0" cy="0"/>
        </a:xfrm>
      </p:grpSpPr>
      <p:sp>
        <p:nvSpPr>
          <p:cNvPr id="570" name="Google Shape;570;g24dd5e5fde1_1_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1" name="Google Shape;571;g24dd5e5fde1_1_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rgbClr val="000000"/>
              </a:buClr>
              <a:buSzPts val="1100"/>
              <a:buFont typeface="Arial"/>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8" name="Shape 578"/>
        <p:cNvGrpSpPr/>
        <p:nvPr/>
      </p:nvGrpSpPr>
      <p:grpSpPr>
        <a:xfrm>
          <a:off x="0" y="0"/>
          <a:ext cx="0" cy="0"/>
          <a:chOff x="0" y="0"/>
          <a:chExt cx="0" cy="0"/>
        </a:xfrm>
      </p:grpSpPr>
      <p:sp>
        <p:nvSpPr>
          <p:cNvPr id="579" name="Google Shape;579;g24dd0f00b0b_0_6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80" name="Google Shape;580;g24dd0f00b0b_0_6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9" name="Shape 589"/>
        <p:cNvGrpSpPr/>
        <p:nvPr/>
      </p:nvGrpSpPr>
      <p:grpSpPr>
        <a:xfrm>
          <a:off x="0" y="0"/>
          <a:ext cx="0" cy="0"/>
          <a:chOff x="0" y="0"/>
          <a:chExt cx="0" cy="0"/>
        </a:xfrm>
      </p:grpSpPr>
      <p:sp>
        <p:nvSpPr>
          <p:cNvPr id="590" name="Google Shape;590;g24dd5e5fde1_0_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91" name="Google Shape;591;g24dd5e5fde1_0_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9" name="Shape 599"/>
        <p:cNvGrpSpPr/>
        <p:nvPr/>
      </p:nvGrpSpPr>
      <p:grpSpPr>
        <a:xfrm>
          <a:off x="0" y="0"/>
          <a:ext cx="0" cy="0"/>
          <a:chOff x="0" y="0"/>
          <a:chExt cx="0" cy="0"/>
        </a:xfrm>
      </p:grpSpPr>
      <p:sp>
        <p:nvSpPr>
          <p:cNvPr id="600" name="Google Shape;600;g24dd5e5fde1_0_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01" name="Google Shape;601;g24dd5e5fde1_0_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Clr>
                <a:schemeClr val="dk1"/>
              </a:buClr>
              <a:buSzPts val="1100"/>
              <a:buFont typeface="Arial"/>
              <a:buNone/>
            </a:pPr>
            <a:r>
              <a:rPr lang="en" sz="1200">
                <a:solidFill>
                  <a:schemeClr val="dk1"/>
                </a:solidFill>
                <a:latin typeface="Times New Roman"/>
                <a:ea typeface="Times New Roman"/>
                <a:cs typeface="Times New Roman"/>
                <a:sym typeface="Times New Roman"/>
              </a:rPr>
              <a:t>HMW remove all bad memories?</a:t>
            </a:r>
            <a:endParaRPr sz="1200">
              <a:solidFill>
                <a:schemeClr val="dk1"/>
              </a:solidFill>
              <a:latin typeface="Times New Roman"/>
              <a:ea typeface="Times New Roman"/>
              <a:cs typeface="Times New Roman"/>
              <a:sym typeface="Times New Roman"/>
            </a:endParaRPr>
          </a:p>
          <a:p>
            <a:pPr indent="0" lvl="0" marL="0" rtl="0" algn="l">
              <a:lnSpc>
                <a:spcPct val="115000"/>
              </a:lnSpc>
              <a:spcBef>
                <a:spcPts val="0"/>
              </a:spcBef>
              <a:spcAft>
                <a:spcPts val="0"/>
              </a:spcAft>
              <a:buClr>
                <a:schemeClr val="dk1"/>
              </a:buClr>
              <a:buSzPts val="1100"/>
              <a:buFont typeface="Arial"/>
              <a:buNone/>
            </a:pPr>
            <a:r>
              <a:rPr lang="en" sz="1200">
                <a:solidFill>
                  <a:schemeClr val="dk1"/>
                </a:solidFill>
                <a:latin typeface="Times New Roman"/>
                <a:ea typeface="Times New Roman"/>
                <a:cs typeface="Times New Roman"/>
                <a:sym typeface="Times New Roman"/>
              </a:rPr>
              <a:t>HMW make bad memories enjoyable?</a:t>
            </a:r>
            <a:endParaRPr sz="1200">
              <a:solidFill>
                <a:schemeClr val="dk1"/>
              </a:solidFill>
              <a:latin typeface="Times New Roman"/>
              <a:ea typeface="Times New Roman"/>
              <a:cs typeface="Times New Roman"/>
              <a:sym typeface="Times New Roman"/>
            </a:endParaRPr>
          </a:p>
          <a:p>
            <a:pPr indent="0" lvl="0" marL="0" rtl="0" algn="l">
              <a:lnSpc>
                <a:spcPct val="115000"/>
              </a:lnSpc>
              <a:spcBef>
                <a:spcPts val="0"/>
              </a:spcBef>
              <a:spcAft>
                <a:spcPts val="0"/>
              </a:spcAft>
              <a:buClr>
                <a:schemeClr val="dk1"/>
              </a:buClr>
              <a:buSzPts val="1100"/>
              <a:buFont typeface="Arial"/>
              <a:buNone/>
            </a:pPr>
            <a:r>
              <a:rPr lang="en" sz="1200">
                <a:solidFill>
                  <a:schemeClr val="dk1"/>
                </a:solidFill>
                <a:latin typeface="Times New Roman"/>
                <a:ea typeface="Times New Roman"/>
                <a:cs typeface="Times New Roman"/>
                <a:sym typeface="Times New Roman"/>
              </a:rPr>
              <a:t>HMW emphasize the present and future, instead of focusing on the past?</a:t>
            </a:r>
            <a:endParaRPr sz="1200">
              <a:solidFill>
                <a:schemeClr val="dk1"/>
              </a:solidFill>
              <a:latin typeface="Times New Roman"/>
              <a:ea typeface="Times New Roman"/>
              <a:cs typeface="Times New Roman"/>
              <a:sym typeface="Times New Roman"/>
            </a:endParaRPr>
          </a:p>
          <a:p>
            <a:pPr indent="0" lvl="0" marL="0" rtl="0" algn="l">
              <a:lnSpc>
                <a:spcPct val="115000"/>
              </a:lnSpc>
              <a:spcBef>
                <a:spcPts val="0"/>
              </a:spcBef>
              <a:spcAft>
                <a:spcPts val="0"/>
              </a:spcAft>
              <a:buClr>
                <a:schemeClr val="dk1"/>
              </a:buClr>
              <a:buSzPts val="1100"/>
              <a:buFont typeface="Arial"/>
              <a:buNone/>
            </a:pPr>
            <a:r>
              <a:rPr lang="en" sz="1200">
                <a:solidFill>
                  <a:schemeClr val="dk1"/>
                </a:solidFill>
                <a:latin typeface="Times New Roman"/>
                <a:ea typeface="Times New Roman"/>
                <a:cs typeface="Times New Roman"/>
                <a:sym typeface="Times New Roman"/>
              </a:rPr>
              <a:t>HMW make all of our memories bad?</a:t>
            </a:r>
            <a:endParaRPr sz="1200">
              <a:solidFill>
                <a:schemeClr val="dk1"/>
              </a:solidFill>
              <a:latin typeface="Times New Roman"/>
              <a:ea typeface="Times New Roman"/>
              <a:cs typeface="Times New Roman"/>
              <a:sym typeface="Times New Roman"/>
            </a:endParaRPr>
          </a:p>
          <a:p>
            <a:pPr indent="0" lvl="0" marL="0" rtl="0" algn="l">
              <a:lnSpc>
                <a:spcPct val="115000"/>
              </a:lnSpc>
              <a:spcBef>
                <a:spcPts val="0"/>
              </a:spcBef>
              <a:spcAft>
                <a:spcPts val="0"/>
              </a:spcAft>
              <a:buClr>
                <a:schemeClr val="dk1"/>
              </a:buClr>
              <a:buSzPts val="1100"/>
              <a:buFont typeface="Arial"/>
              <a:buNone/>
            </a:pPr>
            <a:r>
              <a:rPr lang="en" sz="1200">
                <a:solidFill>
                  <a:schemeClr val="dk1"/>
                </a:solidFill>
                <a:latin typeface="Times New Roman"/>
                <a:ea typeface="Times New Roman"/>
                <a:cs typeface="Times New Roman"/>
                <a:sym typeface="Times New Roman"/>
              </a:rPr>
              <a:t>HMW learn to dissociate from our past experiences?</a:t>
            </a:r>
            <a:endParaRPr sz="1200">
              <a:solidFill>
                <a:schemeClr val="dk1"/>
              </a:solidFill>
              <a:latin typeface="Times New Roman"/>
              <a:ea typeface="Times New Roman"/>
              <a:cs typeface="Times New Roman"/>
              <a:sym typeface="Times New Roman"/>
            </a:endParaRPr>
          </a:p>
          <a:p>
            <a:pPr indent="0" lvl="0" marL="0" rtl="0" algn="l">
              <a:lnSpc>
                <a:spcPct val="115000"/>
              </a:lnSpc>
              <a:spcBef>
                <a:spcPts val="0"/>
              </a:spcBef>
              <a:spcAft>
                <a:spcPts val="0"/>
              </a:spcAft>
              <a:buClr>
                <a:schemeClr val="dk1"/>
              </a:buClr>
              <a:buSzPts val="1100"/>
              <a:buFont typeface="Arial"/>
              <a:buNone/>
            </a:pPr>
            <a:r>
              <a:rPr lang="en" sz="1200">
                <a:solidFill>
                  <a:schemeClr val="dk1"/>
                </a:solidFill>
                <a:latin typeface="Times New Roman"/>
                <a:ea typeface="Times New Roman"/>
                <a:cs typeface="Times New Roman"/>
                <a:sym typeface="Times New Roman"/>
              </a:rPr>
              <a:t>HMW get people to go to therapy?</a:t>
            </a:r>
            <a:endParaRPr sz="1200">
              <a:solidFill>
                <a:schemeClr val="dk1"/>
              </a:solidFill>
              <a:latin typeface="Times New Roman"/>
              <a:ea typeface="Times New Roman"/>
              <a:cs typeface="Times New Roman"/>
              <a:sym typeface="Times New Roman"/>
            </a:endParaRPr>
          </a:p>
          <a:p>
            <a:pPr indent="0" lvl="0" marL="0" rtl="0" algn="l">
              <a:lnSpc>
                <a:spcPct val="115000"/>
              </a:lnSpc>
              <a:spcBef>
                <a:spcPts val="0"/>
              </a:spcBef>
              <a:spcAft>
                <a:spcPts val="0"/>
              </a:spcAft>
              <a:buClr>
                <a:schemeClr val="dk1"/>
              </a:buClr>
              <a:buSzPts val="1100"/>
              <a:buFont typeface="Arial"/>
              <a:buNone/>
            </a:pPr>
            <a:r>
              <a:rPr lang="en" sz="1200">
                <a:solidFill>
                  <a:schemeClr val="dk1"/>
                </a:solidFill>
                <a:latin typeface="Times New Roman"/>
                <a:ea typeface="Times New Roman"/>
                <a:cs typeface="Times New Roman"/>
                <a:sym typeface="Times New Roman"/>
              </a:rPr>
              <a:t>HMW get people to record their emotions?</a:t>
            </a:r>
            <a:br>
              <a:rPr lang="en" sz="1200">
                <a:solidFill>
                  <a:schemeClr val="dk1"/>
                </a:solidFill>
                <a:latin typeface="Times New Roman"/>
                <a:ea typeface="Times New Roman"/>
                <a:cs typeface="Times New Roman"/>
                <a:sym typeface="Times New Roman"/>
              </a:rPr>
            </a:br>
            <a:r>
              <a:rPr lang="en" sz="1200">
                <a:solidFill>
                  <a:schemeClr val="dk1"/>
                </a:solidFill>
                <a:latin typeface="Times New Roman"/>
                <a:ea typeface="Times New Roman"/>
                <a:cs typeface="Times New Roman"/>
                <a:sym typeface="Times New Roman"/>
              </a:rPr>
              <a:t>HMW popularize new forms of memory recording?</a:t>
            </a:r>
            <a:endParaRPr sz="1200">
              <a:solidFill>
                <a:schemeClr val="dk1"/>
              </a:solidFill>
              <a:latin typeface="Times New Roman"/>
              <a:ea typeface="Times New Roman"/>
              <a:cs typeface="Times New Roman"/>
              <a:sym typeface="Times New Roman"/>
            </a:endParaRPr>
          </a:p>
          <a:p>
            <a:pPr indent="0" lvl="0" marL="0" rtl="0" algn="l">
              <a:lnSpc>
                <a:spcPct val="115000"/>
              </a:lnSpc>
              <a:spcBef>
                <a:spcPts val="0"/>
              </a:spcBef>
              <a:spcAft>
                <a:spcPts val="0"/>
              </a:spcAft>
              <a:buClr>
                <a:schemeClr val="dk1"/>
              </a:buClr>
              <a:buSzPts val="1100"/>
              <a:buFont typeface="Arial"/>
              <a:buNone/>
            </a:pPr>
            <a:r>
              <a:rPr lang="en" sz="1200">
                <a:solidFill>
                  <a:schemeClr val="dk1"/>
                </a:solidFill>
                <a:latin typeface="Times New Roman"/>
                <a:ea typeface="Times New Roman"/>
                <a:cs typeface="Times New Roman"/>
                <a:sym typeface="Times New Roman"/>
              </a:rPr>
              <a:t>HMW remove the need for memories?</a:t>
            </a:r>
            <a:endParaRPr sz="1200">
              <a:solidFill>
                <a:schemeClr val="dk1"/>
              </a:solidFill>
              <a:latin typeface="Times New Roman"/>
              <a:ea typeface="Times New Roman"/>
              <a:cs typeface="Times New Roman"/>
              <a:sym typeface="Times New Roman"/>
            </a:endParaRPr>
          </a:p>
          <a:p>
            <a:pPr indent="0" lvl="0" marL="0" rtl="0" algn="l">
              <a:lnSpc>
                <a:spcPct val="115000"/>
              </a:lnSpc>
              <a:spcBef>
                <a:spcPts val="0"/>
              </a:spcBef>
              <a:spcAft>
                <a:spcPts val="0"/>
              </a:spcAft>
              <a:buClr>
                <a:schemeClr val="dk1"/>
              </a:buClr>
              <a:buSzPts val="1100"/>
              <a:buFont typeface="Arial"/>
              <a:buNone/>
            </a:pPr>
            <a:r>
              <a:rPr lang="en" sz="1200">
                <a:solidFill>
                  <a:schemeClr val="dk1"/>
                </a:solidFill>
                <a:latin typeface="Times New Roman"/>
                <a:ea typeface="Times New Roman"/>
                <a:cs typeface="Times New Roman"/>
                <a:sym typeface="Times New Roman"/>
              </a:rPr>
              <a:t>HMW cheer people up?</a:t>
            </a:r>
            <a:endParaRPr sz="1200">
              <a:solidFill>
                <a:schemeClr val="dk1"/>
              </a:solidFill>
              <a:latin typeface="Times New Roman"/>
              <a:ea typeface="Times New Roman"/>
              <a:cs typeface="Times New Roman"/>
              <a:sym typeface="Times New Roman"/>
            </a:endParaRPr>
          </a:p>
          <a:p>
            <a:pPr indent="0" lvl="0" marL="0" rtl="0" algn="l">
              <a:lnSpc>
                <a:spcPct val="115000"/>
              </a:lnSpc>
              <a:spcBef>
                <a:spcPts val="0"/>
              </a:spcBef>
              <a:spcAft>
                <a:spcPts val="0"/>
              </a:spcAft>
              <a:buClr>
                <a:schemeClr val="dk1"/>
              </a:buClr>
              <a:buSzPts val="1100"/>
              <a:buFont typeface="Arial"/>
              <a:buNone/>
            </a:pPr>
            <a:r>
              <a:t/>
            </a:r>
            <a:endParaRPr sz="1200">
              <a:solidFill>
                <a:schemeClr val="dk1"/>
              </a:solidFill>
              <a:latin typeface="Times New Roman"/>
              <a:ea typeface="Times New Roman"/>
              <a:cs typeface="Times New Roman"/>
              <a:sym typeface="Times New Roman"/>
            </a:endParaRPr>
          </a:p>
          <a:p>
            <a:pPr indent="0" lvl="0" marL="0" rtl="0" algn="l">
              <a:lnSpc>
                <a:spcPct val="115000"/>
              </a:lnSpc>
              <a:spcBef>
                <a:spcPts val="0"/>
              </a:spcBef>
              <a:spcAft>
                <a:spcPts val="0"/>
              </a:spcAft>
              <a:buClr>
                <a:schemeClr val="dk1"/>
              </a:buClr>
              <a:buSzPts val="1100"/>
              <a:buFont typeface="Arial"/>
              <a:buNone/>
            </a:pPr>
            <a:r>
              <a:t/>
            </a:r>
            <a:endParaRPr sz="1200">
              <a:solidFill>
                <a:schemeClr val="dk1"/>
              </a:solidFill>
              <a:latin typeface="Times New Roman"/>
              <a:ea typeface="Times New Roman"/>
              <a:cs typeface="Times New Roman"/>
              <a:sym typeface="Times New Roman"/>
            </a:endParaRPr>
          </a:p>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9" name="Shape 609"/>
        <p:cNvGrpSpPr/>
        <p:nvPr/>
      </p:nvGrpSpPr>
      <p:grpSpPr>
        <a:xfrm>
          <a:off x="0" y="0"/>
          <a:ext cx="0" cy="0"/>
          <a:chOff x="0" y="0"/>
          <a:chExt cx="0" cy="0"/>
        </a:xfrm>
      </p:grpSpPr>
      <p:sp>
        <p:nvSpPr>
          <p:cNvPr id="610" name="Google Shape;610;g24dd5e5fde1_0_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11" name="Google Shape;611;g24dd5e5fde1_0_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rgbClr val="000000"/>
              </a:buClr>
              <a:buSzPts val="1100"/>
              <a:buFont typeface="Arial"/>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9" name="Shape 619"/>
        <p:cNvGrpSpPr/>
        <p:nvPr/>
      </p:nvGrpSpPr>
      <p:grpSpPr>
        <a:xfrm>
          <a:off x="0" y="0"/>
          <a:ext cx="0" cy="0"/>
          <a:chOff x="0" y="0"/>
          <a:chExt cx="0" cy="0"/>
        </a:xfrm>
      </p:grpSpPr>
      <p:sp>
        <p:nvSpPr>
          <p:cNvPr id="620" name="Google Shape;620;g24dd5e5fde1_1_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21" name="Google Shape;621;g24dd5e5fde1_1_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7" name="Shape 627"/>
        <p:cNvGrpSpPr/>
        <p:nvPr/>
      </p:nvGrpSpPr>
      <p:grpSpPr>
        <a:xfrm>
          <a:off x="0" y="0"/>
          <a:ext cx="0" cy="0"/>
          <a:chOff x="0" y="0"/>
          <a:chExt cx="0" cy="0"/>
        </a:xfrm>
      </p:grpSpPr>
      <p:sp>
        <p:nvSpPr>
          <p:cNvPr id="628" name="Google Shape;628;g24dd0f00b0b_0_5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29" name="Google Shape;629;g24dd0f00b0b_0_5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2" name="Shape 232"/>
        <p:cNvGrpSpPr/>
        <p:nvPr/>
      </p:nvGrpSpPr>
      <p:grpSpPr>
        <a:xfrm>
          <a:off x="0" y="0"/>
          <a:ext cx="0" cy="0"/>
          <a:chOff x="0" y="0"/>
          <a:chExt cx="0" cy="0"/>
        </a:xfrm>
      </p:grpSpPr>
      <p:sp>
        <p:nvSpPr>
          <p:cNvPr id="233" name="Google Shape;233;g1ff18b49f31_1_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4" name="Google Shape;234;g1ff18b49f31_1_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5" name="Shape 635"/>
        <p:cNvGrpSpPr/>
        <p:nvPr/>
      </p:nvGrpSpPr>
      <p:grpSpPr>
        <a:xfrm>
          <a:off x="0" y="0"/>
          <a:ext cx="0" cy="0"/>
          <a:chOff x="0" y="0"/>
          <a:chExt cx="0" cy="0"/>
        </a:xfrm>
      </p:grpSpPr>
      <p:sp>
        <p:nvSpPr>
          <p:cNvPr id="636" name="Google Shape;636;g24dd0f00b0b_0_5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37" name="Google Shape;637;g24dd0f00b0b_0_5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6" name="Shape 646"/>
        <p:cNvGrpSpPr/>
        <p:nvPr/>
      </p:nvGrpSpPr>
      <p:grpSpPr>
        <a:xfrm>
          <a:off x="0" y="0"/>
          <a:ext cx="0" cy="0"/>
          <a:chOff x="0" y="0"/>
          <a:chExt cx="0" cy="0"/>
        </a:xfrm>
      </p:grpSpPr>
      <p:sp>
        <p:nvSpPr>
          <p:cNvPr id="647" name="Google Shape;647;g24dd0f00b0b_0_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48" name="Google Shape;648;g24dd0f00b0b_0_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7" name="Shape 657"/>
        <p:cNvGrpSpPr/>
        <p:nvPr/>
      </p:nvGrpSpPr>
      <p:grpSpPr>
        <a:xfrm>
          <a:off x="0" y="0"/>
          <a:ext cx="0" cy="0"/>
          <a:chOff x="0" y="0"/>
          <a:chExt cx="0" cy="0"/>
        </a:xfrm>
      </p:grpSpPr>
      <p:sp>
        <p:nvSpPr>
          <p:cNvPr id="658" name="Google Shape;658;g24dd0f00b0b_0_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59" name="Google Shape;659;g24dd0f00b0b_0_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9" name="Shape 679"/>
        <p:cNvGrpSpPr/>
        <p:nvPr/>
      </p:nvGrpSpPr>
      <p:grpSpPr>
        <a:xfrm>
          <a:off x="0" y="0"/>
          <a:ext cx="0" cy="0"/>
          <a:chOff x="0" y="0"/>
          <a:chExt cx="0" cy="0"/>
        </a:xfrm>
      </p:grpSpPr>
      <p:sp>
        <p:nvSpPr>
          <p:cNvPr id="680" name="Google Shape;680;g10fb8bc67f7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81" name="Google Shape;681;g10fb8bc67f7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8" name="Shape 688"/>
        <p:cNvGrpSpPr/>
        <p:nvPr/>
      </p:nvGrpSpPr>
      <p:grpSpPr>
        <a:xfrm>
          <a:off x="0" y="0"/>
          <a:ext cx="0" cy="0"/>
          <a:chOff x="0" y="0"/>
          <a:chExt cx="0" cy="0"/>
        </a:xfrm>
      </p:grpSpPr>
      <p:sp>
        <p:nvSpPr>
          <p:cNvPr id="689" name="Google Shape;689;g1ff18b49f31_1_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90" name="Google Shape;690;g1ff18b49f31_1_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5" name="Shape 705"/>
        <p:cNvGrpSpPr/>
        <p:nvPr/>
      </p:nvGrpSpPr>
      <p:grpSpPr>
        <a:xfrm>
          <a:off x="0" y="0"/>
          <a:ext cx="0" cy="0"/>
          <a:chOff x="0" y="0"/>
          <a:chExt cx="0" cy="0"/>
        </a:xfrm>
      </p:grpSpPr>
      <p:sp>
        <p:nvSpPr>
          <p:cNvPr id="706" name="Google Shape;706;g1125d80b419_0_2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07" name="Google Shape;707;g1125d80b419_0_2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2" name="Shape 712"/>
        <p:cNvGrpSpPr/>
        <p:nvPr/>
      </p:nvGrpSpPr>
      <p:grpSpPr>
        <a:xfrm>
          <a:off x="0" y="0"/>
          <a:ext cx="0" cy="0"/>
          <a:chOff x="0" y="0"/>
          <a:chExt cx="0" cy="0"/>
        </a:xfrm>
      </p:grpSpPr>
      <p:sp>
        <p:nvSpPr>
          <p:cNvPr id="713" name="Google Shape;713;g110860aa576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14" name="Google Shape;714;g110860aa576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1" name="Shape 721"/>
        <p:cNvGrpSpPr/>
        <p:nvPr/>
      </p:nvGrpSpPr>
      <p:grpSpPr>
        <a:xfrm>
          <a:off x="0" y="0"/>
          <a:ext cx="0" cy="0"/>
          <a:chOff x="0" y="0"/>
          <a:chExt cx="0" cy="0"/>
        </a:xfrm>
      </p:grpSpPr>
      <p:sp>
        <p:nvSpPr>
          <p:cNvPr id="722" name="Google Shape;722;g1125d80b419_0_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23" name="Google Shape;723;g1125d80b419_0_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2" name="Shape 732"/>
        <p:cNvGrpSpPr/>
        <p:nvPr/>
      </p:nvGrpSpPr>
      <p:grpSpPr>
        <a:xfrm>
          <a:off x="0" y="0"/>
          <a:ext cx="0" cy="0"/>
          <a:chOff x="0" y="0"/>
          <a:chExt cx="0" cy="0"/>
        </a:xfrm>
      </p:grpSpPr>
      <p:sp>
        <p:nvSpPr>
          <p:cNvPr id="733" name="Google Shape;733;g1125d80b419_0_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34" name="Google Shape;734;g1125d80b419_0_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5" name="Shape 745"/>
        <p:cNvGrpSpPr/>
        <p:nvPr/>
      </p:nvGrpSpPr>
      <p:grpSpPr>
        <a:xfrm>
          <a:off x="0" y="0"/>
          <a:ext cx="0" cy="0"/>
          <a:chOff x="0" y="0"/>
          <a:chExt cx="0" cy="0"/>
        </a:xfrm>
      </p:grpSpPr>
      <p:sp>
        <p:nvSpPr>
          <p:cNvPr id="746" name="Google Shape;746;g1125d80b419_0_1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47" name="Google Shape;747;g1125d80b419_0_1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1" name="Shape 251"/>
        <p:cNvGrpSpPr/>
        <p:nvPr/>
      </p:nvGrpSpPr>
      <p:grpSpPr>
        <a:xfrm>
          <a:off x="0" y="0"/>
          <a:ext cx="0" cy="0"/>
          <a:chOff x="0" y="0"/>
          <a:chExt cx="0" cy="0"/>
        </a:xfrm>
      </p:grpSpPr>
      <p:sp>
        <p:nvSpPr>
          <p:cNvPr id="252" name="Google Shape;252;g13376c31365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3" name="Google Shape;253;g13376c31365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62" name="Shape 762"/>
        <p:cNvGrpSpPr/>
        <p:nvPr/>
      </p:nvGrpSpPr>
      <p:grpSpPr>
        <a:xfrm>
          <a:off x="0" y="0"/>
          <a:ext cx="0" cy="0"/>
          <a:chOff x="0" y="0"/>
          <a:chExt cx="0" cy="0"/>
        </a:xfrm>
      </p:grpSpPr>
      <p:sp>
        <p:nvSpPr>
          <p:cNvPr id="763" name="Google Shape;763;g204a4cece88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64" name="Google Shape;764;g204a4cece88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0" name="Shape 770"/>
        <p:cNvGrpSpPr/>
        <p:nvPr/>
      </p:nvGrpSpPr>
      <p:grpSpPr>
        <a:xfrm>
          <a:off x="0" y="0"/>
          <a:ext cx="0" cy="0"/>
          <a:chOff x="0" y="0"/>
          <a:chExt cx="0" cy="0"/>
        </a:xfrm>
      </p:grpSpPr>
      <p:sp>
        <p:nvSpPr>
          <p:cNvPr id="771" name="Google Shape;771;g1125d80b419_0_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2" name="Google Shape;772;g1125d80b419_0_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5" name="Shape 785"/>
        <p:cNvGrpSpPr/>
        <p:nvPr/>
      </p:nvGrpSpPr>
      <p:grpSpPr>
        <a:xfrm>
          <a:off x="0" y="0"/>
          <a:ext cx="0" cy="0"/>
          <a:chOff x="0" y="0"/>
          <a:chExt cx="0" cy="0"/>
        </a:xfrm>
      </p:grpSpPr>
      <p:sp>
        <p:nvSpPr>
          <p:cNvPr id="786" name="Google Shape;786;g1ff18b49f31_1_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87" name="Google Shape;787;g1ff18b49f31_1_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1" name="Shape 791"/>
        <p:cNvGrpSpPr/>
        <p:nvPr/>
      </p:nvGrpSpPr>
      <p:grpSpPr>
        <a:xfrm>
          <a:off x="0" y="0"/>
          <a:ext cx="0" cy="0"/>
          <a:chOff x="0" y="0"/>
          <a:chExt cx="0" cy="0"/>
        </a:xfrm>
      </p:grpSpPr>
      <p:sp>
        <p:nvSpPr>
          <p:cNvPr id="792" name="Google Shape;792;g204a4cece88_0_1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93" name="Google Shape;793;g204a4cece88_0_1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3" name="Shape 863"/>
        <p:cNvGrpSpPr/>
        <p:nvPr/>
      </p:nvGrpSpPr>
      <p:grpSpPr>
        <a:xfrm>
          <a:off x="0" y="0"/>
          <a:ext cx="0" cy="0"/>
          <a:chOff x="0" y="0"/>
          <a:chExt cx="0" cy="0"/>
        </a:xfrm>
      </p:grpSpPr>
      <p:sp>
        <p:nvSpPr>
          <p:cNvPr id="864" name="Google Shape;864;g1ff18b49f31_1_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65" name="Google Shape;865;g1ff18b49f31_1_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5" name="Shape 885"/>
        <p:cNvGrpSpPr/>
        <p:nvPr/>
      </p:nvGrpSpPr>
      <p:grpSpPr>
        <a:xfrm>
          <a:off x="0" y="0"/>
          <a:ext cx="0" cy="0"/>
          <a:chOff x="0" y="0"/>
          <a:chExt cx="0" cy="0"/>
        </a:xfrm>
      </p:grpSpPr>
      <p:sp>
        <p:nvSpPr>
          <p:cNvPr id="886" name="Google Shape;886;g204a31f3634_0_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87" name="Google Shape;887;g204a31f3634_0_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1" name="Shape 891"/>
        <p:cNvGrpSpPr/>
        <p:nvPr/>
      </p:nvGrpSpPr>
      <p:grpSpPr>
        <a:xfrm>
          <a:off x="0" y="0"/>
          <a:ext cx="0" cy="0"/>
          <a:chOff x="0" y="0"/>
          <a:chExt cx="0" cy="0"/>
        </a:xfrm>
      </p:grpSpPr>
      <p:sp>
        <p:nvSpPr>
          <p:cNvPr id="892" name="Google Shape;892;g1125d80b419_0_7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3" name="Google Shape;893;g1125d80b419_0_7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5" name="Shape 905"/>
        <p:cNvGrpSpPr/>
        <p:nvPr/>
      </p:nvGrpSpPr>
      <p:grpSpPr>
        <a:xfrm>
          <a:off x="0" y="0"/>
          <a:ext cx="0" cy="0"/>
          <a:chOff x="0" y="0"/>
          <a:chExt cx="0" cy="0"/>
        </a:xfrm>
      </p:grpSpPr>
      <p:sp>
        <p:nvSpPr>
          <p:cNvPr id="906" name="Google Shape;906;g2586acfb4e1_0_2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07" name="Google Shape;907;g2586acfb4e1_0_2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4" name="Shape 914"/>
        <p:cNvGrpSpPr/>
        <p:nvPr/>
      </p:nvGrpSpPr>
      <p:grpSpPr>
        <a:xfrm>
          <a:off x="0" y="0"/>
          <a:ext cx="0" cy="0"/>
          <a:chOff x="0" y="0"/>
          <a:chExt cx="0" cy="0"/>
        </a:xfrm>
      </p:grpSpPr>
      <p:sp>
        <p:nvSpPr>
          <p:cNvPr id="915" name="Google Shape;915;g1ff18b49f31_1_3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16" name="Google Shape;916;g1ff18b49f31_1_3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5" name="Shape 945"/>
        <p:cNvGrpSpPr/>
        <p:nvPr/>
      </p:nvGrpSpPr>
      <p:grpSpPr>
        <a:xfrm>
          <a:off x="0" y="0"/>
          <a:ext cx="0" cy="0"/>
          <a:chOff x="0" y="0"/>
          <a:chExt cx="0" cy="0"/>
        </a:xfrm>
      </p:grpSpPr>
      <p:sp>
        <p:nvSpPr>
          <p:cNvPr id="946" name="Google Shape;946;g1125d80b419_0_2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47" name="Google Shape;947;g1125d80b419_0_2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5" name="Shape 275"/>
        <p:cNvGrpSpPr/>
        <p:nvPr/>
      </p:nvGrpSpPr>
      <p:grpSpPr>
        <a:xfrm>
          <a:off x="0" y="0"/>
          <a:ext cx="0" cy="0"/>
          <a:chOff x="0" y="0"/>
          <a:chExt cx="0" cy="0"/>
        </a:xfrm>
      </p:grpSpPr>
      <p:sp>
        <p:nvSpPr>
          <p:cNvPr id="276" name="Google Shape;276;g24dd0f00b0b_0_4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7" name="Google Shape;277;g24dd0f00b0b_0_4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73" name="Shape 973"/>
        <p:cNvGrpSpPr/>
        <p:nvPr/>
      </p:nvGrpSpPr>
      <p:grpSpPr>
        <a:xfrm>
          <a:off x="0" y="0"/>
          <a:ext cx="0" cy="0"/>
          <a:chOff x="0" y="0"/>
          <a:chExt cx="0" cy="0"/>
        </a:xfrm>
      </p:grpSpPr>
      <p:sp>
        <p:nvSpPr>
          <p:cNvPr id="974" name="Google Shape;974;g2586acfb4e1_0_4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75" name="Google Shape;975;g2586acfb4e1_0_4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79" name="Shape 979"/>
        <p:cNvGrpSpPr/>
        <p:nvPr/>
      </p:nvGrpSpPr>
      <p:grpSpPr>
        <a:xfrm>
          <a:off x="0" y="0"/>
          <a:ext cx="0" cy="0"/>
          <a:chOff x="0" y="0"/>
          <a:chExt cx="0" cy="0"/>
        </a:xfrm>
      </p:grpSpPr>
      <p:sp>
        <p:nvSpPr>
          <p:cNvPr id="980" name="Google Shape;980;g2586acfb4e1_0_4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81" name="Google Shape;981;g2586acfb4e1_0_4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5" name="Shape 985"/>
        <p:cNvGrpSpPr/>
        <p:nvPr/>
      </p:nvGrpSpPr>
      <p:grpSpPr>
        <a:xfrm>
          <a:off x="0" y="0"/>
          <a:ext cx="0" cy="0"/>
          <a:chOff x="0" y="0"/>
          <a:chExt cx="0" cy="0"/>
        </a:xfrm>
      </p:grpSpPr>
      <p:sp>
        <p:nvSpPr>
          <p:cNvPr id="986" name="Google Shape;986;g2586acfb4e1_0_1149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87" name="Google Shape;987;g2586acfb4e1_0_114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91" name="Shape 991"/>
        <p:cNvGrpSpPr/>
        <p:nvPr/>
      </p:nvGrpSpPr>
      <p:grpSpPr>
        <a:xfrm>
          <a:off x="0" y="0"/>
          <a:ext cx="0" cy="0"/>
          <a:chOff x="0" y="0"/>
          <a:chExt cx="0" cy="0"/>
        </a:xfrm>
      </p:grpSpPr>
      <p:sp>
        <p:nvSpPr>
          <p:cNvPr id="992" name="Google Shape;992;g2586acfb4e1_0_1150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93" name="Google Shape;993;g2586acfb4e1_0_1150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97" name="Shape 997"/>
        <p:cNvGrpSpPr/>
        <p:nvPr/>
      </p:nvGrpSpPr>
      <p:grpSpPr>
        <a:xfrm>
          <a:off x="0" y="0"/>
          <a:ext cx="0" cy="0"/>
          <a:chOff x="0" y="0"/>
          <a:chExt cx="0" cy="0"/>
        </a:xfrm>
      </p:grpSpPr>
      <p:sp>
        <p:nvSpPr>
          <p:cNvPr id="998" name="Google Shape;998;g2586acfb4e1_0_115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99" name="Google Shape;999;g2586acfb4e1_0_115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15" name="Shape 1015"/>
        <p:cNvGrpSpPr/>
        <p:nvPr/>
      </p:nvGrpSpPr>
      <p:grpSpPr>
        <a:xfrm>
          <a:off x="0" y="0"/>
          <a:ext cx="0" cy="0"/>
          <a:chOff x="0" y="0"/>
          <a:chExt cx="0" cy="0"/>
        </a:xfrm>
      </p:grpSpPr>
      <p:sp>
        <p:nvSpPr>
          <p:cNvPr id="1016" name="Google Shape;1016;g2586acfb4e1_0_115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17" name="Google Shape;1017;g2586acfb4e1_0_115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1" name="Shape 1031"/>
        <p:cNvGrpSpPr/>
        <p:nvPr/>
      </p:nvGrpSpPr>
      <p:grpSpPr>
        <a:xfrm>
          <a:off x="0" y="0"/>
          <a:ext cx="0" cy="0"/>
          <a:chOff x="0" y="0"/>
          <a:chExt cx="0" cy="0"/>
        </a:xfrm>
      </p:grpSpPr>
      <p:sp>
        <p:nvSpPr>
          <p:cNvPr id="1032" name="Google Shape;1032;g2586acfb4e1_0_115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33" name="Google Shape;1033;g2586acfb4e1_0_115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68" name="Shape 1368"/>
        <p:cNvGrpSpPr/>
        <p:nvPr/>
      </p:nvGrpSpPr>
      <p:grpSpPr>
        <a:xfrm>
          <a:off x="0" y="0"/>
          <a:ext cx="0" cy="0"/>
          <a:chOff x="0" y="0"/>
          <a:chExt cx="0" cy="0"/>
        </a:xfrm>
      </p:grpSpPr>
      <p:sp>
        <p:nvSpPr>
          <p:cNvPr id="1369" name="Google Shape;1369;g2586acfb4e1_0_118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70" name="Google Shape;1370;g2586acfb4e1_0_118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82" name="Shape 7282"/>
        <p:cNvGrpSpPr/>
        <p:nvPr/>
      </p:nvGrpSpPr>
      <p:grpSpPr>
        <a:xfrm>
          <a:off x="0" y="0"/>
          <a:ext cx="0" cy="0"/>
          <a:chOff x="0" y="0"/>
          <a:chExt cx="0" cy="0"/>
        </a:xfrm>
      </p:grpSpPr>
      <p:sp>
        <p:nvSpPr>
          <p:cNvPr id="7283" name="Google Shape;7283;g2586acfb4e1_0_177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284" name="Google Shape;7284;g2586acfb4e1_0_177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09" name="Shape 7709"/>
        <p:cNvGrpSpPr/>
        <p:nvPr/>
      </p:nvGrpSpPr>
      <p:grpSpPr>
        <a:xfrm>
          <a:off x="0" y="0"/>
          <a:ext cx="0" cy="0"/>
          <a:chOff x="0" y="0"/>
          <a:chExt cx="0" cy="0"/>
        </a:xfrm>
      </p:grpSpPr>
      <p:sp>
        <p:nvSpPr>
          <p:cNvPr id="7710" name="Google Shape;7710;g2586acfb4e1_0_182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11" name="Google Shape;7711;g2586acfb4e1_0_182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6" name="Shape 286"/>
        <p:cNvGrpSpPr/>
        <p:nvPr/>
      </p:nvGrpSpPr>
      <p:grpSpPr>
        <a:xfrm>
          <a:off x="0" y="0"/>
          <a:ext cx="0" cy="0"/>
          <a:chOff x="0" y="0"/>
          <a:chExt cx="0" cy="0"/>
        </a:xfrm>
      </p:grpSpPr>
      <p:sp>
        <p:nvSpPr>
          <p:cNvPr id="287" name="Google Shape;287;g24dd0f00b0b_0_1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8" name="Google Shape;288;g24dd0f00b0b_0_1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72" name="Shape 7872"/>
        <p:cNvGrpSpPr/>
        <p:nvPr/>
      </p:nvGrpSpPr>
      <p:grpSpPr>
        <a:xfrm>
          <a:off x="0" y="0"/>
          <a:ext cx="0" cy="0"/>
          <a:chOff x="0" y="0"/>
          <a:chExt cx="0" cy="0"/>
        </a:xfrm>
      </p:grpSpPr>
      <p:sp>
        <p:nvSpPr>
          <p:cNvPr id="7873" name="Google Shape;7873;g2586acfb4e1_0_183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874" name="Google Shape;7874;g2586acfb4e1_0_183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74" name="Shape 8274"/>
        <p:cNvGrpSpPr/>
        <p:nvPr/>
      </p:nvGrpSpPr>
      <p:grpSpPr>
        <a:xfrm>
          <a:off x="0" y="0"/>
          <a:ext cx="0" cy="0"/>
          <a:chOff x="0" y="0"/>
          <a:chExt cx="0" cy="0"/>
        </a:xfrm>
      </p:grpSpPr>
      <p:sp>
        <p:nvSpPr>
          <p:cNvPr id="8275" name="Google Shape;8275;g2586acfb4e1_0_187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76" name="Google Shape;8276;g2586acfb4e1_0_187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45" name="Shape 8645"/>
        <p:cNvGrpSpPr/>
        <p:nvPr/>
      </p:nvGrpSpPr>
      <p:grpSpPr>
        <a:xfrm>
          <a:off x="0" y="0"/>
          <a:ext cx="0" cy="0"/>
          <a:chOff x="0" y="0"/>
          <a:chExt cx="0" cy="0"/>
        </a:xfrm>
      </p:grpSpPr>
      <p:sp>
        <p:nvSpPr>
          <p:cNvPr id="8646" name="Google Shape;8646;g2586acfb4e1_0_191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647" name="Google Shape;8647;g2586acfb4e1_0_191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59" name="Shape 8959"/>
        <p:cNvGrpSpPr/>
        <p:nvPr/>
      </p:nvGrpSpPr>
      <p:grpSpPr>
        <a:xfrm>
          <a:off x="0" y="0"/>
          <a:ext cx="0" cy="0"/>
          <a:chOff x="0" y="0"/>
          <a:chExt cx="0" cy="0"/>
        </a:xfrm>
      </p:grpSpPr>
      <p:sp>
        <p:nvSpPr>
          <p:cNvPr id="8960" name="Google Shape;8960;g2586acfb4e1_0_194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61" name="Google Shape;8961;g2586acfb4e1_0_194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50" name="Shape 9250"/>
        <p:cNvGrpSpPr/>
        <p:nvPr/>
      </p:nvGrpSpPr>
      <p:grpSpPr>
        <a:xfrm>
          <a:off x="0" y="0"/>
          <a:ext cx="0" cy="0"/>
          <a:chOff x="0" y="0"/>
          <a:chExt cx="0" cy="0"/>
        </a:xfrm>
      </p:grpSpPr>
      <p:sp>
        <p:nvSpPr>
          <p:cNvPr id="9251" name="Google Shape;9251;g2586acfb4e1_0_197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252" name="Google Shape;9252;g2586acfb4e1_0_197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09" name="Shape 9609"/>
        <p:cNvGrpSpPr/>
        <p:nvPr/>
      </p:nvGrpSpPr>
      <p:grpSpPr>
        <a:xfrm>
          <a:off x="0" y="0"/>
          <a:ext cx="0" cy="0"/>
          <a:chOff x="0" y="0"/>
          <a:chExt cx="0" cy="0"/>
        </a:xfrm>
      </p:grpSpPr>
      <p:sp>
        <p:nvSpPr>
          <p:cNvPr id="9610" name="Google Shape;9610;g2586acfb4e1_0_201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611" name="Google Shape;9611;g2586acfb4e1_0_201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026" name="Shape 10026"/>
        <p:cNvGrpSpPr/>
        <p:nvPr/>
      </p:nvGrpSpPr>
      <p:grpSpPr>
        <a:xfrm>
          <a:off x="0" y="0"/>
          <a:ext cx="0" cy="0"/>
          <a:chOff x="0" y="0"/>
          <a:chExt cx="0" cy="0"/>
        </a:xfrm>
      </p:grpSpPr>
      <p:sp>
        <p:nvSpPr>
          <p:cNvPr id="10027" name="Google Shape;10027;g2586acfb4e1_0_205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028" name="Google Shape;10028;g2586acfb4e1_0_205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66" name="Shape 10366"/>
        <p:cNvGrpSpPr/>
        <p:nvPr/>
      </p:nvGrpSpPr>
      <p:grpSpPr>
        <a:xfrm>
          <a:off x="0" y="0"/>
          <a:ext cx="0" cy="0"/>
          <a:chOff x="0" y="0"/>
          <a:chExt cx="0" cy="0"/>
        </a:xfrm>
      </p:grpSpPr>
      <p:sp>
        <p:nvSpPr>
          <p:cNvPr id="10367" name="Google Shape;10367;g2586acfb4e1_0_208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368" name="Google Shape;10368;g2586acfb4e1_0_208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554" name="Shape 10554"/>
        <p:cNvGrpSpPr/>
        <p:nvPr/>
      </p:nvGrpSpPr>
      <p:grpSpPr>
        <a:xfrm>
          <a:off x="0" y="0"/>
          <a:ext cx="0" cy="0"/>
          <a:chOff x="0" y="0"/>
          <a:chExt cx="0" cy="0"/>
        </a:xfrm>
      </p:grpSpPr>
      <p:sp>
        <p:nvSpPr>
          <p:cNvPr id="10555" name="Google Shape;10555;g2586acfb4e1_0_210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556" name="Google Shape;10556;g2586acfb4e1_0_210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00" name="Shape 10800"/>
        <p:cNvGrpSpPr/>
        <p:nvPr/>
      </p:nvGrpSpPr>
      <p:grpSpPr>
        <a:xfrm>
          <a:off x="0" y="0"/>
          <a:ext cx="0" cy="0"/>
          <a:chOff x="0" y="0"/>
          <a:chExt cx="0" cy="0"/>
        </a:xfrm>
      </p:grpSpPr>
      <p:sp>
        <p:nvSpPr>
          <p:cNvPr id="10801" name="Google Shape;10801;g2586acfb4e1_0_224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02" name="Google Shape;10802;g2586acfb4e1_0_224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9" name="Shape 299"/>
        <p:cNvGrpSpPr/>
        <p:nvPr/>
      </p:nvGrpSpPr>
      <p:grpSpPr>
        <a:xfrm>
          <a:off x="0" y="0"/>
          <a:ext cx="0" cy="0"/>
          <a:chOff x="0" y="0"/>
          <a:chExt cx="0" cy="0"/>
        </a:xfrm>
      </p:grpSpPr>
      <p:sp>
        <p:nvSpPr>
          <p:cNvPr id="300" name="Google Shape;300;g24dd0f00b0b_0_1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1" name="Google Shape;301;g24dd0f00b0b_0_1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1" name="Shape 311"/>
        <p:cNvGrpSpPr/>
        <p:nvPr/>
      </p:nvGrpSpPr>
      <p:grpSpPr>
        <a:xfrm>
          <a:off x="0" y="0"/>
          <a:ext cx="0" cy="0"/>
          <a:chOff x="0" y="0"/>
          <a:chExt cx="0" cy="0"/>
        </a:xfrm>
      </p:grpSpPr>
      <p:sp>
        <p:nvSpPr>
          <p:cNvPr id="312" name="Google Shape;312;g24dd0f00b0b_0_1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3" name="Google Shape;313;g24dd0f00b0b_0_1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s://bit.ly/3A1uf1Q"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sp>
        <p:nvSpPr>
          <p:cNvPr id="9" name="Google Shape;9;p2"/>
          <p:cNvSpPr txBox="1"/>
          <p:nvPr>
            <p:ph type="ctrTitle"/>
          </p:nvPr>
        </p:nvSpPr>
        <p:spPr>
          <a:xfrm>
            <a:off x="1732800" y="1182400"/>
            <a:ext cx="5678400" cy="2303700"/>
          </a:xfrm>
          <a:prstGeom prst="rect">
            <a:avLst/>
          </a:prstGeom>
        </p:spPr>
        <p:txBody>
          <a:bodyPr anchorCtr="0" anchor="b" bIns="91425" lIns="91425" spcFirstLastPara="1" rIns="91425" wrap="square" tIns="91425">
            <a:noAutofit/>
          </a:bodyPr>
          <a:lstStyle>
            <a:lvl1pPr lvl="0" algn="ctr">
              <a:lnSpc>
                <a:spcPct val="100000"/>
              </a:lnSpc>
              <a:spcBef>
                <a:spcPts val="0"/>
              </a:spcBef>
              <a:spcAft>
                <a:spcPts val="0"/>
              </a:spcAft>
              <a:buClr>
                <a:srgbClr val="191919"/>
              </a:buClr>
              <a:buSzPts val="5200"/>
              <a:buNone/>
              <a:defRPr sz="4500"/>
            </a:lvl1pPr>
            <a:lvl2pPr lvl="1" algn="ctr">
              <a:lnSpc>
                <a:spcPct val="100000"/>
              </a:lnSpc>
              <a:spcBef>
                <a:spcPts val="0"/>
              </a:spcBef>
              <a:spcAft>
                <a:spcPts val="0"/>
              </a:spcAft>
              <a:buClr>
                <a:srgbClr val="191919"/>
              </a:buClr>
              <a:buSzPts val="5200"/>
              <a:buNone/>
              <a:defRPr sz="5200">
                <a:solidFill>
                  <a:srgbClr val="191919"/>
                </a:solidFill>
              </a:defRPr>
            </a:lvl2pPr>
            <a:lvl3pPr lvl="2" algn="ctr">
              <a:lnSpc>
                <a:spcPct val="100000"/>
              </a:lnSpc>
              <a:spcBef>
                <a:spcPts val="0"/>
              </a:spcBef>
              <a:spcAft>
                <a:spcPts val="0"/>
              </a:spcAft>
              <a:buClr>
                <a:srgbClr val="191919"/>
              </a:buClr>
              <a:buSzPts val="5200"/>
              <a:buNone/>
              <a:defRPr sz="5200">
                <a:solidFill>
                  <a:srgbClr val="191919"/>
                </a:solidFill>
              </a:defRPr>
            </a:lvl3pPr>
            <a:lvl4pPr lvl="3" algn="ctr">
              <a:lnSpc>
                <a:spcPct val="100000"/>
              </a:lnSpc>
              <a:spcBef>
                <a:spcPts val="0"/>
              </a:spcBef>
              <a:spcAft>
                <a:spcPts val="0"/>
              </a:spcAft>
              <a:buClr>
                <a:srgbClr val="191919"/>
              </a:buClr>
              <a:buSzPts val="5200"/>
              <a:buNone/>
              <a:defRPr sz="5200">
                <a:solidFill>
                  <a:srgbClr val="191919"/>
                </a:solidFill>
              </a:defRPr>
            </a:lvl4pPr>
            <a:lvl5pPr lvl="4" algn="ctr">
              <a:lnSpc>
                <a:spcPct val="100000"/>
              </a:lnSpc>
              <a:spcBef>
                <a:spcPts val="0"/>
              </a:spcBef>
              <a:spcAft>
                <a:spcPts val="0"/>
              </a:spcAft>
              <a:buClr>
                <a:srgbClr val="191919"/>
              </a:buClr>
              <a:buSzPts val="5200"/>
              <a:buNone/>
              <a:defRPr sz="5200">
                <a:solidFill>
                  <a:srgbClr val="191919"/>
                </a:solidFill>
              </a:defRPr>
            </a:lvl5pPr>
            <a:lvl6pPr lvl="5" algn="ctr">
              <a:lnSpc>
                <a:spcPct val="100000"/>
              </a:lnSpc>
              <a:spcBef>
                <a:spcPts val="0"/>
              </a:spcBef>
              <a:spcAft>
                <a:spcPts val="0"/>
              </a:spcAft>
              <a:buClr>
                <a:srgbClr val="191919"/>
              </a:buClr>
              <a:buSzPts val="5200"/>
              <a:buNone/>
              <a:defRPr sz="5200">
                <a:solidFill>
                  <a:srgbClr val="191919"/>
                </a:solidFill>
              </a:defRPr>
            </a:lvl6pPr>
            <a:lvl7pPr lvl="6" algn="ctr">
              <a:lnSpc>
                <a:spcPct val="100000"/>
              </a:lnSpc>
              <a:spcBef>
                <a:spcPts val="0"/>
              </a:spcBef>
              <a:spcAft>
                <a:spcPts val="0"/>
              </a:spcAft>
              <a:buClr>
                <a:srgbClr val="191919"/>
              </a:buClr>
              <a:buSzPts val="5200"/>
              <a:buNone/>
              <a:defRPr sz="5200">
                <a:solidFill>
                  <a:srgbClr val="191919"/>
                </a:solidFill>
              </a:defRPr>
            </a:lvl7pPr>
            <a:lvl8pPr lvl="7" algn="ctr">
              <a:lnSpc>
                <a:spcPct val="100000"/>
              </a:lnSpc>
              <a:spcBef>
                <a:spcPts val="0"/>
              </a:spcBef>
              <a:spcAft>
                <a:spcPts val="0"/>
              </a:spcAft>
              <a:buClr>
                <a:srgbClr val="191919"/>
              </a:buClr>
              <a:buSzPts val="5200"/>
              <a:buNone/>
              <a:defRPr sz="5200">
                <a:solidFill>
                  <a:srgbClr val="191919"/>
                </a:solidFill>
              </a:defRPr>
            </a:lvl8pPr>
            <a:lvl9pPr lvl="8" algn="ctr">
              <a:lnSpc>
                <a:spcPct val="100000"/>
              </a:lnSpc>
              <a:spcBef>
                <a:spcPts val="0"/>
              </a:spcBef>
              <a:spcAft>
                <a:spcPts val="0"/>
              </a:spcAft>
              <a:buClr>
                <a:srgbClr val="191919"/>
              </a:buClr>
              <a:buSzPts val="5200"/>
              <a:buNone/>
              <a:defRPr sz="5200">
                <a:solidFill>
                  <a:srgbClr val="191919"/>
                </a:solidFill>
              </a:defRPr>
            </a:lvl9pPr>
          </a:lstStyle>
          <a:p/>
        </p:txBody>
      </p:sp>
      <p:sp>
        <p:nvSpPr>
          <p:cNvPr id="10" name="Google Shape;10;p2"/>
          <p:cNvSpPr txBox="1"/>
          <p:nvPr>
            <p:ph idx="1" type="subTitle"/>
          </p:nvPr>
        </p:nvSpPr>
        <p:spPr>
          <a:xfrm>
            <a:off x="1730850" y="3551600"/>
            <a:ext cx="5682300" cy="4095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12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sp>
        <p:nvSpPr>
          <p:cNvPr id="11" name="Google Shape;11;p2"/>
          <p:cNvSpPr/>
          <p:nvPr/>
        </p:nvSpPr>
        <p:spPr>
          <a:xfrm rot="5400000">
            <a:off x="5540850" y="575001"/>
            <a:ext cx="4178134" cy="3028148"/>
          </a:xfrm>
          <a:custGeom>
            <a:rect b="b" l="l" r="r" t="t"/>
            <a:pathLst>
              <a:path extrusionOk="0" h="74356" w="78751">
                <a:moveTo>
                  <a:pt x="78459" y="4365"/>
                </a:moveTo>
                <a:cubicBezTo>
                  <a:pt x="78455" y="4405"/>
                  <a:pt x="78452" y="4444"/>
                  <a:pt x="78449" y="4484"/>
                </a:cubicBezTo>
                <a:cubicBezTo>
                  <a:pt x="78453" y="4441"/>
                  <a:pt x="78456" y="4402"/>
                  <a:pt x="78459" y="4365"/>
                </a:cubicBezTo>
                <a:close/>
                <a:moveTo>
                  <a:pt x="72450" y="18859"/>
                </a:moveTo>
                <a:lnTo>
                  <a:pt x="72450" y="18859"/>
                </a:lnTo>
                <a:cubicBezTo>
                  <a:pt x="72452" y="18859"/>
                  <a:pt x="72420" y="18907"/>
                  <a:pt x="72371" y="18973"/>
                </a:cubicBezTo>
                <a:cubicBezTo>
                  <a:pt x="72425" y="18891"/>
                  <a:pt x="72449" y="18859"/>
                  <a:pt x="72450" y="18859"/>
                </a:cubicBezTo>
                <a:close/>
                <a:moveTo>
                  <a:pt x="72336" y="19038"/>
                </a:moveTo>
                <a:lnTo>
                  <a:pt x="72336" y="19038"/>
                </a:lnTo>
                <a:cubicBezTo>
                  <a:pt x="72285" y="19111"/>
                  <a:pt x="72236" y="19184"/>
                  <a:pt x="72190" y="19259"/>
                </a:cubicBezTo>
                <a:cubicBezTo>
                  <a:pt x="72253" y="19174"/>
                  <a:pt x="72302" y="19097"/>
                  <a:pt x="72336" y="19038"/>
                </a:cubicBezTo>
                <a:close/>
                <a:moveTo>
                  <a:pt x="0" y="0"/>
                </a:moveTo>
                <a:lnTo>
                  <a:pt x="0" y="74356"/>
                </a:lnTo>
                <a:cubicBezTo>
                  <a:pt x="918" y="74115"/>
                  <a:pt x="1806" y="73829"/>
                  <a:pt x="2693" y="73513"/>
                </a:cubicBezTo>
                <a:cubicBezTo>
                  <a:pt x="3130" y="73348"/>
                  <a:pt x="3551" y="73197"/>
                  <a:pt x="3987" y="73017"/>
                </a:cubicBezTo>
                <a:lnTo>
                  <a:pt x="4303" y="72896"/>
                </a:lnTo>
                <a:lnTo>
                  <a:pt x="4394" y="72851"/>
                </a:lnTo>
                <a:cubicBezTo>
                  <a:pt x="5146" y="72520"/>
                  <a:pt x="5898" y="72159"/>
                  <a:pt x="6635" y="71798"/>
                </a:cubicBezTo>
                <a:cubicBezTo>
                  <a:pt x="8125" y="71046"/>
                  <a:pt x="9569" y="70203"/>
                  <a:pt x="10969" y="69301"/>
                </a:cubicBezTo>
                <a:cubicBezTo>
                  <a:pt x="12338" y="68428"/>
                  <a:pt x="13647" y="67495"/>
                  <a:pt x="14941" y="66532"/>
                </a:cubicBezTo>
                <a:lnTo>
                  <a:pt x="15257" y="66291"/>
                </a:lnTo>
                <a:lnTo>
                  <a:pt x="15753" y="65885"/>
                </a:lnTo>
                <a:cubicBezTo>
                  <a:pt x="16084" y="65629"/>
                  <a:pt x="16400" y="65359"/>
                  <a:pt x="16731" y="65088"/>
                </a:cubicBezTo>
                <a:cubicBezTo>
                  <a:pt x="17333" y="64591"/>
                  <a:pt x="17935" y="64080"/>
                  <a:pt x="18507" y="63538"/>
                </a:cubicBezTo>
                <a:cubicBezTo>
                  <a:pt x="19123" y="62936"/>
                  <a:pt x="19710" y="62304"/>
                  <a:pt x="20282" y="61657"/>
                </a:cubicBezTo>
                <a:cubicBezTo>
                  <a:pt x="20508" y="61402"/>
                  <a:pt x="20718" y="61131"/>
                  <a:pt x="20944" y="60860"/>
                </a:cubicBezTo>
                <a:lnTo>
                  <a:pt x="20974" y="60830"/>
                </a:lnTo>
                <a:lnTo>
                  <a:pt x="21275" y="60424"/>
                </a:lnTo>
                <a:cubicBezTo>
                  <a:pt x="22163" y="59175"/>
                  <a:pt x="22975" y="57881"/>
                  <a:pt x="23712" y="56542"/>
                </a:cubicBezTo>
                <a:cubicBezTo>
                  <a:pt x="25187" y="53894"/>
                  <a:pt x="26406" y="51125"/>
                  <a:pt x="27730" y="48402"/>
                </a:cubicBezTo>
                <a:cubicBezTo>
                  <a:pt x="30543" y="42564"/>
                  <a:pt x="34154" y="36426"/>
                  <a:pt x="40052" y="33281"/>
                </a:cubicBezTo>
                <a:cubicBezTo>
                  <a:pt x="45649" y="30302"/>
                  <a:pt x="51999" y="30332"/>
                  <a:pt x="58002" y="28692"/>
                </a:cubicBezTo>
                <a:cubicBezTo>
                  <a:pt x="58679" y="28512"/>
                  <a:pt x="59356" y="28301"/>
                  <a:pt x="60018" y="28075"/>
                </a:cubicBezTo>
                <a:cubicBezTo>
                  <a:pt x="60274" y="27985"/>
                  <a:pt x="60515" y="27880"/>
                  <a:pt x="60770" y="27789"/>
                </a:cubicBezTo>
                <a:cubicBezTo>
                  <a:pt x="60873" y="27755"/>
                  <a:pt x="61414" y="27497"/>
                  <a:pt x="61444" y="27497"/>
                </a:cubicBezTo>
                <a:cubicBezTo>
                  <a:pt x="61454" y="27497"/>
                  <a:pt x="61410" y="27524"/>
                  <a:pt x="61282" y="27594"/>
                </a:cubicBezTo>
                <a:cubicBezTo>
                  <a:pt x="61164" y="27659"/>
                  <a:pt x="61124" y="27685"/>
                  <a:pt x="61133" y="27685"/>
                </a:cubicBezTo>
                <a:cubicBezTo>
                  <a:pt x="61164" y="27685"/>
                  <a:pt x="61756" y="27393"/>
                  <a:pt x="61884" y="27323"/>
                </a:cubicBezTo>
                <a:cubicBezTo>
                  <a:pt x="62155" y="27203"/>
                  <a:pt x="62425" y="27067"/>
                  <a:pt x="62681" y="26947"/>
                </a:cubicBezTo>
                <a:cubicBezTo>
                  <a:pt x="63178" y="26691"/>
                  <a:pt x="63659" y="26435"/>
                  <a:pt x="64141" y="26165"/>
                </a:cubicBezTo>
                <a:cubicBezTo>
                  <a:pt x="65149" y="25593"/>
                  <a:pt x="66127" y="24961"/>
                  <a:pt x="67059" y="24284"/>
                </a:cubicBezTo>
                <a:cubicBezTo>
                  <a:pt x="67180" y="24179"/>
                  <a:pt x="67315" y="24073"/>
                  <a:pt x="67451" y="23983"/>
                </a:cubicBezTo>
                <a:cubicBezTo>
                  <a:pt x="67616" y="23863"/>
                  <a:pt x="67782" y="23727"/>
                  <a:pt x="67932" y="23592"/>
                </a:cubicBezTo>
                <a:cubicBezTo>
                  <a:pt x="68353" y="23246"/>
                  <a:pt x="68745" y="22900"/>
                  <a:pt x="69136" y="22539"/>
                </a:cubicBezTo>
                <a:cubicBezTo>
                  <a:pt x="69963" y="21771"/>
                  <a:pt x="70746" y="20944"/>
                  <a:pt x="71498" y="20101"/>
                </a:cubicBezTo>
                <a:cubicBezTo>
                  <a:pt x="71694" y="19860"/>
                  <a:pt x="71904" y="19620"/>
                  <a:pt x="72100" y="19364"/>
                </a:cubicBezTo>
                <a:cubicBezTo>
                  <a:pt x="72175" y="19274"/>
                  <a:pt x="72295" y="19093"/>
                  <a:pt x="72371" y="18973"/>
                </a:cubicBezTo>
                <a:lnTo>
                  <a:pt x="72371" y="18973"/>
                </a:lnTo>
                <a:cubicBezTo>
                  <a:pt x="72362" y="18991"/>
                  <a:pt x="72350" y="19013"/>
                  <a:pt x="72336" y="19038"/>
                </a:cubicBezTo>
                <a:lnTo>
                  <a:pt x="72336" y="19038"/>
                </a:lnTo>
                <a:cubicBezTo>
                  <a:pt x="72582" y="18683"/>
                  <a:pt x="72871" y="18344"/>
                  <a:pt x="73108" y="17995"/>
                </a:cubicBezTo>
                <a:cubicBezTo>
                  <a:pt x="73755" y="17062"/>
                  <a:pt x="74342" y="16114"/>
                  <a:pt x="74883" y="15121"/>
                </a:cubicBezTo>
                <a:cubicBezTo>
                  <a:pt x="75169" y="14609"/>
                  <a:pt x="75440" y="14068"/>
                  <a:pt x="75696" y="13541"/>
                </a:cubicBezTo>
                <a:cubicBezTo>
                  <a:pt x="75816" y="13285"/>
                  <a:pt x="75936" y="13030"/>
                  <a:pt x="76057" y="12789"/>
                </a:cubicBezTo>
                <a:cubicBezTo>
                  <a:pt x="76101" y="12689"/>
                  <a:pt x="76293" y="12230"/>
                  <a:pt x="76294" y="12230"/>
                </a:cubicBezTo>
                <a:lnTo>
                  <a:pt x="76294" y="12230"/>
                </a:lnTo>
                <a:cubicBezTo>
                  <a:pt x="76294" y="12230"/>
                  <a:pt x="76271" y="12288"/>
                  <a:pt x="76207" y="12443"/>
                </a:cubicBezTo>
                <a:lnTo>
                  <a:pt x="76177" y="12548"/>
                </a:lnTo>
                <a:lnTo>
                  <a:pt x="76283" y="12292"/>
                </a:lnTo>
                <a:cubicBezTo>
                  <a:pt x="76328" y="12157"/>
                  <a:pt x="76373" y="12022"/>
                  <a:pt x="76433" y="11901"/>
                </a:cubicBezTo>
                <a:cubicBezTo>
                  <a:pt x="76538" y="11630"/>
                  <a:pt x="76629" y="11375"/>
                  <a:pt x="76719" y="11104"/>
                </a:cubicBezTo>
                <a:cubicBezTo>
                  <a:pt x="76914" y="10607"/>
                  <a:pt x="77080" y="10111"/>
                  <a:pt x="77230" y="9599"/>
                </a:cubicBezTo>
                <a:cubicBezTo>
                  <a:pt x="77576" y="8531"/>
                  <a:pt x="77847" y="7448"/>
                  <a:pt x="78088" y="6334"/>
                </a:cubicBezTo>
                <a:cubicBezTo>
                  <a:pt x="78208" y="5763"/>
                  <a:pt x="78329" y="5161"/>
                  <a:pt x="78419" y="4574"/>
                </a:cubicBezTo>
                <a:cubicBezTo>
                  <a:pt x="78448" y="4390"/>
                  <a:pt x="78489" y="3940"/>
                  <a:pt x="78491" y="3940"/>
                </a:cubicBezTo>
                <a:lnTo>
                  <a:pt x="78491" y="3940"/>
                </a:lnTo>
                <a:cubicBezTo>
                  <a:pt x="78492" y="3940"/>
                  <a:pt x="78484" y="4052"/>
                  <a:pt x="78459" y="4365"/>
                </a:cubicBezTo>
                <a:lnTo>
                  <a:pt x="78459" y="4365"/>
                </a:lnTo>
                <a:cubicBezTo>
                  <a:pt x="78478" y="4160"/>
                  <a:pt x="78512" y="3948"/>
                  <a:pt x="78524" y="3746"/>
                </a:cubicBezTo>
                <a:cubicBezTo>
                  <a:pt x="78660" y="2618"/>
                  <a:pt x="78720" y="1490"/>
                  <a:pt x="78750" y="361"/>
                </a:cubicBezTo>
                <a:lnTo>
                  <a:pt x="78750" y="0"/>
                </a:lnTo>
                <a:close/>
              </a:path>
            </a:pathLst>
          </a:custGeom>
          <a:solidFill>
            <a:srgbClr val="FFFBF5">
              <a:alpha val="37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 name="Google Shape;12;p2"/>
          <p:cNvSpPr/>
          <p:nvPr/>
        </p:nvSpPr>
        <p:spPr>
          <a:xfrm>
            <a:off x="-18375" y="1"/>
            <a:ext cx="4178134" cy="3028148"/>
          </a:xfrm>
          <a:custGeom>
            <a:rect b="b" l="l" r="r" t="t"/>
            <a:pathLst>
              <a:path extrusionOk="0" h="74356" w="78751">
                <a:moveTo>
                  <a:pt x="78459" y="4365"/>
                </a:moveTo>
                <a:cubicBezTo>
                  <a:pt x="78455" y="4405"/>
                  <a:pt x="78452" y="4444"/>
                  <a:pt x="78449" y="4484"/>
                </a:cubicBezTo>
                <a:cubicBezTo>
                  <a:pt x="78453" y="4441"/>
                  <a:pt x="78456" y="4402"/>
                  <a:pt x="78459" y="4365"/>
                </a:cubicBezTo>
                <a:close/>
                <a:moveTo>
                  <a:pt x="72450" y="18859"/>
                </a:moveTo>
                <a:lnTo>
                  <a:pt x="72450" y="18859"/>
                </a:lnTo>
                <a:cubicBezTo>
                  <a:pt x="72452" y="18859"/>
                  <a:pt x="72420" y="18907"/>
                  <a:pt x="72371" y="18973"/>
                </a:cubicBezTo>
                <a:cubicBezTo>
                  <a:pt x="72425" y="18891"/>
                  <a:pt x="72449" y="18859"/>
                  <a:pt x="72450" y="18859"/>
                </a:cubicBezTo>
                <a:close/>
                <a:moveTo>
                  <a:pt x="72336" y="19038"/>
                </a:moveTo>
                <a:lnTo>
                  <a:pt x="72336" y="19038"/>
                </a:lnTo>
                <a:cubicBezTo>
                  <a:pt x="72285" y="19111"/>
                  <a:pt x="72236" y="19184"/>
                  <a:pt x="72190" y="19259"/>
                </a:cubicBezTo>
                <a:cubicBezTo>
                  <a:pt x="72253" y="19174"/>
                  <a:pt x="72302" y="19097"/>
                  <a:pt x="72336" y="19038"/>
                </a:cubicBezTo>
                <a:close/>
                <a:moveTo>
                  <a:pt x="0" y="0"/>
                </a:moveTo>
                <a:lnTo>
                  <a:pt x="0" y="74356"/>
                </a:lnTo>
                <a:cubicBezTo>
                  <a:pt x="918" y="74115"/>
                  <a:pt x="1806" y="73829"/>
                  <a:pt x="2693" y="73513"/>
                </a:cubicBezTo>
                <a:cubicBezTo>
                  <a:pt x="3130" y="73348"/>
                  <a:pt x="3551" y="73197"/>
                  <a:pt x="3987" y="73017"/>
                </a:cubicBezTo>
                <a:lnTo>
                  <a:pt x="4303" y="72896"/>
                </a:lnTo>
                <a:lnTo>
                  <a:pt x="4394" y="72851"/>
                </a:lnTo>
                <a:cubicBezTo>
                  <a:pt x="5146" y="72520"/>
                  <a:pt x="5898" y="72159"/>
                  <a:pt x="6635" y="71798"/>
                </a:cubicBezTo>
                <a:cubicBezTo>
                  <a:pt x="8125" y="71046"/>
                  <a:pt x="9569" y="70203"/>
                  <a:pt x="10969" y="69301"/>
                </a:cubicBezTo>
                <a:cubicBezTo>
                  <a:pt x="12338" y="68428"/>
                  <a:pt x="13647" y="67495"/>
                  <a:pt x="14941" y="66532"/>
                </a:cubicBezTo>
                <a:lnTo>
                  <a:pt x="15257" y="66291"/>
                </a:lnTo>
                <a:lnTo>
                  <a:pt x="15753" y="65885"/>
                </a:lnTo>
                <a:cubicBezTo>
                  <a:pt x="16084" y="65629"/>
                  <a:pt x="16400" y="65359"/>
                  <a:pt x="16731" y="65088"/>
                </a:cubicBezTo>
                <a:cubicBezTo>
                  <a:pt x="17333" y="64591"/>
                  <a:pt x="17935" y="64080"/>
                  <a:pt x="18507" y="63538"/>
                </a:cubicBezTo>
                <a:cubicBezTo>
                  <a:pt x="19123" y="62936"/>
                  <a:pt x="19710" y="62304"/>
                  <a:pt x="20282" y="61657"/>
                </a:cubicBezTo>
                <a:cubicBezTo>
                  <a:pt x="20508" y="61402"/>
                  <a:pt x="20718" y="61131"/>
                  <a:pt x="20944" y="60860"/>
                </a:cubicBezTo>
                <a:lnTo>
                  <a:pt x="20974" y="60830"/>
                </a:lnTo>
                <a:lnTo>
                  <a:pt x="21275" y="60424"/>
                </a:lnTo>
                <a:cubicBezTo>
                  <a:pt x="22163" y="59175"/>
                  <a:pt x="22975" y="57881"/>
                  <a:pt x="23712" y="56542"/>
                </a:cubicBezTo>
                <a:cubicBezTo>
                  <a:pt x="25187" y="53894"/>
                  <a:pt x="26406" y="51125"/>
                  <a:pt x="27730" y="48402"/>
                </a:cubicBezTo>
                <a:cubicBezTo>
                  <a:pt x="30543" y="42564"/>
                  <a:pt x="34154" y="36426"/>
                  <a:pt x="40052" y="33281"/>
                </a:cubicBezTo>
                <a:cubicBezTo>
                  <a:pt x="45649" y="30302"/>
                  <a:pt x="51999" y="30332"/>
                  <a:pt x="58002" y="28692"/>
                </a:cubicBezTo>
                <a:cubicBezTo>
                  <a:pt x="58679" y="28512"/>
                  <a:pt x="59356" y="28301"/>
                  <a:pt x="60018" y="28075"/>
                </a:cubicBezTo>
                <a:cubicBezTo>
                  <a:pt x="60274" y="27985"/>
                  <a:pt x="60515" y="27880"/>
                  <a:pt x="60770" y="27789"/>
                </a:cubicBezTo>
                <a:cubicBezTo>
                  <a:pt x="60873" y="27755"/>
                  <a:pt x="61414" y="27497"/>
                  <a:pt x="61444" y="27497"/>
                </a:cubicBezTo>
                <a:cubicBezTo>
                  <a:pt x="61454" y="27497"/>
                  <a:pt x="61410" y="27524"/>
                  <a:pt x="61282" y="27594"/>
                </a:cubicBezTo>
                <a:cubicBezTo>
                  <a:pt x="61164" y="27659"/>
                  <a:pt x="61124" y="27685"/>
                  <a:pt x="61133" y="27685"/>
                </a:cubicBezTo>
                <a:cubicBezTo>
                  <a:pt x="61164" y="27685"/>
                  <a:pt x="61756" y="27393"/>
                  <a:pt x="61884" y="27323"/>
                </a:cubicBezTo>
                <a:cubicBezTo>
                  <a:pt x="62155" y="27203"/>
                  <a:pt x="62425" y="27067"/>
                  <a:pt x="62681" y="26947"/>
                </a:cubicBezTo>
                <a:cubicBezTo>
                  <a:pt x="63178" y="26691"/>
                  <a:pt x="63659" y="26435"/>
                  <a:pt x="64141" y="26165"/>
                </a:cubicBezTo>
                <a:cubicBezTo>
                  <a:pt x="65149" y="25593"/>
                  <a:pt x="66127" y="24961"/>
                  <a:pt x="67059" y="24284"/>
                </a:cubicBezTo>
                <a:cubicBezTo>
                  <a:pt x="67180" y="24179"/>
                  <a:pt x="67315" y="24073"/>
                  <a:pt x="67451" y="23983"/>
                </a:cubicBezTo>
                <a:cubicBezTo>
                  <a:pt x="67616" y="23863"/>
                  <a:pt x="67782" y="23727"/>
                  <a:pt x="67932" y="23592"/>
                </a:cubicBezTo>
                <a:cubicBezTo>
                  <a:pt x="68353" y="23246"/>
                  <a:pt x="68745" y="22900"/>
                  <a:pt x="69136" y="22539"/>
                </a:cubicBezTo>
                <a:cubicBezTo>
                  <a:pt x="69963" y="21771"/>
                  <a:pt x="70746" y="20944"/>
                  <a:pt x="71498" y="20101"/>
                </a:cubicBezTo>
                <a:cubicBezTo>
                  <a:pt x="71694" y="19860"/>
                  <a:pt x="71904" y="19620"/>
                  <a:pt x="72100" y="19364"/>
                </a:cubicBezTo>
                <a:cubicBezTo>
                  <a:pt x="72175" y="19274"/>
                  <a:pt x="72295" y="19093"/>
                  <a:pt x="72371" y="18973"/>
                </a:cubicBezTo>
                <a:lnTo>
                  <a:pt x="72371" y="18973"/>
                </a:lnTo>
                <a:cubicBezTo>
                  <a:pt x="72362" y="18991"/>
                  <a:pt x="72350" y="19013"/>
                  <a:pt x="72336" y="19038"/>
                </a:cubicBezTo>
                <a:lnTo>
                  <a:pt x="72336" y="19038"/>
                </a:lnTo>
                <a:cubicBezTo>
                  <a:pt x="72582" y="18683"/>
                  <a:pt x="72871" y="18344"/>
                  <a:pt x="73108" y="17995"/>
                </a:cubicBezTo>
                <a:cubicBezTo>
                  <a:pt x="73755" y="17062"/>
                  <a:pt x="74342" y="16114"/>
                  <a:pt x="74883" y="15121"/>
                </a:cubicBezTo>
                <a:cubicBezTo>
                  <a:pt x="75169" y="14609"/>
                  <a:pt x="75440" y="14068"/>
                  <a:pt x="75696" y="13541"/>
                </a:cubicBezTo>
                <a:cubicBezTo>
                  <a:pt x="75816" y="13285"/>
                  <a:pt x="75936" y="13030"/>
                  <a:pt x="76057" y="12789"/>
                </a:cubicBezTo>
                <a:cubicBezTo>
                  <a:pt x="76101" y="12689"/>
                  <a:pt x="76293" y="12230"/>
                  <a:pt x="76294" y="12230"/>
                </a:cubicBezTo>
                <a:lnTo>
                  <a:pt x="76294" y="12230"/>
                </a:lnTo>
                <a:cubicBezTo>
                  <a:pt x="76294" y="12230"/>
                  <a:pt x="76271" y="12288"/>
                  <a:pt x="76207" y="12443"/>
                </a:cubicBezTo>
                <a:lnTo>
                  <a:pt x="76177" y="12548"/>
                </a:lnTo>
                <a:lnTo>
                  <a:pt x="76283" y="12292"/>
                </a:lnTo>
                <a:cubicBezTo>
                  <a:pt x="76328" y="12157"/>
                  <a:pt x="76373" y="12022"/>
                  <a:pt x="76433" y="11901"/>
                </a:cubicBezTo>
                <a:cubicBezTo>
                  <a:pt x="76538" y="11630"/>
                  <a:pt x="76629" y="11375"/>
                  <a:pt x="76719" y="11104"/>
                </a:cubicBezTo>
                <a:cubicBezTo>
                  <a:pt x="76914" y="10607"/>
                  <a:pt x="77080" y="10111"/>
                  <a:pt x="77230" y="9599"/>
                </a:cubicBezTo>
                <a:cubicBezTo>
                  <a:pt x="77576" y="8531"/>
                  <a:pt x="77847" y="7448"/>
                  <a:pt x="78088" y="6334"/>
                </a:cubicBezTo>
                <a:cubicBezTo>
                  <a:pt x="78208" y="5763"/>
                  <a:pt x="78329" y="5161"/>
                  <a:pt x="78419" y="4574"/>
                </a:cubicBezTo>
                <a:cubicBezTo>
                  <a:pt x="78448" y="4390"/>
                  <a:pt x="78489" y="3940"/>
                  <a:pt x="78491" y="3940"/>
                </a:cubicBezTo>
                <a:lnTo>
                  <a:pt x="78491" y="3940"/>
                </a:lnTo>
                <a:cubicBezTo>
                  <a:pt x="78492" y="3940"/>
                  <a:pt x="78484" y="4052"/>
                  <a:pt x="78459" y="4365"/>
                </a:cubicBezTo>
                <a:lnTo>
                  <a:pt x="78459" y="4365"/>
                </a:lnTo>
                <a:cubicBezTo>
                  <a:pt x="78478" y="4160"/>
                  <a:pt x="78512" y="3948"/>
                  <a:pt x="78524" y="3746"/>
                </a:cubicBezTo>
                <a:cubicBezTo>
                  <a:pt x="78660" y="2618"/>
                  <a:pt x="78720" y="1490"/>
                  <a:pt x="78750" y="361"/>
                </a:cubicBezTo>
                <a:lnTo>
                  <a:pt x="78750" y="0"/>
                </a:lnTo>
                <a:close/>
              </a:path>
            </a:pathLst>
          </a:custGeom>
          <a:solidFill>
            <a:srgbClr val="FFFBF5">
              <a:alpha val="37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66" name="Shape 66"/>
        <p:cNvGrpSpPr/>
        <p:nvPr/>
      </p:nvGrpSpPr>
      <p:grpSpPr>
        <a:xfrm>
          <a:off x="0" y="0"/>
          <a:ext cx="0" cy="0"/>
          <a:chOff x="0" y="0"/>
          <a:chExt cx="0" cy="0"/>
        </a:xfrm>
      </p:grpSpPr>
      <p:sp>
        <p:nvSpPr>
          <p:cNvPr id="67" name="Google Shape;67;p11"/>
          <p:cNvSpPr txBox="1"/>
          <p:nvPr>
            <p:ph hasCustomPrompt="1" type="title"/>
          </p:nvPr>
        </p:nvSpPr>
        <p:spPr>
          <a:xfrm>
            <a:off x="1856100" y="1366350"/>
            <a:ext cx="5431800" cy="1511100"/>
          </a:xfrm>
          <a:prstGeom prst="rect">
            <a:avLst/>
          </a:prstGeom>
        </p:spPr>
        <p:txBody>
          <a:bodyPr anchorCtr="0" anchor="b" bIns="91425" lIns="91425" spcFirstLastPara="1" rIns="91425" wrap="square" tIns="91425">
            <a:noAutofit/>
          </a:bodyPr>
          <a:lstStyle>
            <a:lvl1pPr lvl="0" algn="ctr">
              <a:spcBef>
                <a:spcPts val="0"/>
              </a:spcBef>
              <a:spcAft>
                <a:spcPts val="0"/>
              </a:spcAft>
              <a:buSzPts val="9600"/>
              <a:buNone/>
              <a:defRPr sz="6000">
                <a:solidFill>
                  <a:schemeClr val="dk2"/>
                </a:solidFill>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68" name="Google Shape;68;p11"/>
          <p:cNvSpPr txBox="1"/>
          <p:nvPr>
            <p:ph idx="1" type="subTitle"/>
          </p:nvPr>
        </p:nvSpPr>
        <p:spPr>
          <a:xfrm>
            <a:off x="1856100" y="3063775"/>
            <a:ext cx="5431800" cy="713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69" name="Google Shape;69;p11"/>
          <p:cNvSpPr/>
          <p:nvPr/>
        </p:nvSpPr>
        <p:spPr>
          <a:xfrm>
            <a:off x="-18375" y="1"/>
            <a:ext cx="4178134" cy="3028148"/>
          </a:xfrm>
          <a:custGeom>
            <a:rect b="b" l="l" r="r" t="t"/>
            <a:pathLst>
              <a:path extrusionOk="0" h="74356" w="78751">
                <a:moveTo>
                  <a:pt x="78459" y="4365"/>
                </a:moveTo>
                <a:cubicBezTo>
                  <a:pt x="78455" y="4405"/>
                  <a:pt x="78452" y="4444"/>
                  <a:pt x="78449" y="4484"/>
                </a:cubicBezTo>
                <a:cubicBezTo>
                  <a:pt x="78453" y="4441"/>
                  <a:pt x="78456" y="4402"/>
                  <a:pt x="78459" y="4365"/>
                </a:cubicBezTo>
                <a:close/>
                <a:moveTo>
                  <a:pt x="72450" y="18859"/>
                </a:moveTo>
                <a:lnTo>
                  <a:pt x="72450" y="18859"/>
                </a:lnTo>
                <a:cubicBezTo>
                  <a:pt x="72452" y="18859"/>
                  <a:pt x="72420" y="18907"/>
                  <a:pt x="72371" y="18973"/>
                </a:cubicBezTo>
                <a:cubicBezTo>
                  <a:pt x="72425" y="18891"/>
                  <a:pt x="72449" y="18859"/>
                  <a:pt x="72450" y="18859"/>
                </a:cubicBezTo>
                <a:close/>
                <a:moveTo>
                  <a:pt x="72336" y="19038"/>
                </a:moveTo>
                <a:lnTo>
                  <a:pt x="72336" y="19038"/>
                </a:lnTo>
                <a:cubicBezTo>
                  <a:pt x="72285" y="19111"/>
                  <a:pt x="72236" y="19184"/>
                  <a:pt x="72190" y="19259"/>
                </a:cubicBezTo>
                <a:cubicBezTo>
                  <a:pt x="72253" y="19174"/>
                  <a:pt x="72302" y="19097"/>
                  <a:pt x="72336" y="19038"/>
                </a:cubicBezTo>
                <a:close/>
                <a:moveTo>
                  <a:pt x="0" y="0"/>
                </a:moveTo>
                <a:lnTo>
                  <a:pt x="0" y="74356"/>
                </a:lnTo>
                <a:cubicBezTo>
                  <a:pt x="918" y="74115"/>
                  <a:pt x="1806" y="73829"/>
                  <a:pt x="2693" y="73513"/>
                </a:cubicBezTo>
                <a:cubicBezTo>
                  <a:pt x="3130" y="73348"/>
                  <a:pt x="3551" y="73197"/>
                  <a:pt x="3987" y="73017"/>
                </a:cubicBezTo>
                <a:lnTo>
                  <a:pt x="4303" y="72896"/>
                </a:lnTo>
                <a:lnTo>
                  <a:pt x="4394" y="72851"/>
                </a:lnTo>
                <a:cubicBezTo>
                  <a:pt x="5146" y="72520"/>
                  <a:pt x="5898" y="72159"/>
                  <a:pt x="6635" y="71798"/>
                </a:cubicBezTo>
                <a:cubicBezTo>
                  <a:pt x="8125" y="71046"/>
                  <a:pt x="9569" y="70203"/>
                  <a:pt x="10969" y="69301"/>
                </a:cubicBezTo>
                <a:cubicBezTo>
                  <a:pt x="12338" y="68428"/>
                  <a:pt x="13647" y="67495"/>
                  <a:pt x="14941" y="66532"/>
                </a:cubicBezTo>
                <a:lnTo>
                  <a:pt x="15257" y="66291"/>
                </a:lnTo>
                <a:lnTo>
                  <a:pt x="15753" y="65885"/>
                </a:lnTo>
                <a:cubicBezTo>
                  <a:pt x="16084" y="65629"/>
                  <a:pt x="16400" y="65359"/>
                  <a:pt x="16731" y="65088"/>
                </a:cubicBezTo>
                <a:cubicBezTo>
                  <a:pt x="17333" y="64591"/>
                  <a:pt x="17935" y="64080"/>
                  <a:pt x="18507" y="63538"/>
                </a:cubicBezTo>
                <a:cubicBezTo>
                  <a:pt x="19123" y="62936"/>
                  <a:pt x="19710" y="62304"/>
                  <a:pt x="20282" y="61657"/>
                </a:cubicBezTo>
                <a:cubicBezTo>
                  <a:pt x="20508" y="61402"/>
                  <a:pt x="20718" y="61131"/>
                  <a:pt x="20944" y="60860"/>
                </a:cubicBezTo>
                <a:lnTo>
                  <a:pt x="20974" y="60830"/>
                </a:lnTo>
                <a:lnTo>
                  <a:pt x="21275" y="60424"/>
                </a:lnTo>
                <a:cubicBezTo>
                  <a:pt x="22163" y="59175"/>
                  <a:pt x="22975" y="57881"/>
                  <a:pt x="23712" y="56542"/>
                </a:cubicBezTo>
                <a:cubicBezTo>
                  <a:pt x="25187" y="53894"/>
                  <a:pt x="26406" y="51125"/>
                  <a:pt x="27730" y="48402"/>
                </a:cubicBezTo>
                <a:cubicBezTo>
                  <a:pt x="30543" y="42564"/>
                  <a:pt x="34154" y="36426"/>
                  <a:pt x="40052" y="33281"/>
                </a:cubicBezTo>
                <a:cubicBezTo>
                  <a:pt x="45649" y="30302"/>
                  <a:pt x="51999" y="30332"/>
                  <a:pt x="58002" y="28692"/>
                </a:cubicBezTo>
                <a:cubicBezTo>
                  <a:pt x="58679" y="28512"/>
                  <a:pt x="59356" y="28301"/>
                  <a:pt x="60018" y="28075"/>
                </a:cubicBezTo>
                <a:cubicBezTo>
                  <a:pt x="60274" y="27985"/>
                  <a:pt x="60515" y="27880"/>
                  <a:pt x="60770" y="27789"/>
                </a:cubicBezTo>
                <a:cubicBezTo>
                  <a:pt x="60873" y="27755"/>
                  <a:pt x="61414" y="27497"/>
                  <a:pt x="61444" y="27497"/>
                </a:cubicBezTo>
                <a:cubicBezTo>
                  <a:pt x="61454" y="27497"/>
                  <a:pt x="61410" y="27524"/>
                  <a:pt x="61282" y="27594"/>
                </a:cubicBezTo>
                <a:cubicBezTo>
                  <a:pt x="61164" y="27659"/>
                  <a:pt x="61124" y="27685"/>
                  <a:pt x="61133" y="27685"/>
                </a:cubicBezTo>
                <a:cubicBezTo>
                  <a:pt x="61164" y="27685"/>
                  <a:pt x="61756" y="27393"/>
                  <a:pt x="61884" y="27323"/>
                </a:cubicBezTo>
                <a:cubicBezTo>
                  <a:pt x="62155" y="27203"/>
                  <a:pt x="62425" y="27067"/>
                  <a:pt x="62681" y="26947"/>
                </a:cubicBezTo>
                <a:cubicBezTo>
                  <a:pt x="63178" y="26691"/>
                  <a:pt x="63659" y="26435"/>
                  <a:pt x="64141" y="26165"/>
                </a:cubicBezTo>
                <a:cubicBezTo>
                  <a:pt x="65149" y="25593"/>
                  <a:pt x="66127" y="24961"/>
                  <a:pt x="67059" y="24284"/>
                </a:cubicBezTo>
                <a:cubicBezTo>
                  <a:pt x="67180" y="24179"/>
                  <a:pt x="67315" y="24073"/>
                  <a:pt x="67451" y="23983"/>
                </a:cubicBezTo>
                <a:cubicBezTo>
                  <a:pt x="67616" y="23863"/>
                  <a:pt x="67782" y="23727"/>
                  <a:pt x="67932" y="23592"/>
                </a:cubicBezTo>
                <a:cubicBezTo>
                  <a:pt x="68353" y="23246"/>
                  <a:pt x="68745" y="22900"/>
                  <a:pt x="69136" y="22539"/>
                </a:cubicBezTo>
                <a:cubicBezTo>
                  <a:pt x="69963" y="21771"/>
                  <a:pt x="70746" y="20944"/>
                  <a:pt x="71498" y="20101"/>
                </a:cubicBezTo>
                <a:cubicBezTo>
                  <a:pt x="71694" y="19860"/>
                  <a:pt x="71904" y="19620"/>
                  <a:pt x="72100" y="19364"/>
                </a:cubicBezTo>
                <a:cubicBezTo>
                  <a:pt x="72175" y="19274"/>
                  <a:pt x="72295" y="19093"/>
                  <a:pt x="72371" y="18973"/>
                </a:cubicBezTo>
                <a:lnTo>
                  <a:pt x="72371" y="18973"/>
                </a:lnTo>
                <a:cubicBezTo>
                  <a:pt x="72362" y="18991"/>
                  <a:pt x="72350" y="19013"/>
                  <a:pt x="72336" y="19038"/>
                </a:cubicBezTo>
                <a:lnTo>
                  <a:pt x="72336" y="19038"/>
                </a:lnTo>
                <a:cubicBezTo>
                  <a:pt x="72582" y="18683"/>
                  <a:pt x="72871" y="18344"/>
                  <a:pt x="73108" y="17995"/>
                </a:cubicBezTo>
                <a:cubicBezTo>
                  <a:pt x="73755" y="17062"/>
                  <a:pt x="74342" y="16114"/>
                  <a:pt x="74883" y="15121"/>
                </a:cubicBezTo>
                <a:cubicBezTo>
                  <a:pt x="75169" y="14609"/>
                  <a:pt x="75440" y="14068"/>
                  <a:pt x="75696" y="13541"/>
                </a:cubicBezTo>
                <a:cubicBezTo>
                  <a:pt x="75816" y="13285"/>
                  <a:pt x="75936" y="13030"/>
                  <a:pt x="76057" y="12789"/>
                </a:cubicBezTo>
                <a:cubicBezTo>
                  <a:pt x="76101" y="12689"/>
                  <a:pt x="76293" y="12230"/>
                  <a:pt x="76294" y="12230"/>
                </a:cubicBezTo>
                <a:lnTo>
                  <a:pt x="76294" y="12230"/>
                </a:lnTo>
                <a:cubicBezTo>
                  <a:pt x="76294" y="12230"/>
                  <a:pt x="76271" y="12288"/>
                  <a:pt x="76207" y="12443"/>
                </a:cubicBezTo>
                <a:lnTo>
                  <a:pt x="76177" y="12548"/>
                </a:lnTo>
                <a:lnTo>
                  <a:pt x="76283" y="12292"/>
                </a:lnTo>
                <a:cubicBezTo>
                  <a:pt x="76328" y="12157"/>
                  <a:pt x="76373" y="12022"/>
                  <a:pt x="76433" y="11901"/>
                </a:cubicBezTo>
                <a:cubicBezTo>
                  <a:pt x="76538" y="11630"/>
                  <a:pt x="76629" y="11375"/>
                  <a:pt x="76719" y="11104"/>
                </a:cubicBezTo>
                <a:cubicBezTo>
                  <a:pt x="76914" y="10607"/>
                  <a:pt x="77080" y="10111"/>
                  <a:pt x="77230" y="9599"/>
                </a:cubicBezTo>
                <a:cubicBezTo>
                  <a:pt x="77576" y="8531"/>
                  <a:pt x="77847" y="7448"/>
                  <a:pt x="78088" y="6334"/>
                </a:cubicBezTo>
                <a:cubicBezTo>
                  <a:pt x="78208" y="5763"/>
                  <a:pt x="78329" y="5161"/>
                  <a:pt x="78419" y="4574"/>
                </a:cubicBezTo>
                <a:cubicBezTo>
                  <a:pt x="78448" y="4390"/>
                  <a:pt x="78489" y="3940"/>
                  <a:pt x="78491" y="3940"/>
                </a:cubicBezTo>
                <a:lnTo>
                  <a:pt x="78491" y="3940"/>
                </a:lnTo>
                <a:cubicBezTo>
                  <a:pt x="78492" y="3940"/>
                  <a:pt x="78484" y="4052"/>
                  <a:pt x="78459" y="4365"/>
                </a:cubicBezTo>
                <a:lnTo>
                  <a:pt x="78459" y="4365"/>
                </a:lnTo>
                <a:cubicBezTo>
                  <a:pt x="78478" y="4160"/>
                  <a:pt x="78512" y="3948"/>
                  <a:pt x="78524" y="3746"/>
                </a:cubicBezTo>
                <a:cubicBezTo>
                  <a:pt x="78660" y="2618"/>
                  <a:pt x="78720" y="1490"/>
                  <a:pt x="78750" y="361"/>
                </a:cubicBezTo>
                <a:lnTo>
                  <a:pt x="78750" y="0"/>
                </a:lnTo>
                <a:close/>
              </a:path>
            </a:pathLst>
          </a:custGeom>
          <a:solidFill>
            <a:srgbClr val="FFFBF5">
              <a:alpha val="37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11"/>
          <p:cNvSpPr/>
          <p:nvPr/>
        </p:nvSpPr>
        <p:spPr>
          <a:xfrm rot="5400000">
            <a:off x="5540850" y="575001"/>
            <a:ext cx="4178134" cy="3028148"/>
          </a:xfrm>
          <a:custGeom>
            <a:rect b="b" l="l" r="r" t="t"/>
            <a:pathLst>
              <a:path extrusionOk="0" h="74356" w="78751">
                <a:moveTo>
                  <a:pt x="78459" y="4365"/>
                </a:moveTo>
                <a:cubicBezTo>
                  <a:pt x="78455" y="4405"/>
                  <a:pt x="78452" y="4444"/>
                  <a:pt x="78449" y="4484"/>
                </a:cubicBezTo>
                <a:cubicBezTo>
                  <a:pt x="78453" y="4441"/>
                  <a:pt x="78456" y="4402"/>
                  <a:pt x="78459" y="4365"/>
                </a:cubicBezTo>
                <a:close/>
                <a:moveTo>
                  <a:pt x="72450" y="18859"/>
                </a:moveTo>
                <a:lnTo>
                  <a:pt x="72450" y="18859"/>
                </a:lnTo>
                <a:cubicBezTo>
                  <a:pt x="72452" y="18859"/>
                  <a:pt x="72420" y="18907"/>
                  <a:pt x="72371" y="18973"/>
                </a:cubicBezTo>
                <a:cubicBezTo>
                  <a:pt x="72425" y="18891"/>
                  <a:pt x="72449" y="18859"/>
                  <a:pt x="72450" y="18859"/>
                </a:cubicBezTo>
                <a:close/>
                <a:moveTo>
                  <a:pt x="72336" y="19038"/>
                </a:moveTo>
                <a:lnTo>
                  <a:pt x="72336" y="19038"/>
                </a:lnTo>
                <a:cubicBezTo>
                  <a:pt x="72285" y="19111"/>
                  <a:pt x="72236" y="19184"/>
                  <a:pt x="72190" y="19259"/>
                </a:cubicBezTo>
                <a:cubicBezTo>
                  <a:pt x="72253" y="19174"/>
                  <a:pt x="72302" y="19097"/>
                  <a:pt x="72336" y="19038"/>
                </a:cubicBezTo>
                <a:close/>
                <a:moveTo>
                  <a:pt x="0" y="0"/>
                </a:moveTo>
                <a:lnTo>
                  <a:pt x="0" y="74356"/>
                </a:lnTo>
                <a:cubicBezTo>
                  <a:pt x="918" y="74115"/>
                  <a:pt x="1806" y="73829"/>
                  <a:pt x="2693" y="73513"/>
                </a:cubicBezTo>
                <a:cubicBezTo>
                  <a:pt x="3130" y="73348"/>
                  <a:pt x="3551" y="73197"/>
                  <a:pt x="3987" y="73017"/>
                </a:cubicBezTo>
                <a:lnTo>
                  <a:pt x="4303" y="72896"/>
                </a:lnTo>
                <a:lnTo>
                  <a:pt x="4394" y="72851"/>
                </a:lnTo>
                <a:cubicBezTo>
                  <a:pt x="5146" y="72520"/>
                  <a:pt x="5898" y="72159"/>
                  <a:pt x="6635" y="71798"/>
                </a:cubicBezTo>
                <a:cubicBezTo>
                  <a:pt x="8125" y="71046"/>
                  <a:pt x="9569" y="70203"/>
                  <a:pt x="10969" y="69301"/>
                </a:cubicBezTo>
                <a:cubicBezTo>
                  <a:pt x="12338" y="68428"/>
                  <a:pt x="13647" y="67495"/>
                  <a:pt x="14941" y="66532"/>
                </a:cubicBezTo>
                <a:lnTo>
                  <a:pt x="15257" y="66291"/>
                </a:lnTo>
                <a:lnTo>
                  <a:pt x="15753" y="65885"/>
                </a:lnTo>
                <a:cubicBezTo>
                  <a:pt x="16084" y="65629"/>
                  <a:pt x="16400" y="65359"/>
                  <a:pt x="16731" y="65088"/>
                </a:cubicBezTo>
                <a:cubicBezTo>
                  <a:pt x="17333" y="64591"/>
                  <a:pt x="17935" y="64080"/>
                  <a:pt x="18507" y="63538"/>
                </a:cubicBezTo>
                <a:cubicBezTo>
                  <a:pt x="19123" y="62936"/>
                  <a:pt x="19710" y="62304"/>
                  <a:pt x="20282" y="61657"/>
                </a:cubicBezTo>
                <a:cubicBezTo>
                  <a:pt x="20508" y="61402"/>
                  <a:pt x="20718" y="61131"/>
                  <a:pt x="20944" y="60860"/>
                </a:cubicBezTo>
                <a:lnTo>
                  <a:pt x="20974" y="60830"/>
                </a:lnTo>
                <a:lnTo>
                  <a:pt x="21275" y="60424"/>
                </a:lnTo>
                <a:cubicBezTo>
                  <a:pt x="22163" y="59175"/>
                  <a:pt x="22975" y="57881"/>
                  <a:pt x="23712" y="56542"/>
                </a:cubicBezTo>
                <a:cubicBezTo>
                  <a:pt x="25187" y="53894"/>
                  <a:pt x="26406" y="51125"/>
                  <a:pt x="27730" y="48402"/>
                </a:cubicBezTo>
                <a:cubicBezTo>
                  <a:pt x="30543" y="42564"/>
                  <a:pt x="34154" y="36426"/>
                  <a:pt x="40052" y="33281"/>
                </a:cubicBezTo>
                <a:cubicBezTo>
                  <a:pt x="45649" y="30302"/>
                  <a:pt x="51999" y="30332"/>
                  <a:pt x="58002" y="28692"/>
                </a:cubicBezTo>
                <a:cubicBezTo>
                  <a:pt x="58679" y="28512"/>
                  <a:pt x="59356" y="28301"/>
                  <a:pt x="60018" y="28075"/>
                </a:cubicBezTo>
                <a:cubicBezTo>
                  <a:pt x="60274" y="27985"/>
                  <a:pt x="60515" y="27880"/>
                  <a:pt x="60770" y="27789"/>
                </a:cubicBezTo>
                <a:cubicBezTo>
                  <a:pt x="60873" y="27755"/>
                  <a:pt x="61414" y="27497"/>
                  <a:pt x="61444" y="27497"/>
                </a:cubicBezTo>
                <a:cubicBezTo>
                  <a:pt x="61454" y="27497"/>
                  <a:pt x="61410" y="27524"/>
                  <a:pt x="61282" y="27594"/>
                </a:cubicBezTo>
                <a:cubicBezTo>
                  <a:pt x="61164" y="27659"/>
                  <a:pt x="61124" y="27685"/>
                  <a:pt x="61133" y="27685"/>
                </a:cubicBezTo>
                <a:cubicBezTo>
                  <a:pt x="61164" y="27685"/>
                  <a:pt x="61756" y="27393"/>
                  <a:pt x="61884" y="27323"/>
                </a:cubicBezTo>
                <a:cubicBezTo>
                  <a:pt x="62155" y="27203"/>
                  <a:pt x="62425" y="27067"/>
                  <a:pt x="62681" y="26947"/>
                </a:cubicBezTo>
                <a:cubicBezTo>
                  <a:pt x="63178" y="26691"/>
                  <a:pt x="63659" y="26435"/>
                  <a:pt x="64141" y="26165"/>
                </a:cubicBezTo>
                <a:cubicBezTo>
                  <a:pt x="65149" y="25593"/>
                  <a:pt x="66127" y="24961"/>
                  <a:pt x="67059" y="24284"/>
                </a:cubicBezTo>
                <a:cubicBezTo>
                  <a:pt x="67180" y="24179"/>
                  <a:pt x="67315" y="24073"/>
                  <a:pt x="67451" y="23983"/>
                </a:cubicBezTo>
                <a:cubicBezTo>
                  <a:pt x="67616" y="23863"/>
                  <a:pt x="67782" y="23727"/>
                  <a:pt x="67932" y="23592"/>
                </a:cubicBezTo>
                <a:cubicBezTo>
                  <a:pt x="68353" y="23246"/>
                  <a:pt x="68745" y="22900"/>
                  <a:pt x="69136" y="22539"/>
                </a:cubicBezTo>
                <a:cubicBezTo>
                  <a:pt x="69963" y="21771"/>
                  <a:pt x="70746" y="20944"/>
                  <a:pt x="71498" y="20101"/>
                </a:cubicBezTo>
                <a:cubicBezTo>
                  <a:pt x="71694" y="19860"/>
                  <a:pt x="71904" y="19620"/>
                  <a:pt x="72100" y="19364"/>
                </a:cubicBezTo>
                <a:cubicBezTo>
                  <a:pt x="72175" y="19274"/>
                  <a:pt x="72295" y="19093"/>
                  <a:pt x="72371" y="18973"/>
                </a:cubicBezTo>
                <a:lnTo>
                  <a:pt x="72371" y="18973"/>
                </a:lnTo>
                <a:cubicBezTo>
                  <a:pt x="72362" y="18991"/>
                  <a:pt x="72350" y="19013"/>
                  <a:pt x="72336" y="19038"/>
                </a:cubicBezTo>
                <a:lnTo>
                  <a:pt x="72336" y="19038"/>
                </a:lnTo>
                <a:cubicBezTo>
                  <a:pt x="72582" y="18683"/>
                  <a:pt x="72871" y="18344"/>
                  <a:pt x="73108" y="17995"/>
                </a:cubicBezTo>
                <a:cubicBezTo>
                  <a:pt x="73755" y="17062"/>
                  <a:pt x="74342" y="16114"/>
                  <a:pt x="74883" y="15121"/>
                </a:cubicBezTo>
                <a:cubicBezTo>
                  <a:pt x="75169" y="14609"/>
                  <a:pt x="75440" y="14068"/>
                  <a:pt x="75696" y="13541"/>
                </a:cubicBezTo>
                <a:cubicBezTo>
                  <a:pt x="75816" y="13285"/>
                  <a:pt x="75936" y="13030"/>
                  <a:pt x="76057" y="12789"/>
                </a:cubicBezTo>
                <a:cubicBezTo>
                  <a:pt x="76101" y="12689"/>
                  <a:pt x="76293" y="12230"/>
                  <a:pt x="76294" y="12230"/>
                </a:cubicBezTo>
                <a:lnTo>
                  <a:pt x="76294" y="12230"/>
                </a:lnTo>
                <a:cubicBezTo>
                  <a:pt x="76294" y="12230"/>
                  <a:pt x="76271" y="12288"/>
                  <a:pt x="76207" y="12443"/>
                </a:cubicBezTo>
                <a:lnTo>
                  <a:pt x="76177" y="12548"/>
                </a:lnTo>
                <a:lnTo>
                  <a:pt x="76283" y="12292"/>
                </a:lnTo>
                <a:cubicBezTo>
                  <a:pt x="76328" y="12157"/>
                  <a:pt x="76373" y="12022"/>
                  <a:pt x="76433" y="11901"/>
                </a:cubicBezTo>
                <a:cubicBezTo>
                  <a:pt x="76538" y="11630"/>
                  <a:pt x="76629" y="11375"/>
                  <a:pt x="76719" y="11104"/>
                </a:cubicBezTo>
                <a:cubicBezTo>
                  <a:pt x="76914" y="10607"/>
                  <a:pt x="77080" y="10111"/>
                  <a:pt x="77230" y="9599"/>
                </a:cubicBezTo>
                <a:cubicBezTo>
                  <a:pt x="77576" y="8531"/>
                  <a:pt x="77847" y="7448"/>
                  <a:pt x="78088" y="6334"/>
                </a:cubicBezTo>
                <a:cubicBezTo>
                  <a:pt x="78208" y="5763"/>
                  <a:pt x="78329" y="5161"/>
                  <a:pt x="78419" y="4574"/>
                </a:cubicBezTo>
                <a:cubicBezTo>
                  <a:pt x="78448" y="4390"/>
                  <a:pt x="78489" y="3940"/>
                  <a:pt x="78491" y="3940"/>
                </a:cubicBezTo>
                <a:lnTo>
                  <a:pt x="78491" y="3940"/>
                </a:lnTo>
                <a:cubicBezTo>
                  <a:pt x="78492" y="3940"/>
                  <a:pt x="78484" y="4052"/>
                  <a:pt x="78459" y="4365"/>
                </a:cubicBezTo>
                <a:lnTo>
                  <a:pt x="78459" y="4365"/>
                </a:lnTo>
                <a:cubicBezTo>
                  <a:pt x="78478" y="4160"/>
                  <a:pt x="78512" y="3948"/>
                  <a:pt x="78524" y="3746"/>
                </a:cubicBezTo>
                <a:cubicBezTo>
                  <a:pt x="78660" y="2618"/>
                  <a:pt x="78720" y="1490"/>
                  <a:pt x="78750" y="361"/>
                </a:cubicBezTo>
                <a:lnTo>
                  <a:pt x="78750" y="0"/>
                </a:lnTo>
                <a:close/>
              </a:path>
            </a:pathLst>
          </a:custGeom>
          <a:solidFill>
            <a:srgbClr val="FFFBF5">
              <a:alpha val="37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chemeClr val="accent3"/>
        </a:solidFill>
      </p:bgPr>
    </p:bg>
    <p:spTree>
      <p:nvGrpSpPr>
        <p:cNvPr id="71" name="Shape 71"/>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BLANK_1">
    <p:spTree>
      <p:nvGrpSpPr>
        <p:cNvPr id="72" name="Shape 72"/>
        <p:cNvGrpSpPr/>
        <p:nvPr/>
      </p:nvGrpSpPr>
      <p:grpSpPr>
        <a:xfrm>
          <a:off x="0" y="0"/>
          <a:ext cx="0" cy="0"/>
          <a:chOff x="0" y="0"/>
          <a:chExt cx="0" cy="0"/>
        </a:xfrm>
      </p:grpSpPr>
      <p:sp>
        <p:nvSpPr>
          <p:cNvPr id="73" name="Google Shape;73;p13"/>
          <p:cNvSpPr/>
          <p:nvPr/>
        </p:nvSpPr>
        <p:spPr>
          <a:xfrm flipH="1">
            <a:off x="7044330" y="0"/>
            <a:ext cx="2104669" cy="1539043"/>
          </a:xfrm>
          <a:custGeom>
            <a:rect b="b" l="l" r="r" t="t"/>
            <a:pathLst>
              <a:path extrusionOk="0" h="61611" w="58679">
                <a:moveTo>
                  <a:pt x="0" y="0"/>
                </a:moveTo>
                <a:lnTo>
                  <a:pt x="0" y="61221"/>
                </a:lnTo>
                <a:cubicBezTo>
                  <a:pt x="1143" y="61483"/>
                  <a:pt x="2397" y="61611"/>
                  <a:pt x="3699" y="61611"/>
                </a:cubicBezTo>
                <a:cubicBezTo>
                  <a:pt x="9201" y="61611"/>
                  <a:pt x="15583" y="59335"/>
                  <a:pt x="18296" y="55308"/>
                </a:cubicBezTo>
                <a:cubicBezTo>
                  <a:pt x="20673" y="51772"/>
                  <a:pt x="21260" y="45694"/>
                  <a:pt x="21681" y="41466"/>
                </a:cubicBezTo>
                <a:cubicBezTo>
                  <a:pt x="21982" y="38367"/>
                  <a:pt x="21064" y="35357"/>
                  <a:pt x="21064" y="32273"/>
                </a:cubicBezTo>
                <a:cubicBezTo>
                  <a:pt x="21064" y="29324"/>
                  <a:pt x="21952" y="26857"/>
                  <a:pt x="23216" y="24254"/>
                </a:cubicBezTo>
                <a:cubicBezTo>
                  <a:pt x="25641" y="19242"/>
                  <a:pt x="29708" y="17123"/>
                  <a:pt x="34841" y="17123"/>
                </a:cubicBezTo>
                <a:cubicBezTo>
                  <a:pt x="35503" y="17123"/>
                  <a:pt x="36182" y="17159"/>
                  <a:pt x="36877" y="17227"/>
                </a:cubicBezTo>
                <a:cubicBezTo>
                  <a:pt x="39682" y="17497"/>
                  <a:pt x="43430" y="18201"/>
                  <a:pt x="47020" y="18201"/>
                </a:cubicBezTo>
                <a:cubicBezTo>
                  <a:pt x="50439" y="18201"/>
                  <a:pt x="53715" y="17562"/>
                  <a:pt x="55895" y="15301"/>
                </a:cubicBezTo>
                <a:cubicBezTo>
                  <a:pt x="58679" y="12428"/>
                  <a:pt x="57701" y="6831"/>
                  <a:pt x="56497" y="3491"/>
                </a:cubicBezTo>
                <a:cubicBezTo>
                  <a:pt x="56031" y="2242"/>
                  <a:pt x="55384" y="1068"/>
                  <a:pt x="545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13"/>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75" name="Google Shape;75;p13"/>
          <p:cNvSpPr txBox="1"/>
          <p:nvPr>
            <p:ph hasCustomPrompt="1" idx="2" type="title"/>
          </p:nvPr>
        </p:nvSpPr>
        <p:spPr>
          <a:xfrm>
            <a:off x="1886375" y="1902286"/>
            <a:ext cx="734700" cy="6039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SzPts val="3000"/>
              <a:buNone/>
              <a:defRPr sz="26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76" name="Google Shape;76;p13"/>
          <p:cNvSpPr txBox="1"/>
          <p:nvPr>
            <p:ph hasCustomPrompt="1" idx="3" type="title"/>
          </p:nvPr>
        </p:nvSpPr>
        <p:spPr>
          <a:xfrm>
            <a:off x="4204650" y="1902286"/>
            <a:ext cx="734700" cy="6039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SzPts val="3000"/>
              <a:buNone/>
              <a:defRPr sz="26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77" name="Google Shape;77;p13"/>
          <p:cNvSpPr txBox="1"/>
          <p:nvPr>
            <p:ph hasCustomPrompt="1" idx="4" type="title"/>
          </p:nvPr>
        </p:nvSpPr>
        <p:spPr>
          <a:xfrm>
            <a:off x="6522925" y="1902286"/>
            <a:ext cx="734700" cy="6039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SzPts val="3000"/>
              <a:buNone/>
              <a:defRPr sz="26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78" name="Google Shape;78;p13"/>
          <p:cNvSpPr txBox="1"/>
          <p:nvPr>
            <p:ph idx="1" type="subTitle"/>
          </p:nvPr>
        </p:nvSpPr>
        <p:spPr>
          <a:xfrm>
            <a:off x="1100975" y="2824405"/>
            <a:ext cx="2305500" cy="9501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000"/>
              <a:buFont typeface="Raleway"/>
              <a:buNone/>
              <a:defRPr sz="1800">
                <a:solidFill>
                  <a:schemeClr val="dk1"/>
                </a:solidFill>
                <a:latin typeface="Reem Kufi"/>
                <a:ea typeface="Reem Kufi"/>
                <a:cs typeface="Reem Kufi"/>
                <a:sym typeface="Reem Kufi"/>
              </a:defRPr>
            </a:lvl1pPr>
            <a:lvl2pPr lvl="1" rtl="0">
              <a:lnSpc>
                <a:spcPct val="100000"/>
              </a:lnSpc>
              <a:spcBef>
                <a:spcPts val="0"/>
              </a:spcBef>
              <a:spcAft>
                <a:spcPts val="0"/>
              </a:spcAft>
              <a:buSzPts val="2000"/>
              <a:buFont typeface="Raleway"/>
              <a:buNone/>
              <a:defRPr b="1" sz="2000">
                <a:latin typeface="Raleway"/>
                <a:ea typeface="Raleway"/>
                <a:cs typeface="Raleway"/>
                <a:sym typeface="Raleway"/>
              </a:defRPr>
            </a:lvl2pPr>
            <a:lvl3pPr lvl="2" rtl="0">
              <a:lnSpc>
                <a:spcPct val="100000"/>
              </a:lnSpc>
              <a:spcBef>
                <a:spcPts val="0"/>
              </a:spcBef>
              <a:spcAft>
                <a:spcPts val="0"/>
              </a:spcAft>
              <a:buSzPts val="2000"/>
              <a:buFont typeface="Raleway"/>
              <a:buNone/>
              <a:defRPr b="1" sz="2000">
                <a:latin typeface="Raleway"/>
                <a:ea typeface="Raleway"/>
                <a:cs typeface="Raleway"/>
                <a:sym typeface="Raleway"/>
              </a:defRPr>
            </a:lvl3pPr>
            <a:lvl4pPr lvl="3" rtl="0">
              <a:lnSpc>
                <a:spcPct val="100000"/>
              </a:lnSpc>
              <a:spcBef>
                <a:spcPts val="0"/>
              </a:spcBef>
              <a:spcAft>
                <a:spcPts val="0"/>
              </a:spcAft>
              <a:buSzPts val="2000"/>
              <a:buFont typeface="Raleway"/>
              <a:buNone/>
              <a:defRPr b="1" sz="2000">
                <a:latin typeface="Raleway"/>
                <a:ea typeface="Raleway"/>
                <a:cs typeface="Raleway"/>
                <a:sym typeface="Raleway"/>
              </a:defRPr>
            </a:lvl4pPr>
            <a:lvl5pPr lvl="4" rtl="0">
              <a:lnSpc>
                <a:spcPct val="100000"/>
              </a:lnSpc>
              <a:spcBef>
                <a:spcPts val="0"/>
              </a:spcBef>
              <a:spcAft>
                <a:spcPts val="0"/>
              </a:spcAft>
              <a:buSzPts val="2000"/>
              <a:buFont typeface="Raleway"/>
              <a:buNone/>
              <a:defRPr b="1" sz="2000">
                <a:latin typeface="Raleway"/>
                <a:ea typeface="Raleway"/>
                <a:cs typeface="Raleway"/>
                <a:sym typeface="Raleway"/>
              </a:defRPr>
            </a:lvl5pPr>
            <a:lvl6pPr lvl="5" rtl="0">
              <a:lnSpc>
                <a:spcPct val="100000"/>
              </a:lnSpc>
              <a:spcBef>
                <a:spcPts val="0"/>
              </a:spcBef>
              <a:spcAft>
                <a:spcPts val="0"/>
              </a:spcAft>
              <a:buSzPts val="2000"/>
              <a:buFont typeface="Raleway"/>
              <a:buNone/>
              <a:defRPr b="1" sz="2000">
                <a:latin typeface="Raleway"/>
                <a:ea typeface="Raleway"/>
                <a:cs typeface="Raleway"/>
                <a:sym typeface="Raleway"/>
              </a:defRPr>
            </a:lvl6pPr>
            <a:lvl7pPr lvl="6" rtl="0">
              <a:lnSpc>
                <a:spcPct val="100000"/>
              </a:lnSpc>
              <a:spcBef>
                <a:spcPts val="0"/>
              </a:spcBef>
              <a:spcAft>
                <a:spcPts val="0"/>
              </a:spcAft>
              <a:buSzPts val="2000"/>
              <a:buFont typeface="Raleway"/>
              <a:buNone/>
              <a:defRPr b="1" sz="2000">
                <a:latin typeface="Raleway"/>
                <a:ea typeface="Raleway"/>
                <a:cs typeface="Raleway"/>
                <a:sym typeface="Raleway"/>
              </a:defRPr>
            </a:lvl7pPr>
            <a:lvl8pPr lvl="7" rtl="0">
              <a:lnSpc>
                <a:spcPct val="100000"/>
              </a:lnSpc>
              <a:spcBef>
                <a:spcPts val="0"/>
              </a:spcBef>
              <a:spcAft>
                <a:spcPts val="0"/>
              </a:spcAft>
              <a:buSzPts val="2000"/>
              <a:buFont typeface="Raleway"/>
              <a:buNone/>
              <a:defRPr b="1" sz="2000">
                <a:latin typeface="Raleway"/>
                <a:ea typeface="Raleway"/>
                <a:cs typeface="Raleway"/>
                <a:sym typeface="Raleway"/>
              </a:defRPr>
            </a:lvl8pPr>
            <a:lvl9pPr lvl="8" rtl="0">
              <a:lnSpc>
                <a:spcPct val="100000"/>
              </a:lnSpc>
              <a:spcBef>
                <a:spcPts val="0"/>
              </a:spcBef>
              <a:spcAft>
                <a:spcPts val="0"/>
              </a:spcAft>
              <a:buSzPts val="2000"/>
              <a:buFont typeface="Raleway"/>
              <a:buNone/>
              <a:defRPr b="1" sz="2000">
                <a:latin typeface="Raleway"/>
                <a:ea typeface="Raleway"/>
                <a:cs typeface="Raleway"/>
                <a:sym typeface="Raleway"/>
              </a:defRPr>
            </a:lvl9pPr>
          </a:lstStyle>
          <a:p/>
        </p:txBody>
      </p:sp>
      <p:sp>
        <p:nvSpPr>
          <p:cNvPr id="79" name="Google Shape;79;p13"/>
          <p:cNvSpPr txBox="1"/>
          <p:nvPr>
            <p:ph idx="5" type="subTitle"/>
          </p:nvPr>
        </p:nvSpPr>
        <p:spPr>
          <a:xfrm>
            <a:off x="3419250" y="2824405"/>
            <a:ext cx="2305500" cy="9501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000"/>
              <a:buFont typeface="Raleway"/>
              <a:buNone/>
              <a:defRPr sz="1800">
                <a:solidFill>
                  <a:schemeClr val="dk1"/>
                </a:solidFill>
                <a:latin typeface="Reem Kufi"/>
                <a:ea typeface="Reem Kufi"/>
                <a:cs typeface="Reem Kufi"/>
                <a:sym typeface="Reem Kufi"/>
              </a:defRPr>
            </a:lvl1pPr>
            <a:lvl2pPr lvl="1" rtl="0">
              <a:lnSpc>
                <a:spcPct val="100000"/>
              </a:lnSpc>
              <a:spcBef>
                <a:spcPts val="0"/>
              </a:spcBef>
              <a:spcAft>
                <a:spcPts val="0"/>
              </a:spcAft>
              <a:buSzPts val="2000"/>
              <a:buFont typeface="Raleway"/>
              <a:buNone/>
              <a:defRPr b="1" sz="2000">
                <a:latin typeface="Raleway"/>
                <a:ea typeface="Raleway"/>
                <a:cs typeface="Raleway"/>
                <a:sym typeface="Raleway"/>
              </a:defRPr>
            </a:lvl2pPr>
            <a:lvl3pPr lvl="2" rtl="0">
              <a:lnSpc>
                <a:spcPct val="100000"/>
              </a:lnSpc>
              <a:spcBef>
                <a:spcPts val="0"/>
              </a:spcBef>
              <a:spcAft>
                <a:spcPts val="0"/>
              </a:spcAft>
              <a:buSzPts val="2000"/>
              <a:buFont typeface="Raleway"/>
              <a:buNone/>
              <a:defRPr b="1" sz="2000">
                <a:latin typeface="Raleway"/>
                <a:ea typeface="Raleway"/>
                <a:cs typeface="Raleway"/>
                <a:sym typeface="Raleway"/>
              </a:defRPr>
            </a:lvl3pPr>
            <a:lvl4pPr lvl="3" rtl="0">
              <a:lnSpc>
                <a:spcPct val="100000"/>
              </a:lnSpc>
              <a:spcBef>
                <a:spcPts val="0"/>
              </a:spcBef>
              <a:spcAft>
                <a:spcPts val="0"/>
              </a:spcAft>
              <a:buSzPts val="2000"/>
              <a:buFont typeface="Raleway"/>
              <a:buNone/>
              <a:defRPr b="1" sz="2000">
                <a:latin typeface="Raleway"/>
                <a:ea typeface="Raleway"/>
                <a:cs typeface="Raleway"/>
                <a:sym typeface="Raleway"/>
              </a:defRPr>
            </a:lvl4pPr>
            <a:lvl5pPr lvl="4" rtl="0">
              <a:lnSpc>
                <a:spcPct val="100000"/>
              </a:lnSpc>
              <a:spcBef>
                <a:spcPts val="0"/>
              </a:spcBef>
              <a:spcAft>
                <a:spcPts val="0"/>
              </a:spcAft>
              <a:buSzPts val="2000"/>
              <a:buFont typeface="Raleway"/>
              <a:buNone/>
              <a:defRPr b="1" sz="2000">
                <a:latin typeface="Raleway"/>
                <a:ea typeface="Raleway"/>
                <a:cs typeface="Raleway"/>
                <a:sym typeface="Raleway"/>
              </a:defRPr>
            </a:lvl5pPr>
            <a:lvl6pPr lvl="5" rtl="0">
              <a:lnSpc>
                <a:spcPct val="100000"/>
              </a:lnSpc>
              <a:spcBef>
                <a:spcPts val="0"/>
              </a:spcBef>
              <a:spcAft>
                <a:spcPts val="0"/>
              </a:spcAft>
              <a:buSzPts val="2000"/>
              <a:buFont typeface="Raleway"/>
              <a:buNone/>
              <a:defRPr b="1" sz="2000">
                <a:latin typeface="Raleway"/>
                <a:ea typeface="Raleway"/>
                <a:cs typeface="Raleway"/>
                <a:sym typeface="Raleway"/>
              </a:defRPr>
            </a:lvl6pPr>
            <a:lvl7pPr lvl="6" rtl="0">
              <a:lnSpc>
                <a:spcPct val="100000"/>
              </a:lnSpc>
              <a:spcBef>
                <a:spcPts val="0"/>
              </a:spcBef>
              <a:spcAft>
                <a:spcPts val="0"/>
              </a:spcAft>
              <a:buSzPts val="2000"/>
              <a:buFont typeface="Raleway"/>
              <a:buNone/>
              <a:defRPr b="1" sz="2000">
                <a:latin typeface="Raleway"/>
                <a:ea typeface="Raleway"/>
                <a:cs typeface="Raleway"/>
                <a:sym typeface="Raleway"/>
              </a:defRPr>
            </a:lvl7pPr>
            <a:lvl8pPr lvl="7" rtl="0">
              <a:lnSpc>
                <a:spcPct val="100000"/>
              </a:lnSpc>
              <a:spcBef>
                <a:spcPts val="0"/>
              </a:spcBef>
              <a:spcAft>
                <a:spcPts val="0"/>
              </a:spcAft>
              <a:buSzPts val="2000"/>
              <a:buFont typeface="Raleway"/>
              <a:buNone/>
              <a:defRPr b="1" sz="2000">
                <a:latin typeface="Raleway"/>
                <a:ea typeface="Raleway"/>
                <a:cs typeface="Raleway"/>
                <a:sym typeface="Raleway"/>
              </a:defRPr>
            </a:lvl8pPr>
            <a:lvl9pPr lvl="8" rtl="0">
              <a:lnSpc>
                <a:spcPct val="100000"/>
              </a:lnSpc>
              <a:spcBef>
                <a:spcPts val="0"/>
              </a:spcBef>
              <a:spcAft>
                <a:spcPts val="0"/>
              </a:spcAft>
              <a:buSzPts val="2000"/>
              <a:buFont typeface="Raleway"/>
              <a:buNone/>
              <a:defRPr b="1" sz="2000">
                <a:latin typeface="Raleway"/>
                <a:ea typeface="Raleway"/>
                <a:cs typeface="Raleway"/>
                <a:sym typeface="Raleway"/>
              </a:defRPr>
            </a:lvl9pPr>
          </a:lstStyle>
          <a:p/>
        </p:txBody>
      </p:sp>
      <p:sp>
        <p:nvSpPr>
          <p:cNvPr id="80" name="Google Shape;80;p13"/>
          <p:cNvSpPr txBox="1"/>
          <p:nvPr>
            <p:ph idx="6" type="subTitle"/>
          </p:nvPr>
        </p:nvSpPr>
        <p:spPr>
          <a:xfrm>
            <a:off x="5737525" y="2824405"/>
            <a:ext cx="2305500" cy="9501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000"/>
              <a:buFont typeface="Raleway"/>
              <a:buNone/>
              <a:defRPr sz="1800">
                <a:solidFill>
                  <a:schemeClr val="dk1"/>
                </a:solidFill>
                <a:latin typeface="Reem Kufi"/>
                <a:ea typeface="Reem Kufi"/>
                <a:cs typeface="Reem Kufi"/>
                <a:sym typeface="Reem Kufi"/>
              </a:defRPr>
            </a:lvl1pPr>
            <a:lvl2pPr lvl="1" rtl="0">
              <a:lnSpc>
                <a:spcPct val="100000"/>
              </a:lnSpc>
              <a:spcBef>
                <a:spcPts val="0"/>
              </a:spcBef>
              <a:spcAft>
                <a:spcPts val="0"/>
              </a:spcAft>
              <a:buSzPts val="2000"/>
              <a:buFont typeface="Raleway"/>
              <a:buNone/>
              <a:defRPr b="1" sz="2000">
                <a:latin typeface="Raleway"/>
                <a:ea typeface="Raleway"/>
                <a:cs typeface="Raleway"/>
                <a:sym typeface="Raleway"/>
              </a:defRPr>
            </a:lvl2pPr>
            <a:lvl3pPr lvl="2" rtl="0">
              <a:lnSpc>
                <a:spcPct val="100000"/>
              </a:lnSpc>
              <a:spcBef>
                <a:spcPts val="0"/>
              </a:spcBef>
              <a:spcAft>
                <a:spcPts val="0"/>
              </a:spcAft>
              <a:buSzPts val="2000"/>
              <a:buFont typeface="Raleway"/>
              <a:buNone/>
              <a:defRPr b="1" sz="2000">
                <a:latin typeface="Raleway"/>
                <a:ea typeface="Raleway"/>
                <a:cs typeface="Raleway"/>
                <a:sym typeface="Raleway"/>
              </a:defRPr>
            </a:lvl3pPr>
            <a:lvl4pPr lvl="3" rtl="0">
              <a:lnSpc>
                <a:spcPct val="100000"/>
              </a:lnSpc>
              <a:spcBef>
                <a:spcPts val="0"/>
              </a:spcBef>
              <a:spcAft>
                <a:spcPts val="0"/>
              </a:spcAft>
              <a:buSzPts val="2000"/>
              <a:buFont typeface="Raleway"/>
              <a:buNone/>
              <a:defRPr b="1" sz="2000">
                <a:latin typeface="Raleway"/>
                <a:ea typeface="Raleway"/>
                <a:cs typeface="Raleway"/>
                <a:sym typeface="Raleway"/>
              </a:defRPr>
            </a:lvl4pPr>
            <a:lvl5pPr lvl="4" rtl="0">
              <a:lnSpc>
                <a:spcPct val="100000"/>
              </a:lnSpc>
              <a:spcBef>
                <a:spcPts val="0"/>
              </a:spcBef>
              <a:spcAft>
                <a:spcPts val="0"/>
              </a:spcAft>
              <a:buSzPts val="2000"/>
              <a:buFont typeface="Raleway"/>
              <a:buNone/>
              <a:defRPr b="1" sz="2000">
                <a:latin typeface="Raleway"/>
                <a:ea typeface="Raleway"/>
                <a:cs typeface="Raleway"/>
                <a:sym typeface="Raleway"/>
              </a:defRPr>
            </a:lvl5pPr>
            <a:lvl6pPr lvl="5" rtl="0">
              <a:lnSpc>
                <a:spcPct val="100000"/>
              </a:lnSpc>
              <a:spcBef>
                <a:spcPts val="0"/>
              </a:spcBef>
              <a:spcAft>
                <a:spcPts val="0"/>
              </a:spcAft>
              <a:buSzPts val="2000"/>
              <a:buFont typeface="Raleway"/>
              <a:buNone/>
              <a:defRPr b="1" sz="2000">
                <a:latin typeface="Raleway"/>
                <a:ea typeface="Raleway"/>
                <a:cs typeface="Raleway"/>
                <a:sym typeface="Raleway"/>
              </a:defRPr>
            </a:lvl6pPr>
            <a:lvl7pPr lvl="6" rtl="0">
              <a:lnSpc>
                <a:spcPct val="100000"/>
              </a:lnSpc>
              <a:spcBef>
                <a:spcPts val="0"/>
              </a:spcBef>
              <a:spcAft>
                <a:spcPts val="0"/>
              </a:spcAft>
              <a:buSzPts val="2000"/>
              <a:buFont typeface="Raleway"/>
              <a:buNone/>
              <a:defRPr b="1" sz="2000">
                <a:latin typeface="Raleway"/>
                <a:ea typeface="Raleway"/>
                <a:cs typeface="Raleway"/>
                <a:sym typeface="Raleway"/>
              </a:defRPr>
            </a:lvl7pPr>
            <a:lvl8pPr lvl="7" rtl="0">
              <a:lnSpc>
                <a:spcPct val="100000"/>
              </a:lnSpc>
              <a:spcBef>
                <a:spcPts val="0"/>
              </a:spcBef>
              <a:spcAft>
                <a:spcPts val="0"/>
              </a:spcAft>
              <a:buSzPts val="2000"/>
              <a:buFont typeface="Raleway"/>
              <a:buNone/>
              <a:defRPr b="1" sz="2000">
                <a:latin typeface="Raleway"/>
                <a:ea typeface="Raleway"/>
                <a:cs typeface="Raleway"/>
                <a:sym typeface="Raleway"/>
              </a:defRPr>
            </a:lvl8pPr>
            <a:lvl9pPr lvl="8" rtl="0">
              <a:lnSpc>
                <a:spcPct val="100000"/>
              </a:lnSpc>
              <a:spcBef>
                <a:spcPts val="0"/>
              </a:spcBef>
              <a:spcAft>
                <a:spcPts val="0"/>
              </a:spcAft>
              <a:buSzPts val="2000"/>
              <a:buFont typeface="Raleway"/>
              <a:buNone/>
              <a:defRPr b="1" sz="2000">
                <a:latin typeface="Raleway"/>
                <a:ea typeface="Raleway"/>
                <a:cs typeface="Raleway"/>
                <a:sym typeface="Raleway"/>
              </a:defRPr>
            </a:lvl9pPr>
          </a:lstStyle>
          <a:p/>
        </p:txBody>
      </p:sp>
      <p:sp>
        <p:nvSpPr>
          <p:cNvPr id="81" name="Google Shape;81;p13"/>
          <p:cNvSpPr/>
          <p:nvPr/>
        </p:nvSpPr>
        <p:spPr>
          <a:xfrm flipH="1">
            <a:off x="7631938" y="-94300"/>
            <a:ext cx="1754961" cy="1575164"/>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13"/>
          <p:cNvSpPr/>
          <p:nvPr/>
        </p:nvSpPr>
        <p:spPr>
          <a:xfrm>
            <a:off x="-685698" y="374324"/>
            <a:ext cx="1317091" cy="872196"/>
          </a:xfrm>
          <a:custGeom>
            <a:rect b="b" l="l" r="r" t="t"/>
            <a:pathLst>
              <a:path extrusionOk="0" h="27955" w="29401">
                <a:moveTo>
                  <a:pt x="15772" y="1"/>
                </a:moveTo>
                <a:cubicBezTo>
                  <a:pt x="9763" y="1"/>
                  <a:pt x="5698" y="3755"/>
                  <a:pt x="3627" y="5287"/>
                </a:cubicBezTo>
                <a:cubicBezTo>
                  <a:pt x="1174" y="7092"/>
                  <a:pt x="0" y="11456"/>
                  <a:pt x="978" y="14314"/>
                </a:cubicBezTo>
                <a:cubicBezTo>
                  <a:pt x="1866" y="16902"/>
                  <a:pt x="3401" y="19174"/>
                  <a:pt x="3762" y="21927"/>
                </a:cubicBezTo>
                <a:cubicBezTo>
                  <a:pt x="3927" y="23221"/>
                  <a:pt x="3732" y="24229"/>
                  <a:pt x="4725" y="25252"/>
                </a:cubicBezTo>
                <a:cubicBezTo>
                  <a:pt x="5763" y="26321"/>
                  <a:pt x="7283" y="26907"/>
                  <a:pt x="8682" y="27329"/>
                </a:cubicBezTo>
                <a:cubicBezTo>
                  <a:pt x="9959" y="27714"/>
                  <a:pt x="11584" y="27954"/>
                  <a:pt x="13183" y="27954"/>
                </a:cubicBezTo>
                <a:cubicBezTo>
                  <a:pt x="14579" y="27954"/>
                  <a:pt x="15955" y="27772"/>
                  <a:pt x="17062" y="27344"/>
                </a:cubicBezTo>
                <a:cubicBezTo>
                  <a:pt x="18537" y="26772"/>
                  <a:pt x="19801" y="25463"/>
                  <a:pt x="20914" y="24365"/>
                </a:cubicBezTo>
                <a:cubicBezTo>
                  <a:pt x="22178" y="23101"/>
                  <a:pt x="23577" y="22168"/>
                  <a:pt x="24931" y="21040"/>
                </a:cubicBezTo>
                <a:cubicBezTo>
                  <a:pt x="27264" y="19069"/>
                  <a:pt x="28452" y="16661"/>
                  <a:pt x="28648" y="13652"/>
                </a:cubicBezTo>
                <a:cubicBezTo>
                  <a:pt x="28828" y="10839"/>
                  <a:pt x="29400" y="7032"/>
                  <a:pt x="27670" y="4550"/>
                </a:cubicBezTo>
                <a:cubicBezTo>
                  <a:pt x="26617" y="3060"/>
                  <a:pt x="24856" y="3000"/>
                  <a:pt x="23412" y="2142"/>
                </a:cubicBezTo>
                <a:cubicBezTo>
                  <a:pt x="22043" y="1300"/>
                  <a:pt x="20553" y="698"/>
                  <a:pt x="18988" y="352"/>
                </a:cubicBezTo>
                <a:cubicBezTo>
                  <a:pt x="17861" y="108"/>
                  <a:pt x="16789" y="1"/>
                  <a:pt x="157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13"/>
          <p:cNvSpPr/>
          <p:nvPr/>
        </p:nvSpPr>
        <p:spPr>
          <a:xfrm>
            <a:off x="8604453" y="2802700"/>
            <a:ext cx="660312" cy="2347150"/>
          </a:xfrm>
          <a:custGeom>
            <a:rect b="b" l="l" r="r" t="t"/>
            <a:pathLst>
              <a:path extrusionOk="0" h="93886" w="51187">
                <a:moveTo>
                  <a:pt x="50344" y="1"/>
                </a:moveTo>
                <a:cubicBezTo>
                  <a:pt x="49366" y="888"/>
                  <a:pt x="48327" y="1731"/>
                  <a:pt x="47244" y="2513"/>
                </a:cubicBezTo>
                <a:cubicBezTo>
                  <a:pt x="40323" y="7508"/>
                  <a:pt x="32198" y="10292"/>
                  <a:pt x="24630" y="14128"/>
                </a:cubicBezTo>
                <a:cubicBezTo>
                  <a:pt x="20282" y="16325"/>
                  <a:pt x="16009" y="18913"/>
                  <a:pt x="12624" y="22464"/>
                </a:cubicBezTo>
                <a:cubicBezTo>
                  <a:pt x="9223" y="26000"/>
                  <a:pt x="7102" y="30288"/>
                  <a:pt x="6500" y="35162"/>
                </a:cubicBezTo>
                <a:cubicBezTo>
                  <a:pt x="5808" y="40699"/>
                  <a:pt x="6620" y="46326"/>
                  <a:pt x="7267" y="51833"/>
                </a:cubicBezTo>
                <a:cubicBezTo>
                  <a:pt x="7990" y="57926"/>
                  <a:pt x="8245" y="64005"/>
                  <a:pt x="7508" y="70098"/>
                </a:cubicBezTo>
                <a:cubicBezTo>
                  <a:pt x="6500" y="78419"/>
                  <a:pt x="3957" y="86483"/>
                  <a:pt x="0" y="93886"/>
                </a:cubicBezTo>
                <a:lnTo>
                  <a:pt x="662" y="93886"/>
                </a:lnTo>
                <a:cubicBezTo>
                  <a:pt x="3656" y="88229"/>
                  <a:pt x="5838" y="82180"/>
                  <a:pt x="7132" y="75906"/>
                </a:cubicBezTo>
                <a:cubicBezTo>
                  <a:pt x="8396" y="69752"/>
                  <a:pt x="8817" y="63433"/>
                  <a:pt x="8381" y="57159"/>
                </a:cubicBezTo>
                <a:cubicBezTo>
                  <a:pt x="7975" y="51412"/>
                  <a:pt x="6876" y="45724"/>
                  <a:pt x="6831" y="39947"/>
                </a:cubicBezTo>
                <a:cubicBezTo>
                  <a:pt x="6801" y="37103"/>
                  <a:pt x="7012" y="34214"/>
                  <a:pt x="7824" y="31476"/>
                </a:cubicBezTo>
                <a:cubicBezTo>
                  <a:pt x="8591" y="28964"/>
                  <a:pt x="9840" y="26631"/>
                  <a:pt x="11510" y="24585"/>
                </a:cubicBezTo>
                <a:cubicBezTo>
                  <a:pt x="14700" y="20583"/>
                  <a:pt x="19078" y="17709"/>
                  <a:pt x="23562" y="15332"/>
                </a:cubicBezTo>
                <a:cubicBezTo>
                  <a:pt x="31281" y="11240"/>
                  <a:pt x="39676" y="8471"/>
                  <a:pt x="46883" y="3461"/>
                </a:cubicBezTo>
                <a:cubicBezTo>
                  <a:pt x="48403" y="2423"/>
                  <a:pt x="49847" y="1264"/>
                  <a:pt x="51186" y="1"/>
                </a:cubicBezTo>
                <a:close/>
              </a:path>
            </a:pathLst>
          </a:custGeom>
          <a:solidFill>
            <a:schemeClr val="accent2"/>
          </a:solidFill>
          <a:ln cap="flat" cmpd="sng" w="381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13"/>
          <p:cNvSpPr/>
          <p:nvPr/>
        </p:nvSpPr>
        <p:spPr>
          <a:xfrm>
            <a:off x="0" y="4347725"/>
            <a:ext cx="1243550" cy="795768"/>
          </a:xfrm>
          <a:custGeom>
            <a:rect b="b" l="l" r="r" t="t"/>
            <a:pathLst>
              <a:path extrusionOk="0" h="35971" w="56212">
                <a:moveTo>
                  <a:pt x="36763" y="0"/>
                </a:moveTo>
                <a:cubicBezTo>
                  <a:pt x="24800" y="0"/>
                  <a:pt x="10221" y="4623"/>
                  <a:pt x="0" y="11266"/>
                </a:cubicBezTo>
                <a:lnTo>
                  <a:pt x="0" y="35971"/>
                </a:lnTo>
                <a:lnTo>
                  <a:pt x="23412" y="35971"/>
                </a:lnTo>
                <a:cubicBezTo>
                  <a:pt x="23682" y="35324"/>
                  <a:pt x="23953" y="34707"/>
                  <a:pt x="24239" y="34105"/>
                </a:cubicBezTo>
                <a:cubicBezTo>
                  <a:pt x="30573" y="21030"/>
                  <a:pt x="39119" y="25078"/>
                  <a:pt x="51051" y="20850"/>
                </a:cubicBezTo>
                <a:cubicBezTo>
                  <a:pt x="55595" y="19240"/>
                  <a:pt x="56211" y="11958"/>
                  <a:pt x="53834" y="6948"/>
                </a:cubicBezTo>
                <a:cubicBezTo>
                  <a:pt x="51457" y="1952"/>
                  <a:pt x="44897" y="463"/>
                  <a:pt x="39751" y="102"/>
                </a:cubicBezTo>
                <a:cubicBezTo>
                  <a:pt x="38777" y="33"/>
                  <a:pt x="37779" y="0"/>
                  <a:pt x="367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13"/>
          <p:cNvSpPr/>
          <p:nvPr/>
        </p:nvSpPr>
        <p:spPr>
          <a:xfrm flipH="1" rot="10800000">
            <a:off x="7996250" y="3870446"/>
            <a:ext cx="1152773" cy="1273054"/>
          </a:xfrm>
          <a:custGeom>
            <a:rect b="b" l="l" r="r" t="t"/>
            <a:pathLst>
              <a:path extrusionOk="0" h="44897" w="40655">
                <a:moveTo>
                  <a:pt x="1099" y="0"/>
                </a:moveTo>
                <a:cubicBezTo>
                  <a:pt x="1" y="6109"/>
                  <a:pt x="1325" y="13586"/>
                  <a:pt x="3236" y="18521"/>
                </a:cubicBezTo>
                <a:cubicBezTo>
                  <a:pt x="6802" y="27639"/>
                  <a:pt x="13422" y="30874"/>
                  <a:pt x="22795" y="32378"/>
                </a:cubicBezTo>
                <a:cubicBezTo>
                  <a:pt x="27610" y="33146"/>
                  <a:pt x="30348" y="33898"/>
                  <a:pt x="33493" y="37720"/>
                </a:cubicBezTo>
                <a:cubicBezTo>
                  <a:pt x="35479" y="40127"/>
                  <a:pt x="37781" y="43181"/>
                  <a:pt x="40655" y="44896"/>
                </a:cubicBezTo>
                <a:lnTo>
                  <a:pt x="4065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TITLE_ONLY_1">
    <p:spTree>
      <p:nvGrpSpPr>
        <p:cNvPr id="86" name="Shape 86"/>
        <p:cNvGrpSpPr/>
        <p:nvPr/>
      </p:nvGrpSpPr>
      <p:grpSpPr>
        <a:xfrm>
          <a:off x="0" y="0"/>
          <a:ext cx="0" cy="0"/>
          <a:chOff x="0" y="0"/>
          <a:chExt cx="0" cy="0"/>
        </a:xfrm>
      </p:grpSpPr>
      <p:sp>
        <p:nvSpPr>
          <p:cNvPr id="87" name="Google Shape;87;p14"/>
          <p:cNvSpPr txBox="1"/>
          <p:nvPr>
            <p:ph type="title"/>
          </p:nvPr>
        </p:nvSpPr>
        <p:spPr>
          <a:xfrm>
            <a:off x="720000" y="749825"/>
            <a:ext cx="3638100" cy="16011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88" name="Google Shape;88;p14"/>
          <p:cNvSpPr/>
          <p:nvPr/>
        </p:nvSpPr>
        <p:spPr>
          <a:xfrm>
            <a:off x="0" y="4347725"/>
            <a:ext cx="1243550" cy="795768"/>
          </a:xfrm>
          <a:custGeom>
            <a:rect b="b" l="l" r="r" t="t"/>
            <a:pathLst>
              <a:path extrusionOk="0" h="35971" w="56212">
                <a:moveTo>
                  <a:pt x="36763" y="0"/>
                </a:moveTo>
                <a:cubicBezTo>
                  <a:pt x="24800" y="0"/>
                  <a:pt x="10221" y="4623"/>
                  <a:pt x="0" y="11266"/>
                </a:cubicBezTo>
                <a:lnTo>
                  <a:pt x="0" y="35971"/>
                </a:lnTo>
                <a:lnTo>
                  <a:pt x="23412" y="35971"/>
                </a:lnTo>
                <a:cubicBezTo>
                  <a:pt x="23682" y="35324"/>
                  <a:pt x="23953" y="34707"/>
                  <a:pt x="24239" y="34105"/>
                </a:cubicBezTo>
                <a:cubicBezTo>
                  <a:pt x="30573" y="21030"/>
                  <a:pt x="39119" y="25078"/>
                  <a:pt x="51051" y="20850"/>
                </a:cubicBezTo>
                <a:cubicBezTo>
                  <a:pt x="55595" y="19240"/>
                  <a:pt x="56211" y="11958"/>
                  <a:pt x="53834" y="6948"/>
                </a:cubicBezTo>
                <a:cubicBezTo>
                  <a:pt x="51457" y="1952"/>
                  <a:pt x="44897" y="463"/>
                  <a:pt x="39751" y="102"/>
                </a:cubicBezTo>
                <a:cubicBezTo>
                  <a:pt x="38777" y="33"/>
                  <a:pt x="37779" y="0"/>
                  <a:pt x="367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14"/>
          <p:cNvSpPr/>
          <p:nvPr/>
        </p:nvSpPr>
        <p:spPr>
          <a:xfrm flipH="1">
            <a:off x="7044330" y="0"/>
            <a:ext cx="2104669" cy="1539043"/>
          </a:xfrm>
          <a:custGeom>
            <a:rect b="b" l="l" r="r" t="t"/>
            <a:pathLst>
              <a:path extrusionOk="0" h="61611" w="58679">
                <a:moveTo>
                  <a:pt x="0" y="0"/>
                </a:moveTo>
                <a:lnTo>
                  <a:pt x="0" y="61221"/>
                </a:lnTo>
                <a:cubicBezTo>
                  <a:pt x="1143" y="61483"/>
                  <a:pt x="2397" y="61611"/>
                  <a:pt x="3699" y="61611"/>
                </a:cubicBezTo>
                <a:cubicBezTo>
                  <a:pt x="9201" y="61611"/>
                  <a:pt x="15583" y="59335"/>
                  <a:pt x="18296" y="55308"/>
                </a:cubicBezTo>
                <a:cubicBezTo>
                  <a:pt x="20673" y="51772"/>
                  <a:pt x="21260" y="45694"/>
                  <a:pt x="21681" y="41466"/>
                </a:cubicBezTo>
                <a:cubicBezTo>
                  <a:pt x="21982" y="38367"/>
                  <a:pt x="21064" y="35357"/>
                  <a:pt x="21064" y="32273"/>
                </a:cubicBezTo>
                <a:cubicBezTo>
                  <a:pt x="21064" y="29324"/>
                  <a:pt x="21952" y="26857"/>
                  <a:pt x="23216" y="24254"/>
                </a:cubicBezTo>
                <a:cubicBezTo>
                  <a:pt x="25641" y="19242"/>
                  <a:pt x="29708" y="17123"/>
                  <a:pt x="34841" y="17123"/>
                </a:cubicBezTo>
                <a:cubicBezTo>
                  <a:pt x="35503" y="17123"/>
                  <a:pt x="36182" y="17159"/>
                  <a:pt x="36877" y="17227"/>
                </a:cubicBezTo>
                <a:cubicBezTo>
                  <a:pt x="39682" y="17497"/>
                  <a:pt x="43430" y="18201"/>
                  <a:pt x="47020" y="18201"/>
                </a:cubicBezTo>
                <a:cubicBezTo>
                  <a:pt x="50439" y="18201"/>
                  <a:pt x="53715" y="17562"/>
                  <a:pt x="55895" y="15301"/>
                </a:cubicBezTo>
                <a:cubicBezTo>
                  <a:pt x="58679" y="12428"/>
                  <a:pt x="57701" y="6831"/>
                  <a:pt x="56497" y="3491"/>
                </a:cubicBezTo>
                <a:cubicBezTo>
                  <a:pt x="56031" y="2242"/>
                  <a:pt x="55384" y="1068"/>
                  <a:pt x="545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14"/>
          <p:cNvSpPr/>
          <p:nvPr/>
        </p:nvSpPr>
        <p:spPr>
          <a:xfrm flipH="1">
            <a:off x="7631938" y="-94300"/>
            <a:ext cx="1754961" cy="1575164"/>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14"/>
          <p:cNvSpPr/>
          <p:nvPr/>
        </p:nvSpPr>
        <p:spPr>
          <a:xfrm flipH="1" rot="10800000">
            <a:off x="7996250" y="3870446"/>
            <a:ext cx="1152773" cy="1273054"/>
          </a:xfrm>
          <a:custGeom>
            <a:rect b="b" l="l" r="r" t="t"/>
            <a:pathLst>
              <a:path extrusionOk="0" h="44897" w="40655">
                <a:moveTo>
                  <a:pt x="1099" y="0"/>
                </a:moveTo>
                <a:cubicBezTo>
                  <a:pt x="1" y="6109"/>
                  <a:pt x="1325" y="13586"/>
                  <a:pt x="3236" y="18521"/>
                </a:cubicBezTo>
                <a:cubicBezTo>
                  <a:pt x="6802" y="27639"/>
                  <a:pt x="13422" y="30874"/>
                  <a:pt x="22795" y="32378"/>
                </a:cubicBezTo>
                <a:cubicBezTo>
                  <a:pt x="27610" y="33146"/>
                  <a:pt x="30348" y="33898"/>
                  <a:pt x="33493" y="37720"/>
                </a:cubicBezTo>
                <a:cubicBezTo>
                  <a:pt x="35479" y="40127"/>
                  <a:pt x="37781" y="43181"/>
                  <a:pt x="40655" y="44896"/>
                </a:cubicBezTo>
                <a:lnTo>
                  <a:pt x="4065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14"/>
          <p:cNvSpPr/>
          <p:nvPr/>
        </p:nvSpPr>
        <p:spPr>
          <a:xfrm>
            <a:off x="8604453" y="2802700"/>
            <a:ext cx="660312" cy="2347150"/>
          </a:xfrm>
          <a:custGeom>
            <a:rect b="b" l="l" r="r" t="t"/>
            <a:pathLst>
              <a:path extrusionOk="0" h="93886" w="51187">
                <a:moveTo>
                  <a:pt x="50344" y="1"/>
                </a:moveTo>
                <a:cubicBezTo>
                  <a:pt x="49366" y="888"/>
                  <a:pt x="48327" y="1731"/>
                  <a:pt x="47244" y="2513"/>
                </a:cubicBezTo>
                <a:cubicBezTo>
                  <a:pt x="40323" y="7508"/>
                  <a:pt x="32198" y="10292"/>
                  <a:pt x="24630" y="14128"/>
                </a:cubicBezTo>
                <a:cubicBezTo>
                  <a:pt x="20282" y="16325"/>
                  <a:pt x="16009" y="18913"/>
                  <a:pt x="12624" y="22464"/>
                </a:cubicBezTo>
                <a:cubicBezTo>
                  <a:pt x="9223" y="26000"/>
                  <a:pt x="7102" y="30288"/>
                  <a:pt x="6500" y="35162"/>
                </a:cubicBezTo>
                <a:cubicBezTo>
                  <a:pt x="5808" y="40699"/>
                  <a:pt x="6620" y="46326"/>
                  <a:pt x="7267" y="51833"/>
                </a:cubicBezTo>
                <a:cubicBezTo>
                  <a:pt x="7990" y="57926"/>
                  <a:pt x="8245" y="64005"/>
                  <a:pt x="7508" y="70098"/>
                </a:cubicBezTo>
                <a:cubicBezTo>
                  <a:pt x="6500" y="78419"/>
                  <a:pt x="3957" y="86483"/>
                  <a:pt x="0" y="93886"/>
                </a:cubicBezTo>
                <a:lnTo>
                  <a:pt x="662" y="93886"/>
                </a:lnTo>
                <a:cubicBezTo>
                  <a:pt x="3656" y="88229"/>
                  <a:pt x="5838" y="82180"/>
                  <a:pt x="7132" y="75906"/>
                </a:cubicBezTo>
                <a:cubicBezTo>
                  <a:pt x="8396" y="69752"/>
                  <a:pt x="8817" y="63433"/>
                  <a:pt x="8381" y="57159"/>
                </a:cubicBezTo>
                <a:cubicBezTo>
                  <a:pt x="7975" y="51412"/>
                  <a:pt x="6876" y="45724"/>
                  <a:pt x="6831" y="39947"/>
                </a:cubicBezTo>
                <a:cubicBezTo>
                  <a:pt x="6801" y="37103"/>
                  <a:pt x="7012" y="34214"/>
                  <a:pt x="7824" y="31476"/>
                </a:cubicBezTo>
                <a:cubicBezTo>
                  <a:pt x="8591" y="28964"/>
                  <a:pt x="9840" y="26631"/>
                  <a:pt x="11510" y="24585"/>
                </a:cubicBezTo>
                <a:cubicBezTo>
                  <a:pt x="14700" y="20583"/>
                  <a:pt x="19078" y="17709"/>
                  <a:pt x="23562" y="15332"/>
                </a:cubicBezTo>
                <a:cubicBezTo>
                  <a:pt x="31281" y="11240"/>
                  <a:pt x="39676" y="8471"/>
                  <a:pt x="46883" y="3461"/>
                </a:cubicBezTo>
                <a:cubicBezTo>
                  <a:pt x="48403" y="2423"/>
                  <a:pt x="49847" y="1264"/>
                  <a:pt x="51186" y="1"/>
                </a:cubicBezTo>
                <a:close/>
              </a:path>
            </a:pathLst>
          </a:custGeom>
          <a:solidFill>
            <a:schemeClr val="accent2"/>
          </a:solidFill>
          <a:ln cap="flat" cmpd="sng" w="381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14"/>
          <p:cNvSpPr/>
          <p:nvPr/>
        </p:nvSpPr>
        <p:spPr>
          <a:xfrm>
            <a:off x="-685698" y="374324"/>
            <a:ext cx="1317091" cy="872196"/>
          </a:xfrm>
          <a:custGeom>
            <a:rect b="b" l="l" r="r" t="t"/>
            <a:pathLst>
              <a:path extrusionOk="0" h="27955" w="29401">
                <a:moveTo>
                  <a:pt x="15772" y="1"/>
                </a:moveTo>
                <a:cubicBezTo>
                  <a:pt x="9763" y="1"/>
                  <a:pt x="5698" y="3755"/>
                  <a:pt x="3627" y="5287"/>
                </a:cubicBezTo>
                <a:cubicBezTo>
                  <a:pt x="1174" y="7092"/>
                  <a:pt x="0" y="11456"/>
                  <a:pt x="978" y="14314"/>
                </a:cubicBezTo>
                <a:cubicBezTo>
                  <a:pt x="1866" y="16902"/>
                  <a:pt x="3401" y="19174"/>
                  <a:pt x="3762" y="21927"/>
                </a:cubicBezTo>
                <a:cubicBezTo>
                  <a:pt x="3927" y="23221"/>
                  <a:pt x="3732" y="24229"/>
                  <a:pt x="4725" y="25252"/>
                </a:cubicBezTo>
                <a:cubicBezTo>
                  <a:pt x="5763" y="26321"/>
                  <a:pt x="7283" y="26907"/>
                  <a:pt x="8682" y="27329"/>
                </a:cubicBezTo>
                <a:cubicBezTo>
                  <a:pt x="9959" y="27714"/>
                  <a:pt x="11584" y="27954"/>
                  <a:pt x="13183" y="27954"/>
                </a:cubicBezTo>
                <a:cubicBezTo>
                  <a:pt x="14579" y="27954"/>
                  <a:pt x="15955" y="27772"/>
                  <a:pt x="17062" y="27344"/>
                </a:cubicBezTo>
                <a:cubicBezTo>
                  <a:pt x="18537" y="26772"/>
                  <a:pt x="19801" y="25463"/>
                  <a:pt x="20914" y="24365"/>
                </a:cubicBezTo>
                <a:cubicBezTo>
                  <a:pt x="22178" y="23101"/>
                  <a:pt x="23577" y="22168"/>
                  <a:pt x="24931" y="21040"/>
                </a:cubicBezTo>
                <a:cubicBezTo>
                  <a:pt x="27264" y="19069"/>
                  <a:pt x="28452" y="16661"/>
                  <a:pt x="28648" y="13652"/>
                </a:cubicBezTo>
                <a:cubicBezTo>
                  <a:pt x="28828" y="10839"/>
                  <a:pt x="29400" y="7032"/>
                  <a:pt x="27670" y="4550"/>
                </a:cubicBezTo>
                <a:cubicBezTo>
                  <a:pt x="26617" y="3060"/>
                  <a:pt x="24856" y="3000"/>
                  <a:pt x="23412" y="2142"/>
                </a:cubicBezTo>
                <a:cubicBezTo>
                  <a:pt x="22043" y="1300"/>
                  <a:pt x="20553" y="698"/>
                  <a:pt x="18988" y="352"/>
                </a:cubicBezTo>
                <a:cubicBezTo>
                  <a:pt x="17861" y="108"/>
                  <a:pt x="16789" y="1"/>
                  <a:pt x="157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TITLE_ONLY_1_1">
    <p:spTree>
      <p:nvGrpSpPr>
        <p:cNvPr id="94" name="Shape 94"/>
        <p:cNvGrpSpPr/>
        <p:nvPr/>
      </p:nvGrpSpPr>
      <p:grpSpPr>
        <a:xfrm>
          <a:off x="0" y="0"/>
          <a:ext cx="0" cy="0"/>
          <a:chOff x="0" y="0"/>
          <a:chExt cx="0" cy="0"/>
        </a:xfrm>
      </p:grpSpPr>
      <p:sp>
        <p:nvSpPr>
          <p:cNvPr id="95" name="Google Shape;95;p15"/>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96" name="Google Shape;96;p15"/>
          <p:cNvSpPr/>
          <p:nvPr/>
        </p:nvSpPr>
        <p:spPr>
          <a:xfrm flipH="1">
            <a:off x="6845922" y="4046043"/>
            <a:ext cx="2316065"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15"/>
          <p:cNvSpPr/>
          <p:nvPr/>
        </p:nvSpPr>
        <p:spPr>
          <a:xfrm flipH="1" rot="10800000">
            <a:off x="8662963" y="-132950"/>
            <a:ext cx="871587" cy="2347150"/>
          </a:xfrm>
          <a:custGeom>
            <a:rect b="b" l="l" r="r" t="t"/>
            <a:pathLst>
              <a:path extrusionOk="0" h="93886" w="51187">
                <a:moveTo>
                  <a:pt x="50344" y="1"/>
                </a:moveTo>
                <a:cubicBezTo>
                  <a:pt x="49366" y="888"/>
                  <a:pt x="48327" y="1731"/>
                  <a:pt x="47244" y="2513"/>
                </a:cubicBezTo>
                <a:cubicBezTo>
                  <a:pt x="40323" y="7508"/>
                  <a:pt x="32198" y="10292"/>
                  <a:pt x="24630" y="14128"/>
                </a:cubicBezTo>
                <a:cubicBezTo>
                  <a:pt x="20282" y="16325"/>
                  <a:pt x="16009" y="18913"/>
                  <a:pt x="12624" y="22464"/>
                </a:cubicBezTo>
                <a:cubicBezTo>
                  <a:pt x="9223" y="26000"/>
                  <a:pt x="7102" y="30288"/>
                  <a:pt x="6500" y="35162"/>
                </a:cubicBezTo>
                <a:cubicBezTo>
                  <a:pt x="5808" y="40699"/>
                  <a:pt x="6620" y="46326"/>
                  <a:pt x="7267" y="51833"/>
                </a:cubicBezTo>
                <a:cubicBezTo>
                  <a:pt x="7990" y="57926"/>
                  <a:pt x="8245" y="64005"/>
                  <a:pt x="7508" y="70098"/>
                </a:cubicBezTo>
                <a:cubicBezTo>
                  <a:pt x="6500" y="78419"/>
                  <a:pt x="3957" y="86483"/>
                  <a:pt x="0" y="93886"/>
                </a:cubicBezTo>
                <a:lnTo>
                  <a:pt x="662" y="93886"/>
                </a:lnTo>
                <a:cubicBezTo>
                  <a:pt x="3656" y="88229"/>
                  <a:pt x="5838" y="82180"/>
                  <a:pt x="7132" y="75906"/>
                </a:cubicBezTo>
                <a:cubicBezTo>
                  <a:pt x="8396" y="69752"/>
                  <a:pt x="8817" y="63433"/>
                  <a:pt x="8381" y="57159"/>
                </a:cubicBezTo>
                <a:cubicBezTo>
                  <a:pt x="7975" y="51412"/>
                  <a:pt x="6876" y="45724"/>
                  <a:pt x="6831" y="39947"/>
                </a:cubicBezTo>
                <a:cubicBezTo>
                  <a:pt x="6801" y="37103"/>
                  <a:pt x="7012" y="34214"/>
                  <a:pt x="7824" y="31476"/>
                </a:cubicBezTo>
                <a:cubicBezTo>
                  <a:pt x="8591" y="28964"/>
                  <a:pt x="9840" y="26631"/>
                  <a:pt x="11510" y="24585"/>
                </a:cubicBezTo>
                <a:cubicBezTo>
                  <a:pt x="14700" y="20583"/>
                  <a:pt x="19078" y="17709"/>
                  <a:pt x="23562" y="15332"/>
                </a:cubicBezTo>
                <a:cubicBezTo>
                  <a:pt x="31281" y="11240"/>
                  <a:pt x="39676" y="8471"/>
                  <a:pt x="46883" y="3461"/>
                </a:cubicBezTo>
                <a:cubicBezTo>
                  <a:pt x="48403" y="2423"/>
                  <a:pt x="49847" y="1264"/>
                  <a:pt x="51186" y="1"/>
                </a:cubicBezTo>
                <a:close/>
              </a:path>
            </a:pathLst>
          </a:custGeom>
          <a:solidFill>
            <a:schemeClr val="dk1"/>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15"/>
          <p:cNvSpPr/>
          <p:nvPr/>
        </p:nvSpPr>
        <p:spPr>
          <a:xfrm rot="9899938">
            <a:off x="-891415" y="-90404"/>
            <a:ext cx="1317065" cy="2067913"/>
          </a:xfrm>
          <a:custGeom>
            <a:rect b="b" l="l" r="r" t="t"/>
            <a:pathLst>
              <a:path extrusionOk="0" h="27955" w="29401">
                <a:moveTo>
                  <a:pt x="15772" y="1"/>
                </a:moveTo>
                <a:cubicBezTo>
                  <a:pt x="9763" y="1"/>
                  <a:pt x="5698" y="3755"/>
                  <a:pt x="3627" y="5287"/>
                </a:cubicBezTo>
                <a:cubicBezTo>
                  <a:pt x="1174" y="7092"/>
                  <a:pt x="0" y="11456"/>
                  <a:pt x="978" y="14314"/>
                </a:cubicBezTo>
                <a:cubicBezTo>
                  <a:pt x="1866" y="16902"/>
                  <a:pt x="3401" y="19174"/>
                  <a:pt x="3762" y="21927"/>
                </a:cubicBezTo>
                <a:cubicBezTo>
                  <a:pt x="3927" y="23221"/>
                  <a:pt x="3732" y="24229"/>
                  <a:pt x="4725" y="25252"/>
                </a:cubicBezTo>
                <a:cubicBezTo>
                  <a:pt x="5763" y="26321"/>
                  <a:pt x="7283" y="26907"/>
                  <a:pt x="8682" y="27329"/>
                </a:cubicBezTo>
                <a:cubicBezTo>
                  <a:pt x="9959" y="27714"/>
                  <a:pt x="11584" y="27954"/>
                  <a:pt x="13183" y="27954"/>
                </a:cubicBezTo>
                <a:cubicBezTo>
                  <a:pt x="14579" y="27954"/>
                  <a:pt x="15955" y="27772"/>
                  <a:pt x="17062" y="27344"/>
                </a:cubicBezTo>
                <a:cubicBezTo>
                  <a:pt x="18537" y="26772"/>
                  <a:pt x="19801" y="25463"/>
                  <a:pt x="20914" y="24365"/>
                </a:cubicBezTo>
                <a:cubicBezTo>
                  <a:pt x="22178" y="23101"/>
                  <a:pt x="23577" y="22168"/>
                  <a:pt x="24931" y="21040"/>
                </a:cubicBezTo>
                <a:cubicBezTo>
                  <a:pt x="27264" y="19069"/>
                  <a:pt x="28452" y="16661"/>
                  <a:pt x="28648" y="13652"/>
                </a:cubicBezTo>
                <a:cubicBezTo>
                  <a:pt x="28828" y="10839"/>
                  <a:pt x="29400" y="7032"/>
                  <a:pt x="27670" y="4550"/>
                </a:cubicBezTo>
                <a:cubicBezTo>
                  <a:pt x="26617" y="3060"/>
                  <a:pt x="24856" y="3000"/>
                  <a:pt x="23412" y="2142"/>
                </a:cubicBezTo>
                <a:cubicBezTo>
                  <a:pt x="22043" y="1300"/>
                  <a:pt x="20553" y="698"/>
                  <a:pt x="18988" y="352"/>
                </a:cubicBezTo>
                <a:cubicBezTo>
                  <a:pt x="17861" y="108"/>
                  <a:pt x="16789" y="1"/>
                  <a:pt x="157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15"/>
          <p:cNvSpPr/>
          <p:nvPr/>
        </p:nvSpPr>
        <p:spPr>
          <a:xfrm rot="10800000">
            <a:off x="-401372" y="-70898"/>
            <a:ext cx="1054787" cy="1211798"/>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1">
    <p:spTree>
      <p:nvGrpSpPr>
        <p:cNvPr id="100" name="Shape 100"/>
        <p:cNvGrpSpPr/>
        <p:nvPr/>
      </p:nvGrpSpPr>
      <p:grpSpPr>
        <a:xfrm>
          <a:off x="0" y="0"/>
          <a:ext cx="0" cy="0"/>
          <a:chOff x="0" y="0"/>
          <a:chExt cx="0" cy="0"/>
        </a:xfrm>
      </p:grpSpPr>
      <p:sp>
        <p:nvSpPr>
          <p:cNvPr id="101" name="Google Shape;101;p16"/>
          <p:cNvSpPr txBox="1"/>
          <p:nvPr>
            <p:ph idx="1" type="subTitle"/>
          </p:nvPr>
        </p:nvSpPr>
        <p:spPr>
          <a:xfrm>
            <a:off x="5690899" y="3079300"/>
            <a:ext cx="2720100" cy="6621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600"/>
              <a:buNone/>
              <a:defRPr>
                <a:solidFill>
                  <a:srgbClr val="000000"/>
                </a:solidFill>
              </a:defRPr>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p:txBody>
      </p:sp>
      <p:sp>
        <p:nvSpPr>
          <p:cNvPr id="102" name="Google Shape;102;p16"/>
          <p:cNvSpPr txBox="1"/>
          <p:nvPr>
            <p:ph type="title"/>
          </p:nvPr>
        </p:nvSpPr>
        <p:spPr>
          <a:xfrm>
            <a:off x="5690875" y="1373200"/>
            <a:ext cx="2720100" cy="1664700"/>
          </a:xfrm>
          <a:prstGeom prst="rect">
            <a:avLst/>
          </a:prstGeom>
        </p:spPr>
        <p:txBody>
          <a:bodyPr anchorCtr="0" anchor="t" bIns="91425" lIns="91425" spcFirstLastPara="1" rIns="91425" wrap="square" tIns="91425">
            <a:noAutofit/>
          </a:bodyPr>
          <a:lstStyle>
            <a:lvl1pPr lvl="0" rtl="0" algn="r">
              <a:spcBef>
                <a:spcPts val="0"/>
              </a:spcBef>
              <a:spcAft>
                <a:spcPts val="0"/>
              </a:spcAft>
              <a:buSzPts val="3000"/>
              <a:buNone/>
              <a:defRPr sz="3400">
                <a:solidFill>
                  <a:srgbClr val="000000"/>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03" name="Google Shape;103;p16"/>
          <p:cNvSpPr/>
          <p:nvPr>
            <p:ph idx="2" type="pic"/>
          </p:nvPr>
        </p:nvSpPr>
        <p:spPr>
          <a:xfrm>
            <a:off x="-496675" y="661750"/>
            <a:ext cx="2630400" cy="2630400"/>
          </a:xfrm>
          <a:prstGeom prst="roundRect">
            <a:avLst>
              <a:gd fmla="val 16667" name="adj"/>
            </a:avLst>
          </a:prstGeom>
          <a:noFill/>
          <a:ln cap="flat" cmpd="sng" w="19050">
            <a:solidFill>
              <a:schemeClr val="dk2"/>
            </a:solidFill>
            <a:prstDash val="solid"/>
            <a:round/>
            <a:headEnd len="sm" w="sm" type="none"/>
            <a:tailEnd len="sm" w="sm" type="none"/>
          </a:ln>
        </p:spPr>
      </p:sp>
      <p:sp>
        <p:nvSpPr>
          <p:cNvPr id="104" name="Google Shape;104;p16"/>
          <p:cNvSpPr/>
          <p:nvPr>
            <p:ph idx="3" type="pic"/>
          </p:nvPr>
        </p:nvSpPr>
        <p:spPr>
          <a:xfrm>
            <a:off x="2411175" y="2983775"/>
            <a:ext cx="2630400" cy="2630400"/>
          </a:xfrm>
          <a:prstGeom prst="roundRect">
            <a:avLst>
              <a:gd fmla="val 16667" name="adj"/>
            </a:avLst>
          </a:prstGeom>
          <a:noFill/>
          <a:ln cap="flat" cmpd="sng" w="19050">
            <a:solidFill>
              <a:schemeClr val="dk2"/>
            </a:solidFill>
            <a:prstDash val="solid"/>
            <a:round/>
            <a:headEnd len="sm" w="sm" type="none"/>
            <a:tailEnd len="sm" w="sm" type="none"/>
          </a:ln>
        </p:spPr>
      </p:sp>
      <p:sp>
        <p:nvSpPr>
          <p:cNvPr id="105" name="Google Shape;105;p16"/>
          <p:cNvSpPr/>
          <p:nvPr>
            <p:ph idx="4" type="pic"/>
          </p:nvPr>
        </p:nvSpPr>
        <p:spPr>
          <a:xfrm>
            <a:off x="2838725" y="-160350"/>
            <a:ext cx="2630400" cy="2630400"/>
          </a:xfrm>
          <a:prstGeom prst="roundRect">
            <a:avLst>
              <a:gd fmla="val 16667" name="adj"/>
            </a:avLst>
          </a:prstGeom>
          <a:noFill/>
          <a:ln cap="flat" cmpd="sng" w="19050">
            <a:solidFill>
              <a:schemeClr val="dk2"/>
            </a:solidFill>
            <a:prstDash val="solid"/>
            <a:round/>
            <a:headEnd len="sm" w="sm" type="none"/>
            <a:tailEnd len="sm" w="sm" type="none"/>
          </a:ln>
        </p:spPr>
      </p:sp>
      <p:sp>
        <p:nvSpPr>
          <p:cNvPr id="106" name="Google Shape;106;p16"/>
          <p:cNvSpPr/>
          <p:nvPr/>
        </p:nvSpPr>
        <p:spPr>
          <a:xfrm>
            <a:off x="0" y="4080002"/>
            <a:ext cx="1661908" cy="1063483"/>
          </a:xfrm>
          <a:custGeom>
            <a:rect b="b" l="l" r="r" t="t"/>
            <a:pathLst>
              <a:path extrusionOk="0" h="35971" w="56212">
                <a:moveTo>
                  <a:pt x="36763" y="0"/>
                </a:moveTo>
                <a:cubicBezTo>
                  <a:pt x="24800" y="0"/>
                  <a:pt x="10221" y="4623"/>
                  <a:pt x="0" y="11266"/>
                </a:cubicBezTo>
                <a:lnTo>
                  <a:pt x="0" y="35971"/>
                </a:lnTo>
                <a:lnTo>
                  <a:pt x="23412" y="35971"/>
                </a:lnTo>
                <a:cubicBezTo>
                  <a:pt x="23682" y="35324"/>
                  <a:pt x="23953" y="34707"/>
                  <a:pt x="24239" y="34105"/>
                </a:cubicBezTo>
                <a:cubicBezTo>
                  <a:pt x="30573" y="21030"/>
                  <a:pt x="39119" y="25078"/>
                  <a:pt x="51051" y="20850"/>
                </a:cubicBezTo>
                <a:cubicBezTo>
                  <a:pt x="55595" y="19240"/>
                  <a:pt x="56211" y="11958"/>
                  <a:pt x="53834" y="6948"/>
                </a:cubicBezTo>
                <a:cubicBezTo>
                  <a:pt x="51457" y="1952"/>
                  <a:pt x="44897" y="463"/>
                  <a:pt x="39751" y="102"/>
                </a:cubicBezTo>
                <a:cubicBezTo>
                  <a:pt x="38777" y="33"/>
                  <a:pt x="37779" y="0"/>
                  <a:pt x="367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16"/>
          <p:cNvSpPr/>
          <p:nvPr/>
        </p:nvSpPr>
        <p:spPr>
          <a:xfrm flipH="1">
            <a:off x="7044330" y="0"/>
            <a:ext cx="2104669" cy="1539043"/>
          </a:xfrm>
          <a:custGeom>
            <a:rect b="b" l="l" r="r" t="t"/>
            <a:pathLst>
              <a:path extrusionOk="0" h="61611" w="58679">
                <a:moveTo>
                  <a:pt x="0" y="0"/>
                </a:moveTo>
                <a:lnTo>
                  <a:pt x="0" y="61221"/>
                </a:lnTo>
                <a:cubicBezTo>
                  <a:pt x="1143" y="61483"/>
                  <a:pt x="2397" y="61611"/>
                  <a:pt x="3699" y="61611"/>
                </a:cubicBezTo>
                <a:cubicBezTo>
                  <a:pt x="9201" y="61611"/>
                  <a:pt x="15583" y="59335"/>
                  <a:pt x="18296" y="55308"/>
                </a:cubicBezTo>
                <a:cubicBezTo>
                  <a:pt x="20673" y="51772"/>
                  <a:pt x="21260" y="45694"/>
                  <a:pt x="21681" y="41466"/>
                </a:cubicBezTo>
                <a:cubicBezTo>
                  <a:pt x="21982" y="38367"/>
                  <a:pt x="21064" y="35357"/>
                  <a:pt x="21064" y="32273"/>
                </a:cubicBezTo>
                <a:cubicBezTo>
                  <a:pt x="21064" y="29324"/>
                  <a:pt x="21952" y="26857"/>
                  <a:pt x="23216" y="24254"/>
                </a:cubicBezTo>
                <a:cubicBezTo>
                  <a:pt x="25641" y="19242"/>
                  <a:pt x="29708" y="17123"/>
                  <a:pt x="34841" y="17123"/>
                </a:cubicBezTo>
                <a:cubicBezTo>
                  <a:pt x="35503" y="17123"/>
                  <a:pt x="36182" y="17159"/>
                  <a:pt x="36877" y="17227"/>
                </a:cubicBezTo>
                <a:cubicBezTo>
                  <a:pt x="39682" y="17497"/>
                  <a:pt x="43430" y="18201"/>
                  <a:pt x="47020" y="18201"/>
                </a:cubicBezTo>
                <a:cubicBezTo>
                  <a:pt x="50439" y="18201"/>
                  <a:pt x="53715" y="17562"/>
                  <a:pt x="55895" y="15301"/>
                </a:cubicBezTo>
                <a:cubicBezTo>
                  <a:pt x="58679" y="12428"/>
                  <a:pt x="57701" y="6831"/>
                  <a:pt x="56497" y="3491"/>
                </a:cubicBezTo>
                <a:cubicBezTo>
                  <a:pt x="56031" y="2242"/>
                  <a:pt x="55384" y="1068"/>
                  <a:pt x="545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16"/>
          <p:cNvSpPr/>
          <p:nvPr/>
        </p:nvSpPr>
        <p:spPr>
          <a:xfrm flipH="1">
            <a:off x="7631938" y="-94300"/>
            <a:ext cx="1754961" cy="1575164"/>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16"/>
          <p:cNvSpPr/>
          <p:nvPr/>
        </p:nvSpPr>
        <p:spPr>
          <a:xfrm>
            <a:off x="8604453" y="2802700"/>
            <a:ext cx="660312" cy="2347150"/>
          </a:xfrm>
          <a:custGeom>
            <a:rect b="b" l="l" r="r" t="t"/>
            <a:pathLst>
              <a:path extrusionOk="0" h="93886" w="51187">
                <a:moveTo>
                  <a:pt x="50344" y="1"/>
                </a:moveTo>
                <a:cubicBezTo>
                  <a:pt x="49366" y="888"/>
                  <a:pt x="48327" y="1731"/>
                  <a:pt x="47244" y="2513"/>
                </a:cubicBezTo>
                <a:cubicBezTo>
                  <a:pt x="40323" y="7508"/>
                  <a:pt x="32198" y="10292"/>
                  <a:pt x="24630" y="14128"/>
                </a:cubicBezTo>
                <a:cubicBezTo>
                  <a:pt x="20282" y="16325"/>
                  <a:pt x="16009" y="18913"/>
                  <a:pt x="12624" y="22464"/>
                </a:cubicBezTo>
                <a:cubicBezTo>
                  <a:pt x="9223" y="26000"/>
                  <a:pt x="7102" y="30288"/>
                  <a:pt x="6500" y="35162"/>
                </a:cubicBezTo>
                <a:cubicBezTo>
                  <a:pt x="5808" y="40699"/>
                  <a:pt x="6620" y="46326"/>
                  <a:pt x="7267" y="51833"/>
                </a:cubicBezTo>
                <a:cubicBezTo>
                  <a:pt x="7990" y="57926"/>
                  <a:pt x="8245" y="64005"/>
                  <a:pt x="7508" y="70098"/>
                </a:cubicBezTo>
                <a:cubicBezTo>
                  <a:pt x="6500" y="78419"/>
                  <a:pt x="3957" y="86483"/>
                  <a:pt x="0" y="93886"/>
                </a:cubicBezTo>
                <a:lnTo>
                  <a:pt x="662" y="93886"/>
                </a:lnTo>
                <a:cubicBezTo>
                  <a:pt x="3656" y="88229"/>
                  <a:pt x="5838" y="82180"/>
                  <a:pt x="7132" y="75906"/>
                </a:cubicBezTo>
                <a:cubicBezTo>
                  <a:pt x="8396" y="69752"/>
                  <a:pt x="8817" y="63433"/>
                  <a:pt x="8381" y="57159"/>
                </a:cubicBezTo>
                <a:cubicBezTo>
                  <a:pt x="7975" y="51412"/>
                  <a:pt x="6876" y="45724"/>
                  <a:pt x="6831" y="39947"/>
                </a:cubicBezTo>
                <a:cubicBezTo>
                  <a:pt x="6801" y="37103"/>
                  <a:pt x="7012" y="34214"/>
                  <a:pt x="7824" y="31476"/>
                </a:cubicBezTo>
                <a:cubicBezTo>
                  <a:pt x="8591" y="28964"/>
                  <a:pt x="9840" y="26631"/>
                  <a:pt x="11510" y="24585"/>
                </a:cubicBezTo>
                <a:cubicBezTo>
                  <a:pt x="14700" y="20583"/>
                  <a:pt x="19078" y="17709"/>
                  <a:pt x="23562" y="15332"/>
                </a:cubicBezTo>
                <a:cubicBezTo>
                  <a:pt x="31281" y="11240"/>
                  <a:pt x="39676" y="8471"/>
                  <a:pt x="46883" y="3461"/>
                </a:cubicBezTo>
                <a:cubicBezTo>
                  <a:pt x="48403" y="2423"/>
                  <a:pt x="49847" y="1264"/>
                  <a:pt x="51186" y="1"/>
                </a:cubicBezTo>
                <a:close/>
              </a:path>
            </a:pathLst>
          </a:custGeom>
          <a:solidFill>
            <a:schemeClr val="accent2"/>
          </a:solidFill>
          <a:ln cap="flat" cmpd="sng" w="381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16"/>
          <p:cNvSpPr/>
          <p:nvPr/>
        </p:nvSpPr>
        <p:spPr>
          <a:xfrm>
            <a:off x="-361598" y="-370451"/>
            <a:ext cx="1317091" cy="872196"/>
          </a:xfrm>
          <a:custGeom>
            <a:rect b="b" l="l" r="r" t="t"/>
            <a:pathLst>
              <a:path extrusionOk="0" h="27955" w="29401">
                <a:moveTo>
                  <a:pt x="15772" y="1"/>
                </a:moveTo>
                <a:cubicBezTo>
                  <a:pt x="9763" y="1"/>
                  <a:pt x="5698" y="3755"/>
                  <a:pt x="3627" y="5287"/>
                </a:cubicBezTo>
                <a:cubicBezTo>
                  <a:pt x="1174" y="7092"/>
                  <a:pt x="0" y="11456"/>
                  <a:pt x="978" y="14314"/>
                </a:cubicBezTo>
                <a:cubicBezTo>
                  <a:pt x="1866" y="16902"/>
                  <a:pt x="3401" y="19174"/>
                  <a:pt x="3762" y="21927"/>
                </a:cubicBezTo>
                <a:cubicBezTo>
                  <a:pt x="3927" y="23221"/>
                  <a:pt x="3732" y="24229"/>
                  <a:pt x="4725" y="25252"/>
                </a:cubicBezTo>
                <a:cubicBezTo>
                  <a:pt x="5763" y="26321"/>
                  <a:pt x="7283" y="26907"/>
                  <a:pt x="8682" y="27329"/>
                </a:cubicBezTo>
                <a:cubicBezTo>
                  <a:pt x="9959" y="27714"/>
                  <a:pt x="11584" y="27954"/>
                  <a:pt x="13183" y="27954"/>
                </a:cubicBezTo>
                <a:cubicBezTo>
                  <a:pt x="14579" y="27954"/>
                  <a:pt x="15955" y="27772"/>
                  <a:pt x="17062" y="27344"/>
                </a:cubicBezTo>
                <a:cubicBezTo>
                  <a:pt x="18537" y="26772"/>
                  <a:pt x="19801" y="25463"/>
                  <a:pt x="20914" y="24365"/>
                </a:cubicBezTo>
                <a:cubicBezTo>
                  <a:pt x="22178" y="23101"/>
                  <a:pt x="23577" y="22168"/>
                  <a:pt x="24931" y="21040"/>
                </a:cubicBezTo>
                <a:cubicBezTo>
                  <a:pt x="27264" y="19069"/>
                  <a:pt x="28452" y="16661"/>
                  <a:pt x="28648" y="13652"/>
                </a:cubicBezTo>
                <a:cubicBezTo>
                  <a:pt x="28828" y="10839"/>
                  <a:pt x="29400" y="7032"/>
                  <a:pt x="27670" y="4550"/>
                </a:cubicBezTo>
                <a:cubicBezTo>
                  <a:pt x="26617" y="3060"/>
                  <a:pt x="24856" y="3000"/>
                  <a:pt x="23412" y="2142"/>
                </a:cubicBezTo>
                <a:cubicBezTo>
                  <a:pt x="22043" y="1300"/>
                  <a:pt x="20553" y="698"/>
                  <a:pt x="18988" y="352"/>
                </a:cubicBezTo>
                <a:cubicBezTo>
                  <a:pt x="17861" y="108"/>
                  <a:pt x="16789" y="1"/>
                  <a:pt x="157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16"/>
          <p:cNvSpPr/>
          <p:nvPr/>
        </p:nvSpPr>
        <p:spPr>
          <a:xfrm flipH="1" rot="10800000">
            <a:off x="7996250" y="3870446"/>
            <a:ext cx="1152773" cy="1273054"/>
          </a:xfrm>
          <a:custGeom>
            <a:rect b="b" l="l" r="r" t="t"/>
            <a:pathLst>
              <a:path extrusionOk="0" h="44897" w="40655">
                <a:moveTo>
                  <a:pt x="1099" y="0"/>
                </a:moveTo>
                <a:cubicBezTo>
                  <a:pt x="1" y="6109"/>
                  <a:pt x="1325" y="13586"/>
                  <a:pt x="3236" y="18521"/>
                </a:cubicBezTo>
                <a:cubicBezTo>
                  <a:pt x="6802" y="27639"/>
                  <a:pt x="13422" y="30874"/>
                  <a:pt x="22795" y="32378"/>
                </a:cubicBezTo>
                <a:cubicBezTo>
                  <a:pt x="27610" y="33146"/>
                  <a:pt x="30348" y="33898"/>
                  <a:pt x="33493" y="37720"/>
                </a:cubicBezTo>
                <a:cubicBezTo>
                  <a:pt x="35479" y="40127"/>
                  <a:pt x="37781" y="43181"/>
                  <a:pt x="40655" y="44896"/>
                </a:cubicBezTo>
                <a:lnTo>
                  <a:pt x="4065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BLANK_1_1_1_2">
    <p:spTree>
      <p:nvGrpSpPr>
        <p:cNvPr id="112" name="Shape 112"/>
        <p:cNvGrpSpPr/>
        <p:nvPr/>
      </p:nvGrpSpPr>
      <p:grpSpPr>
        <a:xfrm>
          <a:off x="0" y="0"/>
          <a:ext cx="0" cy="0"/>
          <a:chOff x="0" y="0"/>
          <a:chExt cx="0" cy="0"/>
        </a:xfrm>
      </p:grpSpPr>
      <p:sp>
        <p:nvSpPr>
          <p:cNvPr id="113" name="Google Shape;113;p17"/>
          <p:cNvSpPr txBox="1"/>
          <p:nvPr>
            <p:ph type="title"/>
          </p:nvPr>
        </p:nvSpPr>
        <p:spPr>
          <a:xfrm>
            <a:off x="720000" y="445025"/>
            <a:ext cx="7704000" cy="10791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14" name="Google Shape;114;p17"/>
          <p:cNvSpPr txBox="1"/>
          <p:nvPr>
            <p:ph idx="1" type="subTitle"/>
          </p:nvPr>
        </p:nvSpPr>
        <p:spPr>
          <a:xfrm>
            <a:off x="714973" y="1936100"/>
            <a:ext cx="2180400" cy="4182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Raleway"/>
              <a:buNone/>
              <a:defRPr sz="1800">
                <a:solidFill>
                  <a:schemeClr val="dk1"/>
                </a:solidFill>
                <a:latin typeface="Reem Kufi"/>
                <a:ea typeface="Reem Kufi"/>
                <a:cs typeface="Reem Kufi"/>
                <a:sym typeface="Reem Kufi"/>
              </a:defRPr>
            </a:lvl1pPr>
            <a:lvl2pPr lvl="1"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2pPr>
            <a:lvl3pPr lvl="2"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3pPr>
            <a:lvl4pPr lvl="3"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4pPr>
            <a:lvl5pPr lvl="4"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5pPr>
            <a:lvl6pPr lvl="5"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6pPr>
            <a:lvl7pPr lvl="6"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7pPr>
            <a:lvl8pPr lvl="7"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8pPr>
            <a:lvl9pPr lvl="8"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9pPr>
          </a:lstStyle>
          <a:p/>
        </p:txBody>
      </p:sp>
      <p:sp>
        <p:nvSpPr>
          <p:cNvPr id="115" name="Google Shape;115;p17"/>
          <p:cNvSpPr txBox="1"/>
          <p:nvPr>
            <p:ph idx="2" type="subTitle"/>
          </p:nvPr>
        </p:nvSpPr>
        <p:spPr>
          <a:xfrm>
            <a:off x="714973" y="2445225"/>
            <a:ext cx="2180400" cy="1509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200"/>
              <a:buNone/>
              <a:defRPr/>
            </a:lvl2pPr>
            <a:lvl3pPr lvl="2" rtl="0" algn="ctr">
              <a:lnSpc>
                <a:spcPct val="100000"/>
              </a:lnSpc>
              <a:spcBef>
                <a:spcPts val="0"/>
              </a:spcBef>
              <a:spcAft>
                <a:spcPts val="0"/>
              </a:spcAft>
              <a:buSzPts val="1200"/>
              <a:buNone/>
              <a:defRPr/>
            </a:lvl3pPr>
            <a:lvl4pPr lvl="3" rtl="0" algn="ctr">
              <a:lnSpc>
                <a:spcPct val="100000"/>
              </a:lnSpc>
              <a:spcBef>
                <a:spcPts val="0"/>
              </a:spcBef>
              <a:spcAft>
                <a:spcPts val="0"/>
              </a:spcAft>
              <a:buSzPts val="1200"/>
              <a:buNone/>
              <a:defRPr/>
            </a:lvl4pPr>
            <a:lvl5pPr lvl="4" rtl="0" algn="ctr">
              <a:lnSpc>
                <a:spcPct val="100000"/>
              </a:lnSpc>
              <a:spcBef>
                <a:spcPts val="0"/>
              </a:spcBef>
              <a:spcAft>
                <a:spcPts val="0"/>
              </a:spcAft>
              <a:buSzPts val="1200"/>
              <a:buNone/>
              <a:defRPr/>
            </a:lvl5pPr>
            <a:lvl6pPr lvl="5" rtl="0" algn="ctr">
              <a:lnSpc>
                <a:spcPct val="100000"/>
              </a:lnSpc>
              <a:spcBef>
                <a:spcPts val="0"/>
              </a:spcBef>
              <a:spcAft>
                <a:spcPts val="0"/>
              </a:spcAft>
              <a:buSzPts val="1200"/>
              <a:buNone/>
              <a:defRPr/>
            </a:lvl6pPr>
            <a:lvl7pPr lvl="6" rtl="0" algn="ctr">
              <a:lnSpc>
                <a:spcPct val="100000"/>
              </a:lnSpc>
              <a:spcBef>
                <a:spcPts val="0"/>
              </a:spcBef>
              <a:spcAft>
                <a:spcPts val="0"/>
              </a:spcAft>
              <a:buSzPts val="1200"/>
              <a:buNone/>
              <a:defRPr/>
            </a:lvl7pPr>
            <a:lvl8pPr lvl="7" rtl="0" algn="ctr">
              <a:lnSpc>
                <a:spcPct val="100000"/>
              </a:lnSpc>
              <a:spcBef>
                <a:spcPts val="0"/>
              </a:spcBef>
              <a:spcAft>
                <a:spcPts val="0"/>
              </a:spcAft>
              <a:buSzPts val="1200"/>
              <a:buNone/>
              <a:defRPr/>
            </a:lvl8pPr>
            <a:lvl9pPr lvl="8" rtl="0" algn="ctr">
              <a:lnSpc>
                <a:spcPct val="100000"/>
              </a:lnSpc>
              <a:spcBef>
                <a:spcPts val="0"/>
              </a:spcBef>
              <a:spcAft>
                <a:spcPts val="0"/>
              </a:spcAft>
              <a:buSzPts val="1200"/>
              <a:buNone/>
              <a:defRPr/>
            </a:lvl9pPr>
          </a:lstStyle>
          <a:p/>
        </p:txBody>
      </p:sp>
      <p:sp>
        <p:nvSpPr>
          <p:cNvPr id="116" name="Google Shape;116;p17"/>
          <p:cNvSpPr txBox="1"/>
          <p:nvPr>
            <p:ph idx="3" type="subTitle"/>
          </p:nvPr>
        </p:nvSpPr>
        <p:spPr>
          <a:xfrm>
            <a:off x="3481788" y="2445225"/>
            <a:ext cx="2180400" cy="1509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200"/>
              <a:buNone/>
              <a:defRPr/>
            </a:lvl2pPr>
            <a:lvl3pPr lvl="2" rtl="0" algn="ctr">
              <a:lnSpc>
                <a:spcPct val="100000"/>
              </a:lnSpc>
              <a:spcBef>
                <a:spcPts val="0"/>
              </a:spcBef>
              <a:spcAft>
                <a:spcPts val="0"/>
              </a:spcAft>
              <a:buSzPts val="1200"/>
              <a:buNone/>
              <a:defRPr/>
            </a:lvl3pPr>
            <a:lvl4pPr lvl="3" rtl="0" algn="ctr">
              <a:lnSpc>
                <a:spcPct val="100000"/>
              </a:lnSpc>
              <a:spcBef>
                <a:spcPts val="0"/>
              </a:spcBef>
              <a:spcAft>
                <a:spcPts val="0"/>
              </a:spcAft>
              <a:buSzPts val="1200"/>
              <a:buNone/>
              <a:defRPr/>
            </a:lvl4pPr>
            <a:lvl5pPr lvl="4" rtl="0" algn="ctr">
              <a:lnSpc>
                <a:spcPct val="100000"/>
              </a:lnSpc>
              <a:spcBef>
                <a:spcPts val="0"/>
              </a:spcBef>
              <a:spcAft>
                <a:spcPts val="0"/>
              </a:spcAft>
              <a:buSzPts val="1200"/>
              <a:buNone/>
              <a:defRPr/>
            </a:lvl5pPr>
            <a:lvl6pPr lvl="5" rtl="0" algn="ctr">
              <a:lnSpc>
                <a:spcPct val="100000"/>
              </a:lnSpc>
              <a:spcBef>
                <a:spcPts val="0"/>
              </a:spcBef>
              <a:spcAft>
                <a:spcPts val="0"/>
              </a:spcAft>
              <a:buSzPts val="1200"/>
              <a:buNone/>
              <a:defRPr/>
            </a:lvl6pPr>
            <a:lvl7pPr lvl="6" rtl="0" algn="ctr">
              <a:lnSpc>
                <a:spcPct val="100000"/>
              </a:lnSpc>
              <a:spcBef>
                <a:spcPts val="0"/>
              </a:spcBef>
              <a:spcAft>
                <a:spcPts val="0"/>
              </a:spcAft>
              <a:buSzPts val="1200"/>
              <a:buNone/>
              <a:defRPr/>
            </a:lvl7pPr>
            <a:lvl8pPr lvl="7" rtl="0" algn="ctr">
              <a:lnSpc>
                <a:spcPct val="100000"/>
              </a:lnSpc>
              <a:spcBef>
                <a:spcPts val="0"/>
              </a:spcBef>
              <a:spcAft>
                <a:spcPts val="0"/>
              </a:spcAft>
              <a:buSzPts val="1200"/>
              <a:buNone/>
              <a:defRPr/>
            </a:lvl8pPr>
            <a:lvl9pPr lvl="8" rtl="0" algn="ctr">
              <a:lnSpc>
                <a:spcPct val="100000"/>
              </a:lnSpc>
              <a:spcBef>
                <a:spcPts val="0"/>
              </a:spcBef>
              <a:spcAft>
                <a:spcPts val="0"/>
              </a:spcAft>
              <a:buSzPts val="1200"/>
              <a:buNone/>
              <a:defRPr/>
            </a:lvl9pPr>
          </a:lstStyle>
          <a:p/>
        </p:txBody>
      </p:sp>
      <p:sp>
        <p:nvSpPr>
          <p:cNvPr id="117" name="Google Shape;117;p17"/>
          <p:cNvSpPr txBox="1"/>
          <p:nvPr>
            <p:ph idx="4" type="subTitle"/>
          </p:nvPr>
        </p:nvSpPr>
        <p:spPr>
          <a:xfrm>
            <a:off x="6248627" y="2445225"/>
            <a:ext cx="2180400" cy="1509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200"/>
              <a:buNone/>
              <a:defRPr/>
            </a:lvl2pPr>
            <a:lvl3pPr lvl="2" rtl="0" algn="ctr">
              <a:lnSpc>
                <a:spcPct val="100000"/>
              </a:lnSpc>
              <a:spcBef>
                <a:spcPts val="0"/>
              </a:spcBef>
              <a:spcAft>
                <a:spcPts val="0"/>
              </a:spcAft>
              <a:buSzPts val="1200"/>
              <a:buNone/>
              <a:defRPr/>
            </a:lvl3pPr>
            <a:lvl4pPr lvl="3" rtl="0" algn="ctr">
              <a:lnSpc>
                <a:spcPct val="100000"/>
              </a:lnSpc>
              <a:spcBef>
                <a:spcPts val="0"/>
              </a:spcBef>
              <a:spcAft>
                <a:spcPts val="0"/>
              </a:spcAft>
              <a:buSzPts val="1200"/>
              <a:buNone/>
              <a:defRPr/>
            </a:lvl4pPr>
            <a:lvl5pPr lvl="4" rtl="0" algn="ctr">
              <a:lnSpc>
                <a:spcPct val="100000"/>
              </a:lnSpc>
              <a:spcBef>
                <a:spcPts val="0"/>
              </a:spcBef>
              <a:spcAft>
                <a:spcPts val="0"/>
              </a:spcAft>
              <a:buSzPts val="1200"/>
              <a:buNone/>
              <a:defRPr/>
            </a:lvl5pPr>
            <a:lvl6pPr lvl="5" rtl="0" algn="ctr">
              <a:lnSpc>
                <a:spcPct val="100000"/>
              </a:lnSpc>
              <a:spcBef>
                <a:spcPts val="0"/>
              </a:spcBef>
              <a:spcAft>
                <a:spcPts val="0"/>
              </a:spcAft>
              <a:buSzPts val="1200"/>
              <a:buNone/>
              <a:defRPr/>
            </a:lvl6pPr>
            <a:lvl7pPr lvl="6" rtl="0" algn="ctr">
              <a:lnSpc>
                <a:spcPct val="100000"/>
              </a:lnSpc>
              <a:spcBef>
                <a:spcPts val="0"/>
              </a:spcBef>
              <a:spcAft>
                <a:spcPts val="0"/>
              </a:spcAft>
              <a:buSzPts val="1200"/>
              <a:buNone/>
              <a:defRPr/>
            </a:lvl7pPr>
            <a:lvl8pPr lvl="7" rtl="0" algn="ctr">
              <a:lnSpc>
                <a:spcPct val="100000"/>
              </a:lnSpc>
              <a:spcBef>
                <a:spcPts val="0"/>
              </a:spcBef>
              <a:spcAft>
                <a:spcPts val="0"/>
              </a:spcAft>
              <a:buSzPts val="1200"/>
              <a:buNone/>
              <a:defRPr/>
            </a:lvl8pPr>
            <a:lvl9pPr lvl="8" rtl="0" algn="ctr">
              <a:lnSpc>
                <a:spcPct val="100000"/>
              </a:lnSpc>
              <a:spcBef>
                <a:spcPts val="0"/>
              </a:spcBef>
              <a:spcAft>
                <a:spcPts val="0"/>
              </a:spcAft>
              <a:buSzPts val="1200"/>
              <a:buNone/>
              <a:defRPr/>
            </a:lvl9pPr>
          </a:lstStyle>
          <a:p/>
        </p:txBody>
      </p:sp>
      <p:sp>
        <p:nvSpPr>
          <p:cNvPr id="118" name="Google Shape;118;p17"/>
          <p:cNvSpPr txBox="1"/>
          <p:nvPr>
            <p:ph idx="5" type="subTitle"/>
          </p:nvPr>
        </p:nvSpPr>
        <p:spPr>
          <a:xfrm>
            <a:off x="3481788" y="1936100"/>
            <a:ext cx="2180400" cy="4182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Raleway"/>
              <a:buNone/>
              <a:defRPr sz="1800">
                <a:solidFill>
                  <a:schemeClr val="dk1"/>
                </a:solidFill>
                <a:latin typeface="Reem Kufi"/>
                <a:ea typeface="Reem Kufi"/>
                <a:cs typeface="Reem Kufi"/>
                <a:sym typeface="Reem Kufi"/>
              </a:defRPr>
            </a:lvl1pPr>
            <a:lvl2pPr lvl="1"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2pPr>
            <a:lvl3pPr lvl="2"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3pPr>
            <a:lvl4pPr lvl="3"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4pPr>
            <a:lvl5pPr lvl="4"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5pPr>
            <a:lvl6pPr lvl="5"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6pPr>
            <a:lvl7pPr lvl="6"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7pPr>
            <a:lvl8pPr lvl="7"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8pPr>
            <a:lvl9pPr lvl="8"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9pPr>
          </a:lstStyle>
          <a:p/>
        </p:txBody>
      </p:sp>
      <p:sp>
        <p:nvSpPr>
          <p:cNvPr id="119" name="Google Shape;119;p17"/>
          <p:cNvSpPr txBox="1"/>
          <p:nvPr>
            <p:ph idx="6" type="subTitle"/>
          </p:nvPr>
        </p:nvSpPr>
        <p:spPr>
          <a:xfrm>
            <a:off x="6248627" y="1936100"/>
            <a:ext cx="2180400" cy="4182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Raleway"/>
              <a:buNone/>
              <a:defRPr sz="1800">
                <a:solidFill>
                  <a:schemeClr val="dk1"/>
                </a:solidFill>
                <a:latin typeface="Reem Kufi"/>
                <a:ea typeface="Reem Kufi"/>
                <a:cs typeface="Reem Kufi"/>
                <a:sym typeface="Reem Kufi"/>
              </a:defRPr>
            </a:lvl1pPr>
            <a:lvl2pPr lvl="1"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2pPr>
            <a:lvl3pPr lvl="2"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3pPr>
            <a:lvl4pPr lvl="3"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4pPr>
            <a:lvl5pPr lvl="4"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5pPr>
            <a:lvl6pPr lvl="5"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6pPr>
            <a:lvl7pPr lvl="6"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7pPr>
            <a:lvl8pPr lvl="7"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8pPr>
            <a:lvl9pPr lvl="8"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9pPr>
          </a:lstStyle>
          <a:p/>
        </p:txBody>
      </p:sp>
      <p:sp>
        <p:nvSpPr>
          <p:cNvPr id="120" name="Google Shape;120;p17"/>
          <p:cNvSpPr/>
          <p:nvPr/>
        </p:nvSpPr>
        <p:spPr>
          <a:xfrm flipH="1" rot="-6678767">
            <a:off x="-382065" y="106677"/>
            <a:ext cx="1054751" cy="1211761"/>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17"/>
          <p:cNvSpPr/>
          <p:nvPr/>
        </p:nvSpPr>
        <p:spPr>
          <a:xfrm rot="10800000">
            <a:off x="7585575" y="1027"/>
            <a:ext cx="1565325"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17"/>
          <p:cNvSpPr/>
          <p:nvPr/>
        </p:nvSpPr>
        <p:spPr>
          <a:xfrm rot="6452895">
            <a:off x="8261368" y="22908"/>
            <a:ext cx="1054823" cy="1211771"/>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17"/>
          <p:cNvSpPr/>
          <p:nvPr/>
        </p:nvSpPr>
        <p:spPr>
          <a:xfrm>
            <a:off x="-789148" y="4242924"/>
            <a:ext cx="1317091" cy="872196"/>
          </a:xfrm>
          <a:custGeom>
            <a:rect b="b" l="l" r="r" t="t"/>
            <a:pathLst>
              <a:path extrusionOk="0" h="27955" w="29401">
                <a:moveTo>
                  <a:pt x="15772" y="1"/>
                </a:moveTo>
                <a:cubicBezTo>
                  <a:pt x="9763" y="1"/>
                  <a:pt x="5698" y="3755"/>
                  <a:pt x="3627" y="5287"/>
                </a:cubicBezTo>
                <a:cubicBezTo>
                  <a:pt x="1174" y="7092"/>
                  <a:pt x="0" y="11456"/>
                  <a:pt x="978" y="14314"/>
                </a:cubicBezTo>
                <a:cubicBezTo>
                  <a:pt x="1866" y="16902"/>
                  <a:pt x="3401" y="19174"/>
                  <a:pt x="3762" y="21927"/>
                </a:cubicBezTo>
                <a:cubicBezTo>
                  <a:pt x="3927" y="23221"/>
                  <a:pt x="3732" y="24229"/>
                  <a:pt x="4725" y="25252"/>
                </a:cubicBezTo>
                <a:cubicBezTo>
                  <a:pt x="5763" y="26321"/>
                  <a:pt x="7283" y="26907"/>
                  <a:pt x="8682" y="27329"/>
                </a:cubicBezTo>
                <a:cubicBezTo>
                  <a:pt x="9959" y="27714"/>
                  <a:pt x="11584" y="27954"/>
                  <a:pt x="13183" y="27954"/>
                </a:cubicBezTo>
                <a:cubicBezTo>
                  <a:pt x="14579" y="27954"/>
                  <a:pt x="15955" y="27772"/>
                  <a:pt x="17062" y="27344"/>
                </a:cubicBezTo>
                <a:cubicBezTo>
                  <a:pt x="18537" y="26772"/>
                  <a:pt x="19801" y="25463"/>
                  <a:pt x="20914" y="24365"/>
                </a:cubicBezTo>
                <a:cubicBezTo>
                  <a:pt x="22178" y="23101"/>
                  <a:pt x="23577" y="22168"/>
                  <a:pt x="24931" y="21040"/>
                </a:cubicBezTo>
                <a:cubicBezTo>
                  <a:pt x="27264" y="19069"/>
                  <a:pt x="28452" y="16661"/>
                  <a:pt x="28648" y="13652"/>
                </a:cubicBezTo>
                <a:cubicBezTo>
                  <a:pt x="28828" y="10839"/>
                  <a:pt x="29400" y="7032"/>
                  <a:pt x="27670" y="4550"/>
                </a:cubicBezTo>
                <a:cubicBezTo>
                  <a:pt x="26617" y="3060"/>
                  <a:pt x="24856" y="3000"/>
                  <a:pt x="23412" y="2142"/>
                </a:cubicBezTo>
                <a:cubicBezTo>
                  <a:pt x="22043" y="1300"/>
                  <a:pt x="20553" y="698"/>
                  <a:pt x="18988" y="352"/>
                </a:cubicBezTo>
                <a:cubicBezTo>
                  <a:pt x="17861" y="108"/>
                  <a:pt x="16789" y="1"/>
                  <a:pt x="157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17"/>
          <p:cNvSpPr/>
          <p:nvPr/>
        </p:nvSpPr>
        <p:spPr>
          <a:xfrm flipH="1">
            <a:off x="7275311" y="4046038"/>
            <a:ext cx="1868701"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1">
  <p:cSld name="BLANK_1_1_1_2_1">
    <p:spTree>
      <p:nvGrpSpPr>
        <p:cNvPr id="125" name="Shape 125"/>
        <p:cNvGrpSpPr/>
        <p:nvPr/>
      </p:nvGrpSpPr>
      <p:grpSpPr>
        <a:xfrm>
          <a:off x="0" y="0"/>
          <a:ext cx="0" cy="0"/>
          <a:chOff x="0" y="0"/>
          <a:chExt cx="0" cy="0"/>
        </a:xfrm>
      </p:grpSpPr>
      <p:sp>
        <p:nvSpPr>
          <p:cNvPr id="126" name="Google Shape;126;p18"/>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27" name="Google Shape;127;p18"/>
          <p:cNvSpPr txBox="1"/>
          <p:nvPr>
            <p:ph idx="1" type="subTitle"/>
          </p:nvPr>
        </p:nvSpPr>
        <p:spPr>
          <a:xfrm>
            <a:off x="2029853" y="1913535"/>
            <a:ext cx="5340900" cy="526200"/>
          </a:xfrm>
          <a:prstGeom prst="rect">
            <a:avLst/>
          </a:prstGeom>
          <a:ln>
            <a:noFill/>
          </a:ln>
        </p:spPr>
        <p:txBody>
          <a:bodyPr anchorCtr="0" anchor="t" bIns="91425" lIns="91425" spcFirstLastPara="1" rIns="91425" wrap="square" tIns="91425">
            <a:noAutofit/>
          </a:bodyPr>
          <a:lstStyle>
            <a:lvl1pPr lvl="0" rtl="0">
              <a:lnSpc>
                <a:spcPct val="100000"/>
              </a:lnSpc>
              <a:spcBef>
                <a:spcPts val="0"/>
              </a:spcBef>
              <a:spcAft>
                <a:spcPts val="0"/>
              </a:spcAft>
              <a:buClr>
                <a:schemeClr val="dk1"/>
              </a:buClr>
              <a:buSzPts val="2400"/>
              <a:buFont typeface="Raleway"/>
              <a:buNone/>
              <a:defRPr sz="1800">
                <a:solidFill>
                  <a:schemeClr val="dk1"/>
                </a:solidFill>
                <a:latin typeface="Reem Kufi"/>
                <a:ea typeface="Reem Kufi"/>
                <a:cs typeface="Reem Kufi"/>
                <a:sym typeface="Reem Kufi"/>
              </a:defRPr>
            </a:lvl1pPr>
            <a:lvl2pPr lvl="1"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2pPr>
            <a:lvl3pPr lvl="2"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3pPr>
            <a:lvl4pPr lvl="3"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4pPr>
            <a:lvl5pPr lvl="4"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5pPr>
            <a:lvl6pPr lvl="5"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6pPr>
            <a:lvl7pPr lvl="6"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7pPr>
            <a:lvl8pPr lvl="7"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8pPr>
            <a:lvl9pPr lvl="8"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9pPr>
          </a:lstStyle>
          <a:p/>
        </p:txBody>
      </p:sp>
      <p:sp>
        <p:nvSpPr>
          <p:cNvPr id="128" name="Google Shape;128;p18"/>
          <p:cNvSpPr txBox="1"/>
          <p:nvPr>
            <p:ph idx="2" type="subTitle"/>
          </p:nvPr>
        </p:nvSpPr>
        <p:spPr>
          <a:xfrm>
            <a:off x="1725053" y="2928455"/>
            <a:ext cx="5340900" cy="526200"/>
          </a:xfrm>
          <a:prstGeom prst="rect">
            <a:avLst/>
          </a:prstGeom>
          <a:ln>
            <a:noFill/>
          </a:ln>
        </p:spPr>
        <p:txBody>
          <a:bodyPr anchorCtr="0" anchor="t" bIns="91425" lIns="91425" spcFirstLastPara="1" rIns="91425" wrap="square" tIns="91425">
            <a:noAutofit/>
          </a:bodyPr>
          <a:lstStyle>
            <a:lvl1pPr lvl="0" rtl="0" algn="r">
              <a:lnSpc>
                <a:spcPct val="100000"/>
              </a:lnSpc>
              <a:spcBef>
                <a:spcPts val="0"/>
              </a:spcBef>
              <a:spcAft>
                <a:spcPts val="0"/>
              </a:spcAft>
              <a:buClr>
                <a:schemeClr val="dk1"/>
              </a:buClr>
              <a:buSzPts val="2400"/>
              <a:buFont typeface="Raleway"/>
              <a:buNone/>
              <a:defRPr sz="1800">
                <a:solidFill>
                  <a:schemeClr val="dk1"/>
                </a:solidFill>
                <a:latin typeface="Reem Kufi"/>
                <a:ea typeface="Reem Kufi"/>
                <a:cs typeface="Reem Kufi"/>
                <a:sym typeface="Reem Kufi"/>
              </a:defRPr>
            </a:lvl1pPr>
            <a:lvl2pPr lvl="1"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2pPr>
            <a:lvl3pPr lvl="2"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3pPr>
            <a:lvl4pPr lvl="3"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4pPr>
            <a:lvl5pPr lvl="4"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5pPr>
            <a:lvl6pPr lvl="5"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6pPr>
            <a:lvl7pPr lvl="6"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7pPr>
            <a:lvl8pPr lvl="7"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8pPr>
            <a:lvl9pPr lvl="8"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9pPr>
          </a:lstStyle>
          <a:p/>
        </p:txBody>
      </p:sp>
      <p:sp>
        <p:nvSpPr>
          <p:cNvPr id="129" name="Google Shape;129;p18"/>
          <p:cNvSpPr txBox="1"/>
          <p:nvPr>
            <p:ph idx="3" type="subTitle"/>
          </p:nvPr>
        </p:nvSpPr>
        <p:spPr>
          <a:xfrm>
            <a:off x="2029853" y="3943375"/>
            <a:ext cx="5340900" cy="526200"/>
          </a:xfrm>
          <a:prstGeom prst="rect">
            <a:avLst/>
          </a:prstGeom>
          <a:ln>
            <a:noFill/>
          </a:ln>
        </p:spPr>
        <p:txBody>
          <a:bodyPr anchorCtr="0" anchor="t" bIns="91425" lIns="91425" spcFirstLastPara="1" rIns="91425" wrap="square" tIns="91425">
            <a:noAutofit/>
          </a:bodyPr>
          <a:lstStyle>
            <a:lvl1pPr lvl="0" rtl="0">
              <a:lnSpc>
                <a:spcPct val="100000"/>
              </a:lnSpc>
              <a:spcBef>
                <a:spcPts val="0"/>
              </a:spcBef>
              <a:spcAft>
                <a:spcPts val="0"/>
              </a:spcAft>
              <a:buClr>
                <a:schemeClr val="dk1"/>
              </a:buClr>
              <a:buSzPts val="2400"/>
              <a:buFont typeface="Raleway"/>
              <a:buNone/>
              <a:defRPr sz="1800">
                <a:solidFill>
                  <a:schemeClr val="dk1"/>
                </a:solidFill>
                <a:latin typeface="Reem Kufi"/>
                <a:ea typeface="Reem Kufi"/>
                <a:cs typeface="Reem Kufi"/>
                <a:sym typeface="Reem Kufi"/>
              </a:defRPr>
            </a:lvl1pPr>
            <a:lvl2pPr lvl="1"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2pPr>
            <a:lvl3pPr lvl="2"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3pPr>
            <a:lvl4pPr lvl="3"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4pPr>
            <a:lvl5pPr lvl="4"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5pPr>
            <a:lvl6pPr lvl="5"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6pPr>
            <a:lvl7pPr lvl="6"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7pPr>
            <a:lvl8pPr lvl="7"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8pPr>
            <a:lvl9pPr lvl="8"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9pPr>
          </a:lstStyle>
          <a:p/>
        </p:txBody>
      </p:sp>
      <p:sp>
        <p:nvSpPr>
          <p:cNvPr id="130" name="Google Shape;130;p18"/>
          <p:cNvSpPr txBox="1"/>
          <p:nvPr>
            <p:ph idx="4" type="subTitle"/>
          </p:nvPr>
        </p:nvSpPr>
        <p:spPr>
          <a:xfrm>
            <a:off x="2029853" y="1516025"/>
            <a:ext cx="5340900" cy="4587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200"/>
              <a:buNone/>
              <a:defRPr/>
            </a:lvl2pPr>
            <a:lvl3pPr lvl="2" rtl="0" algn="ctr">
              <a:lnSpc>
                <a:spcPct val="100000"/>
              </a:lnSpc>
              <a:spcBef>
                <a:spcPts val="0"/>
              </a:spcBef>
              <a:spcAft>
                <a:spcPts val="0"/>
              </a:spcAft>
              <a:buSzPts val="1200"/>
              <a:buNone/>
              <a:defRPr/>
            </a:lvl3pPr>
            <a:lvl4pPr lvl="3" rtl="0" algn="ctr">
              <a:lnSpc>
                <a:spcPct val="100000"/>
              </a:lnSpc>
              <a:spcBef>
                <a:spcPts val="0"/>
              </a:spcBef>
              <a:spcAft>
                <a:spcPts val="0"/>
              </a:spcAft>
              <a:buSzPts val="1200"/>
              <a:buNone/>
              <a:defRPr/>
            </a:lvl4pPr>
            <a:lvl5pPr lvl="4" rtl="0" algn="ctr">
              <a:lnSpc>
                <a:spcPct val="100000"/>
              </a:lnSpc>
              <a:spcBef>
                <a:spcPts val="0"/>
              </a:spcBef>
              <a:spcAft>
                <a:spcPts val="0"/>
              </a:spcAft>
              <a:buSzPts val="1200"/>
              <a:buNone/>
              <a:defRPr/>
            </a:lvl5pPr>
            <a:lvl6pPr lvl="5" rtl="0" algn="ctr">
              <a:lnSpc>
                <a:spcPct val="100000"/>
              </a:lnSpc>
              <a:spcBef>
                <a:spcPts val="0"/>
              </a:spcBef>
              <a:spcAft>
                <a:spcPts val="0"/>
              </a:spcAft>
              <a:buSzPts val="1200"/>
              <a:buNone/>
              <a:defRPr/>
            </a:lvl6pPr>
            <a:lvl7pPr lvl="6" rtl="0" algn="ctr">
              <a:lnSpc>
                <a:spcPct val="100000"/>
              </a:lnSpc>
              <a:spcBef>
                <a:spcPts val="0"/>
              </a:spcBef>
              <a:spcAft>
                <a:spcPts val="0"/>
              </a:spcAft>
              <a:buSzPts val="1200"/>
              <a:buNone/>
              <a:defRPr/>
            </a:lvl7pPr>
            <a:lvl8pPr lvl="7" rtl="0" algn="ctr">
              <a:lnSpc>
                <a:spcPct val="100000"/>
              </a:lnSpc>
              <a:spcBef>
                <a:spcPts val="0"/>
              </a:spcBef>
              <a:spcAft>
                <a:spcPts val="0"/>
              </a:spcAft>
              <a:buSzPts val="1200"/>
              <a:buNone/>
              <a:defRPr/>
            </a:lvl8pPr>
            <a:lvl9pPr lvl="8" rtl="0" algn="ctr">
              <a:lnSpc>
                <a:spcPct val="100000"/>
              </a:lnSpc>
              <a:spcBef>
                <a:spcPts val="0"/>
              </a:spcBef>
              <a:spcAft>
                <a:spcPts val="0"/>
              </a:spcAft>
              <a:buSzPts val="1200"/>
              <a:buNone/>
              <a:defRPr/>
            </a:lvl9pPr>
          </a:lstStyle>
          <a:p/>
        </p:txBody>
      </p:sp>
      <p:sp>
        <p:nvSpPr>
          <p:cNvPr id="131" name="Google Shape;131;p18"/>
          <p:cNvSpPr txBox="1"/>
          <p:nvPr>
            <p:ph idx="5" type="subTitle"/>
          </p:nvPr>
        </p:nvSpPr>
        <p:spPr>
          <a:xfrm>
            <a:off x="1725053" y="2530945"/>
            <a:ext cx="5340900" cy="458700"/>
          </a:xfrm>
          <a:prstGeom prst="rect">
            <a:avLst/>
          </a:prstGeom>
        </p:spPr>
        <p:txBody>
          <a:bodyPr anchorCtr="0" anchor="b" bIns="91425" lIns="91425" spcFirstLastPara="1" rIns="91425" wrap="square" tIns="91425">
            <a:noAutofit/>
          </a:bodyPr>
          <a:lstStyle>
            <a:lvl1pPr lvl="0" rtl="0" algn="r">
              <a:lnSpc>
                <a:spcPct val="100000"/>
              </a:lnSpc>
              <a:spcBef>
                <a:spcPts val="0"/>
              </a:spcBef>
              <a:spcAft>
                <a:spcPts val="0"/>
              </a:spcAft>
              <a:buSzPts val="1400"/>
              <a:buNone/>
              <a:defRPr/>
            </a:lvl1pPr>
            <a:lvl2pPr lvl="1" rtl="0" algn="ctr">
              <a:lnSpc>
                <a:spcPct val="100000"/>
              </a:lnSpc>
              <a:spcBef>
                <a:spcPts val="0"/>
              </a:spcBef>
              <a:spcAft>
                <a:spcPts val="0"/>
              </a:spcAft>
              <a:buSzPts val="1200"/>
              <a:buNone/>
              <a:defRPr/>
            </a:lvl2pPr>
            <a:lvl3pPr lvl="2" rtl="0" algn="ctr">
              <a:lnSpc>
                <a:spcPct val="100000"/>
              </a:lnSpc>
              <a:spcBef>
                <a:spcPts val="0"/>
              </a:spcBef>
              <a:spcAft>
                <a:spcPts val="0"/>
              </a:spcAft>
              <a:buSzPts val="1200"/>
              <a:buNone/>
              <a:defRPr/>
            </a:lvl3pPr>
            <a:lvl4pPr lvl="3" rtl="0" algn="ctr">
              <a:lnSpc>
                <a:spcPct val="100000"/>
              </a:lnSpc>
              <a:spcBef>
                <a:spcPts val="0"/>
              </a:spcBef>
              <a:spcAft>
                <a:spcPts val="0"/>
              </a:spcAft>
              <a:buSzPts val="1200"/>
              <a:buNone/>
              <a:defRPr/>
            </a:lvl4pPr>
            <a:lvl5pPr lvl="4" rtl="0" algn="ctr">
              <a:lnSpc>
                <a:spcPct val="100000"/>
              </a:lnSpc>
              <a:spcBef>
                <a:spcPts val="0"/>
              </a:spcBef>
              <a:spcAft>
                <a:spcPts val="0"/>
              </a:spcAft>
              <a:buSzPts val="1200"/>
              <a:buNone/>
              <a:defRPr/>
            </a:lvl5pPr>
            <a:lvl6pPr lvl="5" rtl="0" algn="ctr">
              <a:lnSpc>
                <a:spcPct val="100000"/>
              </a:lnSpc>
              <a:spcBef>
                <a:spcPts val="0"/>
              </a:spcBef>
              <a:spcAft>
                <a:spcPts val="0"/>
              </a:spcAft>
              <a:buSzPts val="1200"/>
              <a:buNone/>
              <a:defRPr/>
            </a:lvl6pPr>
            <a:lvl7pPr lvl="6" rtl="0" algn="ctr">
              <a:lnSpc>
                <a:spcPct val="100000"/>
              </a:lnSpc>
              <a:spcBef>
                <a:spcPts val="0"/>
              </a:spcBef>
              <a:spcAft>
                <a:spcPts val="0"/>
              </a:spcAft>
              <a:buSzPts val="1200"/>
              <a:buNone/>
              <a:defRPr/>
            </a:lvl7pPr>
            <a:lvl8pPr lvl="7" rtl="0" algn="ctr">
              <a:lnSpc>
                <a:spcPct val="100000"/>
              </a:lnSpc>
              <a:spcBef>
                <a:spcPts val="0"/>
              </a:spcBef>
              <a:spcAft>
                <a:spcPts val="0"/>
              </a:spcAft>
              <a:buSzPts val="1200"/>
              <a:buNone/>
              <a:defRPr/>
            </a:lvl8pPr>
            <a:lvl9pPr lvl="8" rtl="0" algn="ctr">
              <a:lnSpc>
                <a:spcPct val="100000"/>
              </a:lnSpc>
              <a:spcBef>
                <a:spcPts val="0"/>
              </a:spcBef>
              <a:spcAft>
                <a:spcPts val="0"/>
              </a:spcAft>
              <a:buSzPts val="1200"/>
              <a:buNone/>
              <a:defRPr/>
            </a:lvl9pPr>
          </a:lstStyle>
          <a:p/>
        </p:txBody>
      </p:sp>
      <p:sp>
        <p:nvSpPr>
          <p:cNvPr id="132" name="Google Shape;132;p18"/>
          <p:cNvSpPr txBox="1"/>
          <p:nvPr>
            <p:ph idx="6" type="subTitle"/>
          </p:nvPr>
        </p:nvSpPr>
        <p:spPr>
          <a:xfrm>
            <a:off x="2029853" y="3545865"/>
            <a:ext cx="5340900" cy="4587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200"/>
              <a:buNone/>
              <a:defRPr/>
            </a:lvl2pPr>
            <a:lvl3pPr lvl="2" rtl="0" algn="ctr">
              <a:lnSpc>
                <a:spcPct val="100000"/>
              </a:lnSpc>
              <a:spcBef>
                <a:spcPts val="0"/>
              </a:spcBef>
              <a:spcAft>
                <a:spcPts val="0"/>
              </a:spcAft>
              <a:buSzPts val="1200"/>
              <a:buNone/>
              <a:defRPr/>
            </a:lvl3pPr>
            <a:lvl4pPr lvl="3" rtl="0" algn="ctr">
              <a:lnSpc>
                <a:spcPct val="100000"/>
              </a:lnSpc>
              <a:spcBef>
                <a:spcPts val="0"/>
              </a:spcBef>
              <a:spcAft>
                <a:spcPts val="0"/>
              </a:spcAft>
              <a:buSzPts val="1200"/>
              <a:buNone/>
              <a:defRPr/>
            </a:lvl4pPr>
            <a:lvl5pPr lvl="4" rtl="0" algn="ctr">
              <a:lnSpc>
                <a:spcPct val="100000"/>
              </a:lnSpc>
              <a:spcBef>
                <a:spcPts val="0"/>
              </a:spcBef>
              <a:spcAft>
                <a:spcPts val="0"/>
              </a:spcAft>
              <a:buSzPts val="1200"/>
              <a:buNone/>
              <a:defRPr/>
            </a:lvl5pPr>
            <a:lvl6pPr lvl="5" rtl="0" algn="ctr">
              <a:lnSpc>
                <a:spcPct val="100000"/>
              </a:lnSpc>
              <a:spcBef>
                <a:spcPts val="0"/>
              </a:spcBef>
              <a:spcAft>
                <a:spcPts val="0"/>
              </a:spcAft>
              <a:buSzPts val="1200"/>
              <a:buNone/>
              <a:defRPr/>
            </a:lvl6pPr>
            <a:lvl7pPr lvl="6" rtl="0" algn="ctr">
              <a:lnSpc>
                <a:spcPct val="100000"/>
              </a:lnSpc>
              <a:spcBef>
                <a:spcPts val="0"/>
              </a:spcBef>
              <a:spcAft>
                <a:spcPts val="0"/>
              </a:spcAft>
              <a:buSzPts val="1200"/>
              <a:buNone/>
              <a:defRPr/>
            </a:lvl7pPr>
            <a:lvl8pPr lvl="7" rtl="0" algn="ctr">
              <a:lnSpc>
                <a:spcPct val="100000"/>
              </a:lnSpc>
              <a:spcBef>
                <a:spcPts val="0"/>
              </a:spcBef>
              <a:spcAft>
                <a:spcPts val="0"/>
              </a:spcAft>
              <a:buSzPts val="1200"/>
              <a:buNone/>
              <a:defRPr/>
            </a:lvl8pPr>
            <a:lvl9pPr lvl="8" rtl="0" algn="ctr">
              <a:lnSpc>
                <a:spcPct val="100000"/>
              </a:lnSpc>
              <a:spcBef>
                <a:spcPts val="0"/>
              </a:spcBef>
              <a:spcAft>
                <a:spcPts val="0"/>
              </a:spcAft>
              <a:buSzPts val="1200"/>
              <a:buNone/>
              <a:defRPr/>
            </a:lvl9pPr>
          </a:lstStyle>
          <a:p/>
        </p:txBody>
      </p:sp>
      <p:sp>
        <p:nvSpPr>
          <p:cNvPr id="133" name="Google Shape;133;p18"/>
          <p:cNvSpPr/>
          <p:nvPr/>
        </p:nvSpPr>
        <p:spPr>
          <a:xfrm flipH="1" rot="-6678767">
            <a:off x="-382065" y="106677"/>
            <a:ext cx="1054751" cy="1211761"/>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18"/>
          <p:cNvSpPr/>
          <p:nvPr/>
        </p:nvSpPr>
        <p:spPr>
          <a:xfrm rot="10800000">
            <a:off x="7585575" y="1027"/>
            <a:ext cx="1565325"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18"/>
          <p:cNvSpPr/>
          <p:nvPr/>
        </p:nvSpPr>
        <p:spPr>
          <a:xfrm flipH="1">
            <a:off x="7275311" y="4046038"/>
            <a:ext cx="1868701"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18"/>
          <p:cNvSpPr/>
          <p:nvPr/>
        </p:nvSpPr>
        <p:spPr>
          <a:xfrm>
            <a:off x="-789148" y="4242924"/>
            <a:ext cx="1317091" cy="872196"/>
          </a:xfrm>
          <a:custGeom>
            <a:rect b="b" l="l" r="r" t="t"/>
            <a:pathLst>
              <a:path extrusionOk="0" h="27955" w="29401">
                <a:moveTo>
                  <a:pt x="15772" y="1"/>
                </a:moveTo>
                <a:cubicBezTo>
                  <a:pt x="9763" y="1"/>
                  <a:pt x="5698" y="3755"/>
                  <a:pt x="3627" y="5287"/>
                </a:cubicBezTo>
                <a:cubicBezTo>
                  <a:pt x="1174" y="7092"/>
                  <a:pt x="0" y="11456"/>
                  <a:pt x="978" y="14314"/>
                </a:cubicBezTo>
                <a:cubicBezTo>
                  <a:pt x="1866" y="16902"/>
                  <a:pt x="3401" y="19174"/>
                  <a:pt x="3762" y="21927"/>
                </a:cubicBezTo>
                <a:cubicBezTo>
                  <a:pt x="3927" y="23221"/>
                  <a:pt x="3732" y="24229"/>
                  <a:pt x="4725" y="25252"/>
                </a:cubicBezTo>
                <a:cubicBezTo>
                  <a:pt x="5763" y="26321"/>
                  <a:pt x="7283" y="26907"/>
                  <a:pt x="8682" y="27329"/>
                </a:cubicBezTo>
                <a:cubicBezTo>
                  <a:pt x="9959" y="27714"/>
                  <a:pt x="11584" y="27954"/>
                  <a:pt x="13183" y="27954"/>
                </a:cubicBezTo>
                <a:cubicBezTo>
                  <a:pt x="14579" y="27954"/>
                  <a:pt x="15955" y="27772"/>
                  <a:pt x="17062" y="27344"/>
                </a:cubicBezTo>
                <a:cubicBezTo>
                  <a:pt x="18537" y="26772"/>
                  <a:pt x="19801" y="25463"/>
                  <a:pt x="20914" y="24365"/>
                </a:cubicBezTo>
                <a:cubicBezTo>
                  <a:pt x="22178" y="23101"/>
                  <a:pt x="23577" y="22168"/>
                  <a:pt x="24931" y="21040"/>
                </a:cubicBezTo>
                <a:cubicBezTo>
                  <a:pt x="27264" y="19069"/>
                  <a:pt x="28452" y="16661"/>
                  <a:pt x="28648" y="13652"/>
                </a:cubicBezTo>
                <a:cubicBezTo>
                  <a:pt x="28828" y="10839"/>
                  <a:pt x="29400" y="7032"/>
                  <a:pt x="27670" y="4550"/>
                </a:cubicBezTo>
                <a:cubicBezTo>
                  <a:pt x="26617" y="3060"/>
                  <a:pt x="24856" y="3000"/>
                  <a:pt x="23412" y="2142"/>
                </a:cubicBezTo>
                <a:cubicBezTo>
                  <a:pt x="22043" y="1300"/>
                  <a:pt x="20553" y="698"/>
                  <a:pt x="18988" y="352"/>
                </a:cubicBezTo>
                <a:cubicBezTo>
                  <a:pt x="17861" y="108"/>
                  <a:pt x="16789" y="1"/>
                  <a:pt x="157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18"/>
          <p:cNvSpPr/>
          <p:nvPr/>
        </p:nvSpPr>
        <p:spPr>
          <a:xfrm rot="6452895">
            <a:off x="8261368" y="22908"/>
            <a:ext cx="1054823" cy="1211771"/>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BLANK_1_1_1_1">
    <p:spTree>
      <p:nvGrpSpPr>
        <p:cNvPr id="138" name="Shape 138"/>
        <p:cNvGrpSpPr/>
        <p:nvPr/>
      </p:nvGrpSpPr>
      <p:grpSpPr>
        <a:xfrm>
          <a:off x="0" y="0"/>
          <a:ext cx="0" cy="0"/>
          <a:chOff x="0" y="0"/>
          <a:chExt cx="0" cy="0"/>
        </a:xfrm>
      </p:grpSpPr>
      <p:sp>
        <p:nvSpPr>
          <p:cNvPr id="139" name="Google Shape;139;p19"/>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40" name="Google Shape;140;p19"/>
          <p:cNvSpPr txBox="1"/>
          <p:nvPr>
            <p:ph idx="1" type="subTitle"/>
          </p:nvPr>
        </p:nvSpPr>
        <p:spPr>
          <a:xfrm>
            <a:off x="788074" y="1306475"/>
            <a:ext cx="3342600" cy="5259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Raleway"/>
              <a:buNone/>
              <a:defRPr sz="1800">
                <a:solidFill>
                  <a:schemeClr val="dk1"/>
                </a:solidFill>
                <a:latin typeface="Reem Kufi"/>
                <a:ea typeface="Reem Kufi"/>
                <a:cs typeface="Reem Kufi"/>
                <a:sym typeface="Reem Kufi"/>
              </a:defRPr>
            </a:lvl1pPr>
            <a:lvl2pPr lvl="1"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2pPr>
            <a:lvl3pPr lvl="2"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3pPr>
            <a:lvl4pPr lvl="3"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4pPr>
            <a:lvl5pPr lvl="4"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5pPr>
            <a:lvl6pPr lvl="5"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6pPr>
            <a:lvl7pPr lvl="6"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7pPr>
            <a:lvl8pPr lvl="7"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8pPr>
            <a:lvl9pPr lvl="8"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9pPr>
          </a:lstStyle>
          <a:p/>
        </p:txBody>
      </p:sp>
      <p:sp>
        <p:nvSpPr>
          <p:cNvPr id="141" name="Google Shape;141;p19"/>
          <p:cNvSpPr txBox="1"/>
          <p:nvPr>
            <p:ph idx="2" type="subTitle"/>
          </p:nvPr>
        </p:nvSpPr>
        <p:spPr>
          <a:xfrm>
            <a:off x="788075" y="1832375"/>
            <a:ext cx="3342600" cy="1027800"/>
          </a:xfrm>
          <a:prstGeom prst="rect">
            <a:avLst/>
          </a:prstGeom>
          <a:ln>
            <a:noFill/>
          </a:ln>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200"/>
              <a:buNone/>
              <a:defRPr/>
            </a:lvl2pPr>
            <a:lvl3pPr lvl="2" rtl="0" algn="ctr">
              <a:lnSpc>
                <a:spcPct val="100000"/>
              </a:lnSpc>
              <a:spcBef>
                <a:spcPts val="0"/>
              </a:spcBef>
              <a:spcAft>
                <a:spcPts val="0"/>
              </a:spcAft>
              <a:buSzPts val="1200"/>
              <a:buNone/>
              <a:defRPr/>
            </a:lvl3pPr>
            <a:lvl4pPr lvl="3" rtl="0" algn="ctr">
              <a:lnSpc>
                <a:spcPct val="100000"/>
              </a:lnSpc>
              <a:spcBef>
                <a:spcPts val="0"/>
              </a:spcBef>
              <a:spcAft>
                <a:spcPts val="0"/>
              </a:spcAft>
              <a:buSzPts val="1200"/>
              <a:buNone/>
              <a:defRPr/>
            </a:lvl4pPr>
            <a:lvl5pPr lvl="4" rtl="0" algn="ctr">
              <a:lnSpc>
                <a:spcPct val="100000"/>
              </a:lnSpc>
              <a:spcBef>
                <a:spcPts val="0"/>
              </a:spcBef>
              <a:spcAft>
                <a:spcPts val="0"/>
              </a:spcAft>
              <a:buSzPts val="1200"/>
              <a:buNone/>
              <a:defRPr/>
            </a:lvl5pPr>
            <a:lvl6pPr lvl="5" rtl="0" algn="ctr">
              <a:lnSpc>
                <a:spcPct val="100000"/>
              </a:lnSpc>
              <a:spcBef>
                <a:spcPts val="0"/>
              </a:spcBef>
              <a:spcAft>
                <a:spcPts val="0"/>
              </a:spcAft>
              <a:buSzPts val="1200"/>
              <a:buNone/>
              <a:defRPr/>
            </a:lvl6pPr>
            <a:lvl7pPr lvl="6" rtl="0" algn="ctr">
              <a:lnSpc>
                <a:spcPct val="100000"/>
              </a:lnSpc>
              <a:spcBef>
                <a:spcPts val="0"/>
              </a:spcBef>
              <a:spcAft>
                <a:spcPts val="0"/>
              </a:spcAft>
              <a:buSzPts val="1200"/>
              <a:buNone/>
              <a:defRPr/>
            </a:lvl7pPr>
            <a:lvl8pPr lvl="7" rtl="0" algn="ctr">
              <a:lnSpc>
                <a:spcPct val="100000"/>
              </a:lnSpc>
              <a:spcBef>
                <a:spcPts val="0"/>
              </a:spcBef>
              <a:spcAft>
                <a:spcPts val="0"/>
              </a:spcAft>
              <a:buSzPts val="1200"/>
              <a:buNone/>
              <a:defRPr/>
            </a:lvl8pPr>
            <a:lvl9pPr lvl="8" rtl="0" algn="ctr">
              <a:lnSpc>
                <a:spcPct val="100000"/>
              </a:lnSpc>
              <a:spcBef>
                <a:spcPts val="0"/>
              </a:spcBef>
              <a:spcAft>
                <a:spcPts val="0"/>
              </a:spcAft>
              <a:buSzPts val="1200"/>
              <a:buNone/>
              <a:defRPr/>
            </a:lvl9pPr>
          </a:lstStyle>
          <a:p/>
        </p:txBody>
      </p:sp>
      <p:sp>
        <p:nvSpPr>
          <p:cNvPr id="142" name="Google Shape;142;p19"/>
          <p:cNvSpPr txBox="1"/>
          <p:nvPr>
            <p:ph idx="3" type="subTitle"/>
          </p:nvPr>
        </p:nvSpPr>
        <p:spPr>
          <a:xfrm>
            <a:off x="5013326" y="1832375"/>
            <a:ext cx="3342600" cy="1027800"/>
          </a:xfrm>
          <a:prstGeom prst="rect">
            <a:avLst/>
          </a:prstGeom>
          <a:ln>
            <a:noFill/>
          </a:ln>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200"/>
              <a:buNone/>
              <a:defRPr/>
            </a:lvl2pPr>
            <a:lvl3pPr lvl="2" rtl="0" algn="ctr">
              <a:lnSpc>
                <a:spcPct val="100000"/>
              </a:lnSpc>
              <a:spcBef>
                <a:spcPts val="0"/>
              </a:spcBef>
              <a:spcAft>
                <a:spcPts val="0"/>
              </a:spcAft>
              <a:buSzPts val="1200"/>
              <a:buNone/>
              <a:defRPr/>
            </a:lvl3pPr>
            <a:lvl4pPr lvl="3" rtl="0" algn="ctr">
              <a:lnSpc>
                <a:spcPct val="100000"/>
              </a:lnSpc>
              <a:spcBef>
                <a:spcPts val="0"/>
              </a:spcBef>
              <a:spcAft>
                <a:spcPts val="0"/>
              </a:spcAft>
              <a:buSzPts val="1200"/>
              <a:buNone/>
              <a:defRPr/>
            </a:lvl4pPr>
            <a:lvl5pPr lvl="4" rtl="0" algn="ctr">
              <a:lnSpc>
                <a:spcPct val="100000"/>
              </a:lnSpc>
              <a:spcBef>
                <a:spcPts val="0"/>
              </a:spcBef>
              <a:spcAft>
                <a:spcPts val="0"/>
              </a:spcAft>
              <a:buSzPts val="1200"/>
              <a:buNone/>
              <a:defRPr/>
            </a:lvl5pPr>
            <a:lvl6pPr lvl="5" rtl="0" algn="ctr">
              <a:lnSpc>
                <a:spcPct val="100000"/>
              </a:lnSpc>
              <a:spcBef>
                <a:spcPts val="0"/>
              </a:spcBef>
              <a:spcAft>
                <a:spcPts val="0"/>
              </a:spcAft>
              <a:buSzPts val="1200"/>
              <a:buNone/>
              <a:defRPr/>
            </a:lvl6pPr>
            <a:lvl7pPr lvl="6" rtl="0" algn="ctr">
              <a:lnSpc>
                <a:spcPct val="100000"/>
              </a:lnSpc>
              <a:spcBef>
                <a:spcPts val="0"/>
              </a:spcBef>
              <a:spcAft>
                <a:spcPts val="0"/>
              </a:spcAft>
              <a:buSzPts val="1200"/>
              <a:buNone/>
              <a:defRPr/>
            </a:lvl7pPr>
            <a:lvl8pPr lvl="7" rtl="0" algn="ctr">
              <a:lnSpc>
                <a:spcPct val="100000"/>
              </a:lnSpc>
              <a:spcBef>
                <a:spcPts val="0"/>
              </a:spcBef>
              <a:spcAft>
                <a:spcPts val="0"/>
              </a:spcAft>
              <a:buSzPts val="1200"/>
              <a:buNone/>
              <a:defRPr/>
            </a:lvl8pPr>
            <a:lvl9pPr lvl="8" rtl="0" algn="ctr">
              <a:lnSpc>
                <a:spcPct val="100000"/>
              </a:lnSpc>
              <a:spcBef>
                <a:spcPts val="0"/>
              </a:spcBef>
              <a:spcAft>
                <a:spcPts val="0"/>
              </a:spcAft>
              <a:buSzPts val="1200"/>
              <a:buNone/>
              <a:defRPr/>
            </a:lvl9pPr>
          </a:lstStyle>
          <a:p/>
        </p:txBody>
      </p:sp>
      <p:sp>
        <p:nvSpPr>
          <p:cNvPr id="143" name="Google Shape;143;p19"/>
          <p:cNvSpPr txBox="1"/>
          <p:nvPr>
            <p:ph idx="4" type="subTitle"/>
          </p:nvPr>
        </p:nvSpPr>
        <p:spPr>
          <a:xfrm>
            <a:off x="788075" y="3580700"/>
            <a:ext cx="3342600" cy="1027800"/>
          </a:xfrm>
          <a:prstGeom prst="rect">
            <a:avLst/>
          </a:prstGeom>
          <a:ln>
            <a:noFill/>
          </a:ln>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200"/>
              <a:buNone/>
              <a:defRPr/>
            </a:lvl2pPr>
            <a:lvl3pPr lvl="2" rtl="0" algn="ctr">
              <a:lnSpc>
                <a:spcPct val="100000"/>
              </a:lnSpc>
              <a:spcBef>
                <a:spcPts val="0"/>
              </a:spcBef>
              <a:spcAft>
                <a:spcPts val="0"/>
              </a:spcAft>
              <a:buSzPts val="1200"/>
              <a:buNone/>
              <a:defRPr/>
            </a:lvl3pPr>
            <a:lvl4pPr lvl="3" rtl="0" algn="ctr">
              <a:lnSpc>
                <a:spcPct val="100000"/>
              </a:lnSpc>
              <a:spcBef>
                <a:spcPts val="0"/>
              </a:spcBef>
              <a:spcAft>
                <a:spcPts val="0"/>
              </a:spcAft>
              <a:buSzPts val="1200"/>
              <a:buNone/>
              <a:defRPr/>
            </a:lvl4pPr>
            <a:lvl5pPr lvl="4" rtl="0" algn="ctr">
              <a:lnSpc>
                <a:spcPct val="100000"/>
              </a:lnSpc>
              <a:spcBef>
                <a:spcPts val="0"/>
              </a:spcBef>
              <a:spcAft>
                <a:spcPts val="0"/>
              </a:spcAft>
              <a:buSzPts val="1200"/>
              <a:buNone/>
              <a:defRPr/>
            </a:lvl5pPr>
            <a:lvl6pPr lvl="5" rtl="0" algn="ctr">
              <a:lnSpc>
                <a:spcPct val="100000"/>
              </a:lnSpc>
              <a:spcBef>
                <a:spcPts val="0"/>
              </a:spcBef>
              <a:spcAft>
                <a:spcPts val="0"/>
              </a:spcAft>
              <a:buSzPts val="1200"/>
              <a:buNone/>
              <a:defRPr/>
            </a:lvl6pPr>
            <a:lvl7pPr lvl="6" rtl="0" algn="ctr">
              <a:lnSpc>
                <a:spcPct val="100000"/>
              </a:lnSpc>
              <a:spcBef>
                <a:spcPts val="0"/>
              </a:spcBef>
              <a:spcAft>
                <a:spcPts val="0"/>
              </a:spcAft>
              <a:buSzPts val="1200"/>
              <a:buNone/>
              <a:defRPr/>
            </a:lvl7pPr>
            <a:lvl8pPr lvl="7" rtl="0" algn="ctr">
              <a:lnSpc>
                <a:spcPct val="100000"/>
              </a:lnSpc>
              <a:spcBef>
                <a:spcPts val="0"/>
              </a:spcBef>
              <a:spcAft>
                <a:spcPts val="0"/>
              </a:spcAft>
              <a:buSzPts val="1200"/>
              <a:buNone/>
              <a:defRPr/>
            </a:lvl8pPr>
            <a:lvl9pPr lvl="8" rtl="0" algn="ctr">
              <a:lnSpc>
                <a:spcPct val="100000"/>
              </a:lnSpc>
              <a:spcBef>
                <a:spcPts val="0"/>
              </a:spcBef>
              <a:spcAft>
                <a:spcPts val="0"/>
              </a:spcAft>
              <a:buSzPts val="1200"/>
              <a:buNone/>
              <a:defRPr/>
            </a:lvl9pPr>
          </a:lstStyle>
          <a:p/>
        </p:txBody>
      </p:sp>
      <p:sp>
        <p:nvSpPr>
          <p:cNvPr id="144" name="Google Shape;144;p19"/>
          <p:cNvSpPr txBox="1"/>
          <p:nvPr>
            <p:ph idx="5" type="subTitle"/>
          </p:nvPr>
        </p:nvSpPr>
        <p:spPr>
          <a:xfrm>
            <a:off x="5013326" y="3580700"/>
            <a:ext cx="3342600" cy="1027800"/>
          </a:xfrm>
          <a:prstGeom prst="rect">
            <a:avLst/>
          </a:prstGeom>
          <a:ln>
            <a:noFill/>
          </a:ln>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200"/>
              <a:buNone/>
              <a:defRPr/>
            </a:lvl2pPr>
            <a:lvl3pPr lvl="2" rtl="0" algn="ctr">
              <a:lnSpc>
                <a:spcPct val="100000"/>
              </a:lnSpc>
              <a:spcBef>
                <a:spcPts val="0"/>
              </a:spcBef>
              <a:spcAft>
                <a:spcPts val="0"/>
              </a:spcAft>
              <a:buSzPts val="1200"/>
              <a:buNone/>
              <a:defRPr/>
            </a:lvl3pPr>
            <a:lvl4pPr lvl="3" rtl="0" algn="ctr">
              <a:lnSpc>
                <a:spcPct val="100000"/>
              </a:lnSpc>
              <a:spcBef>
                <a:spcPts val="0"/>
              </a:spcBef>
              <a:spcAft>
                <a:spcPts val="0"/>
              </a:spcAft>
              <a:buSzPts val="1200"/>
              <a:buNone/>
              <a:defRPr/>
            </a:lvl4pPr>
            <a:lvl5pPr lvl="4" rtl="0" algn="ctr">
              <a:lnSpc>
                <a:spcPct val="100000"/>
              </a:lnSpc>
              <a:spcBef>
                <a:spcPts val="0"/>
              </a:spcBef>
              <a:spcAft>
                <a:spcPts val="0"/>
              </a:spcAft>
              <a:buSzPts val="1200"/>
              <a:buNone/>
              <a:defRPr/>
            </a:lvl5pPr>
            <a:lvl6pPr lvl="5" rtl="0" algn="ctr">
              <a:lnSpc>
                <a:spcPct val="100000"/>
              </a:lnSpc>
              <a:spcBef>
                <a:spcPts val="0"/>
              </a:spcBef>
              <a:spcAft>
                <a:spcPts val="0"/>
              </a:spcAft>
              <a:buSzPts val="1200"/>
              <a:buNone/>
              <a:defRPr/>
            </a:lvl6pPr>
            <a:lvl7pPr lvl="6" rtl="0" algn="ctr">
              <a:lnSpc>
                <a:spcPct val="100000"/>
              </a:lnSpc>
              <a:spcBef>
                <a:spcPts val="0"/>
              </a:spcBef>
              <a:spcAft>
                <a:spcPts val="0"/>
              </a:spcAft>
              <a:buSzPts val="1200"/>
              <a:buNone/>
              <a:defRPr/>
            </a:lvl7pPr>
            <a:lvl8pPr lvl="7" rtl="0" algn="ctr">
              <a:lnSpc>
                <a:spcPct val="100000"/>
              </a:lnSpc>
              <a:spcBef>
                <a:spcPts val="0"/>
              </a:spcBef>
              <a:spcAft>
                <a:spcPts val="0"/>
              </a:spcAft>
              <a:buSzPts val="1200"/>
              <a:buNone/>
              <a:defRPr/>
            </a:lvl8pPr>
            <a:lvl9pPr lvl="8" rtl="0" algn="ctr">
              <a:lnSpc>
                <a:spcPct val="100000"/>
              </a:lnSpc>
              <a:spcBef>
                <a:spcPts val="0"/>
              </a:spcBef>
              <a:spcAft>
                <a:spcPts val="0"/>
              </a:spcAft>
              <a:buSzPts val="1200"/>
              <a:buNone/>
              <a:defRPr/>
            </a:lvl9pPr>
          </a:lstStyle>
          <a:p/>
        </p:txBody>
      </p:sp>
      <p:sp>
        <p:nvSpPr>
          <p:cNvPr id="145" name="Google Shape;145;p19"/>
          <p:cNvSpPr txBox="1"/>
          <p:nvPr>
            <p:ph idx="6" type="subTitle"/>
          </p:nvPr>
        </p:nvSpPr>
        <p:spPr>
          <a:xfrm>
            <a:off x="788074" y="3054800"/>
            <a:ext cx="3342600" cy="5259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Raleway"/>
              <a:buNone/>
              <a:defRPr sz="1800">
                <a:solidFill>
                  <a:schemeClr val="dk1"/>
                </a:solidFill>
                <a:latin typeface="Reem Kufi"/>
                <a:ea typeface="Reem Kufi"/>
                <a:cs typeface="Reem Kufi"/>
                <a:sym typeface="Reem Kufi"/>
              </a:defRPr>
            </a:lvl1pPr>
            <a:lvl2pPr lvl="1"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2pPr>
            <a:lvl3pPr lvl="2"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3pPr>
            <a:lvl4pPr lvl="3"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4pPr>
            <a:lvl5pPr lvl="4"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5pPr>
            <a:lvl6pPr lvl="5"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6pPr>
            <a:lvl7pPr lvl="6"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7pPr>
            <a:lvl8pPr lvl="7"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8pPr>
            <a:lvl9pPr lvl="8"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9pPr>
          </a:lstStyle>
          <a:p/>
        </p:txBody>
      </p:sp>
      <p:sp>
        <p:nvSpPr>
          <p:cNvPr id="146" name="Google Shape;146;p19"/>
          <p:cNvSpPr txBox="1"/>
          <p:nvPr>
            <p:ph idx="7" type="subTitle"/>
          </p:nvPr>
        </p:nvSpPr>
        <p:spPr>
          <a:xfrm>
            <a:off x="5013324" y="1306475"/>
            <a:ext cx="3342600" cy="5259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Raleway"/>
              <a:buNone/>
              <a:defRPr sz="1800">
                <a:solidFill>
                  <a:schemeClr val="dk1"/>
                </a:solidFill>
                <a:latin typeface="Reem Kufi"/>
                <a:ea typeface="Reem Kufi"/>
                <a:cs typeface="Reem Kufi"/>
                <a:sym typeface="Reem Kufi"/>
              </a:defRPr>
            </a:lvl1pPr>
            <a:lvl2pPr lvl="1"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2pPr>
            <a:lvl3pPr lvl="2"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3pPr>
            <a:lvl4pPr lvl="3"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4pPr>
            <a:lvl5pPr lvl="4"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5pPr>
            <a:lvl6pPr lvl="5"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6pPr>
            <a:lvl7pPr lvl="6"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7pPr>
            <a:lvl8pPr lvl="7"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8pPr>
            <a:lvl9pPr lvl="8"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9pPr>
          </a:lstStyle>
          <a:p/>
        </p:txBody>
      </p:sp>
      <p:sp>
        <p:nvSpPr>
          <p:cNvPr id="147" name="Google Shape;147;p19"/>
          <p:cNvSpPr txBox="1"/>
          <p:nvPr>
            <p:ph idx="8" type="subTitle"/>
          </p:nvPr>
        </p:nvSpPr>
        <p:spPr>
          <a:xfrm>
            <a:off x="5013324" y="3054800"/>
            <a:ext cx="3342600" cy="5259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Raleway"/>
              <a:buNone/>
              <a:defRPr sz="1800">
                <a:solidFill>
                  <a:schemeClr val="dk1"/>
                </a:solidFill>
                <a:latin typeface="Reem Kufi"/>
                <a:ea typeface="Reem Kufi"/>
                <a:cs typeface="Reem Kufi"/>
                <a:sym typeface="Reem Kufi"/>
              </a:defRPr>
            </a:lvl1pPr>
            <a:lvl2pPr lvl="1"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2pPr>
            <a:lvl3pPr lvl="2"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3pPr>
            <a:lvl4pPr lvl="3"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4pPr>
            <a:lvl5pPr lvl="4"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5pPr>
            <a:lvl6pPr lvl="5"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6pPr>
            <a:lvl7pPr lvl="6"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7pPr>
            <a:lvl8pPr lvl="7"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8pPr>
            <a:lvl9pPr lvl="8"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9pPr>
          </a:lstStyle>
          <a:p/>
        </p:txBody>
      </p:sp>
      <p:sp>
        <p:nvSpPr>
          <p:cNvPr id="148" name="Google Shape;148;p19"/>
          <p:cNvSpPr/>
          <p:nvPr/>
        </p:nvSpPr>
        <p:spPr>
          <a:xfrm flipH="1">
            <a:off x="7288940" y="4298773"/>
            <a:ext cx="1873037" cy="872196"/>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19"/>
          <p:cNvSpPr/>
          <p:nvPr/>
        </p:nvSpPr>
        <p:spPr>
          <a:xfrm flipH="1">
            <a:off x="8290388" y="-90400"/>
            <a:ext cx="871587" cy="2347150"/>
          </a:xfrm>
          <a:custGeom>
            <a:rect b="b" l="l" r="r" t="t"/>
            <a:pathLst>
              <a:path extrusionOk="0" h="93886" w="51187">
                <a:moveTo>
                  <a:pt x="50344" y="1"/>
                </a:moveTo>
                <a:cubicBezTo>
                  <a:pt x="49366" y="888"/>
                  <a:pt x="48327" y="1731"/>
                  <a:pt x="47244" y="2513"/>
                </a:cubicBezTo>
                <a:cubicBezTo>
                  <a:pt x="40323" y="7508"/>
                  <a:pt x="32198" y="10292"/>
                  <a:pt x="24630" y="14128"/>
                </a:cubicBezTo>
                <a:cubicBezTo>
                  <a:pt x="20282" y="16325"/>
                  <a:pt x="16009" y="18913"/>
                  <a:pt x="12624" y="22464"/>
                </a:cubicBezTo>
                <a:cubicBezTo>
                  <a:pt x="9223" y="26000"/>
                  <a:pt x="7102" y="30288"/>
                  <a:pt x="6500" y="35162"/>
                </a:cubicBezTo>
                <a:cubicBezTo>
                  <a:pt x="5808" y="40699"/>
                  <a:pt x="6620" y="46326"/>
                  <a:pt x="7267" y="51833"/>
                </a:cubicBezTo>
                <a:cubicBezTo>
                  <a:pt x="7990" y="57926"/>
                  <a:pt x="8245" y="64005"/>
                  <a:pt x="7508" y="70098"/>
                </a:cubicBezTo>
                <a:cubicBezTo>
                  <a:pt x="6500" y="78419"/>
                  <a:pt x="3957" y="86483"/>
                  <a:pt x="0" y="93886"/>
                </a:cubicBezTo>
                <a:lnTo>
                  <a:pt x="662" y="93886"/>
                </a:lnTo>
                <a:cubicBezTo>
                  <a:pt x="3656" y="88229"/>
                  <a:pt x="5838" y="82180"/>
                  <a:pt x="7132" y="75906"/>
                </a:cubicBezTo>
                <a:cubicBezTo>
                  <a:pt x="8396" y="69752"/>
                  <a:pt x="8817" y="63433"/>
                  <a:pt x="8381" y="57159"/>
                </a:cubicBezTo>
                <a:cubicBezTo>
                  <a:pt x="7975" y="51412"/>
                  <a:pt x="6876" y="45724"/>
                  <a:pt x="6831" y="39947"/>
                </a:cubicBezTo>
                <a:cubicBezTo>
                  <a:pt x="6801" y="37103"/>
                  <a:pt x="7012" y="34214"/>
                  <a:pt x="7824" y="31476"/>
                </a:cubicBezTo>
                <a:cubicBezTo>
                  <a:pt x="8591" y="28964"/>
                  <a:pt x="9840" y="26631"/>
                  <a:pt x="11510" y="24585"/>
                </a:cubicBezTo>
                <a:cubicBezTo>
                  <a:pt x="14700" y="20583"/>
                  <a:pt x="19078" y="17709"/>
                  <a:pt x="23562" y="15332"/>
                </a:cubicBezTo>
                <a:cubicBezTo>
                  <a:pt x="31281" y="11240"/>
                  <a:pt x="39676" y="8471"/>
                  <a:pt x="46883" y="3461"/>
                </a:cubicBezTo>
                <a:cubicBezTo>
                  <a:pt x="48403" y="2423"/>
                  <a:pt x="49847" y="1264"/>
                  <a:pt x="51186" y="1"/>
                </a:cubicBezTo>
                <a:close/>
              </a:path>
            </a:pathLst>
          </a:custGeom>
          <a:solidFill>
            <a:schemeClr val="dk2"/>
          </a:solid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19"/>
          <p:cNvSpPr/>
          <p:nvPr/>
        </p:nvSpPr>
        <p:spPr>
          <a:xfrm>
            <a:off x="-891450" y="-90399"/>
            <a:ext cx="1317091" cy="2067901"/>
          </a:xfrm>
          <a:custGeom>
            <a:rect b="b" l="l" r="r" t="t"/>
            <a:pathLst>
              <a:path extrusionOk="0" h="27955" w="29401">
                <a:moveTo>
                  <a:pt x="15772" y="1"/>
                </a:moveTo>
                <a:cubicBezTo>
                  <a:pt x="9763" y="1"/>
                  <a:pt x="5698" y="3755"/>
                  <a:pt x="3627" y="5287"/>
                </a:cubicBezTo>
                <a:cubicBezTo>
                  <a:pt x="1174" y="7092"/>
                  <a:pt x="0" y="11456"/>
                  <a:pt x="978" y="14314"/>
                </a:cubicBezTo>
                <a:cubicBezTo>
                  <a:pt x="1866" y="16902"/>
                  <a:pt x="3401" y="19174"/>
                  <a:pt x="3762" y="21927"/>
                </a:cubicBezTo>
                <a:cubicBezTo>
                  <a:pt x="3927" y="23221"/>
                  <a:pt x="3732" y="24229"/>
                  <a:pt x="4725" y="25252"/>
                </a:cubicBezTo>
                <a:cubicBezTo>
                  <a:pt x="5763" y="26321"/>
                  <a:pt x="7283" y="26907"/>
                  <a:pt x="8682" y="27329"/>
                </a:cubicBezTo>
                <a:cubicBezTo>
                  <a:pt x="9959" y="27714"/>
                  <a:pt x="11584" y="27954"/>
                  <a:pt x="13183" y="27954"/>
                </a:cubicBezTo>
                <a:cubicBezTo>
                  <a:pt x="14579" y="27954"/>
                  <a:pt x="15955" y="27772"/>
                  <a:pt x="17062" y="27344"/>
                </a:cubicBezTo>
                <a:cubicBezTo>
                  <a:pt x="18537" y="26772"/>
                  <a:pt x="19801" y="25463"/>
                  <a:pt x="20914" y="24365"/>
                </a:cubicBezTo>
                <a:cubicBezTo>
                  <a:pt x="22178" y="23101"/>
                  <a:pt x="23577" y="22168"/>
                  <a:pt x="24931" y="21040"/>
                </a:cubicBezTo>
                <a:cubicBezTo>
                  <a:pt x="27264" y="19069"/>
                  <a:pt x="28452" y="16661"/>
                  <a:pt x="28648" y="13652"/>
                </a:cubicBezTo>
                <a:cubicBezTo>
                  <a:pt x="28828" y="10839"/>
                  <a:pt x="29400" y="7032"/>
                  <a:pt x="27670" y="4550"/>
                </a:cubicBezTo>
                <a:cubicBezTo>
                  <a:pt x="26617" y="3060"/>
                  <a:pt x="24856" y="3000"/>
                  <a:pt x="23412" y="2142"/>
                </a:cubicBezTo>
                <a:cubicBezTo>
                  <a:pt x="22043" y="1300"/>
                  <a:pt x="20553" y="698"/>
                  <a:pt x="18988" y="352"/>
                </a:cubicBezTo>
                <a:cubicBezTo>
                  <a:pt x="17861" y="108"/>
                  <a:pt x="16789" y="1"/>
                  <a:pt x="157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19"/>
          <p:cNvSpPr/>
          <p:nvPr/>
        </p:nvSpPr>
        <p:spPr>
          <a:xfrm rot="10800000">
            <a:off x="-401372" y="-70898"/>
            <a:ext cx="1054787" cy="1211798"/>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19"/>
          <p:cNvSpPr/>
          <p:nvPr/>
        </p:nvSpPr>
        <p:spPr>
          <a:xfrm>
            <a:off x="-532523" y="4133674"/>
            <a:ext cx="1317091" cy="872196"/>
          </a:xfrm>
          <a:custGeom>
            <a:rect b="b" l="l" r="r" t="t"/>
            <a:pathLst>
              <a:path extrusionOk="0" h="27955" w="29401">
                <a:moveTo>
                  <a:pt x="15772" y="1"/>
                </a:moveTo>
                <a:cubicBezTo>
                  <a:pt x="9763" y="1"/>
                  <a:pt x="5698" y="3755"/>
                  <a:pt x="3627" y="5287"/>
                </a:cubicBezTo>
                <a:cubicBezTo>
                  <a:pt x="1174" y="7092"/>
                  <a:pt x="0" y="11456"/>
                  <a:pt x="978" y="14314"/>
                </a:cubicBezTo>
                <a:cubicBezTo>
                  <a:pt x="1866" y="16902"/>
                  <a:pt x="3401" y="19174"/>
                  <a:pt x="3762" y="21927"/>
                </a:cubicBezTo>
                <a:cubicBezTo>
                  <a:pt x="3927" y="23221"/>
                  <a:pt x="3732" y="24229"/>
                  <a:pt x="4725" y="25252"/>
                </a:cubicBezTo>
                <a:cubicBezTo>
                  <a:pt x="5763" y="26321"/>
                  <a:pt x="7283" y="26907"/>
                  <a:pt x="8682" y="27329"/>
                </a:cubicBezTo>
                <a:cubicBezTo>
                  <a:pt x="9959" y="27714"/>
                  <a:pt x="11584" y="27954"/>
                  <a:pt x="13183" y="27954"/>
                </a:cubicBezTo>
                <a:cubicBezTo>
                  <a:pt x="14579" y="27954"/>
                  <a:pt x="15955" y="27772"/>
                  <a:pt x="17062" y="27344"/>
                </a:cubicBezTo>
                <a:cubicBezTo>
                  <a:pt x="18537" y="26772"/>
                  <a:pt x="19801" y="25463"/>
                  <a:pt x="20914" y="24365"/>
                </a:cubicBezTo>
                <a:cubicBezTo>
                  <a:pt x="22178" y="23101"/>
                  <a:pt x="23577" y="22168"/>
                  <a:pt x="24931" y="21040"/>
                </a:cubicBezTo>
                <a:cubicBezTo>
                  <a:pt x="27264" y="19069"/>
                  <a:pt x="28452" y="16661"/>
                  <a:pt x="28648" y="13652"/>
                </a:cubicBezTo>
                <a:cubicBezTo>
                  <a:pt x="28828" y="10839"/>
                  <a:pt x="29400" y="7032"/>
                  <a:pt x="27670" y="4550"/>
                </a:cubicBezTo>
                <a:cubicBezTo>
                  <a:pt x="26617" y="3060"/>
                  <a:pt x="24856" y="3000"/>
                  <a:pt x="23412" y="2142"/>
                </a:cubicBezTo>
                <a:cubicBezTo>
                  <a:pt x="22043" y="1300"/>
                  <a:pt x="20553" y="698"/>
                  <a:pt x="18988" y="352"/>
                </a:cubicBezTo>
                <a:cubicBezTo>
                  <a:pt x="17861" y="108"/>
                  <a:pt x="16789" y="1"/>
                  <a:pt x="157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BLANK_1_1_1_1_1">
    <p:spTree>
      <p:nvGrpSpPr>
        <p:cNvPr id="153" name="Shape 153"/>
        <p:cNvGrpSpPr/>
        <p:nvPr/>
      </p:nvGrpSpPr>
      <p:grpSpPr>
        <a:xfrm>
          <a:off x="0" y="0"/>
          <a:ext cx="0" cy="0"/>
          <a:chOff x="0" y="0"/>
          <a:chExt cx="0" cy="0"/>
        </a:xfrm>
      </p:grpSpPr>
      <p:sp>
        <p:nvSpPr>
          <p:cNvPr id="154" name="Google Shape;154;p20"/>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55" name="Google Shape;155;p20"/>
          <p:cNvSpPr txBox="1"/>
          <p:nvPr>
            <p:ph idx="1" type="subTitle"/>
          </p:nvPr>
        </p:nvSpPr>
        <p:spPr>
          <a:xfrm>
            <a:off x="721133" y="1811513"/>
            <a:ext cx="2459100" cy="1055700"/>
          </a:xfrm>
          <a:prstGeom prst="rect">
            <a:avLst/>
          </a:prstGeom>
          <a:ln>
            <a:noFill/>
          </a:ln>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200"/>
              <a:buNone/>
              <a:defRPr/>
            </a:lvl2pPr>
            <a:lvl3pPr lvl="2" rtl="0" algn="ctr">
              <a:lnSpc>
                <a:spcPct val="100000"/>
              </a:lnSpc>
              <a:spcBef>
                <a:spcPts val="0"/>
              </a:spcBef>
              <a:spcAft>
                <a:spcPts val="0"/>
              </a:spcAft>
              <a:buSzPts val="1200"/>
              <a:buNone/>
              <a:defRPr/>
            </a:lvl3pPr>
            <a:lvl4pPr lvl="3" rtl="0" algn="ctr">
              <a:lnSpc>
                <a:spcPct val="100000"/>
              </a:lnSpc>
              <a:spcBef>
                <a:spcPts val="0"/>
              </a:spcBef>
              <a:spcAft>
                <a:spcPts val="0"/>
              </a:spcAft>
              <a:buSzPts val="1200"/>
              <a:buNone/>
              <a:defRPr/>
            </a:lvl4pPr>
            <a:lvl5pPr lvl="4" rtl="0" algn="ctr">
              <a:lnSpc>
                <a:spcPct val="100000"/>
              </a:lnSpc>
              <a:spcBef>
                <a:spcPts val="0"/>
              </a:spcBef>
              <a:spcAft>
                <a:spcPts val="0"/>
              </a:spcAft>
              <a:buSzPts val="1200"/>
              <a:buNone/>
              <a:defRPr/>
            </a:lvl5pPr>
            <a:lvl6pPr lvl="5" rtl="0" algn="ctr">
              <a:lnSpc>
                <a:spcPct val="100000"/>
              </a:lnSpc>
              <a:spcBef>
                <a:spcPts val="0"/>
              </a:spcBef>
              <a:spcAft>
                <a:spcPts val="0"/>
              </a:spcAft>
              <a:buSzPts val="1200"/>
              <a:buNone/>
              <a:defRPr/>
            </a:lvl6pPr>
            <a:lvl7pPr lvl="6" rtl="0" algn="ctr">
              <a:lnSpc>
                <a:spcPct val="100000"/>
              </a:lnSpc>
              <a:spcBef>
                <a:spcPts val="0"/>
              </a:spcBef>
              <a:spcAft>
                <a:spcPts val="0"/>
              </a:spcAft>
              <a:buSzPts val="1200"/>
              <a:buNone/>
              <a:defRPr/>
            </a:lvl7pPr>
            <a:lvl8pPr lvl="7" rtl="0" algn="ctr">
              <a:lnSpc>
                <a:spcPct val="100000"/>
              </a:lnSpc>
              <a:spcBef>
                <a:spcPts val="0"/>
              </a:spcBef>
              <a:spcAft>
                <a:spcPts val="0"/>
              </a:spcAft>
              <a:buSzPts val="1200"/>
              <a:buNone/>
              <a:defRPr/>
            </a:lvl8pPr>
            <a:lvl9pPr lvl="8" rtl="0" algn="ctr">
              <a:lnSpc>
                <a:spcPct val="100000"/>
              </a:lnSpc>
              <a:spcBef>
                <a:spcPts val="0"/>
              </a:spcBef>
              <a:spcAft>
                <a:spcPts val="0"/>
              </a:spcAft>
              <a:buSzPts val="1200"/>
              <a:buNone/>
              <a:defRPr/>
            </a:lvl9pPr>
          </a:lstStyle>
          <a:p/>
        </p:txBody>
      </p:sp>
      <p:sp>
        <p:nvSpPr>
          <p:cNvPr id="156" name="Google Shape;156;p20"/>
          <p:cNvSpPr txBox="1"/>
          <p:nvPr>
            <p:ph idx="2" type="subTitle"/>
          </p:nvPr>
        </p:nvSpPr>
        <p:spPr>
          <a:xfrm>
            <a:off x="3342234" y="1811513"/>
            <a:ext cx="2459100" cy="1055700"/>
          </a:xfrm>
          <a:prstGeom prst="rect">
            <a:avLst/>
          </a:prstGeom>
          <a:ln>
            <a:noFill/>
          </a:ln>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200"/>
              <a:buNone/>
              <a:defRPr/>
            </a:lvl2pPr>
            <a:lvl3pPr lvl="2" rtl="0" algn="ctr">
              <a:lnSpc>
                <a:spcPct val="100000"/>
              </a:lnSpc>
              <a:spcBef>
                <a:spcPts val="0"/>
              </a:spcBef>
              <a:spcAft>
                <a:spcPts val="0"/>
              </a:spcAft>
              <a:buSzPts val="1200"/>
              <a:buNone/>
              <a:defRPr/>
            </a:lvl3pPr>
            <a:lvl4pPr lvl="3" rtl="0" algn="ctr">
              <a:lnSpc>
                <a:spcPct val="100000"/>
              </a:lnSpc>
              <a:spcBef>
                <a:spcPts val="0"/>
              </a:spcBef>
              <a:spcAft>
                <a:spcPts val="0"/>
              </a:spcAft>
              <a:buSzPts val="1200"/>
              <a:buNone/>
              <a:defRPr/>
            </a:lvl4pPr>
            <a:lvl5pPr lvl="4" rtl="0" algn="ctr">
              <a:lnSpc>
                <a:spcPct val="100000"/>
              </a:lnSpc>
              <a:spcBef>
                <a:spcPts val="0"/>
              </a:spcBef>
              <a:spcAft>
                <a:spcPts val="0"/>
              </a:spcAft>
              <a:buSzPts val="1200"/>
              <a:buNone/>
              <a:defRPr/>
            </a:lvl5pPr>
            <a:lvl6pPr lvl="5" rtl="0" algn="ctr">
              <a:lnSpc>
                <a:spcPct val="100000"/>
              </a:lnSpc>
              <a:spcBef>
                <a:spcPts val="0"/>
              </a:spcBef>
              <a:spcAft>
                <a:spcPts val="0"/>
              </a:spcAft>
              <a:buSzPts val="1200"/>
              <a:buNone/>
              <a:defRPr/>
            </a:lvl6pPr>
            <a:lvl7pPr lvl="6" rtl="0" algn="ctr">
              <a:lnSpc>
                <a:spcPct val="100000"/>
              </a:lnSpc>
              <a:spcBef>
                <a:spcPts val="0"/>
              </a:spcBef>
              <a:spcAft>
                <a:spcPts val="0"/>
              </a:spcAft>
              <a:buSzPts val="1200"/>
              <a:buNone/>
              <a:defRPr/>
            </a:lvl7pPr>
            <a:lvl8pPr lvl="7" rtl="0" algn="ctr">
              <a:lnSpc>
                <a:spcPct val="100000"/>
              </a:lnSpc>
              <a:spcBef>
                <a:spcPts val="0"/>
              </a:spcBef>
              <a:spcAft>
                <a:spcPts val="0"/>
              </a:spcAft>
              <a:buSzPts val="1200"/>
              <a:buNone/>
              <a:defRPr/>
            </a:lvl8pPr>
            <a:lvl9pPr lvl="8" rtl="0" algn="ctr">
              <a:lnSpc>
                <a:spcPct val="100000"/>
              </a:lnSpc>
              <a:spcBef>
                <a:spcPts val="0"/>
              </a:spcBef>
              <a:spcAft>
                <a:spcPts val="0"/>
              </a:spcAft>
              <a:buSzPts val="1200"/>
              <a:buNone/>
              <a:defRPr/>
            </a:lvl9pPr>
          </a:lstStyle>
          <a:p/>
        </p:txBody>
      </p:sp>
      <p:sp>
        <p:nvSpPr>
          <p:cNvPr id="157" name="Google Shape;157;p20"/>
          <p:cNvSpPr txBox="1"/>
          <p:nvPr>
            <p:ph idx="3" type="subTitle"/>
          </p:nvPr>
        </p:nvSpPr>
        <p:spPr>
          <a:xfrm>
            <a:off x="5963167" y="1811513"/>
            <a:ext cx="2459700" cy="1055700"/>
          </a:xfrm>
          <a:prstGeom prst="rect">
            <a:avLst/>
          </a:prstGeom>
          <a:ln>
            <a:noFill/>
          </a:ln>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200"/>
              <a:buNone/>
              <a:defRPr/>
            </a:lvl2pPr>
            <a:lvl3pPr lvl="2" rtl="0" algn="ctr">
              <a:lnSpc>
                <a:spcPct val="100000"/>
              </a:lnSpc>
              <a:spcBef>
                <a:spcPts val="0"/>
              </a:spcBef>
              <a:spcAft>
                <a:spcPts val="0"/>
              </a:spcAft>
              <a:buSzPts val="1200"/>
              <a:buNone/>
              <a:defRPr/>
            </a:lvl3pPr>
            <a:lvl4pPr lvl="3" rtl="0" algn="ctr">
              <a:lnSpc>
                <a:spcPct val="100000"/>
              </a:lnSpc>
              <a:spcBef>
                <a:spcPts val="0"/>
              </a:spcBef>
              <a:spcAft>
                <a:spcPts val="0"/>
              </a:spcAft>
              <a:buSzPts val="1200"/>
              <a:buNone/>
              <a:defRPr/>
            </a:lvl4pPr>
            <a:lvl5pPr lvl="4" rtl="0" algn="ctr">
              <a:lnSpc>
                <a:spcPct val="100000"/>
              </a:lnSpc>
              <a:spcBef>
                <a:spcPts val="0"/>
              </a:spcBef>
              <a:spcAft>
                <a:spcPts val="0"/>
              </a:spcAft>
              <a:buSzPts val="1200"/>
              <a:buNone/>
              <a:defRPr/>
            </a:lvl5pPr>
            <a:lvl6pPr lvl="5" rtl="0" algn="ctr">
              <a:lnSpc>
                <a:spcPct val="100000"/>
              </a:lnSpc>
              <a:spcBef>
                <a:spcPts val="0"/>
              </a:spcBef>
              <a:spcAft>
                <a:spcPts val="0"/>
              </a:spcAft>
              <a:buSzPts val="1200"/>
              <a:buNone/>
              <a:defRPr/>
            </a:lvl6pPr>
            <a:lvl7pPr lvl="6" rtl="0" algn="ctr">
              <a:lnSpc>
                <a:spcPct val="100000"/>
              </a:lnSpc>
              <a:spcBef>
                <a:spcPts val="0"/>
              </a:spcBef>
              <a:spcAft>
                <a:spcPts val="0"/>
              </a:spcAft>
              <a:buSzPts val="1200"/>
              <a:buNone/>
              <a:defRPr/>
            </a:lvl7pPr>
            <a:lvl8pPr lvl="7" rtl="0" algn="ctr">
              <a:lnSpc>
                <a:spcPct val="100000"/>
              </a:lnSpc>
              <a:spcBef>
                <a:spcPts val="0"/>
              </a:spcBef>
              <a:spcAft>
                <a:spcPts val="0"/>
              </a:spcAft>
              <a:buSzPts val="1200"/>
              <a:buNone/>
              <a:defRPr/>
            </a:lvl8pPr>
            <a:lvl9pPr lvl="8" rtl="0" algn="ctr">
              <a:lnSpc>
                <a:spcPct val="100000"/>
              </a:lnSpc>
              <a:spcBef>
                <a:spcPts val="0"/>
              </a:spcBef>
              <a:spcAft>
                <a:spcPts val="0"/>
              </a:spcAft>
              <a:buSzPts val="1200"/>
              <a:buNone/>
              <a:defRPr/>
            </a:lvl9pPr>
          </a:lstStyle>
          <a:p/>
        </p:txBody>
      </p:sp>
      <p:sp>
        <p:nvSpPr>
          <p:cNvPr id="158" name="Google Shape;158;p20"/>
          <p:cNvSpPr txBox="1"/>
          <p:nvPr>
            <p:ph idx="4" type="subTitle"/>
          </p:nvPr>
        </p:nvSpPr>
        <p:spPr>
          <a:xfrm>
            <a:off x="721133" y="3512625"/>
            <a:ext cx="2459100" cy="1055700"/>
          </a:xfrm>
          <a:prstGeom prst="rect">
            <a:avLst/>
          </a:prstGeom>
          <a:ln>
            <a:noFill/>
          </a:ln>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200"/>
              <a:buNone/>
              <a:defRPr/>
            </a:lvl2pPr>
            <a:lvl3pPr lvl="2" rtl="0" algn="ctr">
              <a:lnSpc>
                <a:spcPct val="100000"/>
              </a:lnSpc>
              <a:spcBef>
                <a:spcPts val="0"/>
              </a:spcBef>
              <a:spcAft>
                <a:spcPts val="0"/>
              </a:spcAft>
              <a:buSzPts val="1200"/>
              <a:buNone/>
              <a:defRPr/>
            </a:lvl3pPr>
            <a:lvl4pPr lvl="3" rtl="0" algn="ctr">
              <a:lnSpc>
                <a:spcPct val="100000"/>
              </a:lnSpc>
              <a:spcBef>
                <a:spcPts val="0"/>
              </a:spcBef>
              <a:spcAft>
                <a:spcPts val="0"/>
              </a:spcAft>
              <a:buSzPts val="1200"/>
              <a:buNone/>
              <a:defRPr/>
            </a:lvl4pPr>
            <a:lvl5pPr lvl="4" rtl="0" algn="ctr">
              <a:lnSpc>
                <a:spcPct val="100000"/>
              </a:lnSpc>
              <a:spcBef>
                <a:spcPts val="0"/>
              </a:spcBef>
              <a:spcAft>
                <a:spcPts val="0"/>
              </a:spcAft>
              <a:buSzPts val="1200"/>
              <a:buNone/>
              <a:defRPr/>
            </a:lvl5pPr>
            <a:lvl6pPr lvl="5" rtl="0" algn="ctr">
              <a:lnSpc>
                <a:spcPct val="100000"/>
              </a:lnSpc>
              <a:spcBef>
                <a:spcPts val="0"/>
              </a:spcBef>
              <a:spcAft>
                <a:spcPts val="0"/>
              </a:spcAft>
              <a:buSzPts val="1200"/>
              <a:buNone/>
              <a:defRPr/>
            </a:lvl6pPr>
            <a:lvl7pPr lvl="6" rtl="0" algn="ctr">
              <a:lnSpc>
                <a:spcPct val="100000"/>
              </a:lnSpc>
              <a:spcBef>
                <a:spcPts val="0"/>
              </a:spcBef>
              <a:spcAft>
                <a:spcPts val="0"/>
              </a:spcAft>
              <a:buSzPts val="1200"/>
              <a:buNone/>
              <a:defRPr/>
            </a:lvl7pPr>
            <a:lvl8pPr lvl="7" rtl="0" algn="ctr">
              <a:lnSpc>
                <a:spcPct val="100000"/>
              </a:lnSpc>
              <a:spcBef>
                <a:spcPts val="0"/>
              </a:spcBef>
              <a:spcAft>
                <a:spcPts val="0"/>
              </a:spcAft>
              <a:buSzPts val="1200"/>
              <a:buNone/>
              <a:defRPr/>
            </a:lvl8pPr>
            <a:lvl9pPr lvl="8" rtl="0" algn="ctr">
              <a:lnSpc>
                <a:spcPct val="100000"/>
              </a:lnSpc>
              <a:spcBef>
                <a:spcPts val="0"/>
              </a:spcBef>
              <a:spcAft>
                <a:spcPts val="0"/>
              </a:spcAft>
              <a:buSzPts val="1200"/>
              <a:buNone/>
              <a:defRPr/>
            </a:lvl9pPr>
          </a:lstStyle>
          <a:p/>
        </p:txBody>
      </p:sp>
      <p:sp>
        <p:nvSpPr>
          <p:cNvPr id="159" name="Google Shape;159;p20"/>
          <p:cNvSpPr txBox="1"/>
          <p:nvPr>
            <p:ph idx="5" type="subTitle"/>
          </p:nvPr>
        </p:nvSpPr>
        <p:spPr>
          <a:xfrm>
            <a:off x="3342234" y="3512625"/>
            <a:ext cx="2459100" cy="1055700"/>
          </a:xfrm>
          <a:prstGeom prst="rect">
            <a:avLst/>
          </a:prstGeom>
          <a:ln>
            <a:noFill/>
          </a:ln>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200"/>
              <a:buNone/>
              <a:defRPr/>
            </a:lvl2pPr>
            <a:lvl3pPr lvl="2" rtl="0" algn="ctr">
              <a:lnSpc>
                <a:spcPct val="100000"/>
              </a:lnSpc>
              <a:spcBef>
                <a:spcPts val="0"/>
              </a:spcBef>
              <a:spcAft>
                <a:spcPts val="0"/>
              </a:spcAft>
              <a:buSzPts val="1200"/>
              <a:buNone/>
              <a:defRPr/>
            </a:lvl3pPr>
            <a:lvl4pPr lvl="3" rtl="0" algn="ctr">
              <a:lnSpc>
                <a:spcPct val="100000"/>
              </a:lnSpc>
              <a:spcBef>
                <a:spcPts val="0"/>
              </a:spcBef>
              <a:spcAft>
                <a:spcPts val="0"/>
              </a:spcAft>
              <a:buSzPts val="1200"/>
              <a:buNone/>
              <a:defRPr/>
            </a:lvl4pPr>
            <a:lvl5pPr lvl="4" rtl="0" algn="ctr">
              <a:lnSpc>
                <a:spcPct val="100000"/>
              </a:lnSpc>
              <a:spcBef>
                <a:spcPts val="0"/>
              </a:spcBef>
              <a:spcAft>
                <a:spcPts val="0"/>
              </a:spcAft>
              <a:buSzPts val="1200"/>
              <a:buNone/>
              <a:defRPr/>
            </a:lvl5pPr>
            <a:lvl6pPr lvl="5" rtl="0" algn="ctr">
              <a:lnSpc>
                <a:spcPct val="100000"/>
              </a:lnSpc>
              <a:spcBef>
                <a:spcPts val="0"/>
              </a:spcBef>
              <a:spcAft>
                <a:spcPts val="0"/>
              </a:spcAft>
              <a:buSzPts val="1200"/>
              <a:buNone/>
              <a:defRPr/>
            </a:lvl6pPr>
            <a:lvl7pPr lvl="6" rtl="0" algn="ctr">
              <a:lnSpc>
                <a:spcPct val="100000"/>
              </a:lnSpc>
              <a:spcBef>
                <a:spcPts val="0"/>
              </a:spcBef>
              <a:spcAft>
                <a:spcPts val="0"/>
              </a:spcAft>
              <a:buSzPts val="1200"/>
              <a:buNone/>
              <a:defRPr/>
            </a:lvl7pPr>
            <a:lvl8pPr lvl="7" rtl="0" algn="ctr">
              <a:lnSpc>
                <a:spcPct val="100000"/>
              </a:lnSpc>
              <a:spcBef>
                <a:spcPts val="0"/>
              </a:spcBef>
              <a:spcAft>
                <a:spcPts val="0"/>
              </a:spcAft>
              <a:buSzPts val="1200"/>
              <a:buNone/>
              <a:defRPr/>
            </a:lvl8pPr>
            <a:lvl9pPr lvl="8" rtl="0" algn="ctr">
              <a:lnSpc>
                <a:spcPct val="100000"/>
              </a:lnSpc>
              <a:spcBef>
                <a:spcPts val="0"/>
              </a:spcBef>
              <a:spcAft>
                <a:spcPts val="0"/>
              </a:spcAft>
              <a:buSzPts val="1200"/>
              <a:buNone/>
              <a:defRPr/>
            </a:lvl9pPr>
          </a:lstStyle>
          <a:p/>
        </p:txBody>
      </p:sp>
      <p:sp>
        <p:nvSpPr>
          <p:cNvPr id="160" name="Google Shape;160;p20"/>
          <p:cNvSpPr txBox="1"/>
          <p:nvPr>
            <p:ph idx="6" type="subTitle"/>
          </p:nvPr>
        </p:nvSpPr>
        <p:spPr>
          <a:xfrm>
            <a:off x="5963167" y="3512625"/>
            <a:ext cx="2459700" cy="1055700"/>
          </a:xfrm>
          <a:prstGeom prst="rect">
            <a:avLst/>
          </a:prstGeom>
          <a:ln>
            <a:noFill/>
          </a:ln>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200"/>
              <a:buNone/>
              <a:defRPr/>
            </a:lvl2pPr>
            <a:lvl3pPr lvl="2" rtl="0" algn="ctr">
              <a:lnSpc>
                <a:spcPct val="100000"/>
              </a:lnSpc>
              <a:spcBef>
                <a:spcPts val="0"/>
              </a:spcBef>
              <a:spcAft>
                <a:spcPts val="0"/>
              </a:spcAft>
              <a:buSzPts val="1200"/>
              <a:buNone/>
              <a:defRPr/>
            </a:lvl3pPr>
            <a:lvl4pPr lvl="3" rtl="0" algn="ctr">
              <a:lnSpc>
                <a:spcPct val="100000"/>
              </a:lnSpc>
              <a:spcBef>
                <a:spcPts val="0"/>
              </a:spcBef>
              <a:spcAft>
                <a:spcPts val="0"/>
              </a:spcAft>
              <a:buSzPts val="1200"/>
              <a:buNone/>
              <a:defRPr/>
            </a:lvl4pPr>
            <a:lvl5pPr lvl="4" rtl="0" algn="ctr">
              <a:lnSpc>
                <a:spcPct val="100000"/>
              </a:lnSpc>
              <a:spcBef>
                <a:spcPts val="0"/>
              </a:spcBef>
              <a:spcAft>
                <a:spcPts val="0"/>
              </a:spcAft>
              <a:buSzPts val="1200"/>
              <a:buNone/>
              <a:defRPr/>
            </a:lvl5pPr>
            <a:lvl6pPr lvl="5" rtl="0" algn="ctr">
              <a:lnSpc>
                <a:spcPct val="100000"/>
              </a:lnSpc>
              <a:spcBef>
                <a:spcPts val="0"/>
              </a:spcBef>
              <a:spcAft>
                <a:spcPts val="0"/>
              </a:spcAft>
              <a:buSzPts val="1200"/>
              <a:buNone/>
              <a:defRPr/>
            </a:lvl6pPr>
            <a:lvl7pPr lvl="6" rtl="0" algn="ctr">
              <a:lnSpc>
                <a:spcPct val="100000"/>
              </a:lnSpc>
              <a:spcBef>
                <a:spcPts val="0"/>
              </a:spcBef>
              <a:spcAft>
                <a:spcPts val="0"/>
              </a:spcAft>
              <a:buSzPts val="1200"/>
              <a:buNone/>
              <a:defRPr/>
            </a:lvl7pPr>
            <a:lvl8pPr lvl="7" rtl="0" algn="ctr">
              <a:lnSpc>
                <a:spcPct val="100000"/>
              </a:lnSpc>
              <a:spcBef>
                <a:spcPts val="0"/>
              </a:spcBef>
              <a:spcAft>
                <a:spcPts val="0"/>
              </a:spcAft>
              <a:buSzPts val="1200"/>
              <a:buNone/>
              <a:defRPr/>
            </a:lvl8pPr>
            <a:lvl9pPr lvl="8" rtl="0" algn="ctr">
              <a:lnSpc>
                <a:spcPct val="100000"/>
              </a:lnSpc>
              <a:spcBef>
                <a:spcPts val="0"/>
              </a:spcBef>
              <a:spcAft>
                <a:spcPts val="0"/>
              </a:spcAft>
              <a:buSzPts val="1200"/>
              <a:buNone/>
              <a:defRPr/>
            </a:lvl9pPr>
          </a:lstStyle>
          <a:p/>
        </p:txBody>
      </p:sp>
      <p:sp>
        <p:nvSpPr>
          <p:cNvPr id="161" name="Google Shape;161;p20"/>
          <p:cNvSpPr txBox="1"/>
          <p:nvPr>
            <p:ph idx="7" type="subTitle"/>
          </p:nvPr>
        </p:nvSpPr>
        <p:spPr>
          <a:xfrm>
            <a:off x="721133" y="1276675"/>
            <a:ext cx="2459100" cy="5373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Raleway"/>
              <a:buNone/>
              <a:defRPr sz="1800">
                <a:solidFill>
                  <a:schemeClr val="dk1"/>
                </a:solidFill>
                <a:latin typeface="Reem Kufi"/>
                <a:ea typeface="Reem Kufi"/>
                <a:cs typeface="Reem Kufi"/>
                <a:sym typeface="Reem Kufi"/>
              </a:defRPr>
            </a:lvl1pPr>
            <a:lvl2pPr lvl="1"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2pPr>
            <a:lvl3pPr lvl="2"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3pPr>
            <a:lvl4pPr lvl="3"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4pPr>
            <a:lvl5pPr lvl="4"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5pPr>
            <a:lvl6pPr lvl="5"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6pPr>
            <a:lvl7pPr lvl="6"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7pPr>
            <a:lvl8pPr lvl="7"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8pPr>
            <a:lvl9pPr lvl="8"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9pPr>
          </a:lstStyle>
          <a:p/>
        </p:txBody>
      </p:sp>
      <p:sp>
        <p:nvSpPr>
          <p:cNvPr id="162" name="Google Shape;162;p20"/>
          <p:cNvSpPr txBox="1"/>
          <p:nvPr>
            <p:ph idx="8" type="subTitle"/>
          </p:nvPr>
        </p:nvSpPr>
        <p:spPr>
          <a:xfrm>
            <a:off x="3342234" y="1276675"/>
            <a:ext cx="2459100" cy="5373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Raleway"/>
              <a:buNone/>
              <a:defRPr sz="1800">
                <a:solidFill>
                  <a:schemeClr val="dk1"/>
                </a:solidFill>
                <a:latin typeface="Reem Kufi"/>
                <a:ea typeface="Reem Kufi"/>
                <a:cs typeface="Reem Kufi"/>
                <a:sym typeface="Reem Kufi"/>
              </a:defRPr>
            </a:lvl1pPr>
            <a:lvl2pPr lvl="1"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2pPr>
            <a:lvl3pPr lvl="2"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3pPr>
            <a:lvl4pPr lvl="3"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4pPr>
            <a:lvl5pPr lvl="4"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5pPr>
            <a:lvl6pPr lvl="5"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6pPr>
            <a:lvl7pPr lvl="6"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7pPr>
            <a:lvl8pPr lvl="7"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8pPr>
            <a:lvl9pPr lvl="8"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9pPr>
          </a:lstStyle>
          <a:p/>
        </p:txBody>
      </p:sp>
      <p:sp>
        <p:nvSpPr>
          <p:cNvPr id="163" name="Google Shape;163;p20"/>
          <p:cNvSpPr txBox="1"/>
          <p:nvPr>
            <p:ph idx="9" type="subTitle"/>
          </p:nvPr>
        </p:nvSpPr>
        <p:spPr>
          <a:xfrm>
            <a:off x="5963167" y="1276675"/>
            <a:ext cx="2459700" cy="5373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Raleway"/>
              <a:buNone/>
              <a:defRPr sz="1800">
                <a:solidFill>
                  <a:schemeClr val="dk1"/>
                </a:solidFill>
                <a:latin typeface="Reem Kufi"/>
                <a:ea typeface="Reem Kufi"/>
                <a:cs typeface="Reem Kufi"/>
                <a:sym typeface="Reem Kufi"/>
              </a:defRPr>
            </a:lvl1pPr>
            <a:lvl2pPr lvl="1"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2pPr>
            <a:lvl3pPr lvl="2"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3pPr>
            <a:lvl4pPr lvl="3"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4pPr>
            <a:lvl5pPr lvl="4"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5pPr>
            <a:lvl6pPr lvl="5"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6pPr>
            <a:lvl7pPr lvl="6"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7pPr>
            <a:lvl8pPr lvl="7"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8pPr>
            <a:lvl9pPr lvl="8"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9pPr>
          </a:lstStyle>
          <a:p/>
        </p:txBody>
      </p:sp>
      <p:sp>
        <p:nvSpPr>
          <p:cNvPr id="164" name="Google Shape;164;p20"/>
          <p:cNvSpPr txBox="1"/>
          <p:nvPr>
            <p:ph idx="13" type="subTitle"/>
          </p:nvPr>
        </p:nvSpPr>
        <p:spPr>
          <a:xfrm>
            <a:off x="721133" y="2973275"/>
            <a:ext cx="2459100" cy="5373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Raleway"/>
              <a:buNone/>
              <a:defRPr sz="1800">
                <a:solidFill>
                  <a:schemeClr val="dk1"/>
                </a:solidFill>
                <a:latin typeface="Reem Kufi"/>
                <a:ea typeface="Reem Kufi"/>
                <a:cs typeface="Reem Kufi"/>
                <a:sym typeface="Reem Kufi"/>
              </a:defRPr>
            </a:lvl1pPr>
            <a:lvl2pPr lvl="1"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2pPr>
            <a:lvl3pPr lvl="2"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3pPr>
            <a:lvl4pPr lvl="3"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4pPr>
            <a:lvl5pPr lvl="4"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5pPr>
            <a:lvl6pPr lvl="5"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6pPr>
            <a:lvl7pPr lvl="6"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7pPr>
            <a:lvl8pPr lvl="7"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8pPr>
            <a:lvl9pPr lvl="8"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9pPr>
          </a:lstStyle>
          <a:p/>
        </p:txBody>
      </p:sp>
      <p:sp>
        <p:nvSpPr>
          <p:cNvPr id="165" name="Google Shape;165;p20"/>
          <p:cNvSpPr txBox="1"/>
          <p:nvPr>
            <p:ph idx="14" type="subTitle"/>
          </p:nvPr>
        </p:nvSpPr>
        <p:spPr>
          <a:xfrm>
            <a:off x="3342234" y="2973275"/>
            <a:ext cx="2459100" cy="5373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Raleway"/>
              <a:buNone/>
              <a:defRPr sz="1800">
                <a:solidFill>
                  <a:schemeClr val="dk1"/>
                </a:solidFill>
                <a:latin typeface="Reem Kufi"/>
                <a:ea typeface="Reem Kufi"/>
                <a:cs typeface="Reem Kufi"/>
                <a:sym typeface="Reem Kufi"/>
              </a:defRPr>
            </a:lvl1pPr>
            <a:lvl2pPr lvl="1"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2pPr>
            <a:lvl3pPr lvl="2"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3pPr>
            <a:lvl4pPr lvl="3"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4pPr>
            <a:lvl5pPr lvl="4"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5pPr>
            <a:lvl6pPr lvl="5"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6pPr>
            <a:lvl7pPr lvl="6"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7pPr>
            <a:lvl8pPr lvl="7"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8pPr>
            <a:lvl9pPr lvl="8"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9pPr>
          </a:lstStyle>
          <a:p/>
        </p:txBody>
      </p:sp>
      <p:sp>
        <p:nvSpPr>
          <p:cNvPr id="166" name="Google Shape;166;p20"/>
          <p:cNvSpPr txBox="1"/>
          <p:nvPr>
            <p:ph idx="15" type="subTitle"/>
          </p:nvPr>
        </p:nvSpPr>
        <p:spPr>
          <a:xfrm>
            <a:off x="5963467" y="2973275"/>
            <a:ext cx="2459100" cy="5373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Raleway"/>
              <a:buNone/>
              <a:defRPr sz="1800">
                <a:solidFill>
                  <a:schemeClr val="dk1"/>
                </a:solidFill>
                <a:latin typeface="Reem Kufi"/>
                <a:ea typeface="Reem Kufi"/>
                <a:cs typeface="Reem Kufi"/>
                <a:sym typeface="Reem Kufi"/>
              </a:defRPr>
            </a:lvl1pPr>
            <a:lvl2pPr lvl="1"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2pPr>
            <a:lvl3pPr lvl="2"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3pPr>
            <a:lvl4pPr lvl="3"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4pPr>
            <a:lvl5pPr lvl="4"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5pPr>
            <a:lvl6pPr lvl="5"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6pPr>
            <a:lvl7pPr lvl="6"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7pPr>
            <a:lvl8pPr lvl="7"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8pPr>
            <a:lvl9pPr lvl="8"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9pPr>
          </a:lstStyle>
          <a:p/>
        </p:txBody>
      </p:sp>
      <p:sp>
        <p:nvSpPr>
          <p:cNvPr id="167" name="Google Shape;167;p20"/>
          <p:cNvSpPr/>
          <p:nvPr/>
        </p:nvSpPr>
        <p:spPr>
          <a:xfrm flipH="1">
            <a:off x="7463803" y="-16888"/>
            <a:ext cx="1727803" cy="1263488"/>
          </a:xfrm>
          <a:custGeom>
            <a:rect b="b" l="l" r="r" t="t"/>
            <a:pathLst>
              <a:path extrusionOk="0" h="61611" w="58679">
                <a:moveTo>
                  <a:pt x="0" y="0"/>
                </a:moveTo>
                <a:lnTo>
                  <a:pt x="0" y="61221"/>
                </a:lnTo>
                <a:cubicBezTo>
                  <a:pt x="1143" y="61483"/>
                  <a:pt x="2397" y="61611"/>
                  <a:pt x="3699" y="61611"/>
                </a:cubicBezTo>
                <a:cubicBezTo>
                  <a:pt x="9201" y="61611"/>
                  <a:pt x="15583" y="59335"/>
                  <a:pt x="18296" y="55308"/>
                </a:cubicBezTo>
                <a:cubicBezTo>
                  <a:pt x="20673" y="51772"/>
                  <a:pt x="21260" y="45694"/>
                  <a:pt x="21681" y="41466"/>
                </a:cubicBezTo>
                <a:cubicBezTo>
                  <a:pt x="21982" y="38367"/>
                  <a:pt x="21064" y="35357"/>
                  <a:pt x="21064" y="32273"/>
                </a:cubicBezTo>
                <a:cubicBezTo>
                  <a:pt x="21064" y="29324"/>
                  <a:pt x="21952" y="26857"/>
                  <a:pt x="23216" y="24254"/>
                </a:cubicBezTo>
                <a:cubicBezTo>
                  <a:pt x="25641" y="19242"/>
                  <a:pt x="29708" y="17123"/>
                  <a:pt x="34841" y="17123"/>
                </a:cubicBezTo>
                <a:cubicBezTo>
                  <a:pt x="35503" y="17123"/>
                  <a:pt x="36182" y="17159"/>
                  <a:pt x="36877" y="17227"/>
                </a:cubicBezTo>
                <a:cubicBezTo>
                  <a:pt x="39682" y="17497"/>
                  <a:pt x="43430" y="18201"/>
                  <a:pt x="47020" y="18201"/>
                </a:cubicBezTo>
                <a:cubicBezTo>
                  <a:pt x="50439" y="18201"/>
                  <a:pt x="53715" y="17562"/>
                  <a:pt x="55895" y="15301"/>
                </a:cubicBezTo>
                <a:cubicBezTo>
                  <a:pt x="58679" y="12428"/>
                  <a:pt x="57701" y="6831"/>
                  <a:pt x="56497" y="3491"/>
                </a:cubicBezTo>
                <a:cubicBezTo>
                  <a:pt x="56031" y="2242"/>
                  <a:pt x="55384" y="1068"/>
                  <a:pt x="545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20"/>
          <p:cNvSpPr/>
          <p:nvPr/>
        </p:nvSpPr>
        <p:spPr>
          <a:xfrm flipH="1">
            <a:off x="7946185" y="-94300"/>
            <a:ext cx="1440714" cy="1293141"/>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20"/>
          <p:cNvSpPr/>
          <p:nvPr/>
        </p:nvSpPr>
        <p:spPr>
          <a:xfrm>
            <a:off x="-706398" y="404474"/>
            <a:ext cx="1317091" cy="872196"/>
          </a:xfrm>
          <a:custGeom>
            <a:rect b="b" l="l" r="r" t="t"/>
            <a:pathLst>
              <a:path extrusionOk="0" h="27955" w="29401">
                <a:moveTo>
                  <a:pt x="15772" y="1"/>
                </a:moveTo>
                <a:cubicBezTo>
                  <a:pt x="9763" y="1"/>
                  <a:pt x="5698" y="3755"/>
                  <a:pt x="3627" y="5287"/>
                </a:cubicBezTo>
                <a:cubicBezTo>
                  <a:pt x="1174" y="7092"/>
                  <a:pt x="0" y="11456"/>
                  <a:pt x="978" y="14314"/>
                </a:cubicBezTo>
                <a:cubicBezTo>
                  <a:pt x="1866" y="16902"/>
                  <a:pt x="3401" y="19174"/>
                  <a:pt x="3762" y="21927"/>
                </a:cubicBezTo>
                <a:cubicBezTo>
                  <a:pt x="3927" y="23221"/>
                  <a:pt x="3732" y="24229"/>
                  <a:pt x="4725" y="25252"/>
                </a:cubicBezTo>
                <a:cubicBezTo>
                  <a:pt x="5763" y="26321"/>
                  <a:pt x="7283" y="26907"/>
                  <a:pt x="8682" y="27329"/>
                </a:cubicBezTo>
                <a:cubicBezTo>
                  <a:pt x="9959" y="27714"/>
                  <a:pt x="11584" y="27954"/>
                  <a:pt x="13183" y="27954"/>
                </a:cubicBezTo>
                <a:cubicBezTo>
                  <a:pt x="14579" y="27954"/>
                  <a:pt x="15955" y="27772"/>
                  <a:pt x="17062" y="27344"/>
                </a:cubicBezTo>
                <a:cubicBezTo>
                  <a:pt x="18537" y="26772"/>
                  <a:pt x="19801" y="25463"/>
                  <a:pt x="20914" y="24365"/>
                </a:cubicBezTo>
                <a:cubicBezTo>
                  <a:pt x="22178" y="23101"/>
                  <a:pt x="23577" y="22168"/>
                  <a:pt x="24931" y="21040"/>
                </a:cubicBezTo>
                <a:cubicBezTo>
                  <a:pt x="27264" y="19069"/>
                  <a:pt x="28452" y="16661"/>
                  <a:pt x="28648" y="13652"/>
                </a:cubicBezTo>
                <a:cubicBezTo>
                  <a:pt x="28828" y="10839"/>
                  <a:pt x="29400" y="7032"/>
                  <a:pt x="27670" y="4550"/>
                </a:cubicBezTo>
                <a:cubicBezTo>
                  <a:pt x="26617" y="3060"/>
                  <a:pt x="24856" y="3000"/>
                  <a:pt x="23412" y="2142"/>
                </a:cubicBezTo>
                <a:cubicBezTo>
                  <a:pt x="22043" y="1300"/>
                  <a:pt x="20553" y="698"/>
                  <a:pt x="18988" y="352"/>
                </a:cubicBezTo>
                <a:cubicBezTo>
                  <a:pt x="17861" y="108"/>
                  <a:pt x="16789" y="1"/>
                  <a:pt x="157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20"/>
          <p:cNvSpPr/>
          <p:nvPr/>
        </p:nvSpPr>
        <p:spPr>
          <a:xfrm>
            <a:off x="0" y="4347725"/>
            <a:ext cx="1243550" cy="795768"/>
          </a:xfrm>
          <a:custGeom>
            <a:rect b="b" l="l" r="r" t="t"/>
            <a:pathLst>
              <a:path extrusionOk="0" h="35971" w="56212">
                <a:moveTo>
                  <a:pt x="36763" y="0"/>
                </a:moveTo>
                <a:cubicBezTo>
                  <a:pt x="24800" y="0"/>
                  <a:pt x="10221" y="4623"/>
                  <a:pt x="0" y="11266"/>
                </a:cubicBezTo>
                <a:lnTo>
                  <a:pt x="0" y="35971"/>
                </a:lnTo>
                <a:lnTo>
                  <a:pt x="23412" y="35971"/>
                </a:lnTo>
                <a:cubicBezTo>
                  <a:pt x="23682" y="35324"/>
                  <a:pt x="23953" y="34707"/>
                  <a:pt x="24239" y="34105"/>
                </a:cubicBezTo>
                <a:cubicBezTo>
                  <a:pt x="30573" y="21030"/>
                  <a:pt x="39119" y="25078"/>
                  <a:pt x="51051" y="20850"/>
                </a:cubicBezTo>
                <a:cubicBezTo>
                  <a:pt x="55595" y="19240"/>
                  <a:pt x="56211" y="11958"/>
                  <a:pt x="53834" y="6948"/>
                </a:cubicBezTo>
                <a:cubicBezTo>
                  <a:pt x="51457" y="1952"/>
                  <a:pt x="44897" y="463"/>
                  <a:pt x="39751" y="102"/>
                </a:cubicBezTo>
                <a:cubicBezTo>
                  <a:pt x="38777" y="33"/>
                  <a:pt x="37779" y="0"/>
                  <a:pt x="367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20"/>
          <p:cNvSpPr/>
          <p:nvPr/>
        </p:nvSpPr>
        <p:spPr>
          <a:xfrm>
            <a:off x="8604453" y="2802700"/>
            <a:ext cx="660312" cy="2347150"/>
          </a:xfrm>
          <a:custGeom>
            <a:rect b="b" l="l" r="r" t="t"/>
            <a:pathLst>
              <a:path extrusionOk="0" h="93886" w="51187">
                <a:moveTo>
                  <a:pt x="50344" y="1"/>
                </a:moveTo>
                <a:cubicBezTo>
                  <a:pt x="49366" y="888"/>
                  <a:pt x="48327" y="1731"/>
                  <a:pt x="47244" y="2513"/>
                </a:cubicBezTo>
                <a:cubicBezTo>
                  <a:pt x="40323" y="7508"/>
                  <a:pt x="32198" y="10292"/>
                  <a:pt x="24630" y="14128"/>
                </a:cubicBezTo>
                <a:cubicBezTo>
                  <a:pt x="20282" y="16325"/>
                  <a:pt x="16009" y="18913"/>
                  <a:pt x="12624" y="22464"/>
                </a:cubicBezTo>
                <a:cubicBezTo>
                  <a:pt x="9223" y="26000"/>
                  <a:pt x="7102" y="30288"/>
                  <a:pt x="6500" y="35162"/>
                </a:cubicBezTo>
                <a:cubicBezTo>
                  <a:pt x="5808" y="40699"/>
                  <a:pt x="6620" y="46326"/>
                  <a:pt x="7267" y="51833"/>
                </a:cubicBezTo>
                <a:cubicBezTo>
                  <a:pt x="7990" y="57926"/>
                  <a:pt x="8245" y="64005"/>
                  <a:pt x="7508" y="70098"/>
                </a:cubicBezTo>
                <a:cubicBezTo>
                  <a:pt x="6500" y="78419"/>
                  <a:pt x="3957" y="86483"/>
                  <a:pt x="0" y="93886"/>
                </a:cubicBezTo>
                <a:lnTo>
                  <a:pt x="662" y="93886"/>
                </a:lnTo>
                <a:cubicBezTo>
                  <a:pt x="3656" y="88229"/>
                  <a:pt x="5838" y="82180"/>
                  <a:pt x="7132" y="75906"/>
                </a:cubicBezTo>
                <a:cubicBezTo>
                  <a:pt x="8396" y="69752"/>
                  <a:pt x="8817" y="63433"/>
                  <a:pt x="8381" y="57159"/>
                </a:cubicBezTo>
                <a:cubicBezTo>
                  <a:pt x="7975" y="51412"/>
                  <a:pt x="6876" y="45724"/>
                  <a:pt x="6831" y="39947"/>
                </a:cubicBezTo>
                <a:cubicBezTo>
                  <a:pt x="6801" y="37103"/>
                  <a:pt x="7012" y="34214"/>
                  <a:pt x="7824" y="31476"/>
                </a:cubicBezTo>
                <a:cubicBezTo>
                  <a:pt x="8591" y="28964"/>
                  <a:pt x="9840" y="26631"/>
                  <a:pt x="11510" y="24585"/>
                </a:cubicBezTo>
                <a:cubicBezTo>
                  <a:pt x="14700" y="20583"/>
                  <a:pt x="19078" y="17709"/>
                  <a:pt x="23562" y="15332"/>
                </a:cubicBezTo>
                <a:cubicBezTo>
                  <a:pt x="31281" y="11240"/>
                  <a:pt x="39676" y="8471"/>
                  <a:pt x="46883" y="3461"/>
                </a:cubicBezTo>
                <a:cubicBezTo>
                  <a:pt x="48403" y="2423"/>
                  <a:pt x="49847" y="1264"/>
                  <a:pt x="51186" y="1"/>
                </a:cubicBezTo>
                <a:close/>
              </a:path>
            </a:pathLst>
          </a:custGeom>
          <a:solidFill>
            <a:schemeClr val="accent2"/>
          </a:solidFill>
          <a:ln cap="flat" cmpd="sng" w="381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20"/>
          <p:cNvSpPr/>
          <p:nvPr/>
        </p:nvSpPr>
        <p:spPr>
          <a:xfrm flipH="1" rot="10800000">
            <a:off x="7996250" y="3870446"/>
            <a:ext cx="1152773" cy="1273054"/>
          </a:xfrm>
          <a:custGeom>
            <a:rect b="b" l="l" r="r" t="t"/>
            <a:pathLst>
              <a:path extrusionOk="0" h="44897" w="40655">
                <a:moveTo>
                  <a:pt x="1099" y="0"/>
                </a:moveTo>
                <a:cubicBezTo>
                  <a:pt x="1" y="6109"/>
                  <a:pt x="1325" y="13586"/>
                  <a:pt x="3236" y="18521"/>
                </a:cubicBezTo>
                <a:cubicBezTo>
                  <a:pt x="6802" y="27639"/>
                  <a:pt x="13422" y="30874"/>
                  <a:pt x="22795" y="32378"/>
                </a:cubicBezTo>
                <a:cubicBezTo>
                  <a:pt x="27610" y="33146"/>
                  <a:pt x="30348" y="33898"/>
                  <a:pt x="33493" y="37720"/>
                </a:cubicBezTo>
                <a:cubicBezTo>
                  <a:pt x="35479" y="40127"/>
                  <a:pt x="37781" y="43181"/>
                  <a:pt x="40655" y="44896"/>
                </a:cubicBezTo>
                <a:lnTo>
                  <a:pt x="4065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3" name="Shape 13"/>
        <p:cNvGrpSpPr/>
        <p:nvPr/>
      </p:nvGrpSpPr>
      <p:grpSpPr>
        <a:xfrm>
          <a:off x="0" y="0"/>
          <a:ext cx="0" cy="0"/>
          <a:chOff x="0" y="0"/>
          <a:chExt cx="0" cy="0"/>
        </a:xfrm>
      </p:grpSpPr>
      <p:sp>
        <p:nvSpPr>
          <p:cNvPr id="14" name="Google Shape;14;p3"/>
          <p:cNvSpPr txBox="1"/>
          <p:nvPr>
            <p:ph type="title"/>
          </p:nvPr>
        </p:nvSpPr>
        <p:spPr>
          <a:xfrm>
            <a:off x="2391900" y="2466650"/>
            <a:ext cx="4360200" cy="1590900"/>
          </a:xfrm>
          <a:prstGeom prst="rect">
            <a:avLst/>
          </a:prstGeom>
        </p:spPr>
        <p:txBody>
          <a:bodyPr anchorCtr="0" anchor="b" bIns="91425" lIns="91425" spcFirstLastPara="1" rIns="91425" wrap="square" tIns="91425">
            <a:noAutofit/>
          </a:bodyPr>
          <a:lstStyle>
            <a:lvl1pPr lvl="0" algn="ctr">
              <a:spcBef>
                <a:spcPts val="0"/>
              </a:spcBef>
              <a:spcAft>
                <a:spcPts val="0"/>
              </a:spcAft>
              <a:buSzPts val="5000"/>
              <a:buNone/>
              <a:defRPr sz="4500"/>
            </a:lvl1pPr>
            <a:lvl2pPr lvl="1" algn="ctr">
              <a:spcBef>
                <a:spcPts val="0"/>
              </a:spcBef>
              <a:spcAft>
                <a:spcPts val="0"/>
              </a:spcAft>
              <a:buSzPts val="5000"/>
              <a:buNone/>
              <a:defRPr sz="5000"/>
            </a:lvl2pPr>
            <a:lvl3pPr lvl="2" algn="ctr">
              <a:spcBef>
                <a:spcPts val="0"/>
              </a:spcBef>
              <a:spcAft>
                <a:spcPts val="0"/>
              </a:spcAft>
              <a:buSzPts val="5000"/>
              <a:buNone/>
              <a:defRPr sz="5000"/>
            </a:lvl3pPr>
            <a:lvl4pPr lvl="3" algn="ctr">
              <a:spcBef>
                <a:spcPts val="0"/>
              </a:spcBef>
              <a:spcAft>
                <a:spcPts val="0"/>
              </a:spcAft>
              <a:buSzPts val="5000"/>
              <a:buNone/>
              <a:defRPr sz="5000"/>
            </a:lvl4pPr>
            <a:lvl5pPr lvl="4" algn="ctr">
              <a:spcBef>
                <a:spcPts val="0"/>
              </a:spcBef>
              <a:spcAft>
                <a:spcPts val="0"/>
              </a:spcAft>
              <a:buSzPts val="5000"/>
              <a:buNone/>
              <a:defRPr sz="5000"/>
            </a:lvl5pPr>
            <a:lvl6pPr lvl="5" algn="ctr">
              <a:spcBef>
                <a:spcPts val="0"/>
              </a:spcBef>
              <a:spcAft>
                <a:spcPts val="0"/>
              </a:spcAft>
              <a:buSzPts val="5000"/>
              <a:buNone/>
              <a:defRPr sz="5000"/>
            </a:lvl6pPr>
            <a:lvl7pPr lvl="6" algn="ctr">
              <a:spcBef>
                <a:spcPts val="0"/>
              </a:spcBef>
              <a:spcAft>
                <a:spcPts val="0"/>
              </a:spcAft>
              <a:buSzPts val="5000"/>
              <a:buNone/>
              <a:defRPr sz="5000"/>
            </a:lvl7pPr>
            <a:lvl8pPr lvl="7" algn="ctr">
              <a:spcBef>
                <a:spcPts val="0"/>
              </a:spcBef>
              <a:spcAft>
                <a:spcPts val="0"/>
              </a:spcAft>
              <a:buSzPts val="5000"/>
              <a:buNone/>
              <a:defRPr sz="5000"/>
            </a:lvl8pPr>
            <a:lvl9pPr lvl="8" algn="ctr">
              <a:spcBef>
                <a:spcPts val="0"/>
              </a:spcBef>
              <a:spcAft>
                <a:spcPts val="0"/>
              </a:spcAft>
              <a:buSzPts val="5000"/>
              <a:buNone/>
              <a:defRPr sz="5000"/>
            </a:lvl9pPr>
          </a:lstStyle>
          <a:p/>
        </p:txBody>
      </p:sp>
      <p:sp>
        <p:nvSpPr>
          <p:cNvPr id="15" name="Google Shape;15;p3"/>
          <p:cNvSpPr txBox="1"/>
          <p:nvPr>
            <p:ph hasCustomPrompt="1" idx="2" type="title"/>
          </p:nvPr>
        </p:nvSpPr>
        <p:spPr>
          <a:xfrm>
            <a:off x="4027150" y="890101"/>
            <a:ext cx="1089900" cy="11475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SzPts val="6000"/>
              <a:buNone/>
              <a:defRPr sz="5000">
                <a:solidFill>
                  <a:schemeClr val="dk2"/>
                </a:solidFill>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16" name="Google Shape;16;p3"/>
          <p:cNvSpPr/>
          <p:nvPr/>
        </p:nvSpPr>
        <p:spPr>
          <a:xfrm rot="-5400000">
            <a:off x="-636463" y="1523261"/>
            <a:ext cx="4178134" cy="3028148"/>
          </a:xfrm>
          <a:custGeom>
            <a:rect b="b" l="l" r="r" t="t"/>
            <a:pathLst>
              <a:path extrusionOk="0" h="74356" w="78751">
                <a:moveTo>
                  <a:pt x="78459" y="4365"/>
                </a:moveTo>
                <a:cubicBezTo>
                  <a:pt x="78455" y="4405"/>
                  <a:pt x="78452" y="4444"/>
                  <a:pt x="78449" y="4484"/>
                </a:cubicBezTo>
                <a:cubicBezTo>
                  <a:pt x="78453" y="4441"/>
                  <a:pt x="78456" y="4402"/>
                  <a:pt x="78459" y="4365"/>
                </a:cubicBezTo>
                <a:close/>
                <a:moveTo>
                  <a:pt x="72450" y="18859"/>
                </a:moveTo>
                <a:lnTo>
                  <a:pt x="72450" y="18859"/>
                </a:lnTo>
                <a:cubicBezTo>
                  <a:pt x="72452" y="18859"/>
                  <a:pt x="72420" y="18907"/>
                  <a:pt x="72371" y="18973"/>
                </a:cubicBezTo>
                <a:cubicBezTo>
                  <a:pt x="72425" y="18891"/>
                  <a:pt x="72449" y="18859"/>
                  <a:pt x="72450" y="18859"/>
                </a:cubicBezTo>
                <a:close/>
                <a:moveTo>
                  <a:pt x="72336" y="19038"/>
                </a:moveTo>
                <a:lnTo>
                  <a:pt x="72336" y="19038"/>
                </a:lnTo>
                <a:cubicBezTo>
                  <a:pt x="72285" y="19111"/>
                  <a:pt x="72236" y="19184"/>
                  <a:pt x="72190" y="19259"/>
                </a:cubicBezTo>
                <a:cubicBezTo>
                  <a:pt x="72253" y="19174"/>
                  <a:pt x="72302" y="19097"/>
                  <a:pt x="72336" y="19038"/>
                </a:cubicBezTo>
                <a:close/>
                <a:moveTo>
                  <a:pt x="0" y="0"/>
                </a:moveTo>
                <a:lnTo>
                  <a:pt x="0" y="74356"/>
                </a:lnTo>
                <a:cubicBezTo>
                  <a:pt x="918" y="74115"/>
                  <a:pt x="1806" y="73829"/>
                  <a:pt x="2693" y="73513"/>
                </a:cubicBezTo>
                <a:cubicBezTo>
                  <a:pt x="3130" y="73348"/>
                  <a:pt x="3551" y="73197"/>
                  <a:pt x="3987" y="73017"/>
                </a:cubicBezTo>
                <a:lnTo>
                  <a:pt x="4303" y="72896"/>
                </a:lnTo>
                <a:lnTo>
                  <a:pt x="4394" y="72851"/>
                </a:lnTo>
                <a:cubicBezTo>
                  <a:pt x="5146" y="72520"/>
                  <a:pt x="5898" y="72159"/>
                  <a:pt x="6635" y="71798"/>
                </a:cubicBezTo>
                <a:cubicBezTo>
                  <a:pt x="8125" y="71046"/>
                  <a:pt x="9569" y="70203"/>
                  <a:pt x="10969" y="69301"/>
                </a:cubicBezTo>
                <a:cubicBezTo>
                  <a:pt x="12338" y="68428"/>
                  <a:pt x="13647" y="67495"/>
                  <a:pt x="14941" y="66532"/>
                </a:cubicBezTo>
                <a:lnTo>
                  <a:pt x="15257" y="66291"/>
                </a:lnTo>
                <a:lnTo>
                  <a:pt x="15753" y="65885"/>
                </a:lnTo>
                <a:cubicBezTo>
                  <a:pt x="16084" y="65629"/>
                  <a:pt x="16400" y="65359"/>
                  <a:pt x="16731" y="65088"/>
                </a:cubicBezTo>
                <a:cubicBezTo>
                  <a:pt x="17333" y="64591"/>
                  <a:pt x="17935" y="64080"/>
                  <a:pt x="18507" y="63538"/>
                </a:cubicBezTo>
                <a:cubicBezTo>
                  <a:pt x="19123" y="62936"/>
                  <a:pt x="19710" y="62304"/>
                  <a:pt x="20282" y="61657"/>
                </a:cubicBezTo>
                <a:cubicBezTo>
                  <a:pt x="20508" y="61402"/>
                  <a:pt x="20718" y="61131"/>
                  <a:pt x="20944" y="60860"/>
                </a:cubicBezTo>
                <a:lnTo>
                  <a:pt x="20974" y="60830"/>
                </a:lnTo>
                <a:lnTo>
                  <a:pt x="21275" y="60424"/>
                </a:lnTo>
                <a:cubicBezTo>
                  <a:pt x="22163" y="59175"/>
                  <a:pt x="22975" y="57881"/>
                  <a:pt x="23712" y="56542"/>
                </a:cubicBezTo>
                <a:cubicBezTo>
                  <a:pt x="25187" y="53894"/>
                  <a:pt x="26406" y="51125"/>
                  <a:pt x="27730" y="48402"/>
                </a:cubicBezTo>
                <a:cubicBezTo>
                  <a:pt x="30543" y="42564"/>
                  <a:pt x="34154" y="36426"/>
                  <a:pt x="40052" y="33281"/>
                </a:cubicBezTo>
                <a:cubicBezTo>
                  <a:pt x="45649" y="30302"/>
                  <a:pt x="51999" y="30332"/>
                  <a:pt x="58002" y="28692"/>
                </a:cubicBezTo>
                <a:cubicBezTo>
                  <a:pt x="58679" y="28512"/>
                  <a:pt x="59356" y="28301"/>
                  <a:pt x="60018" y="28075"/>
                </a:cubicBezTo>
                <a:cubicBezTo>
                  <a:pt x="60274" y="27985"/>
                  <a:pt x="60515" y="27880"/>
                  <a:pt x="60770" y="27789"/>
                </a:cubicBezTo>
                <a:cubicBezTo>
                  <a:pt x="60873" y="27755"/>
                  <a:pt x="61414" y="27497"/>
                  <a:pt x="61444" y="27497"/>
                </a:cubicBezTo>
                <a:cubicBezTo>
                  <a:pt x="61454" y="27497"/>
                  <a:pt x="61410" y="27524"/>
                  <a:pt x="61282" y="27594"/>
                </a:cubicBezTo>
                <a:cubicBezTo>
                  <a:pt x="61164" y="27659"/>
                  <a:pt x="61124" y="27685"/>
                  <a:pt x="61133" y="27685"/>
                </a:cubicBezTo>
                <a:cubicBezTo>
                  <a:pt x="61164" y="27685"/>
                  <a:pt x="61756" y="27393"/>
                  <a:pt x="61884" y="27323"/>
                </a:cubicBezTo>
                <a:cubicBezTo>
                  <a:pt x="62155" y="27203"/>
                  <a:pt x="62425" y="27067"/>
                  <a:pt x="62681" y="26947"/>
                </a:cubicBezTo>
                <a:cubicBezTo>
                  <a:pt x="63178" y="26691"/>
                  <a:pt x="63659" y="26435"/>
                  <a:pt x="64141" y="26165"/>
                </a:cubicBezTo>
                <a:cubicBezTo>
                  <a:pt x="65149" y="25593"/>
                  <a:pt x="66127" y="24961"/>
                  <a:pt x="67059" y="24284"/>
                </a:cubicBezTo>
                <a:cubicBezTo>
                  <a:pt x="67180" y="24179"/>
                  <a:pt x="67315" y="24073"/>
                  <a:pt x="67451" y="23983"/>
                </a:cubicBezTo>
                <a:cubicBezTo>
                  <a:pt x="67616" y="23863"/>
                  <a:pt x="67782" y="23727"/>
                  <a:pt x="67932" y="23592"/>
                </a:cubicBezTo>
                <a:cubicBezTo>
                  <a:pt x="68353" y="23246"/>
                  <a:pt x="68745" y="22900"/>
                  <a:pt x="69136" y="22539"/>
                </a:cubicBezTo>
                <a:cubicBezTo>
                  <a:pt x="69963" y="21771"/>
                  <a:pt x="70746" y="20944"/>
                  <a:pt x="71498" y="20101"/>
                </a:cubicBezTo>
                <a:cubicBezTo>
                  <a:pt x="71694" y="19860"/>
                  <a:pt x="71904" y="19620"/>
                  <a:pt x="72100" y="19364"/>
                </a:cubicBezTo>
                <a:cubicBezTo>
                  <a:pt x="72175" y="19274"/>
                  <a:pt x="72295" y="19093"/>
                  <a:pt x="72371" y="18973"/>
                </a:cubicBezTo>
                <a:lnTo>
                  <a:pt x="72371" y="18973"/>
                </a:lnTo>
                <a:cubicBezTo>
                  <a:pt x="72362" y="18991"/>
                  <a:pt x="72350" y="19013"/>
                  <a:pt x="72336" y="19038"/>
                </a:cubicBezTo>
                <a:lnTo>
                  <a:pt x="72336" y="19038"/>
                </a:lnTo>
                <a:cubicBezTo>
                  <a:pt x="72582" y="18683"/>
                  <a:pt x="72871" y="18344"/>
                  <a:pt x="73108" y="17995"/>
                </a:cubicBezTo>
                <a:cubicBezTo>
                  <a:pt x="73755" y="17062"/>
                  <a:pt x="74342" y="16114"/>
                  <a:pt x="74883" y="15121"/>
                </a:cubicBezTo>
                <a:cubicBezTo>
                  <a:pt x="75169" y="14609"/>
                  <a:pt x="75440" y="14068"/>
                  <a:pt x="75696" y="13541"/>
                </a:cubicBezTo>
                <a:cubicBezTo>
                  <a:pt x="75816" y="13285"/>
                  <a:pt x="75936" y="13030"/>
                  <a:pt x="76057" y="12789"/>
                </a:cubicBezTo>
                <a:cubicBezTo>
                  <a:pt x="76101" y="12689"/>
                  <a:pt x="76293" y="12230"/>
                  <a:pt x="76294" y="12230"/>
                </a:cubicBezTo>
                <a:lnTo>
                  <a:pt x="76294" y="12230"/>
                </a:lnTo>
                <a:cubicBezTo>
                  <a:pt x="76294" y="12230"/>
                  <a:pt x="76271" y="12288"/>
                  <a:pt x="76207" y="12443"/>
                </a:cubicBezTo>
                <a:lnTo>
                  <a:pt x="76177" y="12548"/>
                </a:lnTo>
                <a:lnTo>
                  <a:pt x="76283" y="12292"/>
                </a:lnTo>
                <a:cubicBezTo>
                  <a:pt x="76328" y="12157"/>
                  <a:pt x="76373" y="12022"/>
                  <a:pt x="76433" y="11901"/>
                </a:cubicBezTo>
                <a:cubicBezTo>
                  <a:pt x="76538" y="11630"/>
                  <a:pt x="76629" y="11375"/>
                  <a:pt x="76719" y="11104"/>
                </a:cubicBezTo>
                <a:cubicBezTo>
                  <a:pt x="76914" y="10607"/>
                  <a:pt x="77080" y="10111"/>
                  <a:pt x="77230" y="9599"/>
                </a:cubicBezTo>
                <a:cubicBezTo>
                  <a:pt x="77576" y="8531"/>
                  <a:pt x="77847" y="7448"/>
                  <a:pt x="78088" y="6334"/>
                </a:cubicBezTo>
                <a:cubicBezTo>
                  <a:pt x="78208" y="5763"/>
                  <a:pt x="78329" y="5161"/>
                  <a:pt x="78419" y="4574"/>
                </a:cubicBezTo>
                <a:cubicBezTo>
                  <a:pt x="78448" y="4390"/>
                  <a:pt x="78489" y="3940"/>
                  <a:pt x="78491" y="3940"/>
                </a:cubicBezTo>
                <a:lnTo>
                  <a:pt x="78491" y="3940"/>
                </a:lnTo>
                <a:cubicBezTo>
                  <a:pt x="78492" y="3940"/>
                  <a:pt x="78484" y="4052"/>
                  <a:pt x="78459" y="4365"/>
                </a:cubicBezTo>
                <a:lnTo>
                  <a:pt x="78459" y="4365"/>
                </a:lnTo>
                <a:cubicBezTo>
                  <a:pt x="78478" y="4160"/>
                  <a:pt x="78512" y="3948"/>
                  <a:pt x="78524" y="3746"/>
                </a:cubicBezTo>
                <a:cubicBezTo>
                  <a:pt x="78660" y="2618"/>
                  <a:pt x="78720" y="1490"/>
                  <a:pt x="78750" y="361"/>
                </a:cubicBezTo>
                <a:lnTo>
                  <a:pt x="78750" y="0"/>
                </a:lnTo>
                <a:close/>
              </a:path>
            </a:pathLst>
          </a:custGeom>
          <a:solidFill>
            <a:srgbClr val="FFFBF5">
              <a:alpha val="37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3"/>
          <p:cNvSpPr/>
          <p:nvPr/>
        </p:nvSpPr>
        <p:spPr>
          <a:xfrm flipH="1">
            <a:off x="4998962" y="-17113"/>
            <a:ext cx="4178134" cy="3028148"/>
          </a:xfrm>
          <a:custGeom>
            <a:rect b="b" l="l" r="r" t="t"/>
            <a:pathLst>
              <a:path extrusionOk="0" h="74356" w="78751">
                <a:moveTo>
                  <a:pt x="78459" y="4365"/>
                </a:moveTo>
                <a:cubicBezTo>
                  <a:pt x="78455" y="4405"/>
                  <a:pt x="78452" y="4444"/>
                  <a:pt x="78449" y="4484"/>
                </a:cubicBezTo>
                <a:cubicBezTo>
                  <a:pt x="78453" y="4441"/>
                  <a:pt x="78456" y="4402"/>
                  <a:pt x="78459" y="4365"/>
                </a:cubicBezTo>
                <a:close/>
                <a:moveTo>
                  <a:pt x="72450" y="18859"/>
                </a:moveTo>
                <a:lnTo>
                  <a:pt x="72450" y="18859"/>
                </a:lnTo>
                <a:cubicBezTo>
                  <a:pt x="72452" y="18859"/>
                  <a:pt x="72420" y="18907"/>
                  <a:pt x="72371" y="18973"/>
                </a:cubicBezTo>
                <a:cubicBezTo>
                  <a:pt x="72425" y="18891"/>
                  <a:pt x="72449" y="18859"/>
                  <a:pt x="72450" y="18859"/>
                </a:cubicBezTo>
                <a:close/>
                <a:moveTo>
                  <a:pt x="72336" y="19038"/>
                </a:moveTo>
                <a:lnTo>
                  <a:pt x="72336" y="19038"/>
                </a:lnTo>
                <a:cubicBezTo>
                  <a:pt x="72285" y="19111"/>
                  <a:pt x="72236" y="19184"/>
                  <a:pt x="72190" y="19259"/>
                </a:cubicBezTo>
                <a:cubicBezTo>
                  <a:pt x="72253" y="19174"/>
                  <a:pt x="72302" y="19097"/>
                  <a:pt x="72336" y="19038"/>
                </a:cubicBezTo>
                <a:close/>
                <a:moveTo>
                  <a:pt x="0" y="0"/>
                </a:moveTo>
                <a:lnTo>
                  <a:pt x="0" y="74356"/>
                </a:lnTo>
                <a:cubicBezTo>
                  <a:pt x="918" y="74115"/>
                  <a:pt x="1806" y="73829"/>
                  <a:pt x="2693" y="73513"/>
                </a:cubicBezTo>
                <a:cubicBezTo>
                  <a:pt x="3130" y="73348"/>
                  <a:pt x="3551" y="73197"/>
                  <a:pt x="3987" y="73017"/>
                </a:cubicBezTo>
                <a:lnTo>
                  <a:pt x="4303" y="72896"/>
                </a:lnTo>
                <a:lnTo>
                  <a:pt x="4394" y="72851"/>
                </a:lnTo>
                <a:cubicBezTo>
                  <a:pt x="5146" y="72520"/>
                  <a:pt x="5898" y="72159"/>
                  <a:pt x="6635" y="71798"/>
                </a:cubicBezTo>
                <a:cubicBezTo>
                  <a:pt x="8125" y="71046"/>
                  <a:pt x="9569" y="70203"/>
                  <a:pt x="10969" y="69301"/>
                </a:cubicBezTo>
                <a:cubicBezTo>
                  <a:pt x="12338" y="68428"/>
                  <a:pt x="13647" y="67495"/>
                  <a:pt x="14941" y="66532"/>
                </a:cubicBezTo>
                <a:lnTo>
                  <a:pt x="15257" y="66291"/>
                </a:lnTo>
                <a:lnTo>
                  <a:pt x="15753" y="65885"/>
                </a:lnTo>
                <a:cubicBezTo>
                  <a:pt x="16084" y="65629"/>
                  <a:pt x="16400" y="65359"/>
                  <a:pt x="16731" y="65088"/>
                </a:cubicBezTo>
                <a:cubicBezTo>
                  <a:pt x="17333" y="64591"/>
                  <a:pt x="17935" y="64080"/>
                  <a:pt x="18507" y="63538"/>
                </a:cubicBezTo>
                <a:cubicBezTo>
                  <a:pt x="19123" y="62936"/>
                  <a:pt x="19710" y="62304"/>
                  <a:pt x="20282" y="61657"/>
                </a:cubicBezTo>
                <a:cubicBezTo>
                  <a:pt x="20508" y="61402"/>
                  <a:pt x="20718" y="61131"/>
                  <a:pt x="20944" y="60860"/>
                </a:cubicBezTo>
                <a:lnTo>
                  <a:pt x="20974" y="60830"/>
                </a:lnTo>
                <a:lnTo>
                  <a:pt x="21275" y="60424"/>
                </a:lnTo>
                <a:cubicBezTo>
                  <a:pt x="22163" y="59175"/>
                  <a:pt x="22975" y="57881"/>
                  <a:pt x="23712" y="56542"/>
                </a:cubicBezTo>
                <a:cubicBezTo>
                  <a:pt x="25187" y="53894"/>
                  <a:pt x="26406" y="51125"/>
                  <a:pt x="27730" y="48402"/>
                </a:cubicBezTo>
                <a:cubicBezTo>
                  <a:pt x="30543" y="42564"/>
                  <a:pt x="34154" y="36426"/>
                  <a:pt x="40052" y="33281"/>
                </a:cubicBezTo>
                <a:cubicBezTo>
                  <a:pt x="45649" y="30302"/>
                  <a:pt x="51999" y="30332"/>
                  <a:pt x="58002" y="28692"/>
                </a:cubicBezTo>
                <a:cubicBezTo>
                  <a:pt x="58679" y="28512"/>
                  <a:pt x="59356" y="28301"/>
                  <a:pt x="60018" y="28075"/>
                </a:cubicBezTo>
                <a:cubicBezTo>
                  <a:pt x="60274" y="27985"/>
                  <a:pt x="60515" y="27880"/>
                  <a:pt x="60770" y="27789"/>
                </a:cubicBezTo>
                <a:cubicBezTo>
                  <a:pt x="60873" y="27755"/>
                  <a:pt x="61414" y="27497"/>
                  <a:pt x="61444" y="27497"/>
                </a:cubicBezTo>
                <a:cubicBezTo>
                  <a:pt x="61454" y="27497"/>
                  <a:pt x="61410" y="27524"/>
                  <a:pt x="61282" y="27594"/>
                </a:cubicBezTo>
                <a:cubicBezTo>
                  <a:pt x="61164" y="27659"/>
                  <a:pt x="61124" y="27685"/>
                  <a:pt x="61133" y="27685"/>
                </a:cubicBezTo>
                <a:cubicBezTo>
                  <a:pt x="61164" y="27685"/>
                  <a:pt x="61756" y="27393"/>
                  <a:pt x="61884" y="27323"/>
                </a:cubicBezTo>
                <a:cubicBezTo>
                  <a:pt x="62155" y="27203"/>
                  <a:pt x="62425" y="27067"/>
                  <a:pt x="62681" y="26947"/>
                </a:cubicBezTo>
                <a:cubicBezTo>
                  <a:pt x="63178" y="26691"/>
                  <a:pt x="63659" y="26435"/>
                  <a:pt x="64141" y="26165"/>
                </a:cubicBezTo>
                <a:cubicBezTo>
                  <a:pt x="65149" y="25593"/>
                  <a:pt x="66127" y="24961"/>
                  <a:pt x="67059" y="24284"/>
                </a:cubicBezTo>
                <a:cubicBezTo>
                  <a:pt x="67180" y="24179"/>
                  <a:pt x="67315" y="24073"/>
                  <a:pt x="67451" y="23983"/>
                </a:cubicBezTo>
                <a:cubicBezTo>
                  <a:pt x="67616" y="23863"/>
                  <a:pt x="67782" y="23727"/>
                  <a:pt x="67932" y="23592"/>
                </a:cubicBezTo>
                <a:cubicBezTo>
                  <a:pt x="68353" y="23246"/>
                  <a:pt x="68745" y="22900"/>
                  <a:pt x="69136" y="22539"/>
                </a:cubicBezTo>
                <a:cubicBezTo>
                  <a:pt x="69963" y="21771"/>
                  <a:pt x="70746" y="20944"/>
                  <a:pt x="71498" y="20101"/>
                </a:cubicBezTo>
                <a:cubicBezTo>
                  <a:pt x="71694" y="19860"/>
                  <a:pt x="71904" y="19620"/>
                  <a:pt x="72100" y="19364"/>
                </a:cubicBezTo>
                <a:cubicBezTo>
                  <a:pt x="72175" y="19274"/>
                  <a:pt x="72295" y="19093"/>
                  <a:pt x="72371" y="18973"/>
                </a:cubicBezTo>
                <a:lnTo>
                  <a:pt x="72371" y="18973"/>
                </a:lnTo>
                <a:cubicBezTo>
                  <a:pt x="72362" y="18991"/>
                  <a:pt x="72350" y="19013"/>
                  <a:pt x="72336" y="19038"/>
                </a:cubicBezTo>
                <a:lnTo>
                  <a:pt x="72336" y="19038"/>
                </a:lnTo>
                <a:cubicBezTo>
                  <a:pt x="72582" y="18683"/>
                  <a:pt x="72871" y="18344"/>
                  <a:pt x="73108" y="17995"/>
                </a:cubicBezTo>
                <a:cubicBezTo>
                  <a:pt x="73755" y="17062"/>
                  <a:pt x="74342" y="16114"/>
                  <a:pt x="74883" y="15121"/>
                </a:cubicBezTo>
                <a:cubicBezTo>
                  <a:pt x="75169" y="14609"/>
                  <a:pt x="75440" y="14068"/>
                  <a:pt x="75696" y="13541"/>
                </a:cubicBezTo>
                <a:cubicBezTo>
                  <a:pt x="75816" y="13285"/>
                  <a:pt x="75936" y="13030"/>
                  <a:pt x="76057" y="12789"/>
                </a:cubicBezTo>
                <a:cubicBezTo>
                  <a:pt x="76101" y="12689"/>
                  <a:pt x="76293" y="12230"/>
                  <a:pt x="76294" y="12230"/>
                </a:cubicBezTo>
                <a:lnTo>
                  <a:pt x="76294" y="12230"/>
                </a:lnTo>
                <a:cubicBezTo>
                  <a:pt x="76294" y="12230"/>
                  <a:pt x="76271" y="12288"/>
                  <a:pt x="76207" y="12443"/>
                </a:cubicBezTo>
                <a:lnTo>
                  <a:pt x="76177" y="12548"/>
                </a:lnTo>
                <a:lnTo>
                  <a:pt x="76283" y="12292"/>
                </a:lnTo>
                <a:cubicBezTo>
                  <a:pt x="76328" y="12157"/>
                  <a:pt x="76373" y="12022"/>
                  <a:pt x="76433" y="11901"/>
                </a:cubicBezTo>
                <a:cubicBezTo>
                  <a:pt x="76538" y="11630"/>
                  <a:pt x="76629" y="11375"/>
                  <a:pt x="76719" y="11104"/>
                </a:cubicBezTo>
                <a:cubicBezTo>
                  <a:pt x="76914" y="10607"/>
                  <a:pt x="77080" y="10111"/>
                  <a:pt x="77230" y="9599"/>
                </a:cubicBezTo>
                <a:cubicBezTo>
                  <a:pt x="77576" y="8531"/>
                  <a:pt x="77847" y="7448"/>
                  <a:pt x="78088" y="6334"/>
                </a:cubicBezTo>
                <a:cubicBezTo>
                  <a:pt x="78208" y="5763"/>
                  <a:pt x="78329" y="5161"/>
                  <a:pt x="78419" y="4574"/>
                </a:cubicBezTo>
                <a:cubicBezTo>
                  <a:pt x="78448" y="4390"/>
                  <a:pt x="78489" y="3940"/>
                  <a:pt x="78491" y="3940"/>
                </a:cubicBezTo>
                <a:lnTo>
                  <a:pt x="78491" y="3940"/>
                </a:lnTo>
                <a:cubicBezTo>
                  <a:pt x="78492" y="3940"/>
                  <a:pt x="78484" y="4052"/>
                  <a:pt x="78459" y="4365"/>
                </a:cubicBezTo>
                <a:lnTo>
                  <a:pt x="78459" y="4365"/>
                </a:lnTo>
                <a:cubicBezTo>
                  <a:pt x="78478" y="4160"/>
                  <a:pt x="78512" y="3948"/>
                  <a:pt x="78524" y="3746"/>
                </a:cubicBezTo>
                <a:cubicBezTo>
                  <a:pt x="78660" y="2618"/>
                  <a:pt x="78720" y="1490"/>
                  <a:pt x="78750" y="361"/>
                </a:cubicBezTo>
                <a:lnTo>
                  <a:pt x="78750" y="0"/>
                </a:lnTo>
                <a:close/>
              </a:path>
            </a:pathLst>
          </a:custGeom>
          <a:solidFill>
            <a:srgbClr val="FFFBF5">
              <a:alpha val="37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BLANK_1_1_1_1_1_1_2">
    <p:spTree>
      <p:nvGrpSpPr>
        <p:cNvPr id="173" name="Shape 173"/>
        <p:cNvGrpSpPr/>
        <p:nvPr/>
      </p:nvGrpSpPr>
      <p:grpSpPr>
        <a:xfrm>
          <a:off x="0" y="0"/>
          <a:ext cx="0" cy="0"/>
          <a:chOff x="0" y="0"/>
          <a:chExt cx="0" cy="0"/>
        </a:xfrm>
      </p:grpSpPr>
      <p:sp>
        <p:nvSpPr>
          <p:cNvPr id="174" name="Google Shape;174;p21"/>
          <p:cNvSpPr txBox="1"/>
          <p:nvPr>
            <p:ph type="ctrTitle"/>
          </p:nvPr>
        </p:nvSpPr>
        <p:spPr>
          <a:xfrm>
            <a:off x="2382250" y="535000"/>
            <a:ext cx="4379400" cy="1056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5200"/>
              <a:buNone/>
              <a:defRPr sz="72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175" name="Google Shape;175;p21"/>
          <p:cNvSpPr txBox="1"/>
          <p:nvPr>
            <p:ph idx="1" type="subTitle"/>
          </p:nvPr>
        </p:nvSpPr>
        <p:spPr>
          <a:xfrm>
            <a:off x="2382350" y="1700400"/>
            <a:ext cx="4379400" cy="1170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None/>
              <a:defRPr sz="1400"/>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176" name="Google Shape;176;p21"/>
          <p:cNvSpPr txBox="1"/>
          <p:nvPr/>
        </p:nvSpPr>
        <p:spPr>
          <a:xfrm>
            <a:off x="2382325" y="3563450"/>
            <a:ext cx="4379400" cy="6156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300"/>
              </a:spcBef>
              <a:spcAft>
                <a:spcPts val="0"/>
              </a:spcAft>
              <a:buNone/>
            </a:pPr>
            <a:r>
              <a:rPr lang="en" sz="1000">
                <a:solidFill>
                  <a:schemeClr val="dk1"/>
                </a:solidFill>
                <a:latin typeface="Open Sans"/>
                <a:ea typeface="Open Sans"/>
                <a:cs typeface="Open Sans"/>
                <a:sym typeface="Open Sans"/>
              </a:rPr>
              <a:t>CREDITS: This presentation template was created by </a:t>
            </a:r>
            <a:r>
              <a:rPr b="1" lang="en" sz="1000" u="sng">
                <a:solidFill>
                  <a:schemeClr val="hlink"/>
                </a:solidFill>
                <a:latin typeface="Open Sans"/>
                <a:ea typeface="Open Sans"/>
                <a:cs typeface="Open Sans"/>
                <a:sym typeface="Open Sans"/>
                <a:hlinkClick r:id="rId2"/>
              </a:rPr>
              <a:t>Slidesgo</a:t>
            </a:r>
            <a:r>
              <a:rPr lang="en" sz="1000" u="sng">
                <a:solidFill>
                  <a:schemeClr val="dk1"/>
                </a:solidFill>
                <a:latin typeface="Open Sans"/>
                <a:ea typeface="Open Sans"/>
                <a:cs typeface="Open Sans"/>
                <a:sym typeface="Open Sans"/>
              </a:rPr>
              <a:t>,</a:t>
            </a:r>
            <a:r>
              <a:rPr lang="en" sz="1000">
                <a:solidFill>
                  <a:schemeClr val="dk1"/>
                </a:solidFill>
                <a:latin typeface="Open Sans"/>
                <a:ea typeface="Open Sans"/>
                <a:cs typeface="Open Sans"/>
                <a:sym typeface="Open Sans"/>
              </a:rPr>
              <a:t> and includes icons by </a:t>
            </a:r>
            <a:r>
              <a:rPr b="1" lang="en" sz="1000" u="sng">
                <a:solidFill>
                  <a:schemeClr val="dk1"/>
                </a:solidFill>
                <a:latin typeface="Open Sans"/>
                <a:ea typeface="Open Sans"/>
                <a:cs typeface="Open Sans"/>
                <a:sym typeface="Open Sans"/>
                <a:hlinkClick r:id="rId3">
                  <a:extLst>
                    <a:ext uri="{A12FA001-AC4F-418D-AE19-62706E023703}">
                      <ahyp:hlinkClr val="tx"/>
                    </a:ext>
                  </a:extLst>
                </a:hlinkClick>
              </a:rPr>
              <a:t>Flaticon</a:t>
            </a:r>
            <a:r>
              <a:rPr lang="en" sz="1000" u="sng">
                <a:solidFill>
                  <a:schemeClr val="dk1"/>
                </a:solidFill>
                <a:latin typeface="Open Sans"/>
                <a:ea typeface="Open Sans"/>
                <a:cs typeface="Open Sans"/>
                <a:sym typeface="Open Sans"/>
              </a:rPr>
              <a:t>,</a:t>
            </a:r>
            <a:r>
              <a:rPr lang="en" sz="1000">
                <a:solidFill>
                  <a:schemeClr val="dk1"/>
                </a:solidFill>
                <a:latin typeface="Open Sans"/>
                <a:ea typeface="Open Sans"/>
                <a:cs typeface="Open Sans"/>
                <a:sym typeface="Open Sans"/>
              </a:rPr>
              <a:t> and infographics &amp; images by </a:t>
            </a:r>
            <a:r>
              <a:rPr b="1" lang="en" sz="1000" u="sng">
                <a:solidFill>
                  <a:schemeClr val="dk1"/>
                </a:solidFill>
                <a:latin typeface="Open Sans"/>
                <a:ea typeface="Open Sans"/>
                <a:cs typeface="Open Sans"/>
                <a:sym typeface="Open Sans"/>
                <a:hlinkClick r:id="rId4">
                  <a:extLst>
                    <a:ext uri="{A12FA001-AC4F-418D-AE19-62706E023703}">
                      <ahyp:hlinkClr val="tx"/>
                    </a:ext>
                  </a:extLst>
                </a:hlinkClick>
              </a:rPr>
              <a:t>Freepik</a:t>
            </a:r>
            <a:endParaRPr b="1" sz="1000" u="sng">
              <a:solidFill>
                <a:schemeClr val="dk1"/>
              </a:solidFill>
              <a:latin typeface="Open Sans"/>
              <a:ea typeface="Open Sans"/>
              <a:cs typeface="Open Sans"/>
              <a:sym typeface="Open Sans"/>
            </a:endParaRPr>
          </a:p>
        </p:txBody>
      </p:sp>
      <p:sp>
        <p:nvSpPr>
          <p:cNvPr id="177" name="Google Shape;177;p21"/>
          <p:cNvSpPr/>
          <p:nvPr/>
        </p:nvSpPr>
        <p:spPr>
          <a:xfrm rot="-5400000">
            <a:off x="-636463" y="1523261"/>
            <a:ext cx="4178134" cy="3028148"/>
          </a:xfrm>
          <a:custGeom>
            <a:rect b="b" l="l" r="r" t="t"/>
            <a:pathLst>
              <a:path extrusionOk="0" h="74356" w="78751">
                <a:moveTo>
                  <a:pt x="78459" y="4365"/>
                </a:moveTo>
                <a:cubicBezTo>
                  <a:pt x="78455" y="4405"/>
                  <a:pt x="78452" y="4444"/>
                  <a:pt x="78449" y="4484"/>
                </a:cubicBezTo>
                <a:cubicBezTo>
                  <a:pt x="78453" y="4441"/>
                  <a:pt x="78456" y="4402"/>
                  <a:pt x="78459" y="4365"/>
                </a:cubicBezTo>
                <a:close/>
                <a:moveTo>
                  <a:pt x="72450" y="18859"/>
                </a:moveTo>
                <a:lnTo>
                  <a:pt x="72450" y="18859"/>
                </a:lnTo>
                <a:cubicBezTo>
                  <a:pt x="72452" y="18859"/>
                  <a:pt x="72420" y="18907"/>
                  <a:pt x="72371" y="18973"/>
                </a:cubicBezTo>
                <a:cubicBezTo>
                  <a:pt x="72425" y="18891"/>
                  <a:pt x="72449" y="18859"/>
                  <a:pt x="72450" y="18859"/>
                </a:cubicBezTo>
                <a:close/>
                <a:moveTo>
                  <a:pt x="72336" y="19038"/>
                </a:moveTo>
                <a:lnTo>
                  <a:pt x="72336" y="19038"/>
                </a:lnTo>
                <a:cubicBezTo>
                  <a:pt x="72285" y="19111"/>
                  <a:pt x="72236" y="19184"/>
                  <a:pt x="72190" y="19259"/>
                </a:cubicBezTo>
                <a:cubicBezTo>
                  <a:pt x="72253" y="19174"/>
                  <a:pt x="72302" y="19097"/>
                  <a:pt x="72336" y="19038"/>
                </a:cubicBezTo>
                <a:close/>
                <a:moveTo>
                  <a:pt x="0" y="0"/>
                </a:moveTo>
                <a:lnTo>
                  <a:pt x="0" y="74356"/>
                </a:lnTo>
                <a:cubicBezTo>
                  <a:pt x="918" y="74115"/>
                  <a:pt x="1806" y="73829"/>
                  <a:pt x="2693" y="73513"/>
                </a:cubicBezTo>
                <a:cubicBezTo>
                  <a:pt x="3130" y="73348"/>
                  <a:pt x="3551" y="73197"/>
                  <a:pt x="3987" y="73017"/>
                </a:cubicBezTo>
                <a:lnTo>
                  <a:pt x="4303" y="72896"/>
                </a:lnTo>
                <a:lnTo>
                  <a:pt x="4394" y="72851"/>
                </a:lnTo>
                <a:cubicBezTo>
                  <a:pt x="5146" y="72520"/>
                  <a:pt x="5898" y="72159"/>
                  <a:pt x="6635" y="71798"/>
                </a:cubicBezTo>
                <a:cubicBezTo>
                  <a:pt x="8125" y="71046"/>
                  <a:pt x="9569" y="70203"/>
                  <a:pt x="10969" y="69301"/>
                </a:cubicBezTo>
                <a:cubicBezTo>
                  <a:pt x="12338" y="68428"/>
                  <a:pt x="13647" y="67495"/>
                  <a:pt x="14941" y="66532"/>
                </a:cubicBezTo>
                <a:lnTo>
                  <a:pt x="15257" y="66291"/>
                </a:lnTo>
                <a:lnTo>
                  <a:pt x="15753" y="65885"/>
                </a:lnTo>
                <a:cubicBezTo>
                  <a:pt x="16084" y="65629"/>
                  <a:pt x="16400" y="65359"/>
                  <a:pt x="16731" y="65088"/>
                </a:cubicBezTo>
                <a:cubicBezTo>
                  <a:pt x="17333" y="64591"/>
                  <a:pt x="17935" y="64080"/>
                  <a:pt x="18507" y="63538"/>
                </a:cubicBezTo>
                <a:cubicBezTo>
                  <a:pt x="19123" y="62936"/>
                  <a:pt x="19710" y="62304"/>
                  <a:pt x="20282" y="61657"/>
                </a:cubicBezTo>
                <a:cubicBezTo>
                  <a:pt x="20508" y="61402"/>
                  <a:pt x="20718" y="61131"/>
                  <a:pt x="20944" y="60860"/>
                </a:cubicBezTo>
                <a:lnTo>
                  <a:pt x="20974" y="60830"/>
                </a:lnTo>
                <a:lnTo>
                  <a:pt x="21275" y="60424"/>
                </a:lnTo>
                <a:cubicBezTo>
                  <a:pt x="22163" y="59175"/>
                  <a:pt x="22975" y="57881"/>
                  <a:pt x="23712" y="56542"/>
                </a:cubicBezTo>
                <a:cubicBezTo>
                  <a:pt x="25187" y="53894"/>
                  <a:pt x="26406" y="51125"/>
                  <a:pt x="27730" y="48402"/>
                </a:cubicBezTo>
                <a:cubicBezTo>
                  <a:pt x="30543" y="42564"/>
                  <a:pt x="34154" y="36426"/>
                  <a:pt x="40052" y="33281"/>
                </a:cubicBezTo>
                <a:cubicBezTo>
                  <a:pt x="45649" y="30302"/>
                  <a:pt x="51999" y="30332"/>
                  <a:pt x="58002" y="28692"/>
                </a:cubicBezTo>
                <a:cubicBezTo>
                  <a:pt x="58679" y="28512"/>
                  <a:pt x="59356" y="28301"/>
                  <a:pt x="60018" y="28075"/>
                </a:cubicBezTo>
                <a:cubicBezTo>
                  <a:pt x="60274" y="27985"/>
                  <a:pt x="60515" y="27880"/>
                  <a:pt x="60770" y="27789"/>
                </a:cubicBezTo>
                <a:cubicBezTo>
                  <a:pt x="60873" y="27755"/>
                  <a:pt x="61414" y="27497"/>
                  <a:pt x="61444" y="27497"/>
                </a:cubicBezTo>
                <a:cubicBezTo>
                  <a:pt x="61454" y="27497"/>
                  <a:pt x="61410" y="27524"/>
                  <a:pt x="61282" y="27594"/>
                </a:cubicBezTo>
                <a:cubicBezTo>
                  <a:pt x="61164" y="27659"/>
                  <a:pt x="61124" y="27685"/>
                  <a:pt x="61133" y="27685"/>
                </a:cubicBezTo>
                <a:cubicBezTo>
                  <a:pt x="61164" y="27685"/>
                  <a:pt x="61756" y="27393"/>
                  <a:pt x="61884" y="27323"/>
                </a:cubicBezTo>
                <a:cubicBezTo>
                  <a:pt x="62155" y="27203"/>
                  <a:pt x="62425" y="27067"/>
                  <a:pt x="62681" y="26947"/>
                </a:cubicBezTo>
                <a:cubicBezTo>
                  <a:pt x="63178" y="26691"/>
                  <a:pt x="63659" y="26435"/>
                  <a:pt x="64141" y="26165"/>
                </a:cubicBezTo>
                <a:cubicBezTo>
                  <a:pt x="65149" y="25593"/>
                  <a:pt x="66127" y="24961"/>
                  <a:pt x="67059" y="24284"/>
                </a:cubicBezTo>
                <a:cubicBezTo>
                  <a:pt x="67180" y="24179"/>
                  <a:pt x="67315" y="24073"/>
                  <a:pt x="67451" y="23983"/>
                </a:cubicBezTo>
                <a:cubicBezTo>
                  <a:pt x="67616" y="23863"/>
                  <a:pt x="67782" y="23727"/>
                  <a:pt x="67932" y="23592"/>
                </a:cubicBezTo>
                <a:cubicBezTo>
                  <a:pt x="68353" y="23246"/>
                  <a:pt x="68745" y="22900"/>
                  <a:pt x="69136" y="22539"/>
                </a:cubicBezTo>
                <a:cubicBezTo>
                  <a:pt x="69963" y="21771"/>
                  <a:pt x="70746" y="20944"/>
                  <a:pt x="71498" y="20101"/>
                </a:cubicBezTo>
                <a:cubicBezTo>
                  <a:pt x="71694" y="19860"/>
                  <a:pt x="71904" y="19620"/>
                  <a:pt x="72100" y="19364"/>
                </a:cubicBezTo>
                <a:cubicBezTo>
                  <a:pt x="72175" y="19274"/>
                  <a:pt x="72295" y="19093"/>
                  <a:pt x="72371" y="18973"/>
                </a:cubicBezTo>
                <a:lnTo>
                  <a:pt x="72371" y="18973"/>
                </a:lnTo>
                <a:cubicBezTo>
                  <a:pt x="72362" y="18991"/>
                  <a:pt x="72350" y="19013"/>
                  <a:pt x="72336" y="19038"/>
                </a:cubicBezTo>
                <a:lnTo>
                  <a:pt x="72336" y="19038"/>
                </a:lnTo>
                <a:cubicBezTo>
                  <a:pt x="72582" y="18683"/>
                  <a:pt x="72871" y="18344"/>
                  <a:pt x="73108" y="17995"/>
                </a:cubicBezTo>
                <a:cubicBezTo>
                  <a:pt x="73755" y="17062"/>
                  <a:pt x="74342" y="16114"/>
                  <a:pt x="74883" y="15121"/>
                </a:cubicBezTo>
                <a:cubicBezTo>
                  <a:pt x="75169" y="14609"/>
                  <a:pt x="75440" y="14068"/>
                  <a:pt x="75696" y="13541"/>
                </a:cubicBezTo>
                <a:cubicBezTo>
                  <a:pt x="75816" y="13285"/>
                  <a:pt x="75936" y="13030"/>
                  <a:pt x="76057" y="12789"/>
                </a:cubicBezTo>
                <a:cubicBezTo>
                  <a:pt x="76101" y="12689"/>
                  <a:pt x="76293" y="12230"/>
                  <a:pt x="76294" y="12230"/>
                </a:cubicBezTo>
                <a:lnTo>
                  <a:pt x="76294" y="12230"/>
                </a:lnTo>
                <a:cubicBezTo>
                  <a:pt x="76294" y="12230"/>
                  <a:pt x="76271" y="12288"/>
                  <a:pt x="76207" y="12443"/>
                </a:cubicBezTo>
                <a:lnTo>
                  <a:pt x="76177" y="12548"/>
                </a:lnTo>
                <a:lnTo>
                  <a:pt x="76283" y="12292"/>
                </a:lnTo>
                <a:cubicBezTo>
                  <a:pt x="76328" y="12157"/>
                  <a:pt x="76373" y="12022"/>
                  <a:pt x="76433" y="11901"/>
                </a:cubicBezTo>
                <a:cubicBezTo>
                  <a:pt x="76538" y="11630"/>
                  <a:pt x="76629" y="11375"/>
                  <a:pt x="76719" y="11104"/>
                </a:cubicBezTo>
                <a:cubicBezTo>
                  <a:pt x="76914" y="10607"/>
                  <a:pt x="77080" y="10111"/>
                  <a:pt x="77230" y="9599"/>
                </a:cubicBezTo>
                <a:cubicBezTo>
                  <a:pt x="77576" y="8531"/>
                  <a:pt x="77847" y="7448"/>
                  <a:pt x="78088" y="6334"/>
                </a:cubicBezTo>
                <a:cubicBezTo>
                  <a:pt x="78208" y="5763"/>
                  <a:pt x="78329" y="5161"/>
                  <a:pt x="78419" y="4574"/>
                </a:cubicBezTo>
                <a:cubicBezTo>
                  <a:pt x="78448" y="4390"/>
                  <a:pt x="78489" y="3940"/>
                  <a:pt x="78491" y="3940"/>
                </a:cubicBezTo>
                <a:lnTo>
                  <a:pt x="78491" y="3940"/>
                </a:lnTo>
                <a:cubicBezTo>
                  <a:pt x="78492" y="3940"/>
                  <a:pt x="78484" y="4052"/>
                  <a:pt x="78459" y="4365"/>
                </a:cubicBezTo>
                <a:lnTo>
                  <a:pt x="78459" y="4365"/>
                </a:lnTo>
                <a:cubicBezTo>
                  <a:pt x="78478" y="4160"/>
                  <a:pt x="78512" y="3948"/>
                  <a:pt x="78524" y="3746"/>
                </a:cubicBezTo>
                <a:cubicBezTo>
                  <a:pt x="78660" y="2618"/>
                  <a:pt x="78720" y="1490"/>
                  <a:pt x="78750" y="361"/>
                </a:cubicBezTo>
                <a:lnTo>
                  <a:pt x="78750" y="0"/>
                </a:lnTo>
                <a:close/>
              </a:path>
            </a:pathLst>
          </a:custGeom>
          <a:solidFill>
            <a:srgbClr val="FFFBF5">
              <a:alpha val="37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21"/>
          <p:cNvSpPr/>
          <p:nvPr/>
        </p:nvSpPr>
        <p:spPr>
          <a:xfrm flipH="1">
            <a:off x="4998962" y="-17113"/>
            <a:ext cx="4178134" cy="3028148"/>
          </a:xfrm>
          <a:custGeom>
            <a:rect b="b" l="l" r="r" t="t"/>
            <a:pathLst>
              <a:path extrusionOk="0" h="74356" w="78751">
                <a:moveTo>
                  <a:pt x="78459" y="4365"/>
                </a:moveTo>
                <a:cubicBezTo>
                  <a:pt x="78455" y="4405"/>
                  <a:pt x="78452" y="4444"/>
                  <a:pt x="78449" y="4484"/>
                </a:cubicBezTo>
                <a:cubicBezTo>
                  <a:pt x="78453" y="4441"/>
                  <a:pt x="78456" y="4402"/>
                  <a:pt x="78459" y="4365"/>
                </a:cubicBezTo>
                <a:close/>
                <a:moveTo>
                  <a:pt x="72450" y="18859"/>
                </a:moveTo>
                <a:lnTo>
                  <a:pt x="72450" y="18859"/>
                </a:lnTo>
                <a:cubicBezTo>
                  <a:pt x="72452" y="18859"/>
                  <a:pt x="72420" y="18907"/>
                  <a:pt x="72371" y="18973"/>
                </a:cubicBezTo>
                <a:cubicBezTo>
                  <a:pt x="72425" y="18891"/>
                  <a:pt x="72449" y="18859"/>
                  <a:pt x="72450" y="18859"/>
                </a:cubicBezTo>
                <a:close/>
                <a:moveTo>
                  <a:pt x="72336" y="19038"/>
                </a:moveTo>
                <a:lnTo>
                  <a:pt x="72336" y="19038"/>
                </a:lnTo>
                <a:cubicBezTo>
                  <a:pt x="72285" y="19111"/>
                  <a:pt x="72236" y="19184"/>
                  <a:pt x="72190" y="19259"/>
                </a:cubicBezTo>
                <a:cubicBezTo>
                  <a:pt x="72253" y="19174"/>
                  <a:pt x="72302" y="19097"/>
                  <a:pt x="72336" y="19038"/>
                </a:cubicBezTo>
                <a:close/>
                <a:moveTo>
                  <a:pt x="0" y="0"/>
                </a:moveTo>
                <a:lnTo>
                  <a:pt x="0" y="74356"/>
                </a:lnTo>
                <a:cubicBezTo>
                  <a:pt x="918" y="74115"/>
                  <a:pt x="1806" y="73829"/>
                  <a:pt x="2693" y="73513"/>
                </a:cubicBezTo>
                <a:cubicBezTo>
                  <a:pt x="3130" y="73348"/>
                  <a:pt x="3551" y="73197"/>
                  <a:pt x="3987" y="73017"/>
                </a:cubicBezTo>
                <a:lnTo>
                  <a:pt x="4303" y="72896"/>
                </a:lnTo>
                <a:lnTo>
                  <a:pt x="4394" y="72851"/>
                </a:lnTo>
                <a:cubicBezTo>
                  <a:pt x="5146" y="72520"/>
                  <a:pt x="5898" y="72159"/>
                  <a:pt x="6635" y="71798"/>
                </a:cubicBezTo>
                <a:cubicBezTo>
                  <a:pt x="8125" y="71046"/>
                  <a:pt x="9569" y="70203"/>
                  <a:pt x="10969" y="69301"/>
                </a:cubicBezTo>
                <a:cubicBezTo>
                  <a:pt x="12338" y="68428"/>
                  <a:pt x="13647" y="67495"/>
                  <a:pt x="14941" y="66532"/>
                </a:cubicBezTo>
                <a:lnTo>
                  <a:pt x="15257" y="66291"/>
                </a:lnTo>
                <a:lnTo>
                  <a:pt x="15753" y="65885"/>
                </a:lnTo>
                <a:cubicBezTo>
                  <a:pt x="16084" y="65629"/>
                  <a:pt x="16400" y="65359"/>
                  <a:pt x="16731" y="65088"/>
                </a:cubicBezTo>
                <a:cubicBezTo>
                  <a:pt x="17333" y="64591"/>
                  <a:pt x="17935" y="64080"/>
                  <a:pt x="18507" y="63538"/>
                </a:cubicBezTo>
                <a:cubicBezTo>
                  <a:pt x="19123" y="62936"/>
                  <a:pt x="19710" y="62304"/>
                  <a:pt x="20282" y="61657"/>
                </a:cubicBezTo>
                <a:cubicBezTo>
                  <a:pt x="20508" y="61402"/>
                  <a:pt x="20718" y="61131"/>
                  <a:pt x="20944" y="60860"/>
                </a:cubicBezTo>
                <a:lnTo>
                  <a:pt x="20974" y="60830"/>
                </a:lnTo>
                <a:lnTo>
                  <a:pt x="21275" y="60424"/>
                </a:lnTo>
                <a:cubicBezTo>
                  <a:pt x="22163" y="59175"/>
                  <a:pt x="22975" y="57881"/>
                  <a:pt x="23712" y="56542"/>
                </a:cubicBezTo>
                <a:cubicBezTo>
                  <a:pt x="25187" y="53894"/>
                  <a:pt x="26406" y="51125"/>
                  <a:pt x="27730" y="48402"/>
                </a:cubicBezTo>
                <a:cubicBezTo>
                  <a:pt x="30543" y="42564"/>
                  <a:pt x="34154" y="36426"/>
                  <a:pt x="40052" y="33281"/>
                </a:cubicBezTo>
                <a:cubicBezTo>
                  <a:pt x="45649" y="30302"/>
                  <a:pt x="51999" y="30332"/>
                  <a:pt x="58002" y="28692"/>
                </a:cubicBezTo>
                <a:cubicBezTo>
                  <a:pt x="58679" y="28512"/>
                  <a:pt x="59356" y="28301"/>
                  <a:pt x="60018" y="28075"/>
                </a:cubicBezTo>
                <a:cubicBezTo>
                  <a:pt x="60274" y="27985"/>
                  <a:pt x="60515" y="27880"/>
                  <a:pt x="60770" y="27789"/>
                </a:cubicBezTo>
                <a:cubicBezTo>
                  <a:pt x="60873" y="27755"/>
                  <a:pt x="61414" y="27497"/>
                  <a:pt x="61444" y="27497"/>
                </a:cubicBezTo>
                <a:cubicBezTo>
                  <a:pt x="61454" y="27497"/>
                  <a:pt x="61410" y="27524"/>
                  <a:pt x="61282" y="27594"/>
                </a:cubicBezTo>
                <a:cubicBezTo>
                  <a:pt x="61164" y="27659"/>
                  <a:pt x="61124" y="27685"/>
                  <a:pt x="61133" y="27685"/>
                </a:cubicBezTo>
                <a:cubicBezTo>
                  <a:pt x="61164" y="27685"/>
                  <a:pt x="61756" y="27393"/>
                  <a:pt x="61884" y="27323"/>
                </a:cubicBezTo>
                <a:cubicBezTo>
                  <a:pt x="62155" y="27203"/>
                  <a:pt x="62425" y="27067"/>
                  <a:pt x="62681" y="26947"/>
                </a:cubicBezTo>
                <a:cubicBezTo>
                  <a:pt x="63178" y="26691"/>
                  <a:pt x="63659" y="26435"/>
                  <a:pt x="64141" y="26165"/>
                </a:cubicBezTo>
                <a:cubicBezTo>
                  <a:pt x="65149" y="25593"/>
                  <a:pt x="66127" y="24961"/>
                  <a:pt x="67059" y="24284"/>
                </a:cubicBezTo>
                <a:cubicBezTo>
                  <a:pt x="67180" y="24179"/>
                  <a:pt x="67315" y="24073"/>
                  <a:pt x="67451" y="23983"/>
                </a:cubicBezTo>
                <a:cubicBezTo>
                  <a:pt x="67616" y="23863"/>
                  <a:pt x="67782" y="23727"/>
                  <a:pt x="67932" y="23592"/>
                </a:cubicBezTo>
                <a:cubicBezTo>
                  <a:pt x="68353" y="23246"/>
                  <a:pt x="68745" y="22900"/>
                  <a:pt x="69136" y="22539"/>
                </a:cubicBezTo>
                <a:cubicBezTo>
                  <a:pt x="69963" y="21771"/>
                  <a:pt x="70746" y="20944"/>
                  <a:pt x="71498" y="20101"/>
                </a:cubicBezTo>
                <a:cubicBezTo>
                  <a:pt x="71694" y="19860"/>
                  <a:pt x="71904" y="19620"/>
                  <a:pt x="72100" y="19364"/>
                </a:cubicBezTo>
                <a:cubicBezTo>
                  <a:pt x="72175" y="19274"/>
                  <a:pt x="72295" y="19093"/>
                  <a:pt x="72371" y="18973"/>
                </a:cubicBezTo>
                <a:lnTo>
                  <a:pt x="72371" y="18973"/>
                </a:lnTo>
                <a:cubicBezTo>
                  <a:pt x="72362" y="18991"/>
                  <a:pt x="72350" y="19013"/>
                  <a:pt x="72336" y="19038"/>
                </a:cubicBezTo>
                <a:lnTo>
                  <a:pt x="72336" y="19038"/>
                </a:lnTo>
                <a:cubicBezTo>
                  <a:pt x="72582" y="18683"/>
                  <a:pt x="72871" y="18344"/>
                  <a:pt x="73108" y="17995"/>
                </a:cubicBezTo>
                <a:cubicBezTo>
                  <a:pt x="73755" y="17062"/>
                  <a:pt x="74342" y="16114"/>
                  <a:pt x="74883" y="15121"/>
                </a:cubicBezTo>
                <a:cubicBezTo>
                  <a:pt x="75169" y="14609"/>
                  <a:pt x="75440" y="14068"/>
                  <a:pt x="75696" y="13541"/>
                </a:cubicBezTo>
                <a:cubicBezTo>
                  <a:pt x="75816" y="13285"/>
                  <a:pt x="75936" y="13030"/>
                  <a:pt x="76057" y="12789"/>
                </a:cubicBezTo>
                <a:cubicBezTo>
                  <a:pt x="76101" y="12689"/>
                  <a:pt x="76293" y="12230"/>
                  <a:pt x="76294" y="12230"/>
                </a:cubicBezTo>
                <a:lnTo>
                  <a:pt x="76294" y="12230"/>
                </a:lnTo>
                <a:cubicBezTo>
                  <a:pt x="76294" y="12230"/>
                  <a:pt x="76271" y="12288"/>
                  <a:pt x="76207" y="12443"/>
                </a:cubicBezTo>
                <a:lnTo>
                  <a:pt x="76177" y="12548"/>
                </a:lnTo>
                <a:lnTo>
                  <a:pt x="76283" y="12292"/>
                </a:lnTo>
                <a:cubicBezTo>
                  <a:pt x="76328" y="12157"/>
                  <a:pt x="76373" y="12022"/>
                  <a:pt x="76433" y="11901"/>
                </a:cubicBezTo>
                <a:cubicBezTo>
                  <a:pt x="76538" y="11630"/>
                  <a:pt x="76629" y="11375"/>
                  <a:pt x="76719" y="11104"/>
                </a:cubicBezTo>
                <a:cubicBezTo>
                  <a:pt x="76914" y="10607"/>
                  <a:pt x="77080" y="10111"/>
                  <a:pt x="77230" y="9599"/>
                </a:cubicBezTo>
                <a:cubicBezTo>
                  <a:pt x="77576" y="8531"/>
                  <a:pt x="77847" y="7448"/>
                  <a:pt x="78088" y="6334"/>
                </a:cubicBezTo>
                <a:cubicBezTo>
                  <a:pt x="78208" y="5763"/>
                  <a:pt x="78329" y="5161"/>
                  <a:pt x="78419" y="4574"/>
                </a:cubicBezTo>
                <a:cubicBezTo>
                  <a:pt x="78448" y="4390"/>
                  <a:pt x="78489" y="3940"/>
                  <a:pt x="78491" y="3940"/>
                </a:cubicBezTo>
                <a:lnTo>
                  <a:pt x="78491" y="3940"/>
                </a:lnTo>
                <a:cubicBezTo>
                  <a:pt x="78492" y="3940"/>
                  <a:pt x="78484" y="4052"/>
                  <a:pt x="78459" y="4365"/>
                </a:cubicBezTo>
                <a:lnTo>
                  <a:pt x="78459" y="4365"/>
                </a:lnTo>
                <a:cubicBezTo>
                  <a:pt x="78478" y="4160"/>
                  <a:pt x="78512" y="3948"/>
                  <a:pt x="78524" y="3746"/>
                </a:cubicBezTo>
                <a:cubicBezTo>
                  <a:pt x="78660" y="2618"/>
                  <a:pt x="78720" y="1490"/>
                  <a:pt x="78750" y="361"/>
                </a:cubicBezTo>
                <a:lnTo>
                  <a:pt x="78750" y="0"/>
                </a:lnTo>
                <a:close/>
              </a:path>
            </a:pathLst>
          </a:custGeom>
          <a:solidFill>
            <a:srgbClr val="FFFBF5">
              <a:alpha val="37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BLANK_1_1_1_1_1_1_1">
    <p:spTree>
      <p:nvGrpSpPr>
        <p:cNvPr id="179" name="Shape 179"/>
        <p:cNvGrpSpPr/>
        <p:nvPr/>
      </p:nvGrpSpPr>
      <p:grpSpPr>
        <a:xfrm>
          <a:off x="0" y="0"/>
          <a:ext cx="0" cy="0"/>
          <a:chOff x="0" y="0"/>
          <a:chExt cx="0" cy="0"/>
        </a:xfrm>
      </p:grpSpPr>
      <p:sp>
        <p:nvSpPr>
          <p:cNvPr id="180" name="Google Shape;180;p22"/>
          <p:cNvSpPr/>
          <p:nvPr/>
        </p:nvSpPr>
        <p:spPr>
          <a:xfrm flipH="1">
            <a:off x="7463803" y="-16888"/>
            <a:ext cx="1727803" cy="1263488"/>
          </a:xfrm>
          <a:custGeom>
            <a:rect b="b" l="l" r="r" t="t"/>
            <a:pathLst>
              <a:path extrusionOk="0" h="61611" w="58679">
                <a:moveTo>
                  <a:pt x="0" y="0"/>
                </a:moveTo>
                <a:lnTo>
                  <a:pt x="0" y="61221"/>
                </a:lnTo>
                <a:cubicBezTo>
                  <a:pt x="1143" y="61483"/>
                  <a:pt x="2397" y="61611"/>
                  <a:pt x="3699" y="61611"/>
                </a:cubicBezTo>
                <a:cubicBezTo>
                  <a:pt x="9201" y="61611"/>
                  <a:pt x="15583" y="59335"/>
                  <a:pt x="18296" y="55308"/>
                </a:cubicBezTo>
                <a:cubicBezTo>
                  <a:pt x="20673" y="51772"/>
                  <a:pt x="21260" y="45694"/>
                  <a:pt x="21681" y="41466"/>
                </a:cubicBezTo>
                <a:cubicBezTo>
                  <a:pt x="21982" y="38367"/>
                  <a:pt x="21064" y="35357"/>
                  <a:pt x="21064" y="32273"/>
                </a:cubicBezTo>
                <a:cubicBezTo>
                  <a:pt x="21064" y="29324"/>
                  <a:pt x="21952" y="26857"/>
                  <a:pt x="23216" y="24254"/>
                </a:cubicBezTo>
                <a:cubicBezTo>
                  <a:pt x="25641" y="19242"/>
                  <a:pt x="29708" y="17123"/>
                  <a:pt x="34841" y="17123"/>
                </a:cubicBezTo>
                <a:cubicBezTo>
                  <a:pt x="35503" y="17123"/>
                  <a:pt x="36182" y="17159"/>
                  <a:pt x="36877" y="17227"/>
                </a:cubicBezTo>
                <a:cubicBezTo>
                  <a:pt x="39682" y="17497"/>
                  <a:pt x="43430" y="18201"/>
                  <a:pt x="47020" y="18201"/>
                </a:cubicBezTo>
                <a:cubicBezTo>
                  <a:pt x="50439" y="18201"/>
                  <a:pt x="53715" y="17562"/>
                  <a:pt x="55895" y="15301"/>
                </a:cubicBezTo>
                <a:cubicBezTo>
                  <a:pt x="58679" y="12428"/>
                  <a:pt x="57701" y="6831"/>
                  <a:pt x="56497" y="3491"/>
                </a:cubicBezTo>
                <a:cubicBezTo>
                  <a:pt x="56031" y="2242"/>
                  <a:pt x="55384" y="1068"/>
                  <a:pt x="545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22"/>
          <p:cNvSpPr/>
          <p:nvPr/>
        </p:nvSpPr>
        <p:spPr>
          <a:xfrm flipH="1">
            <a:off x="7946185" y="-94300"/>
            <a:ext cx="1440714" cy="1293141"/>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22"/>
          <p:cNvSpPr/>
          <p:nvPr/>
        </p:nvSpPr>
        <p:spPr>
          <a:xfrm>
            <a:off x="-706398" y="404474"/>
            <a:ext cx="1317091" cy="872196"/>
          </a:xfrm>
          <a:custGeom>
            <a:rect b="b" l="l" r="r" t="t"/>
            <a:pathLst>
              <a:path extrusionOk="0" h="27955" w="29401">
                <a:moveTo>
                  <a:pt x="15772" y="1"/>
                </a:moveTo>
                <a:cubicBezTo>
                  <a:pt x="9763" y="1"/>
                  <a:pt x="5698" y="3755"/>
                  <a:pt x="3627" y="5287"/>
                </a:cubicBezTo>
                <a:cubicBezTo>
                  <a:pt x="1174" y="7092"/>
                  <a:pt x="0" y="11456"/>
                  <a:pt x="978" y="14314"/>
                </a:cubicBezTo>
                <a:cubicBezTo>
                  <a:pt x="1866" y="16902"/>
                  <a:pt x="3401" y="19174"/>
                  <a:pt x="3762" y="21927"/>
                </a:cubicBezTo>
                <a:cubicBezTo>
                  <a:pt x="3927" y="23221"/>
                  <a:pt x="3732" y="24229"/>
                  <a:pt x="4725" y="25252"/>
                </a:cubicBezTo>
                <a:cubicBezTo>
                  <a:pt x="5763" y="26321"/>
                  <a:pt x="7283" y="26907"/>
                  <a:pt x="8682" y="27329"/>
                </a:cubicBezTo>
                <a:cubicBezTo>
                  <a:pt x="9959" y="27714"/>
                  <a:pt x="11584" y="27954"/>
                  <a:pt x="13183" y="27954"/>
                </a:cubicBezTo>
                <a:cubicBezTo>
                  <a:pt x="14579" y="27954"/>
                  <a:pt x="15955" y="27772"/>
                  <a:pt x="17062" y="27344"/>
                </a:cubicBezTo>
                <a:cubicBezTo>
                  <a:pt x="18537" y="26772"/>
                  <a:pt x="19801" y="25463"/>
                  <a:pt x="20914" y="24365"/>
                </a:cubicBezTo>
                <a:cubicBezTo>
                  <a:pt x="22178" y="23101"/>
                  <a:pt x="23577" y="22168"/>
                  <a:pt x="24931" y="21040"/>
                </a:cubicBezTo>
                <a:cubicBezTo>
                  <a:pt x="27264" y="19069"/>
                  <a:pt x="28452" y="16661"/>
                  <a:pt x="28648" y="13652"/>
                </a:cubicBezTo>
                <a:cubicBezTo>
                  <a:pt x="28828" y="10839"/>
                  <a:pt x="29400" y="7032"/>
                  <a:pt x="27670" y="4550"/>
                </a:cubicBezTo>
                <a:cubicBezTo>
                  <a:pt x="26617" y="3060"/>
                  <a:pt x="24856" y="3000"/>
                  <a:pt x="23412" y="2142"/>
                </a:cubicBezTo>
                <a:cubicBezTo>
                  <a:pt x="22043" y="1300"/>
                  <a:pt x="20553" y="698"/>
                  <a:pt x="18988" y="352"/>
                </a:cubicBezTo>
                <a:cubicBezTo>
                  <a:pt x="17861" y="108"/>
                  <a:pt x="16789" y="1"/>
                  <a:pt x="157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22"/>
          <p:cNvSpPr/>
          <p:nvPr/>
        </p:nvSpPr>
        <p:spPr>
          <a:xfrm>
            <a:off x="0" y="4347725"/>
            <a:ext cx="1243550" cy="795768"/>
          </a:xfrm>
          <a:custGeom>
            <a:rect b="b" l="l" r="r" t="t"/>
            <a:pathLst>
              <a:path extrusionOk="0" h="35971" w="56212">
                <a:moveTo>
                  <a:pt x="36763" y="0"/>
                </a:moveTo>
                <a:cubicBezTo>
                  <a:pt x="24800" y="0"/>
                  <a:pt x="10221" y="4623"/>
                  <a:pt x="0" y="11266"/>
                </a:cubicBezTo>
                <a:lnTo>
                  <a:pt x="0" y="35971"/>
                </a:lnTo>
                <a:lnTo>
                  <a:pt x="23412" y="35971"/>
                </a:lnTo>
                <a:cubicBezTo>
                  <a:pt x="23682" y="35324"/>
                  <a:pt x="23953" y="34707"/>
                  <a:pt x="24239" y="34105"/>
                </a:cubicBezTo>
                <a:cubicBezTo>
                  <a:pt x="30573" y="21030"/>
                  <a:pt x="39119" y="25078"/>
                  <a:pt x="51051" y="20850"/>
                </a:cubicBezTo>
                <a:cubicBezTo>
                  <a:pt x="55595" y="19240"/>
                  <a:pt x="56211" y="11958"/>
                  <a:pt x="53834" y="6948"/>
                </a:cubicBezTo>
                <a:cubicBezTo>
                  <a:pt x="51457" y="1952"/>
                  <a:pt x="44897" y="463"/>
                  <a:pt x="39751" y="102"/>
                </a:cubicBezTo>
                <a:cubicBezTo>
                  <a:pt x="38777" y="33"/>
                  <a:pt x="37779" y="0"/>
                  <a:pt x="367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22"/>
          <p:cNvSpPr/>
          <p:nvPr/>
        </p:nvSpPr>
        <p:spPr>
          <a:xfrm>
            <a:off x="8604453" y="2802700"/>
            <a:ext cx="660312" cy="2347150"/>
          </a:xfrm>
          <a:custGeom>
            <a:rect b="b" l="l" r="r" t="t"/>
            <a:pathLst>
              <a:path extrusionOk="0" h="93886" w="51187">
                <a:moveTo>
                  <a:pt x="50344" y="1"/>
                </a:moveTo>
                <a:cubicBezTo>
                  <a:pt x="49366" y="888"/>
                  <a:pt x="48327" y="1731"/>
                  <a:pt x="47244" y="2513"/>
                </a:cubicBezTo>
                <a:cubicBezTo>
                  <a:pt x="40323" y="7508"/>
                  <a:pt x="32198" y="10292"/>
                  <a:pt x="24630" y="14128"/>
                </a:cubicBezTo>
                <a:cubicBezTo>
                  <a:pt x="20282" y="16325"/>
                  <a:pt x="16009" y="18913"/>
                  <a:pt x="12624" y="22464"/>
                </a:cubicBezTo>
                <a:cubicBezTo>
                  <a:pt x="9223" y="26000"/>
                  <a:pt x="7102" y="30288"/>
                  <a:pt x="6500" y="35162"/>
                </a:cubicBezTo>
                <a:cubicBezTo>
                  <a:pt x="5808" y="40699"/>
                  <a:pt x="6620" y="46326"/>
                  <a:pt x="7267" y="51833"/>
                </a:cubicBezTo>
                <a:cubicBezTo>
                  <a:pt x="7990" y="57926"/>
                  <a:pt x="8245" y="64005"/>
                  <a:pt x="7508" y="70098"/>
                </a:cubicBezTo>
                <a:cubicBezTo>
                  <a:pt x="6500" y="78419"/>
                  <a:pt x="3957" y="86483"/>
                  <a:pt x="0" y="93886"/>
                </a:cubicBezTo>
                <a:lnTo>
                  <a:pt x="662" y="93886"/>
                </a:lnTo>
                <a:cubicBezTo>
                  <a:pt x="3656" y="88229"/>
                  <a:pt x="5838" y="82180"/>
                  <a:pt x="7132" y="75906"/>
                </a:cubicBezTo>
                <a:cubicBezTo>
                  <a:pt x="8396" y="69752"/>
                  <a:pt x="8817" y="63433"/>
                  <a:pt x="8381" y="57159"/>
                </a:cubicBezTo>
                <a:cubicBezTo>
                  <a:pt x="7975" y="51412"/>
                  <a:pt x="6876" y="45724"/>
                  <a:pt x="6831" y="39947"/>
                </a:cubicBezTo>
                <a:cubicBezTo>
                  <a:pt x="6801" y="37103"/>
                  <a:pt x="7012" y="34214"/>
                  <a:pt x="7824" y="31476"/>
                </a:cubicBezTo>
                <a:cubicBezTo>
                  <a:pt x="8591" y="28964"/>
                  <a:pt x="9840" y="26631"/>
                  <a:pt x="11510" y="24585"/>
                </a:cubicBezTo>
                <a:cubicBezTo>
                  <a:pt x="14700" y="20583"/>
                  <a:pt x="19078" y="17709"/>
                  <a:pt x="23562" y="15332"/>
                </a:cubicBezTo>
                <a:cubicBezTo>
                  <a:pt x="31281" y="11240"/>
                  <a:pt x="39676" y="8471"/>
                  <a:pt x="46883" y="3461"/>
                </a:cubicBezTo>
                <a:cubicBezTo>
                  <a:pt x="48403" y="2423"/>
                  <a:pt x="49847" y="1264"/>
                  <a:pt x="51186" y="1"/>
                </a:cubicBezTo>
                <a:close/>
              </a:path>
            </a:pathLst>
          </a:custGeom>
          <a:solidFill>
            <a:schemeClr val="accent2"/>
          </a:solidFill>
          <a:ln cap="flat" cmpd="sng" w="381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22"/>
          <p:cNvSpPr/>
          <p:nvPr/>
        </p:nvSpPr>
        <p:spPr>
          <a:xfrm flipH="1" rot="10800000">
            <a:off x="7996250" y="3870446"/>
            <a:ext cx="1152773" cy="1273054"/>
          </a:xfrm>
          <a:custGeom>
            <a:rect b="b" l="l" r="r" t="t"/>
            <a:pathLst>
              <a:path extrusionOk="0" h="44897" w="40655">
                <a:moveTo>
                  <a:pt x="1099" y="0"/>
                </a:moveTo>
                <a:cubicBezTo>
                  <a:pt x="1" y="6109"/>
                  <a:pt x="1325" y="13586"/>
                  <a:pt x="3236" y="18521"/>
                </a:cubicBezTo>
                <a:cubicBezTo>
                  <a:pt x="6802" y="27639"/>
                  <a:pt x="13422" y="30874"/>
                  <a:pt x="22795" y="32378"/>
                </a:cubicBezTo>
                <a:cubicBezTo>
                  <a:pt x="27610" y="33146"/>
                  <a:pt x="30348" y="33898"/>
                  <a:pt x="33493" y="37720"/>
                </a:cubicBezTo>
                <a:cubicBezTo>
                  <a:pt x="35479" y="40127"/>
                  <a:pt x="37781" y="43181"/>
                  <a:pt x="40655" y="44896"/>
                </a:cubicBezTo>
                <a:lnTo>
                  <a:pt x="4065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BLANK_1_1_1_1_1_1_1_1">
    <p:spTree>
      <p:nvGrpSpPr>
        <p:cNvPr id="186" name="Shape 186"/>
        <p:cNvGrpSpPr/>
        <p:nvPr/>
      </p:nvGrpSpPr>
      <p:grpSpPr>
        <a:xfrm>
          <a:off x="0" y="0"/>
          <a:ext cx="0" cy="0"/>
          <a:chOff x="0" y="0"/>
          <a:chExt cx="0" cy="0"/>
        </a:xfrm>
      </p:grpSpPr>
      <p:sp>
        <p:nvSpPr>
          <p:cNvPr id="187" name="Google Shape;187;p23"/>
          <p:cNvSpPr/>
          <p:nvPr/>
        </p:nvSpPr>
        <p:spPr>
          <a:xfrm flipH="1">
            <a:off x="6845922" y="4046043"/>
            <a:ext cx="2316065"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23"/>
          <p:cNvSpPr/>
          <p:nvPr/>
        </p:nvSpPr>
        <p:spPr>
          <a:xfrm flipH="1">
            <a:off x="8290388" y="-90400"/>
            <a:ext cx="871587" cy="2347150"/>
          </a:xfrm>
          <a:custGeom>
            <a:rect b="b" l="l" r="r" t="t"/>
            <a:pathLst>
              <a:path extrusionOk="0" h="93886" w="51187">
                <a:moveTo>
                  <a:pt x="50344" y="1"/>
                </a:moveTo>
                <a:cubicBezTo>
                  <a:pt x="49366" y="888"/>
                  <a:pt x="48327" y="1731"/>
                  <a:pt x="47244" y="2513"/>
                </a:cubicBezTo>
                <a:cubicBezTo>
                  <a:pt x="40323" y="7508"/>
                  <a:pt x="32198" y="10292"/>
                  <a:pt x="24630" y="14128"/>
                </a:cubicBezTo>
                <a:cubicBezTo>
                  <a:pt x="20282" y="16325"/>
                  <a:pt x="16009" y="18913"/>
                  <a:pt x="12624" y="22464"/>
                </a:cubicBezTo>
                <a:cubicBezTo>
                  <a:pt x="9223" y="26000"/>
                  <a:pt x="7102" y="30288"/>
                  <a:pt x="6500" y="35162"/>
                </a:cubicBezTo>
                <a:cubicBezTo>
                  <a:pt x="5808" y="40699"/>
                  <a:pt x="6620" y="46326"/>
                  <a:pt x="7267" y="51833"/>
                </a:cubicBezTo>
                <a:cubicBezTo>
                  <a:pt x="7990" y="57926"/>
                  <a:pt x="8245" y="64005"/>
                  <a:pt x="7508" y="70098"/>
                </a:cubicBezTo>
                <a:cubicBezTo>
                  <a:pt x="6500" y="78419"/>
                  <a:pt x="3957" y="86483"/>
                  <a:pt x="0" y="93886"/>
                </a:cubicBezTo>
                <a:lnTo>
                  <a:pt x="662" y="93886"/>
                </a:lnTo>
                <a:cubicBezTo>
                  <a:pt x="3656" y="88229"/>
                  <a:pt x="5838" y="82180"/>
                  <a:pt x="7132" y="75906"/>
                </a:cubicBezTo>
                <a:cubicBezTo>
                  <a:pt x="8396" y="69752"/>
                  <a:pt x="8817" y="63433"/>
                  <a:pt x="8381" y="57159"/>
                </a:cubicBezTo>
                <a:cubicBezTo>
                  <a:pt x="7975" y="51412"/>
                  <a:pt x="6876" y="45724"/>
                  <a:pt x="6831" y="39947"/>
                </a:cubicBezTo>
                <a:cubicBezTo>
                  <a:pt x="6801" y="37103"/>
                  <a:pt x="7012" y="34214"/>
                  <a:pt x="7824" y="31476"/>
                </a:cubicBezTo>
                <a:cubicBezTo>
                  <a:pt x="8591" y="28964"/>
                  <a:pt x="9840" y="26631"/>
                  <a:pt x="11510" y="24585"/>
                </a:cubicBezTo>
                <a:cubicBezTo>
                  <a:pt x="14700" y="20583"/>
                  <a:pt x="19078" y="17709"/>
                  <a:pt x="23562" y="15332"/>
                </a:cubicBezTo>
                <a:cubicBezTo>
                  <a:pt x="31281" y="11240"/>
                  <a:pt x="39676" y="8471"/>
                  <a:pt x="46883" y="3461"/>
                </a:cubicBezTo>
                <a:cubicBezTo>
                  <a:pt x="48403" y="2423"/>
                  <a:pt x="49847" y="1264"/>
                  <a:pt x="51186" y="1"/>
                </a:cubicBezTo>
                <a:close/>
              </a:path>
            </a:pathLst>
          </a:custGeom>
          <a:solidFill>
            <a:schemeClr val="dk2"/>
          </a:solid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23"/>
          <p:cNvSpPr/>
          <p:nvPr/>
        </p:nvSpPr>
        <p:spPr>
          <a:xfrm>
            <a:off x="-891450" y="-90399"/>
            <a:ext cx="1317091" cy="2067901"/>
          </a:xfrm>
          <a:custGeom>
            <a:rect b="b" l="l" r="r" t="t"/>
            <a:pathLst>
              <a:path extrusionOk="0" h="27955" w="29401">
                <a:moveTo>
                  <a:pt x="15772" y="1"/>
                </a:moveTo>
                <a:cubicBezTo>
                  <a:pt x="9763" y="1"/>
                  <a:pt x="5698" y="3755"/>
                  <a:pt x="3627" y="5287"/>
                </a:cubicBezTo>
                <a:cubicBezTo>
                  <a:pt x="1174" y="7092"/>
                  <a:pt x="0" y="11456"/>
                  <a:pt x="978" y="14314"/>
                </a:cubicBezTo>
                <a:cubicBezTo>
                  <a:pt x="1866" y="16902"/>
                  <a:pt x="3401" y="19174"/>
                  <a:pt x="3762" y="21927"/>
                </a:cubicBezTo>
                <a:cubicBezTo>
                  <a:pt x="3927" y="23221"/>
                  <a:pt x="3732" y="24229"/>
                  <a:pt x="4725" y="25252"/>
                </a:cubicBezTo>
                <a:cubicBezTo>
                  <a:pt x="5763" y="26321"/>
                  <a:pt x="7283" y="26907"/>
                  <a:pt x="8682" y="27329"/>
                </a:cubicBezTo>
                <a:cubicBezTo>
                  <a:pt x="9959" y="27714"/>
                  <a:pt x="11584" y="27954"/>
                  <a:pt x="13183" y="27954"/>
                </a:cubicBezTo>
                <a:cubicBezTo>
                  <a:pt x="14579" y="27954"/>
                  <a:pt x="15955" y="27772"/>
                  <a:pt x="17062" y="27344"/>
                </a:cubicBezTo>
                <a:cubicBezTo>
                  <a:pt x="18537" y="26772"/>
                  <a:pt x="19801" y="25463"/>
                  <a:pt x="20914" y="24365"/>
                </a:cubicBezTo>
                <a:cubicBezTo>
                  <a:pt x="22178" y="23101"/>
                  <a:pt x="23577" y="22168"/>
                  <a:pt x="24931" y="21040"/>
                </a:cubicBezTo>
                <a:cubicBezTo>
                  <a:pt x="27264" y="19069"/>
                  <a:pt x="28452" y="16661"/>
                  <a:pt x="28648" y="13652"/>
                </a:cubicBezTo>
                <a:cubicBezTo>
                  <a:pt x="28828" y="10839"/>
                  <a:pt x="29400" y="7032"/>
                  <a:pt x="27670" y="4550"/>
                </a:cubicBezTo>
                <a:cubicBezTo>
                  <a:pt x="26617" y="3060"/>
                  <a:pt x="24856" y="3000"/>
                  <a:pt x="23412" y="2142"/>
                </a:cubicBezTo>
                <a:cubicBezTo>
                  <a:pt x="22043" y="1300"/>
                  <a:pt x="20553" y="698"/>
                  <a:pt x="18988" y="352"/>
                </a:cubicBezTo>
                <a:cubicBezTo>
                  <a:pt x="17861" y="108"/>
                  <a:pt x="16789" y="1"/>
                  <a:pt x="157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23"/>
          <p:cNvSpPr/>
          <p:nvPr/>
        </p:nvSpPr>
        <p:spPr>
          <a:xfrm rot="10800000">
            <a:off x="-401372" y="-70898"/>
            <a:ext cx="1054787" cy="1211798"/>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194" name="Shape 194"/>
        <p:cNvGrpSpPr/>
        <p:nvPr/>
      </p:nvGrpSpPr>
      <p:grpSpPr>
        <a:xfrm>
          <a:off x="0" y="0"/>
          <a:ext cx="0" cy="0"/>
          <a:chOff x="0" y="0"/>
          <a:chExt cx="0" cy="0"/>
        </a:xfrm>
      </p:grpSpPr>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CUSTOM">
    <p:spTree>
      <p:nvGrpSpPr>
        <p:cNvPr id="195" name="Shape 195"/>
        <p:cNvGrpSpPr/>
        <p:nvPr/>
      </p:nvGrpSpPr>
      <p:grpSpPr>
        <a:xfrm>
          <a:off x="0" y="0"/>
          <a:ext cx="0" cy="0"/>
          <a:chOff x="0" y="0"/>
          <a:chExt cx="0" cy="0"/>
        </a:xfrm>
      </p:grpSpPr>
      <p:sp>
        <p:nvSpPr>
          <p:cNvPr id="196" name="Google Shape;196;p26"/>
          <p:cNvSpPr txBox="1"/>
          <p:nvPr>
            <p:ph type="title"/>
          </p:nvPr>
        </p:nvSpPr>
        <p:spPr>
          <a:xfrm>
            <a:off x="716700" y="511025"/>
            <a:ext cx="7710600" cy="4824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8" name="Shape 18"/>
        <p:cNvGrpSpPr/>
        <p:nvPr/>
      </p:nvGrpSpPr>
      <p:grpSpPr>
        <a:xfrm>
          <a:off x="0" y="0"/>
          <a:ext cx="0" cy="0"/>
          <a:chOff x="0" y="0"/>
          <a:chExt cx="0" cy="0"/>
        </a:xfrm>
      </p:grpSpPr>
      <p:sp>
        <p:nvSpPr>
          <p:cNvPr id="19" name="Google Shape;19;p4"/>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3000"/>
              <a:buNone/>
              <a:defRPr/>
            </a:lvl1pPr>
            <a:lvl2pPr lvl="1" rtl="0">
              <a:lnSpc>
                <a:spcPct val="100000"/>
              </a:lnSpc>
              <a:spcBef>
                <a:spcPts val="0"/>
              </a:spcBef>
              <a:spcAft>
                <a:spcPts val="0"/>
              </a:spcAft>
              <a:buSzPts val="3000"/>
              <a:buNone/>
              <a:defRPr/>
            </a:lvl2pPr>
            <a:lvl3pPr lvl="2" rtl="0">
              <a:lnSpc>
                <a:spcPct val="100000"/>
              </a:lnSpc>
              <a:spcBef>
                <a:spcPts val="0"/>
              </a:spcBef>
              <a:spcAft>
                <a:spcPts val="0"/>
              </a:spcAft>
              <a:buSzPts val="3000"/>
              <a:buNone/>
              <a:defRPr/>
            </a:lvl3pPr>
            <a:lvl4pPr lvl="3" rtl="0">
              <a:lnSpc>
                <a:spcPct val="100000"/>
              </a:lnSpc>
              <a:spcBef>
                <a:spcPts val="0"/>
              </a:spcBef>
              <a:spcAft>
                <a:spcPts val="0"/>
              </a:spcAft>
              <a:buSzPts val="3000"/>
              <a:buNone/>
              <a:defRPr/>
            </a:lvl4pPr>
            <a:lvl5pPr lvl="4" rtl="0">
              <a:lnSpc>
                <a:spcPct val="100000"/>
              </a:lnSpc>
              <a:spcBef>
                <a:spcPts val="0"/>
              </a:spcBef>
              <a:spcAft>
                <a:spcPts val="0"/>
              </a:spcAft>
              <a:buSzPts val="3000"/>
              <a:buNone/>
              <a:defRPr/>
            </a:lvl5pPr>
            <a:lvl6pPr lvl="5" rtl="0">
              <a:lnSpc>
                <a:spcPct val="100000"/>
              </a:lnSpc>
              <a:spcBef>
                <a:spcPts val="0"/>
              </a:spcBef>
              <a:spcAft>
                <a:spcPts val="0"/>
              </a:spcAft>
              <a:buSzPts val="3000"/>
              <a:buNone/>
              <a:defRPr/>
            </a:lvl6pPr>
            <a:lvl7pPr lvl="6" rtl="0">
              <a:lnSpc>
                <a:spcPct val="100000"/>
              </a:lnSpc>
              <a:spcBef>
                <a:spcPts val="0"/>
              </a:spcBef>
              <a:spcAft>
                <a:spcPts val="0"/>
              </a:spcAft>
              <a:buSzPts val="3000"/>
              <a:buNone/>
              <a:defRPr/>
            </a:lvl7pPr>
            <a:lvl8pPr lvl="7" rtl="0">
              <a:lnSpc>
                <a:spcPct val="100000"/>
              </a:lnSpc>
              <a:spcBef>
                <a:spcPts val="0"/>
              </a:spcBef>
              <a:spcAft>
                <a:spcPts val="0"/>
              </a:spcAft>
              <a:buSzPts val="3000"/>
              <a:buNone/>
              <a:defRPr/>
            </a:lvl8pPr>
            <a:lvl9pPr lvl="8" rtl="0">
              <a:lnSpc>
                <a:spcPct val="100000"/>
              </a:lnSpc>
              <a:spcBef>
                <a:spcPts val="0"/>
              </a:spcBef>
              <a:spcAft>
                <a:spcPts val="0"/>
              </a:spcAft>
              <a:buSzPts val="3000"/>
              <a:buNone/>
              <a:defRPr/>
            </a:lvl9pPr>
          </a:lstStyle>
          <a:p/>
        </p:txBody>
      </p:sp>
      <p:sp>
        <p:nvSpPr>
          <p:cNvPr id="20" name="Google Shape;20;p4"/>
          <p:cNvSpPr txBox="1"/>
          <p:nvPr>
            <p:ph idx="1" type="body"/>
          </p:nvPr>
        </p:nvSpPr>
        <p:spPr>
          <a:xfrm>
            <a:off x="720000" y="1152475"/>
            <a:ext cx="7704000" cy="336000"/>
          </a:xfrm>
          <a:prstGeom prst="rect">
            <a:avLst/>
          </a:prstGeom>
        </p:spPr>
        <p:txBody>
          <a:bodyPr anchorCtr="0" anchor="t" bIns="91425" lIns="91425" spcFirstLastPara="1" rIns="91425" wrap="square" tIns="91425">
            <a:noAutofit/>
          </a:bodyPr>
          <a:lstStyle>
            <a:lvl1pPr indent="-317500" lvl="0" marL="457200" rtl="0">
              <a:lnSpc>
                <a:spcPct val="100000"/>
              </a:lnSpc>
              <a:spcBef>
                <a:spcPts val="0"/>
              </a:spcBef>
              <a:spcAft>
                <a:spcPts val="0"/>
              </a:spcAft>
              <a:buSzPts val="1400"/>
              <a:buChar char="●"/>
              <a:defRPr/>
            </a:lvl1pPr>
            <a:lvl2pPr indent="-304800" lvl="1" marL="914400" rtl="0">
              <a:lnSpc>
                <a:spcPct val="100000"/>
              </a:lnSpc>
              <a:spcBef>
                <a:spcPts val="0"/>
              </a:spcBef>
              <a:spcAft>
                <a:spcPts val="0"/>
              </a:spcAft>
              <a:buSzPts val="1200"/>
              <a:buChar char="○"/>
              <a:defRPr/>
            </a:lvl2pPr>
            <a:lvl3pPr indent="-304800" lvl="2" marL="1371600" rtl="0">
              <a:lnSpc>
                <a:spcPct val="100000"/>
              </a:lnSpc>
              <a:spcBef>
                <a:spcPts val="0"/>
              </a:spcBef>
              <a:spcAft>
                <a:spcPts val="0"/>
              </a:spcAft>
              <a:buSzPts val="1200"/>
              <a:buChar char="■"/>
              <a:defRPr/>
            </a:lvl3pPr>
            <a:lvl4pPr indent="-304800" lvl="3" marL="1828800" rtl="0">
              <a:lnSpc>
                <a:spcPct val="100000"/>
              </a:lnSpc>
              <a:spcBef>
                <a:spcPts val="0"/>
              </a:spcBef>
              <a:spcAft>
                <a:spcPts val="0"/>
              </a:spcAft>
              <a:buSzPts val="1200"/>
              <a:buChar char="●"/>
              <a:defRPr/>
            </a:lvl4pPr>
            <a:lvl5pPr indent="-304800" lvl="4" marL="2286000" rtl="0">
              <a:lnSpc>
                <a:spcPct val="100000"/>
              </a:lnSpc>
              <a:spcBef>
                <a:spcPts val="0"/>
              </a:spcBef>
              <a:spcAft>
                <a:spcPts val="0"/>
              </a:spcAft>
              <a:buSzPts val="1200"/>
              <a:buChar char="○"/>
              <a:defRPr/>
            </a:lvl5pPr>
            <a:lvl6pPr indent="-304800" lvl="5" marL="2743200" rtl="0">
              <a:lnSpc>
                <a:spcPct val="100000"/>
              </a:lnSpc>
              <a:spcBef>
                <a:spcPts val="0"/>
              </a:spcBef>
              <a:spcAft>
                <a:spcPts val="0"/>
              </a:spcAft>
              <a:buSzPts val="1200"/>
              <a:buChar char="■"/>
              <a:defRPr/>
            </a:lvl6pPr>
            <a:lvl7pPr indent="-304800" lvl="6" marL="3200400" rtl="0">
              <a:lnSpc>
                <a:spcPct val="100000"/>
              </a:lnSpc>
              <a:spcBef>
                <a:spcPts val="0"/>
              </a:spcBef>
              <a:spcAft>
                <a:spcPts val="0"/>
              </a:spcAft>
              <a:buSzPts val="1200"/>
              <a:buChar char="●"/>
              <a:defRPr/>
            </a:lvl7pPr>
            <a:lvl8pPr indent="-304800" lvl="7" marL="3657600" rtl="0">
              <a:lnSpc>
                <a:spcPct val="100000"/>
              </a:lnSpc>
              <a:spcBef>
                <a:spcPts val="0"/>
              </a:spcBef>
              <a:spcAft>
                <a:spcPts val="0"/>
              </a:spcAft>
              <a:buSzPts val="1200"/>
              <a:buChar char="○"/>
              <a:defRPr/>
            </a:lvl8pPr>
            <a:lvl9pPr indent="-304800" lvl="8" marL="4114800" rtl="0">
              <a:lnSpc>
                <a:spcPct val="100000"/>
              </a:lnSpc>
              <a:spcBef>
                <a:spcPts val="0"/>
              </a:spcBef>
              <a:spcAft>
                <a:spcPts val="0"/>
              </a:spcAft>
              <a:buSzPts val="1200"/>
              <a:buChar char="■"/>
              <a:defRPr/>
            </a:lvl9pPr>
          </a:lstStyle>
          <a:p/>
        </p:txBody>
      </p:sp>
      <p:sp>
        <p:nvSpPr>
          <p:cNvPr id="21" name="Google Shape;21;p4"/>
          <p:cNvSpPr/>
          <p:nvPr/>
        </p:nvSpPr>
        <p:spPr>
          <a:xfrm flipH="1">
            <a:off x="8290388" y="-90400"/>
            <a:ext cx="871587" cy="2347150"/>
          </a:xfrm>
          <a:custGeom>
            <a:rect b="b" l="l" r="r" t="t"/>
            <a:pathLst>
              <a:path extrusionOk="0" h="93886" w="51187">
                <a:moveTo>
                  <a:pt x="50344" y="1"/>
                </a:moveTo>
                <a:cubicBezTo>
                  <a:pt x="49366" y="888"/>
                  <a:pt x="48327" y="1731"/>
                  <a:pt x="47244" y="2513"/>
                </a:cubicBezTo>
                <a:cubicBezTo>
                  <a:pt x="40323" y="7508"/>
                  <a:pt x="32198" y="10292"/>
                  <a:pt x="24630" y="14128"/>
                </a:cubicBezTo>
                <a:cubicBezTo>
                  <a:pt x="20282" y="16325"/>
                  <a:pt x="16009" y="18913"/>
                  <a:pt x="12624" y="22464"/>
                </a:cubicBezTo>
                <a:cubicBezTo>
                  <a:pt x="9223" y="26000"/>
                  <a:pt x="7102" y="30288"/>
                  <a:pt x="6500" y="35162"/>
                </a:cubicBezTo>
                <a:cubicBezTo>
                  <a:pt x="5808" y="40699"/>
                  <a:pt x="6620" y="46326"/>
                  <a:pt x="7267" y="51833"/>
                </a:cubicBezTo>
                <a:cubicBezTo>
                  <a:pt x="7990" y="57926"/>
                  <a:pt x="8245" y="64005"/>
                  <a:pt x="7508" y="70098"/>
                </a:cubicBezTo>
                <a:cubicBezTo>
                  <a:pt x="6500" y="78419"/>
                  <a:pt x="3957" y="86483"/>
                  <a:pt x="0" y="93886"/>
                </a:cubicBezTo>
                <a:lnTo>
                  <a:pt x="662" y="93886"/>
                </a:lnTo>
                <a:cubicBezTo>
                  <a:pt x="3656" y="88229"/>
                  <a:pt x="5838" y="82180"/>
                  <a:pt x="7132" y="75906"/>
                </a:cubicBezTo>
                <a:cubicBezTo>
                  <a:pt x="8396" y="69752"/>
                  <a:pt x="8817" y="63433"/>
                  <a:pt x="8381" y="57159"/>
                </a:cubicBezTo>
                <a:cubicBezTo>
                  <a:pt x="7975" y="51412"/>
                  <a:pt x="6876" y="45724"/>
                  <a:pt x="6831" y="39947"/>
                </a:cubicBezTo>
                <a:cubicBezTo>
                  <a:pt x="6801" y="37103"/>
                  <a:pt x="7012" y="34214"/>
                  <a:pt x="7824" y="31476"/>
                </a:cubicBezTo>
                <a:cubicBezTo>
                  <a:pt x="8591" y="28964"/>
                  <a:pt x="9840" y="26631"/>
                  <a:pt x="11510" y="24585"/>
                </a:cubicBezTo>
                <a:cubicBezTo>
                  <a:pt x="14700" y="20583"/>
                  <a:pt x="19078" y="17709"/>
                  <a:pt x="23562" y="15332"/>
                </a:cubicBezTo>
                <a:cubicBezTo>
                  <a:pt x="31281" y="11240"/>
                  <a:pt x="39676" y="8471"/>
                  <a:pt x="46883" y="3461"/>
                </a:cubicBezTo>
                <a:cubicBezTo>
                  <a:pt x="48403" y="2423"/>
                  <a:pt x="49847" y="1264"/>
                  <a:pt x="51186" y="1"/>
                </a:cubicBezTo>
                <a:close/>
              </a:path>
            </a:pathLst>
          </a:custGeom>
          <a:solidFill>
            <a:schemeClr val="dk2"/>
          </a:solid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4"/>
          <p:cNvSpPr/>
          <p:nvPr/>
        </p:nvSpPr>
        <p:spPr>
          <a:xfrm>
            <a:off x="-891450" y="-90399"/>
            <a:ext cx="1317091" cy="2067901"/>
          </a:xfrm>
          <a:custGeom>
            <a:rect b="b" l="l" r="r" t="t"/>
            <a:pathLst>
              <a:path extrusionOk="0" h="27955" w="29401">
                <a:moveTo>
                  <a:pt x="15772" y="1"/>
                </a:moveTo>
                <a:cubicBezTo>
                  <a:pt x="9763" y="1"/>
                  <a:pt x="5698" y="3755"/>
                  <a:pt x="3627" y="5287"/>
                </a:cubicBezTo>
                <a:cubicBezTo>
                  <a:pt x="1174" y="7092"/>
                  <a:pt x="0" y="11456"/>
                  <a:pt x="978" y="14314"/>
                </a:cubicBezTo>
                <a:cubicBezTo>
                  <a:pt x="1866" y="16902"/>
                  <a:pt x="3401" y="19174"/>
                  <a:pt x="3762" y="21927"/>
                </a:cubicBezTo>
                <a:cubicBezTo>
                  <a:pt x="3927" y="23221"/>
                  <a:pt x="3732" y="24229"/>
                  <a:pt x="4725" y="25252"/>
                </a:cubicBezTo>
                <a:cubicBezTo>
                  <a:pt x="5763" y="26321"/>
                  <a:pt x="7283" y="26907"/>
                  <a:pt x="8682" y="27329"/>
                </a:cubicBezTo>
                <a:cubicBezTo>
                  <a:pt x="9959" y="27714"/>
                  <a:pt x="11584" y="27954"/>
                  <a:pt x="13183" y="27954"/>
                </a:cubicBezTo>
                <a:cubicBezTo>
                  <a:pt x="14579" y="27954"/>
                  <a:pt x="15955" y="27772"/>
                  <a:pt x="17062" y="27344"/>
                </a:cubicBezTo>
                <a:cubicBezTo>
                  <a:pt x="18537" y="26772"/>
                  <a:pt x="19801" y="25463"/>
                  <a:pt x="20914" y="24365"/>
                </a:cubicBezTo>
                <a:cubicBezTo>
                  <a:pt x="22178" y="23101"/>
                  <a:pt x="23577" y="22168"/>
                  <a:pt x="24931" y="21040"/>
                </a:cubicBezTo>
                <a:cubicBezTo>
                  <a:pt x="27264" y="19069"/>
                  <a:pt x="28452" y="16661"/>
                  <a:pt x="28648" y="13652"/>
                </a:cubicBezTo>
                <a:cubicBezTo>
                  <a:pt x="28828" y="10839"/>
                  <a:pt x="29400" y="7032"/>
                  <a:pt x="27670" y="4550"/>
                </a:cubicBezTo>
                <a:cubicBezTo>
                  <a:pt x="26617" y="3060"/>
                  <a:pt x="24856" y="3000"/>
                  <a:pt x="23412" y="2142"/>
                </a:cubicBezTo>
                <a:cubicBezTo>
                  <a:pt x="22043" y="1300"/>
                  <a:pt x="20553" y="698"/>
                  <a:pt x="18988" y="352"/>
                </a:cubicBezTo>
                <a:cubicBezTo>
                  <a:pt x="17861" y="108"/>
                  <a:pt x="16789" y="1"/>
                  <a:pt x="157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4"/>
          <p:cNvSpPr/>
          <p:nvPr/>
        </p:nvSpPr>
        <p:spPr>
          <a:xfrm rot="10800000">
            <a:off x="-401372" y="-70898"/>
            <a:ext cx="1054787" cy="1211798"/>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4"/>
          <p:cNvSpPr/>
          <p:nvPr/>
        </p:nvSpPr>
        <p:spPr>
          <a:xfrm flipH="1">
            <a:off x="6845922" y="4046043"/>
            <a:ext cx="2316065"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4"/>
          <p:cNvSpPr/>
          <p:nvPr/>
        </p:nvSpPr>
        <p:spPr>
          <a:xfrm>
            <a:off x="-532523" y="4133674"/>
            <a:ext cx="1317091" cy="872196"/>
          </a:xfrm>
          <a:custGeom>
            <a:rect b="b" l="l" r="r" t="t"/>
            <a:pathLst>
              <a:path extrusionOk="0" h="27955" w="29401">
                <a:moveTo>
                  <a:pt x="15772" y="1"/>
                </a:moveTo>
                <a:cubicBezTo>
                  <a:pt x="9763" y="1"/>
                  <a:pt x="5698" y="3755"/>
                  <a:pt x="3627" y="5287"/>
                </a:cubicBezTo>
                <a:cubicBezTo>
                  <a:pt x="1174" y="7092"/>
                  <a:pt x="0" y="11456"/>
                  <a:pt x="978" y="14314"/>
                </a:cubicBezTo>
                <a:cubicBezTo>
                  <a:pt x="1866" y="16902"/>
                  <a:pt x="3401" y="19174"/>
                  <a:pt x="3762" y="21927"/>
                </a:cubicBezTo>
                <a:cubicBezTo>
                  <a:pt x="3927" y="23221"/>
                  <a:pt x="3732" y="24229"/>
                  <a:pt x="4725" y="25252"/>
                </a:cubicBezTo>
                <a:cubicBezTo>
                  <a:pt x="5763" y="26321"/>
                  <a:pt x="7283" y="26907"/>
                  <a:pt x="8682" y="27329"/>
                </a:cubicBezTo>
                <a:cubicBezTo>
                  <a:pt x="9959" y="27714"/>
                  <a:pt x="11584" y="27954"/>
                  <a:pt x="13183" y="27954"/>
                </a:cubicBezTo>
                <a:cubicBezTo>
                  <a:pt x="14579" y="27954"/>
                  <a:pt x="15955" y="27772"/>
                  <a:pt x="17062" y="27344"/>
                </a:cubicBezTo>
                <a:cubicBezTo>
                  <a:pt x="18537" y="26772"/>
                  <a:pt x="19801" y="25463"/>
                  <a:pt x="20914" y="24365"/>
                </a:cubicBezTo>
                <a:cubicBezTo>
                  <a:pt x="22178" y="23101"/>
                  <a:pt x="23577" y="22168"/>
                  <a:pt x="24931" y="21040"/>
                </a:cubicBezTo>
                <a:cubicBezTo>
                  <a:pt x="27264" y="19069"/>
                  <a:pt x="28452" y="16661"/>
                  <a:pt x="28648" y="13652"/>
                </a:cubicBezTo>
                <a:cubicBezTo>
                  <a:pt x="28828" y="10839"/>
                  <a:pt x="29400" y="7032"/>
                  <a:pt x="27670" y="4550"/>
                </a:cubicBezTo>
                <a:cubicBezTo>
                  <a:pt x="26617" y="3060"/>
                  <a:pt x="24856" y="3000"/>
                  <a:pt x="23412" y="2142"/>
                </a:cubicBezTo>
                <a:cubicBezTo>
                  <a:pt x="22043" y="1300"/>
                  <a:pt x="20553" y="698"/>
                  <a:pt x="18988" y="352"/>
                </a:cubicBezTo>
                <a:cubicBezTo>
                  <a:pt x="17861" y="108"/>
                  <a:pt x="16789" y="1"/>
                  <a:pt x="157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6" name="Shape 26"/>
        <p:cNvGrpSpPr/>
        <p:nvPr/>
      </p:nvGrpSpPr>
      <p:grpSpPr>
        <a:xfrm>
          <a:off x="0" y="0"/>
          <a:ext cx="0" cy="0"/>
          <a:chOff x="0" y="0"/>
          <a:chExt cx="0" cy="0"/>
        </a:xfrm>
      </p:grpSpPr>
      <p:sp>
        <p:nvSpPr>
          <p:cNvPr id="27" name="Google Shape;27;p5"/>
          <p:cNvSpPr txBox="1"/>
          <p:nvPr>
            <p:ph idx="1" type="subTitle"/>
          </p:nvPr>
        </p:nvSpPr>
        <p:spPr>
          <a:xfrm>
            <a:off x="1290763" y="1707875"/>
            <a:ext cx="2907600" cy="713400"/>
          </a:xfrm>
          <a:prstGeom prst="rect">
            <a:avLst/>
          </a:prstGeom>
        </p:spPr>
        <p:txBody>
          <a:bodyPr anchorCtr="0" anchor="b" bIns="91425" lIns="91425" spcFirstLastPara="1" rIns="91425" wrap="square" tIns="91425">
            <a:noAutofit/>
          </a:bodyPr>
          <a:lstStyle>
            <a:lvl1pPr lvl="0" algn="ctr">
              <a:lnSpc>
                <a:spcPct val="100000"/>
              </a:lnSpc>
              <a:spcBef>
                <a:spcPts val="0"/>
              </a:spcBef>
              <a:spcAft>
                <a:spcPts val="0"/>
              </a:spcAft>
              <a:buClr>
                <a:schemeClr val="dk1"/>
              </a:buClr>
              <a:buSzPts val="2400"/>
              <a:buFont typeface="Raleway"/>
              <a:buNone/>
              <a:defRPr sz="1800">
                <a:solidFill>
                  <a:schemeClr val="dk1"/>
                </a:solidFill>
                <a:latin typeface="Reem Kufi"/>
                <a:ea typeface="Reem Kufi"/>
                <a:cs typeface="Reem Kufi"/>
                <a:sym typeface="Reem Kufi"/>
              </a:defRPr>
            </a:lvl1pPr>
            <a:lvl2pPr lvl="1"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2pPr>
            <a:lvl3pPr lvl="2"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3pPr>
            <a:lvl4pPr lvl="3"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4pPr>
            <a:lvl5pPr lvl="4"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5pPr>
            <a:lvl6pPr lvl="5"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6pPr>
            <a:lvl7pPr lvl="6"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7pPr>
            <a:lvl8pPr lvl="7"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8pPr>
            <a:lvl9pPr lvl="8"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9pPr>
          </a:lstStyle>
          <a:p/>
        </p:txBody>
      </p:sp>
      <p:sp>
        <p:nvSpPr>
          <p:cNvPr id="28" name="Google Shape;28;p5"/>
          <p:cNvSpPr txBox="1"/>
          <p:nvPr>
            <p:ph idx="2" type="subTitle"/>
          </p:nvPr>
        </p:nvSpPr>
        <p:spPr>
          <a:xfrm>
            <a:off x="4945638" y="1707875"/>
            <a:ext cx="2907600" cy="7134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Raleway"/>
              <a:buNone/>
              <a:defRPr sz="1800">
                <a:solidFill>
                  <a:schemeClr val="dk1"/>
                </a:solidFill>
                <a:latin typeface="Reem Kufi"/>
                <a:ea typeface="Reem Kufi"/>
                <a:cs typeface="Reem Kufi"/>
                <a:sym typeface="Reem Kufi"/>
              </a:defRPr>
            </a:lvl1pPr>
            <a:lvl2pPr lvl="1"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2pPr>
            <a:lvl3pPr lvl="2"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3pPr>
            <a:lvl4pPr lvl="3"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4pPr>
            <a:lvl5pPr lvl="4"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5pPr>
            <a:lvl6pPr lvl="5"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6pPr>
            <a:lvl7pPr lvl="6"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7pPr>
            <a:lvl8pPr lvl="7"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8pPr>
            <a:lvl9pPr lvl="8"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9pPr>
          </a:lstStyle>
          <a:p/>
        </p:txBody>
      </p:sp>
      <p:sp>
        <p:nvSpPr>
          <p:cNvPr id="29" name="Google Shape;29;p5"/>
          <p:cNvSpPr txBox="1"/>
          <p:nvPr>
            <p:ph idx="3" type="subTitle"/>
          </p:nvPr>
        </p:nvSpPr>
        <p:spPr>
          <a:xfrm>
            <a:off x="1290775" y="2501350"/>
            <a:ext cx="2907600" cy="1863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None/>
              <a:defRPr/>
            </a:lvl1pPr>
            <a:lvl2pPr lvl="1" rtl="0" algn="ctr">
              <a:lnSpc>
                <a:spcPct val="100000"/>
              </a:lnSpc>
              <a:spcBef>
                <a:spcPts val="0"/>
              </a:spcBef>
              <a:spcAft>
                <a:spcPts val="0"/>
              </a:spcAft>
              <a:buSzPts val="1200"/>
              <a:buNone/>
              <a:defRPr/>
            </a:lvl2pPr>
            <a:lvl3pPr lvl="2" rtl="0" algn="ctr">
              <a:lnSpc>
                <a:spcPct val="100000"/>
              </a:lnSpc>
              <a:spcBef>
                <a:spcPts val="0"/>
              </a:spcBef>
              <a:spcAft>
                <a:spcPts val="0"/>
              </a:spcAft>
              <a:buSzPts val="1200"/>
              <a:buNone/>
              <a:defRPr/>
            </a:lvl3pPr>
            <a:lvl4pPr lvl="3" rtl="0" algn="ctr">
              <a:lnSpc>
                <a:spcPct val="100000"/>
              </a:lnSpc>
              <a:spcBef>
                <a:spcPts val="0"/>
              </a:spcBef>
              <a:spcAft>
                <a:spcPts val="0"/>
              </a:spcAft>
              <a:buSzPts val="1200"/>
              <a:buNone/>
              <a:defRPr/>
            </a:lvl4pPr>
            <a:lvl5pPr lvl="4" rtl="0" algn="ctr">
              <a:lnSpc>
                <a:spcPct val="100000"/>
              </a:lnSpc>
              <a:spcBef>
                <a:spcPts val="0"/>
              </a:spcBef>
              <a:spcAft>
                <a:spcPts val="0"/>
              </a:spcAft>
              <a:buSzPts val="1200"/>
              <a:buNone/>
              <a:defRPr/>
            </a:lvl5pPr>
            <a:lvl6pPr lvl="5" rtl="0" algn="ctr">
              <a:lnSpc>
                <a:spcPct val="100000"/>
              </a:lnSpc>
              <a:spcBef>
                <a:spcPts val="0"/>
              </a:spcBef>
              <a:spcAft>
                <a:spcPts val="0"/>
              </a:spcAft>
              <a:buSzPts val="1200"/>
              <a:buNone/>
              <a:defRPr/>
            </a:lvl6pPr>
            <a:lvl7pPr lvl="6" rtl="0" algn="ctr">
              <a:lnSpc>
                <a:spcPct val="100000"/>
              </a:lnSpc>
              <a:spcBef>
                <a:spcPts val="0"/>
              </a:spcBef>
              <a:spcAft>
                <a:spcPts val="0"/>
              </a:spcAft>
              <a:buSzPts val="1200"/>
              <a:buNone/>
              <a:defRPr/>
            </a:lvl7pPr>
            <a:lvl8pPr lvl="7" rtl="0" algn="ctr">
              <a:lnSpc>
                <a:spcPct val="100000"/>
              </a:lnSpc>
              <a:spcBef>
                <a:spcPts val="0"/>
              </a:spcBef>
              <a:spcAft>
                <a:spcPts val="0"/>
              </a:spcAft>
              <a:buSzPts val="1200"/>
              <a:buNone/>
              <a:defRPr/>
            </a:lvl8pPr>
            <a:lvl9pPr lvl="8" rtl="0" algn="ctr">
              <a:lnSpc>
                <a:spcPct val="100000"/>
              </a:lnSpc>
              <a:spcBef>
                <a:spcPts val="0"/>
              </a:spcBef>
              <a:spcAft>
                <a:spcPts val="0"/>
              </a:spcAft>
              <a:buSzPts val="1200"/>
              <a:buNone/>
              <a:defRPr/>
            </a:lvl9pPr>
          </a:lstStyle>
          <a:p/>
        </p:txBody>
      </p:sp>
      <p:sp>
        <p:nvSpPr>
          <p:cNvPr id="30" name="Google Shape;30;p5"/>
          <p:cNvSpPr txBox="1"/>
          <p:nvPr>
            <p:ph idx="4" type="subTitle"/>
          </p:nvPr>
        </p:nvSpPr>
        <p:spPr>
          <a:xfrm>
            <a:off x="4945650" y="2501350"/>
            <a:ext cx="2907600" cy="1863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None/>
              <a:defRPr/>
            </a:lvl1pPr>
            <a:lvl2pPr lvl="1" rtl="0" algn="ctr">
              <a:lnSpc>
                <a:spcPct val="100000"/>
              </a:lnSpc>
              <a:spcBef>
                <a:spcPts val="0"/>
              </a:spcBef>
              <a:spcAft>
                <a:spcPts val="0"/>
              </a:spcAft>
              <a:buSzPts val="1200"/>
              <a:buNone/>
              <a:defRPr/>
            </a:lvl2pPr>
            <a:lvl3pPr lvl="2" rtl="0" algn="ctr">
              <a:lnSpc>
                <a:spcPct val="100000"/>
              </a:lnSpc>
              <a:spcBef>
                <a:spcPts val="0"/>
              </a:spcBef>
              <a:spcAft>
                <a:spcPts val="0"/>
              </a:spcAft>
              <a:buSzPts val="1200"/>
              <a:buNone/>
              <a:defRPr/>
            </a:lvl3pPr>
            <a:lvl4pPr lvl="3" rtl="0" algn="ctr">
              <a:lnSpc>
                <a:spcPct val="100000"/>
              </a:lnSpc>
              <a:spcBef>
                <a:spcPts val="0"/>
              </a:spcBef>
              <a:spcAft>
                <a:spcPts val="0"/>
              </a:spcAft>
              <a:buSzPts val="1200"/>
              <a:buNone/>
              <a:defRPr/>
            </a:lvl4pPr>
            <a:lvl5pPr lvl="4" rtl="0" algn="ctr">
              <a:lnSpc>
                <a:spcPct val="100000"/>
              </a:lnSpc>
              <a:spcBef>
                <a:spcPts val="0"/>
              </a:spcBef>
              <a:spcAft>
                <a:spcPts val="0"/>
              </a:spcAft>
              <a:buSzPts val="1200"/>
              <a:buNone/>
              <a:defRPr/>
            </a:lvl5pPr>
            <a:lvl6pPr lvl="5" rtl="0" algn="ctr">
              <a:lnSpc>
                <a:spcPct val="100000"/>
              </a:lnSpc>
              <a:spcBef>
                <a:spcPts val="0"/>
              </a:spcBef>
              <a:spcAft>
                <a:spcPts val="0"/>
              </a:spcAft>
              <a:buSzPts val="1200"/>
              <a:buNone/>
              <a:defRPr/>
            </a:lvl6pPr>
            <a:lvl7pPr lvl="6" rtl="0" algn="ctr">
              <a:lnSpc>
                <a:spcPct val="100000"/>
              </a:lnSpc>
              <a:spcBef>
                <a:spcPts val="0"/>
              </a:spcBef>
              <a:spcAft>
                <a:spcPts val="0"/>
              </a:spcAft>
              <a:buSzPts val="1200"/>
              <a:buNone/>
              <a:defRPr/>
            </a:lvl7pPr>
            <a:lvl8pPr lvl="7" rtl="0" algn="ctr">
              <a:lnSpc>
                <a:spcPct val="100000"/>
              </a:lnSpc>
              <a:spcBef>
                <a:spcPts val="0"/>
              </a:spcBef>
              <a:spcAft>
                <a:spcPts val="0"/>
              </a:spcAft>
              <a:buSzPts val="1200"/>
              <a:buNone/>
              <a:defRPr/>
            </a:lvl8pPr>
            <a:lvl9pPr lvl="8" rtl="0" algn="ctr">
              <a:lnSpc>
                <a:spcPct val="100000"/>
              </a:lnSpc>
              <a:spcBef>
                <a:spcPts val="0"/>
              </a:spcBef>
              <a:spcAft>
                <a:spcPts val="0"/>
              </a:spcAft>
              <a:buSzPts val="1200"/>
              <a:buNone/>
              <a:defRPr/>
            </a:lvl9pPr>
          </a:lstStyle>
          <a:p/>
        </p:txBody>
      </p:sp>
      <p:sp>
        <p:nvSpPr>
          <p:cNvPr id="31" name="Google Shape;31;p5"/>
          <p:cNvSpPr txBox="1"/>
          <p:nvPr>
            <p:ph type="title"/>
          </p:nvPr>
        </p:nvSpPr>
        <p:spPr>
          <a:xfrm>
            <a:off x="720000" y="445025"/>
            <a:ext cx="7704000" cy="1136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32" name="Google Shape;32;p5"/>
          <p:cNvSpPr/>
          <p:nvPr/>
        </p:nvSpPr>
        <p:spPr>
          <a:xfrm flipH="1">
            <a:off x="6845922" y="4046043"/>
            <a:ext cx="2316065"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5"/>
          <p:cNvSpPr/>
          <p:nvPr/>
        </p:nvSpPr>
        <p:spPr>
          <a:xfrm>
            <a:off x="-891450" y="-90399"/>
            <a:ext cx="1317091" cy="2067901"/>
          </a:xfrm>
          <a:custGeom>
            <a:rect b="b" l="l" r="r" t="t"/>
            <a:pathLst>
              <a:path extrusionOk="0" h="27955" w="29401">
                <a:moveTo>
                  <a:pt x="15772" y="1"/>
                </a:moveTo>
                <a:cubicBezTo>
                  <a:pt x="9763" y="1"/>
                  <a:pt x="5698" y="3755"/>
                  <a:pt x="3627" y="5287"/>
                </a:cubicBezTo>
                <a:cubicBezTo>
                  <a:pt x="1174" y="7092"/>
                  <a:pt x="0" y="11456"/>
                  <a:pt x="978" y="14314"/>
                </a:cubicBezTo>
                <a:cubicBezTo>
                  <a:pt x="1866" y="16902"/>
                  <a:pt x="3401" y="19174"/>
                  <a:pt x="3762" y="21927"/>
                </a:cubicBezTo>
                <a:cubicBezTo>
                  <a:pt x="3927" y="23221"/>
                  <a:pt x="3732" y="24229"/>
                  <a:pt x="4725" y="25252"/>
                </a:cubicBezTo>
                <a:cubicBezTo>
                  <a:pt x="5763" y="26321"/>
                  <a:pt x="7283" y="26907"/>
                  <a:pt x="8682" y="27329"/>
                </a:cubicBezTo>
                <a:cubicBezTo>
                  <a:pt x="9959" y="27714"/>
                  <a:pt x="11584" y="27954"/>
                  <a:pt x="13183" y="27954"/>
                </a:cubicBezTo>
                <a:cubicBezTo>
                  <a:pt x="14579" y="27954"/>
                  <a:pt x="15955" y="27772"/>
                  <a:pt x="17062" y="27344"/>
                </a:cubicBezTo>
                <a:cubicBezTo>
                  <a:pt x="18537" y="26772"/>
                  <a:pt x="19801" y="25463"/>
                  <a:pt x="20914" y="24365"/>
                </a:cubicBezTo>
                <a:cubicBezTo>
                  <a:pt x="22178" y="23101"/>
                  <a:pt x="23577" y="22168"/>
                  <a:pt x="24931" y="21040"/>
                </a:cubicBezTo>
                <a:cubicBezTo>
                  <a:pt x="27264" y="19069"/>
                  <a:pt x="28452" y="16661"/>
                  <a:pt x="28648" y="13652"/>
                </a:cubicBezTo>
                <a:cubicBezTo>
                  <a:pt x="28828" y="10839"/>
                  <a:pt x="29400" y="7032"/>
                  <a:pt x="27670" y="4550"/>
                </a:cubicBezTo>
                <a:cubicBezTo>
                  <a:pt x="26617" y="3060"/>
                  <a:pt x="24856" y="3000"/>
                  <a:pt x="23412" y="2142"/>
                </a:cubicBezTo>
                <a:cubicBezTo>
                  <a:pt x="22043" y="1300"/>
                  <a:pt x="20553" y="698"/>
                  <a:pt x="18988" y="352"/>
                </a:cubicBezTo>
                <a:cubicBezTo>
                  <a:pt x="17861" y="108"/>
                  <a:pt x="16789" y="1"/>
                  <a:pt x="157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5"/>
          <p:cNvSpPr/>
          <p:nvPr/>
        </p:nvSpPr>
        <p:spPr>
          <a:xfrm rot="10800000">
            <a:off x="-401372" y="-70898"/>
            <a:ext cx="1054787" cy="1211798"/>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5"/>
          <p:cNvSpPr/>
          <p:nvPr/>
        </p:nvSpPr>
        <p:spPr>
          <a:xfrm flipH="1">
            <a:off x="8290388" y="-90400"/>
            <a:ext cx="871587" cy="2347150"/>
          </a:xfrm>
          <a:custGeom>
            <a:rect b="b" l="l" r="r" t="t"/>
            <a:pathLst>
              <a:path extrusionOk="0" h="93886" w="51187">
                <a:moveTo>
                  <a:pt x="50344" y="1"/>
                </a:moveTo>
                <a:cubicBezTo>
                  <a:pt x="49366" y="888"/>
                  <a:pt x="48327" y="1731"/>
                  <a:pt x="47244" y="2513"/>
                </a:cubicBezTo>
                <a:cubicBezTo>
                  <a:pt x="40323" y="7508"/>
                  <a:pt x="32198" y="10292"/>
                  <a:pt x="24630" y="14128"/>
                </a:cubicBezTo>
                <a:cubicBezTo>
                  <a:pt x="20282" y="16325"/>
                  <a:pt x="16009" y="18913"/>
                  <a:pt x="12624" y="22464"/>
                </a:cubicBezTo>
                <a:cubicBezTo>
                  <a:pt x="9223" y="26000"/>
                  <a:pt x="7102" y="30288"/>
                  <a:pt x="6500" y="35162"/>
                </a:cubicBezTo>
                <a:cubicBezTo>
                  <a:pt x="5808" y="40699"/>
                  <a:pt x="6620" y="46326"/>
                  <a:pt x="7267" y="51833"/>
                </a:cubicBezTo>
                <a:cubicBezTo>
                  <a:pt x="7990" y="57926"/>
                  <a:pt x="8245" y="64005"/>
                  <a:pt x="7508" y="70098"/>
                </a:cubicBezTo>
                <a:cubicBezTo>
                  <a:pt x="6500" y="78419"/>
                  <a:pt x="3957" y="86483"/>
                  <a:pt x="0" y="93886"/>
                </a:cubicBezTo>
                <a:lnTo>
                  <a:pt x="662" y="93886"/>
                </a:lnTo>
                <a:cubicBezTo>
                  <a:pt x="3656" y="88229"/>
                  <a:pt x="5838" y="82180"/>
                  <a:pt x="7132" y="75906"/>
                </a:cubicBezTo>
                <a:cubicBezTo>
                  <a:pt x="8396" y="69752"/>
                  <a:pt x="8817" y="63433"/>
                  <a:pt x="8381" y="57159"/>
                </a:cubicBezTo>
                <a:cubicBezTo>
                  <a:pt x="7975" y="51412"/>
                  <a:pt x="6876" y="45724"/>
                  <a:pt x="6831" y="39947"/>
                </a:cubicBezTo>
                <a:cubicBezTo>
                  <a:pt x="6801" y="37103"/>
                  <a:pt x="7012" y="34214"/>
                  <a:pt x="7824" y="31476"/>
                </a:cubicBezTo>
                <a:cubicBezTo>
                  <a:pt x="8591" y="28964"/>
                  <a:pt x="9840" y="26631"/>
                  <a:pt x="11510" y="24585"/>
                </a:cubicBezTo>
                <a:cubicBezTo>
                  <a:pt x="14700" y="20583"/>
                  <a:pt x="19078" y="17709"/>
                  <a:pt x="23562" y="15332"/>
                </a:cubicBezTo>
                <a:cubicBezTo>
                  <a:pt x="31281" y="11240"/>
                  <a:pt x="39676" y="8471"/>
                  <a:pt x="46883" y="3461"/>
                </a:cubicBezTo>
                <a:cubicBezTo>
                  <a:pt x="48403" y="2423"/>
                  <a:pt x="49847" y="1264"/>
                  <a:pt x="51186" y="1"/>
                </a:cubicBezTo>
                <a:close/>
              </a:path>
            </a:pathLst>
          </a:custGeom>
          <a:solidFill>
            <a:schemeClr val="dk2"/>
          </a:solid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36" name="Shape 36"/>
        <p:cNvGrpSpPr/>
        <p:nvPr/>
      </p:nvGrpSpPr>
      <p:grpSpPr>
        <a:xfrm>
          <a:off x="0" y="0"/>
          <a:ext cx="0" cy="0"/>
          <a:chOff x="0" y="0"/>
          <a:chExt cx="0" cy="0"/>
        </a:xfrm>
      </p:grpSpPr>
      <p:sp>
        <p:nvSpPr>
          <p:cNvPr id="37" name="Google Shape;37;p6"/>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38" name="Google Shape;38;p6"/>
          <p:cNvSpPr/>
          <p:nvPr/>
        </p:nvSpPr>
        <p:spPr>
          <a:xfrm flipH="1">
            <a:off x="6845922" y="4046043"/>
            <a:ext cx="2316065"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6"/>
          <p:cNvSpPr/>
          <p:nvPr/>
        </p:nvSpPr>
        <p:spPr>
          <a:xfrm flipH="1">
            <a:off x="8290388" y="-90400"/>
            <a:ext cx="871587" cy="2347150"/>
          </a:xfrm>
          <a:custGeom>
            <a:rect b="b" l="l" r="r" t="t"/>
            <a:pathLst>
              <a:path extrusionOk="0" h="93886" w="51187">
                <a:moveTo>
                  <a:pt x="50344" y="1"/>
                </a:moveTo>
                <a:cubicBezTo>
                  <a:pt x="49366" y="888"/>
                  <a:pt x="48327" y="1731"/>
                  <a:pt x="47244" y="2513"/>
                </a:cubicBezTo>
                <a:cubicBezTo>
                  <a:pt x="40323" y="7508"/>
                  <a:pt x="32198" y="10292"/>
                  <a:pt x="24630" y="14128"/>
                </a:cubicBezTo>
                <a:cubicBezTo>
                  <a:pt x="20282" y="16325"/>
                  <a:pt x="16009" y="18913"/>
                  <a:pt x="12624" y="22464"/>
                </a:cubicBezTo>
                <a:cubicBezTo>
                  <a:pt x="9223" y="26000"/>
                  <a:pt x="7102" y="30288"/>
                  <a:pt x="6500" y="35162"/>
                </a:cubicBezTo>
                <a:cubicBezTo>
                  <a:pt x="5808" y="40699"/>
                  <a:pt x="6620" y="46326"/>
                  <a:pt x="7267" y="51833"/>
                </a:cubicBezTo>
                <a:cubicBezTo>
                  <a:pt x="7990" y="57926"/>
                  <a:pt x="8245" y="64005"/>
                  <a:pt x="7508" y="70098"/>
                </a:cubicBezTo>
                <a:cubicBezTo>
                  <a:pt x="6500" y="78419"/>
                  <a:pt x="3957" y="86483"/>
                  <a:pt x="0" y="93886"/>
                </a:cubicBezTo>
                <a:lnTo>
                  <a:pt x="662" y="93886"/>
                </a:lnTo>
                <a:cubicBezTo>
                  <a:pt x="3656" y="88229"/>
                  <a:pt x="5838" y="82180"/>
                  <a:pt x="7132" y="75906"/>
                </a:cubicBezTo>
                <a:cubicBezTo>
                  <a:pt x="8396" y="69752"/>
                  <a:pt x="8817" y="63433"/>
                  <a:pt x="8381" y="57159"/>
                </a:cubicBezTo>
                <a:cubicBezTo>
                  <a:pt x="7975" y="51412"/>
                  <a:pt x="6876" y="45724"/>
                  <a:pt x="6831" y="39947"/>
                </a:cubicBezTo>
                <a:cubicBezTo>
                  <a:pt x="6801" y="37103"/>
                  <a:pt x="7012" y="34214"/>
                  <a:pt x="7824" y="31476"/>
                </a:cubicBezTo>
                <a:cubicBezTo>
                  <a:pt x="8591" y="28964"/>
                  <a:pt x="9840" y="26631"/>
                  <a:pt x="11510" y="24585"/>
                </a:cubicBezTo>
                <a:cubicBezTo>
                  <a:pt x="14700" y="20583"/>
                  <a:pt x="19078" y="17709"/>
                  <a:pt x="23562" y="15332"/>
                </a:cubicBezTo>
                <a:cubicBezTo>
                  <a:pt x="31281" y="11240"/>
                  <a:pt x="39676" y="8471"/>
                  <a:pt x="46883" y="3461"/>
                </a:cubicBezTo>
                <a:cubicBezTo>
                  <a:pt x="48403" y="2423"/>
                  <a:pt x="49847" y="1264"/>
                  <a:pt x="51186" y="1"/>
                </a:cubicBezTo>
                <a:close/>
              </a:path>
            </a:pathLst>
          </a:custGeom>
          <a:solidFill>
            <a:schemeClr val="dk2"/>
          </a:solid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6"/>
          <p:cNvSpPr/>
          <p:nvPr/>
        </p:nvSpPr>
        <p:spPr>
          <a:xfrm>
            <a:off x="-891450" y="-90399"/>
            <a:ext cx="1317091" cy="2067901"/>
          </a:xfrm>
          <a:custGeom>
            <a:rect b="b" l="l" r="r" t="t"/>
            <a:pathLst>
              <a:path extrusionOk="0" h="27955" w="29401">
                <a:moveTo>
                  <a:pt x="15772" y="1"/>
                </a:moveTo>
                <a:cubicBezTo>
                  <a:pt x="9763" y="1"/>
                  <a:pt x="5698" y="3755"/>
                  <a:pt x="3627" y="5287"/>
                </a:cubicBezTo>
                <a:cubicBezTo>
                  <a:pt x="1174" y="7092"/>
                  <a:pt x="0" y="11456"/>
                  <a:pt x="978" y="14314"/>
                </a:cubicBezTo>
                <a:cubicBezTo>
                  <a:pt x="1866" y="16902"/>
                  <a:pt x="3401" y="19174"/>
                  <a:pt x="3762" y="21927"/>
                </a:cubicBezTo>
                <a:cubicBezTo>
                  <a:pt x="3927" y="23221"/>
                  <a:pt x="3732" y="24229"/>
                  <a:pt x="4725" y="25252"/>
                </a:cubicBezTo>
                <a:cubicBezTo>
                  <a:pt x="5763" y="26321"/>
                  <a:pt x="7283" y="26907"/>
                  <a:pt x="8682" y="27329"/>
                </a:cubicBezTo>
                <a:cubicBezTo>
                  <a:pt x="9959" y="27714"/>
                  <a:pt x="11584" y="27954"/>
                  <a:pt x="13183" y="27954"/>
                </a:cubicBezTo>
                <a:cubicBezTo>
                  <a:pt x="14579" y="27954"/>
                  <a:pt x="15955" y="27772"/>
                  <a:pt x="17062" y="27344"/>
                </a:cubicBezTo>
                <a:cubicBezTo>
                  <a:pt x="18537" y="26772"/>
                  <a:pt x="19801" y="25463"/>
                  <a:pt x="20914" y="24365"/>
                </a:cubicBezTo>
                <a:cubicBezTo>
                  <a:pt x="22178" y="23101"/>
                  <a:pt x="23577" y="22168"/>
                  <a:pt x="24931" y="21040"/>
                </a:cubicBezTo>
                <a:cubicBezTo>
                  <a:pt x="27264" y="19069"/>
                  <a:pt x="28452" y="16661"/>
                  <a:pt x="28648" y="13652"/>
                </a:cubicBezTo>
                <a:cubicBezTo>
                  <a:pt x="28828" y="10839"/>
                  <a:pt x="29400" y="7032"/>
                  <a:pt x="27670" y="4550"/>
                </a:cubicBezTo>
                <a:cubicBezTo>
                  <a:pt x="26617" y="3060"/>
                  <a:pt x="24856" y="3000"/>
                  <a:pt x="23412" y="2142"/>
                </a:cubicBezTo>
                <a:cubicBezTo>
                  <a:pt x="22043" y="1300"/>
                  <a:pt x="20553" y="698"/>
                  <a:pt x="18988" y="352"/>
                </a:cubicBezTo>
                <a:cubicBezTo>
                  <a:pt x="17861" y="108"/>
                  <a:pt x="16789" y="1"/>
                  <a:pt x="157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6"/>
          <p:cNvSpPr/>
          <p:nvPr/>
        </p:nvSpPr>
        <p:spPr>
          <a:xfrm rot="10800000">
            <a:off x="-401372" y="-70898"/>
            <a:ext cx="1054787" cy="1211798"/>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6"/>
          <p:cNvSpPr/>
          <p:nvPr/>
        </p:nvSpPr>
        <p:spPr>
          <a:xfrm>
            <a:off x="-532523" y="4133674"/>
            <a:ext cx="1317091" cy="872196"/>
          </a:xfrm>
          <a:custGeom>
            <a:rect b="b" l="l" r="r" t="t"/>
            <a:pathLst>
              <a:path extrusionOk="0" h="27955" w="29401">
                <a:moveTo>
                  <a:pt x="15772" y="1"/>
                </a:moveTo>
                <a:cubicBezTo>
                  <a:pt x="9763" y="1"/>
                  <a:pt x="5698" y="3755"/>
                  <a:pt x="3627" y="5287"/>
                </a:cubicBezTo>
                <a:cubicBezTo>
                  <a:pt x="1174" y="7092"/>
                  <a:pt x="0" y="11456"/>
                  <a:pt x="978" y="14314"/>
                </a:cubicBezTo>
                <a:cubicBezTo>
                  <a:pt x="1866" y="16902"/>
                  <a:pt x="3401" y="19174"/>
                  <a:pt x="3762" y="21927"/>
                </a:cubicBezTo>
                <a:cubicBezTo>
                  <a:pt x="3927" y="23221"/>
                  <a:pt x="3732" y="24229"/>
                  <a:pt x="4725" y="25252"/>
                </a:cubicBezTo>
                <a:cubicBezTo>
                  <a:pt x="5763" y="26321"/>
                  <a:pt x="7283" y="26907"/>
                  <a:pt x="8682" y="27329"/>
                </a:cubicBezTo>
                <a:cubicBezTo>
                  <a:pt x="9959" y="27714"/>
                  <a:pt x="11584" y="27954"/>
                  <a:pt x="13183" y="27954"/>
                </a:cubicBezTo>
                <a:cubicBezTo>
                  <a:pt x="14579" y="27954"/>
                  <a:pt x="15955" y="27772"/>
                  <a:pt x="17062" y="27344"/>
                </a:cubicBezTo>
                <a:cubicBezTo>
                  <a:pt x="18537" y="26772"/>
                  <a:pt x="19801" y="25463"/>
                  <a:pt x="20914" y="24365"/>
                </a:cubicBezTo>
                <a:cubicBezTo>
                  <a:pt x="22178" y="23101"/>
                  <a:pt x="23577" y="22168"/>
                  <a:pt x="24931" y="21040"/>
                </a:cubicBezTo>
                <a:cubicBezTo>
                  <a:pt x="27264" y="19069"/>
                  <a:pt x="28452" y="16661"/>
                  <a:pt x="28648" y="13652"/>
                </a:cubicBezTo>
                <a:cubicBezTo>
                  <a:pt x="28828" y="10839"/>
                  <a:pt x="29400" y="7032"/>
                  <a:pt x="27670" y="4550"/>
                </a:cubicBezTo>
                <a:cubicBezTo>
                  <a:pt x="26617" y="3060"/>
                  <a:pt x="24856" y="3000"/>
                  <a:pt x="23412" y="2142"/>
                </a:cubicBezTo>
                <a:cubicBezTo>
                  <a:pt x="22043" y="1300"/>
                  <a:pt x="20553" y="698"/>
                  <a:pt x="18988" y="352"/>
                </a:cubicBezTo>
                <a:cubicBezTo>
                  <a:pt x="17861" y="108"/>
                  <a:pt x="16789" y="1"/>
                  <a:pt x="157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43" name="Shape 43"/>
        <p:cNvGrpSpPr/>
        <p:nvPr/>
      </p:nvGrpSpPr>
      <p:grpSpPr>
        <a:xfrm>
          <a:off x="0" y="0"/>
          <a:ext cx="0" cy="0"/>
          <a:chOff x="0" y="0"/>
          <a:chExt cx="0" cy="0"/>
        </a:xfrm>
      </p:grpSpPr>
      <p:sp>
        <p:nvSpPr>
          <p:cNvPr id="44" name="Google Shape;44;p7"/>
          <p:cNvSpPr txBox="1"/>
          <p:nvPr>
            <p:ph type="title"/>
          </p:nvPr>
        </p:nvSpPr>
        <p:spPr>
          <a:xfrm>
            <a:off x="720000" y="445025"/>
            <a:ext cx="4362300" cy="1527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3000"/>
              <a:buNone/>
              <a:defRPr/>
            </a:lvl1pPr>
            <a:lvl2pPr lvl="1" rtl="0">
              <a:lnSpc>
                <a:spcPct val="100000"/>
              </a:lnSpc>
              <a:spcBef>
                <a:spcPts val="0"/>
              </a:spcBef>
              <a:spcAft>
                <a:spcPts val="0"/>
              </a:spcAft>
              <a:buSzPts val="3000"/>
              <a:buNone/>
              <a:defRPr/>
            </a:lvl2pPr>
            <a:lvl3pPr lvl="2" rtl="0">
              <a:lnSpc>
                <a:spcPct val="100000"/>
              </a:lnSpc>
              <a:spcBef>
                <a:spcPts val="0"/>
              </a:spcBef>
              <a:spcAft>
                <a:spcPts val="0"/>
              </a:spcAft>
              <a:buSzPts val="3000"/>
              <a:buNone/>
              <a:defRPr/>
            </a:lvl3pPr>
            <a:lvl4pPr lvl="3" rtl="0">
              <a:lnSpc>
                <a:spcPct val="100000"/>
              </a:lnSpc>
              <a:spcBef>
                <a:spcPts val="0"/>
              </a:spcBef>
              <a:spcAft>
                <a:spcPts val="0"/>
              </a:spcAft>
              <a:buSzPts val="3000"/>
              <a:buNone/>
              <a:defRPr/>
            </a:lvl4pPr>
            <a:lvl5pPr lvl="4" rtl="0">
              <a:lnSpc>
                <a:spcPct val="100000"/>
              </a:lnSpc>
              <a:spcBef>
                <a:spcPts val="0"/>
              </a:spcBef>
              <a:spcAft>
                <a:spcPts val="0"/>
              </a:spcAft>
              <a:buSzPts val="3000"/>
              <a:buNone/>
              <a:defRPr/>
            </a:lvl5pPr>
            <a:lvl6pPr lvl="5" rtl="0">
              <a:lnSpc>
                <a:spcPct val="100000"/>
              </a:lnSpc>
              <a:spcBef>
                <a:spcPts val="0"/>
              </a:spcBef>
              <a:spcAft>
                <a:spcPts val="0"/>
              </a:spcAft>
              <a:buSzPts val="3000"/>
              <a:buNone/>
              <a:defRPr/>
            </a:lvl6pPr>
            <a:lvl7pPr lvl="6" rtl="0">
              <a:lnSpc>
                <a:spcPct val="100000"/>
              </a:lnSpc>
              <a:spcBef>
                <a:spcPts val="0"/>
              </a:spcBef>
              <a:spcAft>
                <a:spcPts val="0"/>
              </a:spcAft>
              <a:buSzPts val="3000"/>
              <a:buNone/>
              <a:defRPr/>
            </a:lvl7pPr>
            <a:lvl8pPr lvl="7" rtl="0">
              <a:lnSpc>
                <a:spcPct val="100000"/>
              </a:lnSpc>
              <a:spcBef>
                <a:spcPts val="0"/>
              </a:spcBef>
              <a:spcAft>
                <a:spcPts val="0"/>
              </a:spcAft>
              <a:buSzPts val="3000"/>
              <a:buNone/>
              <a:defRPr/>
            </a:lvl8pPr>
            <a:lvl9pPr lvl="8" rtl="0">
              <a:lnSpc>
                <a:spcPct val="100000"/>
              </a:lnSpc>
              <a:spcBef>
                <a:spcPts val="0"/>
              </a:spcBef>
              <a:spcAft>
                <a:spcPts val="0"/>
              </a:spcAft>
              <a:buSzPts val="3000"/>
              <a:buNone/>
              <a:defRPr/>
            </a:lvl9pPr>
          </a:lstStyle>
          <a:p/>
        </p:txBody>
      </p:sp>
      <p:sp>
        <p:nvSpPr>
          <p:cNvPr id="45" name="Google Shape;45;p7"/>
          <p:cNvSpPr txBox="1"/>
          <p:nvPr>
            <p:ph idx="1" type="body"/>
          </p:nvPr>
        </p:nvSpPr>
        <p:spPr>
          <a:xfrm>
            <a:off x="720000" y="2080975"/>
            <a:ext cx="4362300" cy="2284200"/>
          </a:xfrm>
          <a:prstGeom prst="rect">
            <a:avLst/>
          </a:prstGeom>
        </p:spPr>
        <p:txBody>
          <a:bodyPr anchorCtr="0" anchor="t" bIns="91425" lIns="91425" spcFirstLastPara="1" rIns="91425" wrap="square" tIns="91425">
            <a:noAutofit/>
          </a:bodyPr>
          <a:lstStyle>
            <a:lvl1pPr indent="-304800" lvl="0" marL="457200" rtl="0">
              <a:lnSpc>
                <a:spcPct val="100000"/>
              </a:lnSpc>
              <a:spcBef>
                <a:spcPts val="0"/>
              </a:spcBef>
              <a:spcAft>
                <a:spcPts val="0"/>
              </a:spcAft>
              <a:buSzPts val="1200"/>
              <a:buFont typeface="Nunito Light"/>
              <a:buChar char="●"/>
              <a:defRPr/>
            </a:lvl1pPr>
            <a:lvl2pPr indent="-304800" lvl="1" marL="914400" rtl="0">
              <a:lnSpc>
                <a:spcPct val="100000"/>
              </a:lnSpc>
              <a:spcBef>
                <a:spcPts val="0"/>
              </a:spcBef>
              <a:spcAft>
                <a:spcPts val="0"/>
              </a:spcAft>
              <a:buClr>
                <a:srgbClr val="E76A28"/>
              </a:buClr>
              <a:buSzPts val="1200"/>
              <a:buFont typeface="Nunito Light"/>
              <a:buChar char="○"/>
              <a:defRPr/>
            </a:lvl2pPr>
            <a:lvl3pPr indent="-304800" lvl="2" marL="1371600" rtl="0">
              <a:lnSpc>
                <a:spcPct val="100000"/>
              </a:lnSpc>
              <a:spcBef>
                <a:spcPts val="0"/>
              </a:spcBef>
              <a:spcAft>
                <a:spcPts val="0"/>
              </a:spcAft>
              <a:buClr>
                <a:srgbClr val="E76A28"/>
              </a:buClr>
              <a:buSzPts val="1200"/>
              <a:buFont typeface="Nunito Light"/>
              <a:buChar char="■"/>
              <a:defRPr/>
            </a:lvl3pPr>
            <a:lvl4pPr indent="-304800" lvl="3" marL="1828800" rtl="0">
              <a:lnSpc>
                <a:spcPct val="100000"/>
              </a:lnSpc>
              <a:spcBef>
                <a:spcPts val="0"/>
              </a:spcBef>
              <a:spcAft>
                <a:spcPts val="0"/>
              </a:spcAft>
              <a:buClr>
                <a:srgbClr val="E76A28"/>
              </a:buClr>
              <a:buSzPts val="1200"/>
              <a:buFont typeface="Nunito Light"/>
              <a:buChar char="●"/>
              <a:defRPr/>
            </a:lvl4pPr>
            <a:lvl5pPr indent="-304800" lvl="4" marL="2286000" rtl="0">
              <a:lnSpc>
                <a:spcPct val="100000"/>
              </a:lnSpc>
              <a:spcBef>
                <a:spcPts val="0"/>
              </a:spcBef>
              <a:spcAft>
                <a:spcPts val="0"/>
              </a:spcAft>
              <a:buClr>
                <a:srgbClr val="E76A28"/>
              </a:buClr>
              <a:buSzPts val="1200"/>
              <a:buFont typeface="Nunito Light"/>
              <a:buChar char="○"/>
              <a:defRPr/>
            </a:lvl5pPr>
            <a:lvl6pPr indent="-304800" lvl="5" marL="2743200" rtl="0">
              <a:lnSpc>
                <a:spcPct val="100000"/>
              </a:lnSpc>
              <a:spcBef>
                <a:spcPts val="0"/>
              </a:spcBef>
              <a:spcAft>
                <a:spcPts val="0"/>
              </a:spcAft>
              <a:buClr>
                <a:srgbClr val="999999"/>
              </a:buClr>
              <a:buSzPts val="1200"/>
              <a:buFont typeface="Nunito Light"/>
              <a:buChar char="■"/>
              <a:defRPr/>
            </a:lvl6pPr>
            <a:lvl7pPr indent="-304800" lvl="6" marL="3200400" rtl="0">
              <a:lnSpc>
                <a:spcPct val="100000"/>
              </a:lnSpc>
              <a:spcBef>
                <a:spcPts val="0"/>
              </a:spcBef>
              <a:spcAft>
                <a:spcPts val="0"/>
              </a:spcAft>
              <a:buClr>
                <a:srgbClr val="999999"/>
              </a:buClr>
              <a:buSzPts val="1200"/>
              <a:buFont typeface="Nunito Light"/>
              <a:buChar char="●"/>
              <a:defRPr/>
            </a:lvl7pPr>
            <a:lvl8pPr indent="-304800" lvl="7" marL="3657600" rtl="0">
              <a:lnSpc>
                <a:spcPct val="100000"/>
              </a:lnSpc>
              <a:spcBef>
                <a:spcPts val="0"/>
              </a:spcBef>
              <a:spcAft>
                <a:spcPts val="0"/>
              </a:spcAft>
              <a:buClr>
                <a:srgbClr val="999999"/>
              </a:buClr>
              <a:buSzPts val="1200"/>
              <a:buFont typeface="Nunito Light"/>
              <a:buChar char="○"/>
              <a:defRPr/>
            </a:lvl8pPr>
            <a:lvl9pPr indent="-304800" lvl="8" marL="4114800" rtl="0">
              <a:lnSpc>
                <a:spcPct val="100000"/>
              </a:lnSpc>
              <a:spcBef>
                <a:spcPts val="0"/>
              </a:spcBef>
              <a:spcAft>
                <a:spcPts val="0"/>
              </a:spcAft>
              <a:buClr>
                <a:srgbClr val="999999"/>
              </a:buClr>
              <a:buSzPts val="1200"/>
              <a:buFont typeface="Nunito Light"/>
              <a:buChar char="■"/>
              <a:defRPr/>
            </a:lvl9pPr>
          </a:lstStyle>
          <a:p/>
        </p:txBody>
      </p:sp>
      <p:sp>
        <p:nvSpPr>
          <p:cNvPr id="46" name="Google Shape;46;p7"/>
          <p:cNvSpPr/>
          <p:nvPr>
            <p:ph idx="2" type="pic"/>
          </p:nvPr>
        </p:nvSpPr>
        <p:spPr>
          <a:xfrm>
            <a:off x="5174500" y="460350"/>
            <a:ext cx="3513000" cy="4222800"/>
          </a:xfrm>
          <a:prstGeom prst="flowChartAlternateProcess">
            <a:avLst/>
          </a:prstGeom>
          <a:noFill/>
          <a:ln cap="flat" cmpd="sng" w="38100">
            <a:solidFill>
              <a:schemeClr val="dk2"/>
            </a:solidFill>
            <a:prstDash val="solid"/>
            <a:round/>
            <a:headEnd len="sm" w="sm" type="none"/>
            <a:tailEnd len="sm" w="sm" type="none"/>
          </a:ln>
        </p:spPr>
      </p:sp>
      <p:sp>
        <p:nvSpPr>
          <p:cNvPr id="47" name="Google Shape;47;p7"/>
          <p:cNvSpPr/>
          <p:nvPr/>
        </p:nvSpPr>
        <p:spPr>
          <a:xfrm>
            <a:off x="15501" y="4052263"/>
            <a:ext cx="2316065"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7"/>
          <p:cNvSpPr/>
          <p:nvPr/>
        </p:nvSpPr>
        <p:spPr>
          <a:xfrm flipH="1">
            <a:off x="-484424" y="1024"/>
            <a:ext cx="1199524" cy="1067959"/>
          </a:xfrm>
          <a:custGeom>
            <a:rect b="b" l="l" r="r" t="t"/>
            <a:pathLst>
              <a:path extrusionOk="0" h="40871" w="45906">
                <a:moveTo>
                  <a:pt x="10789" y="0"/>
                </a:moveTo>
                <a:cubicBezTo>
                  <a:pt x="10789" y="0"/>
                  <a:pt x="1" y="6018"/>
                  <a:pt x="6034" y="14790"/>
                </a:cubicBezTo>
                <a:cubicBezTo>
                  <a:pt x="12067" y="23562"/>
                  <a:pt x="8727" y="25683"/>
                  <a:pt x="8727" y="28196"/>
                </a:cubicBezTo>
                <a:cubicBezTo>
                  <a:pt x="8727" y="30693"/>
                  <a:pt x="4289" y="35989"/>
                  <a:pt x="10804" y="39931"/>
                </a:cubicBezTo>
                <a:cubicBezTo>
                  <a:pt x="11893" y="40590"/>
                  <a:pt x="12773" y="40870"/>
                  <a:pt x="13503" y="40870"/>
                </a:cubicBezTo>
                <a:cubicBezTo>
                  <a:pt x="17123" y="40870"/>
                  <a:pt x="17032" y="33951"/>
                  <a:pt x="20463" y="31972"/>
                </a:cubicBezTo>
                <a:cubicBezTo>
                  <a:pt x="21906" y="31140"/>
                  <a:pt x="23233" y="31032"/>
                  <a:pt x="24424" y="31032"/>
                </a:cubicBezTo>
                <a:cubicBezTo>
                  <a:pt x="24838" y="31032"/>
                  <a:pt x="25237" y="31045"/>
                  <a:pt x="25617" y="31045"/>
                </a:cubicBezTo>
                <a:cubicBezTo>
                  <a:pt x="27264" y="31045"/>
                  <a:pt x="28584" y="30801"/>
                  <a:pt x="29506" y="28196"/>
                </a:cubicBezTo>
                <a:cubicBezTo>
                  <a:pt x="30101" y="26508"/>
                  <a:pt x="31705" y="26242"/>
                  <a:pt x="33730" y="26242"/>
                </a:cubicBezTo>
                <a:cubicBezTo>
                  <a:pt x="34659" y="26242"/>
                  <a:pt x="35677" y="26298"/>
                  <a:pt x="36726" y="26298"/>
                </a:cubicBezTo>
                <a:cubicBezTo>
                  <a:pt x="40092" y="26298"/>
                  <a:pt x="43781" y="25722"/>
                  <a:pt x="45906" y="20868"/>
                </a:cubicBezTo>
                <a:lnTo>
                  <a:pt x="459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7"/>
          <p:cNvSpPr/>
          <p:nvPr/>
        </p:nvSpPr>
        <p:spPr>
          <a:xfrm flipH="1" rot="-6678767">
            <a:off x="-382065" y="106677"/>
            <a:ext cx="1054751" cy="1211761"/>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50" name="Shape 50"/>
        <p:cNvGrpSpPr/>
        <p:nvPr/>
      </p:nvGrpSpPr>
      <p:grpSpPr>
        <a:xfrm>
          <a:off x="0" y="0"/>
          <a:ext cx="0" cy="0"/>
          <a:chOff x="0" y="0"/>
          <a:chExt cx="0" cy="0"/>
        </a:xfrm>
      </p:grpSpPr>
      <p:sp>
        <p:nvSpPr>
          <p:cNvPr id="51" name="Google Shape;51;p8"/>
          <p:cNvSpPr txBox="1"/>
          <p:nvPr>
            <p:ph type="title"/>
          </p:nvPr>
        </p:nvSpPr>
        <p:spPr>
          <a:xfrm>
            <a:off x="1388100" y="1307100"/>
            <a:ext cx="6367800" cy="2529300"/>
          </a:xfrm>
          <a:prstGeom prst="rect">
            <a:avLst/>
          </a:prstGeom>
        </p:spPr>
        <p:txBody>
          <a:bodyPr anchorCtr="0" anchor="ctr" bIns="91425" lIns="91425" spcFirstLastPara="1" rIns="91425" wrap="square" tIns="91425">
            <a:noAutofit/>
          </a:bodyPr>
          <a:lstStyle>
            <a:lvl1pPr lvl="0" algn="ctr">
              <a:spcBef>
                <a:spcPts val="0"/>
              </a:spcBef>
              <a:spcAft>
                <a:spcPts val="0"/>
              </a:spcAft>
              <a:buSzPts val="6000"/>
              <a:buNone/>
              <a:defRPr sz="60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p:txBody>
      </p:sp>
      <p:sp>
        <p:nvSpPr>
          <p:cNvPr id="52" name="Google Shape;52;p8"/>
          <p:cNvSpPr/>
          <p:nvPr/>
        </p:nvSpPr>
        <p:spPr>
          <a:xfrm flipH="1">
            <a:off x="6845922" y="4046043"/>
            <a:ext cx="2316065"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8"/>
          <p:cNvSpPr/>
          <p:nvPr/>
        </p:nvSpPr>
        <p:spPr>
          <a:xfrm flipH="1">
            <a:off x="8290388" y="-90400"/>
            <a:ext cx="871587" cy="2347150"/>
          </a:xfrm>
          <a:custGeom>
            <a:rect b="b" l="l" r="r" t="t"/>
            <a:pathLst>
              <a:path extrusionOk="0" h="93886" w="51187">
                <a:moveTo>
                  <a:pt x="50344" y="1"/>
                </a:moveTo>
                <a:cubicBezTo>
                  <a:pt x="49366" y="888"/>
                  <a:pt x="48327" y="1731"/>
                  <a:pt x="47244" y="2513"/>
                </a:cubicBezTo>
                <a:cubicBezTo>
                  <a:pt x="40323" y="7508"/>
                  <a:pt x="32198" y="10292"/>
                  <a:pt x="24630" y="14128"/>
                </a:cubicBezTo>
                <a:cubicBezTo>
                  <a:pt x="20282" y="16325"/>
                  <a:pt x="16009" y="18913"/>
                  <a:pt x="12624" y="22464"/>
                </a:cubicBezTo>
                <a:cubicBezTo>
                  <a:pt x="9223" y="26000"/>
                  <a:pt x="7102" y="30288"/>
                  <a:pt x="6500" y="35162"/>
                </a:cubicBezTo>
                <a:cubicBezTo>
                  <a:pt x="5808" y="40699"/>
                  <a:pt x="6620" y="46326"/>
                  <a:pt x="7267" y="51833"/>
                </a:cubicBezTo>
                <a:cubicBezTo>
                  <a:pt x="7990" y="57926"/>
                  <a:pt x="8245" y="64005"/>
                  <a:pt x="7508" y="70098"/>
                </a:cubicBezTo>
                <a:cubicBezTo>
                  <a:pt x="6500" y="78419"/>
                  <a:pt x="3957" y="86483"/>
                  <a:pt x="0" y="93886"/>
                </a:cubicBezTo>
                <a:lnTo>
                  <a:pt x="662" y="93886"/>
                </a:lnTo>
                <a:cubicBezTo>
                  <a:pt x="3656" y="88229"/>
                  <a:pt x="5838" y="82180"/>
                  <a:pt x="7132" y="75906"/>
                </a:cubicBezTo>
                <a:cubicBezTo>
                  <a:pt x="8396" y="69752"/>
                  <a:pt x="8817" y="63433"/>
                  <a:pt x="8381" y="57159"/>
                </a:cubicBezTo>
                <a:cubicBezTo>
                  <a:pt x="7975" y="51412"/>
                  <a:pt x="6876" y="45724"/>
                  <a:pt x="6831" y="39947"/>
                </a:cubicBezTo>
                <a:cubicBezTo>
                  <a:pt x="6801" y="37103"/>
                  <a:pt x="7012" y="34214"/>
                  <a:pt x="7824" y="31476"/>
                </a:cubicBezTo>
                <a:cubicBezTo>
                  <a:pt x="8591" y="28964"/>
                  <a:pt x="9840" y="26631"/>
                  <a:pt x="11510" y="24585"/>
                </a:cubicBezTo>
                <a:cubicBezTo>
                  <a:pt x="14700" y="20583"/>
                  <a:pt x="19078" y="17709"/>
                  <a:pt x="23562" y="15332"/>
                </a:cubicBezTo>
                <a:cubicBezTo>
                  <a:pt x="31281" y="11240"/>
                  <a:pt x="39676" y="8471"/>
                  <a:pt x="46883" y="3461"/>
                </a:cubicBezTo>
                <a:cubicBezTo>
                  <a:pt x="48403" y="2423"/>
                  <a:pt x="49847" y="1264"/>
                  <a:pt x="51186" y="1"/>
                </a:cubicBezTo>
                <a:close/>
              </a:path>
            </a:pathLst>
          </a:custGeom>
          <a:solidFill>
            <a:schemeClr val="dk2"/>
          </a:solid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8"/>
          <p:cNvSpPr/>
          <p:nvPr/>
        </p:nvSpPr>
        <p:spPr>
          <a:xfrm>
            <a:off x="-891450" y="-90399"/>
            <a:ext cx="1317091" cy="2067901"/>
          </a:xfrm>
          <a:custGeom>
            <a:rect b="b" l="l" r="r" t="t"/>
            <a:pathLst>
              <a:path extrusionOk="0" h="27955" w="29401">
                <a:moveTo>
                  <a:pt x="15772" y="1"/>
                </a:moveTo>
                <a:cubicBezTo>
                  <a:pt x="9763" y="1"/>
                  <a:pt x="5698" y="3755"/>
                  <a:pt x="3627" y="5287"/>
                </a:cubicBezTo>
                <a:cubicBezTo>
                  <a:pt x="1174" y="7092"/>
                  <a:pt x="0" y="11456"/>
                  <a:pt x="978" y="14314"/>
                </a:cubicBezTo>
                <a:cubicBezTo>
                  <a:pt x="1866" y="16902"/>
                  <a:pt x="3401" y="19174"/>
                  <a:pt x="3762" y="21927"/>
                </a:cubicBezTo>
                <a:cubicBezTo>
                  <a:pt x="3927" y="23221"/>
                  <a:pt x="3732" y="24229"/>
                  <a:pt x="4725" y="25252"/>
                </a:cubicBezTo>
                <a:cubicBezTo>
                  <a:pt x="5763" y="26321"/>
                  <a:pt x="7283" y="26907"/>
                  <a:pt x="8682" y="27329"/>
                </a:cubicBezTo>
                <a:cubicBezTo>
                  <a:pt x="9959" y="27714"/>
                  <a:pt x="11584" y="27954"/>
                  <a:pt x="13183" y="27954"/>
                </a:cubicBezTo>
                <a:cubicBezTo>
                  <a:pt x="14579" y="27954"/>
                  <a:pt x="15955" y="27772"/>
                  <a:pt x="17062" y="27344"/>
                </a:cubicBezTo>
                <a:cubicBezTo>
                  <a:pt x="18537" y="26772"/>
                  <a:pt x="19801" y="25463"/>
                  <a:pt x="20914" y="24365"/>
                </a:cubicBezTo>
                <a:cubicBezTo>
                  <a:pt x="22178" y="23101"/>
                  <a:pt x="23577" y="22168"/>
                  <a:pt x="24931" y="21040"/>
                </a:cubicBezTo>
                <a:cubicBezTo>
                  <a:pt x="27264" y="19069"/>
                  <a:pt x="28452" y="16661"/>
                  <a:pt x="28648" y="13652"/>
                </a:cubicBezTo>
                <a:cubicBezTo>
                  <a:pt x="28828" y="10839"/>
                  <a:pt x="29400" y="7032"/>
                  <a:pt x="27670" y="4550"/>
                </a:cubicBezTo>
                <a:cubicBezTo>
                  <a:pt x="26617" y="3060"/>
                  <a:pt x="24856" y="3000"/>
                  <a:pt x="23412" y="2142"/>
                </a:cubicBezTo>
                <a:cubicBezTo>
                  <a:pt x="22043" y="1300"/>
                  <a:pt x="20553" y="698"/>
                  <a:pt x="18988" y="352"/>
                </a:cubicBezTo>
                <a:cubicBezTo>
                  <a:pt x="17861" y="108"/>
                  <a:pt x="16789" y="1"/>
                  <a:pt x="157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8"/>
          <p:cNvSpPr/>
          <p:nvPr/>
        </p:nvSpPr>
        <p:spPr>
          <a:xfrm rot="10800000">
            <a:off x="-401372" y="-70898"/>
            <a:ext cx="1054787" cy="1211798"/>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56" name="Shape 56"/>
        <p:cNvGrpSpPr/>
        <p:nvPr/>
      </p:nvGrpSpPr>
      <p:grpSpPr>
        <a:xfrm>
          <a:off x="0" y="0"/>
          <a:ext cx="0" cy="0"/>
          <a:chOff x="0" y="0"/>
          <a:chExt cx="0" cy="0"/>
        </a:xfrm>
      </p:grpSpPr>
      <p:sp>
        <p:nvSpPr>
          <p:cNvPr id="57" name="Google Shape;57;p9"/>
          <p:cNvSpPr txBox="1"/>
          <p:nvPr>
            <p:ph type="title"/>
          </p:nvPr>
        </p:nvSpPr>
        <p:spPr>
          <a:xfrm>
            <a:off x="2241425" y="1293100"/>
            <a:ext cx="4661100" cy="841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600"/>
              <a:buNone/>
              <a:defRPr sz="45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58" name="Google Shape;58;p9"/>
          <p:cNvSpPr txBox="1"/>
          <p:nvPr>
            <p:ph idx="1" type="subTitle"/>
          </p:nvPr>
        </p:nvSpPr>
        <p:spPr>
          <a:xfrm>
            <a:off x="2241475" y="2168600"/>
            <a:ext cx="4661100" cy="1681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None/>
              <a:defRPr sz="1600"/>
            </a:lvl1pPr>
            <a:lvl2pPr lvl="1" rtl="0" algn="ctr">
              <a:lnSpc>
                <a:spcPct val="100000"/>
              </a:lnSpc>
              <a:spcBef>
                <a:spcPts val="0"/>
              </a:spcBef>
              <a:spcAft>
                <a:spcPts val="0"/>
              </a:spcAft>
              <a:buSzPts val="1200"/>
              <a:buNone/>
              <a:defRPr/>
            </a:lvl2pPr>
            <a:lvl3pPr lvl="2" rtl="0" algn="ctr">
              <a:lnSpc>
                <a:spcPct val="100000"/>
              </a:lnSpc>
              <a:spcBef>
                <a:spcPts val="0"/>
              </a:spcBef>
              <a:spcAft>
                <a:spcPts val="0"/>
              </a:spcAft>
              <a:buSzPts val="1200"/>
              <a:buNone/>
              <a:defRPr/>
            </a:lvl3pPr>
            <a:lvl4pPr lvl="3" rtl="0" algn="ctr">
              <a:lnSpc>
                <a:spcPct val="100000"/>
              </a:lnSpc>
              <a:spcBef>
                <a:spcPts val="0"/>
              </a:spcBef>
              <a:spcAft>
                <a:spcPts val="0"/>
              </a:spcAft>
              <a:buSzPts val="1200"/>
              <a:buNone/>
              <a:defRPr/>
            </a:lvl4pPr>
            <a:lvl5pPr lvl="4" rtl="0" algn="ctr">
              <a:lnSpc>
                <a:spcPct val="100000"/>
              </a:lnSpc>
              <a:spcBef>
                <a:spcPts val="0"/>
              </a:spcBef>
              <a:spcAft>
                <a:spcPts val="0"/>
              </a:spcAft>
              <a:buSzPts val="1200"/>
              <a:buNone/>
              <a:defRPr/>
            </a:lvl5pPr>
            <a:lvl6pPr lvl="5" rtl="0" algn="ctr">
              <a:lnSpc>
                <a:spcPct val="100000"/>
              </a:lnSpc>
              <a:spcBef>
                <a:spcPts val="0"/>
              </a:spcBef>
              <a:spcAft>
                <a:spcPts val="0"/>
              </a:spcAft>
              <a:buSzPts val="1200"/>
              <a:buNone/>
              <a:defRPr/>
            </a:lvl6pPr>
            <a:lvl7pPr lvl="6" rtl="0" algn="ctr">
              <a:lnSpc>
                <a:spcPct val="100000"/>
              </a:lnSpc>
              <a:spcBef>
                <a:spcPts val="0"/>
              </a:spcBef>
              <a:spcAft>
                <a:spcPts val="0"/>
              </a:spcAft>
              <a:buSzPts val="1200"/>
              <a:buNone/>
              <a:defRPr/>
            </a:lvl7pPr>
            <a:lvl8pPr lvl="7" rtl="0" algn="ctr">
              <a:lnSpc>
                <a:spcPct val="100000"/>
              </a:lnSpc>
              <a:spcBef>
                <a:spcPts val="0"/>
              </a:spcBef>
              <a:spcAft>
                <a:spcPts val="0"/>
              </a:spcAft>
              <a:buSzPts val="1200"/>
              <a:buNone/>
              <a:defRPr/>
            </a:lvl8pPr>
            <a:lvl9pPr lvl="8" rtl="0" algn="ctr">
              <a:lnSpc>
                <a:spcPct val="100000"/>
              </a:lnSpc>
              <a:spcBef>
                <a:spcPts val="0"/>
              </a:spcBef>
              <a:spcAft>
                <a:spcPts val="0"/>
              </a:spcAft>
              <a:buSzPts val="1200"/>
              <a:buNone/>
              <a:defRPr/>
            </a:lvl9pPr>
          </a:lstStyle>
          <a:p/>
        </p:txBody>
      </p:sp>
      <p:sp>
        <p:nvSpPr>
          <p:cNvPr id="59" name="Google Shape;59;p9"/>
          <p:cNvSpPr/>
          <p:nvPr/>
        </p:nvSpPr>
        <p:spPr>
          <a:xfrm flipH="1">
            <a:off x="6845922" y="4046043"/>
            <a:ext cx="2316065"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9"/>
          <p:cNvSpPr/>
          <p:nvPr/>
        </p:nvSpPr>
        <p:spPr>
          <a:xfrm flipH="1">
            <a:off x="8290388" y="-90400"/>
            <a:ext cx="871587" cy="2347150"/>
          </a:xfrm>
          <a:custGeom>
            <a:rect b="b" l="l" r="r" t="t"/>
            <a:pathLst>
              <a:path extrusionOk="0" h="93886" w="51187">
                <a:moveTo>
                  <a:pt x="50344" y="1"/>
                </a:moveTo>
                <a:cubicBezTo>
                  <a:pt x="49366" y="888"/>
                  <a:pt x="48327" y="1731"/>
                  <a:pt x="47244" y="2513"/>
                </a:cubicBezTo>
                <a:cubicBezTo>
                  <a:pt x="40323" y="7508"/>
                  <a:pt x="32198" y="10292"/>
                  <a:pt x="24630" y="14128"/>
                </a:cubicBezTo>
                <a:cubicBezTo>
                  <a:pt x="20282" y="16325"/>
                  <a:pt x="16009" y="18913"/>
                  <a:pt x="12624" y="22464"/>
                </a:cubicBezTo>
                <a:cubicBezTo>
                  <a:pt x="9223" y="26000"/>
                  <a:pt x="7102" y="30288"/>
                  <a:pt x="6500" y="35162"/>
                </a:cubicBezTo>
                <a:cubicBezTo>
                  <a:pt x="5808" y="40699"/>
                  <a:pt x="6620" y="46326"/>
                  <a:pt x="7267" y="51833"/>
                </a:cubicBezTo>
                <a:cubicBezTo>
                  <a:pt x="7990" y="57926"/>
                  <a:pt x="8245" y="64005"/>
                  <a:pt x="7508" y="70098"/>
                </a:cubicBezTo>
                <a:cubicBezTo>
                  <a:pt x="6500" y="78419"/>
                  <a:pt x="3957" y="86483"/>
                  <a:pt x="0" y="93886"/>
                </a:cubicBezTo>
                <a:lnTo>
                  <a:pt x="662" y="93886"/>
                </a:lnTo>
                <a:cubicBezTo>
                  <a:pt x="3656" y="88229"/>
                  <a:pt x="5838" y="82180"/>
                  <a:pt x="7132" y="75906"/>
                </a:cubicBezTo>
                <a:cubicBezTo>
                  <a:pt x="8396" y="69752"/>
                  <a:pt x="8817" y="63433"/>
                  <a:pt x="8381" y="57159"/>
                </a:cubicBezTo>
                <a:cubicBezTo>
                  <a:pt x="7975" y="51412"/>
                  <a:pt x="6876" y="45724"/>
                  <a:pt x="6831" y="39947"/>
                </a:cubicBezTo>
                <a:cubicBezTo>
                  <a:pt x="6801" y="37103"/>
                  <a:pt x="7012" y="34214"/>
                  <a:pt x="7824" y="31476"/>
                </a:cubicBezTo>
                <a:cubicBezTo>
                  <a:pt x="8591" y="28964"/>
                  <a:pt x="9840" y="26631"/>
                  <a:pt x="11510" y="24585"/>
                </a:cubicBezTo>
                <a:cubicBezTo>
                  <a:pt x="14700" y="20583"/>
                  <a:pt x="19078" y="17709"/>
                  <a:pt x="23562" y="15332"/>
                </a:cubicBezTo>
                <a:cubicBezTo>
                  <a:pt x="31281" y="11240"/>
                  <a:pt x="39676" y="8471"/>
                  <a:pt x="46883" y="3461"/>
                </a:cubicBezTo>
                <a:cubicBezTo>
                  <a:pt x="48403" y="2423"/>
                  <a:pt x="49847" y="1264"/>
                  <a:pt x="51186" y="1"/>
                </a:cubicBezTo>
                <a:close/>
              </a:path>
            </a:pathLst>
          </a:custGeom>
          <a:solidFill>
            <a:schemeClr val="dk2"/>
          </a:solid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9"/>
          <p:cNvSpPr/>
          <p:nvPr/>
        </p:nvSpPr>
        <p:spPr>
          <a:xfrm>
            <a:off x="-891450" y="-90399"/>
            <a:ext cx="1317091" cy="2067901"/>
          </a:xfrm>
          <a:custGeom>
            <a:rect b="b" l="l" r="r" t="t"/>
            <a:pathLst>
              <a:path extrusionOk="0" h="27955" w="29401">
                <a:moveTo>
                  <a:pt x="15772" y="1"/>
                </a:moveTo>
                <a:cubicBezTo>
                  <a:pt x="9763" y="1"/>
                  <a:pt x="5698" y="3755"/>
                  <a:pt x="3627" y="5287"/>
                </a:cubicBezTo>
                <a:cubicBezTo>
                  <a:pt x="1174" y="7092"/>
                  <a:pt x="0" y="11456"/>
                  <a:pt x="978" y="14314"/>
                </a:cubicBezTo>
                <a:cubicBezTo>
                  <a:pt x="1866" y="16902"/>
                  <a:pt x="3401" y="19174"/>
                  <a:pt x="3762" y="21927"/>
                </a:cubicBezTo>
                <a:cubicBezTo>
                  <a:pt x="3927" y="23221"/>
                  <a:pt x="3732" y="24229"/>
                  <a:pt x="4725" y="25252"/>
                </a:cubicBezTo>
                <a:cubicBezTo>
                  <a:pt x="5763" y="26321"/>
                  <a:pt x="7283" y="26907"/>
                  <a:pt x="8682" y="27329"/>
                </a:cubicBezTo>
                <a:cubicBezTo>
                  <a:pt x="9959" y="27714"/>
                  <a:pt x="11584" y="27954"/>
                  <a:pt x="13183" y="27954"/>
                </a:cubicBezTo>
                <a:cubicBezTo>
                  <a:pt x="14579" y="27954"/>
                  <a:pt x="15955" y="27772"/>
                  <a:pt x="17062" y="27344"/>
                </a:cubicBezTo>
                <a:cubicBezTo>
                  <a:pt x="18537" y="26772"/>
                  <a:pt x="19801" y="25463"/>
                  <a:pt x="20914" y="24365"/>
                </a:cubicBezTo>
                <a:cubicBezTo>
                  <a:pt x="22178" y="23101"/>
                  <a:pt x="23577" y="22168"/>
                  <a:pt x="24931" y="21040"/>
                </a:cubicBezTo>
                <a:cubicBezTo>
                  <a:pt x="27264" y="19069"/>
                  <a:pt x="28452" y="16661"/>
                  <a:pt x="28648" y="13652"/>
                </a:cubicBezTo>
                <a:cubicBezTo>
                  <a:pt x="28828" y="10839"/>
                  <a:pt x="29400" y="7032"/>
                  <a:pt x="27670" y="4550"/>
                </a:cubicBezTo>
                <a:cubicBezTo>
                  <a:pt x="26617" y="3060"/>
                  <a:pt x="24856" y="3000"/>
                  <a:pt x="23412" y="2142"/>
                </a:cubicBezTo>
                <a:cubicBezTo>
                  <a:pt x="22043" y="1300"/>
                  <a:pt x="20553" y="698"/>
                  <a:pt x="18988" y="352"/>
                </a:cubicBezTo>
                <a:cubicBezTo>
                  <a:pt x="17861" y="108"/>
                  <a:pt x="16789" y="1"/>
                  <a:pt x="157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9"/>
          <p:cNvSpPr/>
          <p:nvPr/>
        </p:nvSpPr>
        <p:spPr>
          <a:xfrm rot="10800000">
            <a:off x="-401372" y="-70898"/>
            <a:ext cx="1054787" cy="1211798"/>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63" name="Shape 63"/>
        <p:cNvGrpSpPr/>
        <p:nvPr/>
      </p:nvGrpSpPr>
      <p:grpSpPr>
        <a:xfrm>
          <a:off x="0" y="0"/>
          <a:ext cx="0" cy="0"/>
          <a:chOff x="0" y="0"/>
          <a:chExt cx="0" cy="0"/>
        </a:xfrm>
      </p:grpSpPr>
      <p:sp>
        <p:nvSpPr>
          <p:cNvPr id="64" name="Google Shape;64;p10"/>
          <p:cNvSpPr/>
          <p:nvPr>
            <p:ph idx="2" type="pic"/>
          </p:nvPr>
        </p:nvSpPr>
        <p:spPr>
          <a:xfrm>
            <a:off x="0" y="0"/>
            <a:ext cx="9144000" cy="5143500"/>
          </a:xfrm>
          <a:prstGeom prst="rect">
            <a:avLst/>
          </a:prstGeom>
          <a:noFill/>
          <a:ln>
            <a:noFill/>
          </a:ln>
        </p:spPr>
      </p:sp>
      <p:sp>
        <p:nvSpPr>
          <p:cNvPr id="65" name="Google Shape;65;p10"/>
          <p:cNvSpPr txBox="1"/>
          <p:nvPr>
            <p:ph type="title"/>
          </p:nvPr>
        </p:nvSpPr>
        <p:spPr>
          <a:xfrm>
            <a:off x="720000" y="4140600"/>
            <a:ext cx="7704000" cy="468000"/>
          </a:xfrm>
          <a:prstGeom prst="rect">
            <a:avLst/>
          </a:prstGeom>
          <a:solidFill>
            <a:schemeClr val="lt1"/>
          </a:solidFill>
        </p:spPr>
        <p:txBody>
          <a:bodyPr anchorCtr="0" anchor="ctr" bIns="91425" lIns="91425" spcFirstLastPara="1" rIns="91425" wrap="square" tIns="91425">
            <a:noAutofit/>
          </a:bodyPr>
          <a:lstStyle>
            <a:lvl1pPr lvl="0" rtl="0" algn="ctr">
              <a:spcBef>
                <a:spcPts val="0"/>
              </a:spcBef>
              <a:spcAft>
                <a:spcPts val="0"/>
              </a:spcAft>
              <a:buSzPts val="3000"/>
              <a:buNone/>
              <a:defRPr sz="2400"/>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11" Type="http://schemas.openxmlformats.org/officeDocument/2006/relationships/slideLayout" Target="../slideLayouts/slideLayout11.xml"/><Relationship Id="rId22" Type="http://schemas.openxmlformats.org/officeDocument/2006/relationships/slideLayout" Target="../slideLayouts/slideLayout22.xml"/><Relationship Id="rId10" Type="http://schemas.openxmlformats.org/officeDocument/2006/relationships/slideLayout" Target="../slideLayouts/slideLayout10.xml"/><Relationship Id="rId21" Type="http://schemas.openxmlformats.org/officeDocument/2006/relationships/slideLayout" Target="../slideLayouts/slideLayout21.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23" Type="http://schemas.openxmlformats.org/officeDocument/2006/relationships/theme" Target="../theme/theme1.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5" Type="http://schemas.openxmlformats.org/officeDocument/2006/relationships/slideLayout" Target="../slideLayouts/slideLayout5.xml"/><Relationship Id="rId19" Type="http://schemas.openxmlformats.org/officeDocument/2006/relationships/slideLayout" Target="../slideLayouts/slideLayout19.xml"/><Relationship Id="rId6" Type="http://schemas.openxmlformats.org/officeDocument/2006/relationships/slideLayout" Target="../slideLayouts/slideLayout6.xml"/><Relationship Id="rId18" Type="http://schemas.openxmlformats.org/officeDocument/2006/relationships/slideLayout" Target="../slideLayouts/slideLayout18.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slideLayout" Target="../slideLayouts/slideLayout24.xml"/><Relationship Id="rId3"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15100" y="445025"/>
            <a:ext cx="7713900" cy="5727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chemeClr val="dk1"/>
              </a:buClr>
              <a:buSzPts val="3000"/>
              <a:buFont typeface="Reem Kufi"/>
              <a:buNone/>
              <a:defRPr sz="3000">
                <a:solidFill>
                  <a:schemeClr val="dk1"/>
                </a:solidFill>
                <a:latin typeface="Reem Kufi"/>
                <a:ea typeface="Reem Kufi"/>
                <a:cs typeface="Reem Kufi"/>
                <a:sym typeface="Reem Kufi"/>
              </a:defRPr>
            </a:lvl1pPr>
            <a:lvl2pPr lvl="1" rtl="0">
              <a:spcBef>
                <a:spcPts val="0"/>
              </a:spcBef>
              <a:spcAft>
                <a:spcPts val="0"/>
              </a:spcAft>
              <a:buClr>
                <a:schemeClr val="dk1"/>
              </a:buClr>
              <a:buSzPts val="3000"/>
              <a:buFont typeface="Raleway"/>
              <a:buNone/>
              <a:defRPr b="1" sz="3000">
                <a:solidFill>
                  <a:schemeClr val="dk1"/>
                </a:solidFill>
                <a:latin typeface="Raleway"/>
                <a:ea typeface="Raleway"/>
                <a:cs typeface="Raleway"/>
                <a:sym typeface="Raleway"/>
              </a:defRPr>
            </a:lvl2pPr>
            <a:lvl3pPr lvl="2" rtl="0">
              <a:spcBef>
                <a:spcPts val="0"/>
              </a:spcBef>
              <a:spcAft>
                <a:spcPts val="0"/>
              </a:spcAft>
              <a:buClr>
                <a:schemeClr val="dk1"/>
              </a:buClr>
              <a:buSzPts val="3000"/>
              <a:buFont typeface="Raleway"/>
              <a:buNone/>
              <a:defRPr b="1" sz="3000">
                <a:solidFill>
                  <a:schemeClr val="dk1"/>
                </a:solidFill>
                <a:latin typeface="Raleway"/>
                <a:ea typeface="Raleway"/>
                <a:cs typeface="Raleway"/>
                <a:sym typeface="Raleway"/>
              </a:defRPr>
            </a:lvl3pPr>
            <a:lvl4pPr lvl="3" rtl="0">
              <a:spcBef>
                <a:spcPts val="0"/>
              </a:spcBef>
              <a:spcAft>
                <a:spcPts val="0"/>
              </a:spcAft>
              <a:buClr>
                <a:schemeClr val="dk1"/>
              </a:buClr>
              <a:buSzPts val="3000"/>
              <a:buFont typeface="Raleway"/>
              <a:buNone/>
              <a:defRPr b="1" sz="3000">
                <a:solidFill>
                  <a:schemeClr val="dk1"/>
                </a:solidFill>
                <a:latin typeface="Raleway"/>
                <a:ea typeface="Raleway"/>
                <a:cs typeface="Raleway"/>
                <a:sym typeface="Raleway"/>
              </a:defRPr>
            </a:lvl4pPr>
            <a:lvl5pPr lvl="4" rtl="0">
              <a:spcBef>
                <a:spcPts val="0"/>
              </a:spcBef>
              <a:spcAft>
                <a:spcPts val="0"/>
              </a:spcAft>
              <a:buClr>
                <a:schemeClr val="dk1"/>
              </a:buClr>
              <a:buSzPts val="3000"/>
              <a:buFont typeface="Raleway"/>
              <a:buNone/>
              <a:defRPr b="1" sz="3000">
                <a:solidFill>
                  <a:schemeClr val="dk1"/>
                </a:solidFill>
                <a:latin typeface="Raleway"/>
                <a:ea typeface="Raleway"/>
                <a:cs typeface="Raleway"/>
                <a:sym typeface="Raleway"/>
              </a:defRPr>
            </a:lvl5pPr>
            <a:lvl6pPr lvl="5" rtl="0">
              <a:spcBef>
                <a:spcPts val="0"/>
              </a:spcBef>
              <a:spcAft>
                <a:spcPts val="0"/>
              </a:spcAft>
              <a:buClr>
                <a:schemeClr val="dk1"/>
              </a:buClr>
              <a:buSzPts val="3000"/>
              <a:buFont typeface="Raleway"/>
              <a:buNone/>
              <a:defRPr b="1" sz="3000">
                <a:solidFill>
                  <a:schemeClr val="dk1"/>
                </a:solidFill>
                <a:latin typeface="Raleway"/>
                <a:ea typeface="Raleway"/>
                <a:cs typeface="Raleway"/>
                <a:sym typeface="Raleway"/>
              </a:defRPr>
            </a:lvl6pPr>
            <a:lvl7pPr lvl="6" rtl="0">
              <a:spcBef>
                <a:spcPts val="0"/>
              </a:spcBef>
              <a:spcAft>
                <a:spcPts val="0"/>
              </a:spcAft>
              <a:buClr>
                <a:schemeClr val="dk1"/>
              </a:buClr>
              <a:buSzPts val="3000"/>
              <a:buFont typeface="Raleway"/>
              <a:buNone/>
              <a:defRPr b="1" sz="3000">
                <a:solidFill>
                  <a:schemeClr val="dk1"/>
                </a:solidFill>
                <a:latin typeface="Raleway"/>
                <a:ea typeface="Raleway"/>
                <a:cs typeface="Raleway"/>
                <a:sym typeface="Raleway"/>
              </a:defRPr>
            </a:lvl7pPr>
            <a:lvl8pPr lvl="7" rtl="0">
              <a:spcBef>
                <a:spcPts val="0"/>
              </a:spcBef>
              <a:spcAft>
                <a:spcPts val="0"/>
              </a:spcAft>
              <a:buClr>
                <a:schemeClr val="dk1"/>
              </a:buClr>
              <a:buSzPts val="3000"/>
              <a:buFont typeface="Raleway"/>
              <a:buNone/>
              <a:defRPr b="1" sz="3000">
                <a:solidFill>
                  <a:schemeClr val="dk1"/>
                </a:solidFill>
                <a:latin typeface="Raleway"/>
                <a:ea typeface="Raleway"/>
                <a:cs typeface="Raleway"/>
                <a:sym typeface="Raleway"/>
              </a:defRPr>
            </a:lvl8pPr>
            <a:lvl9pPr lvl="8" rtl="0">
              <a:spcBef>
                <a:spcPts val="0"/>
              </a:spcBef>
              <a:spcAft>
                <a:spcPts val="0"/>
              </a:spcAft>
              <a:buClr>
                <a:schemeClr val="dk1"/>
              </a:buClr>
              <a:buSzPts val="3000"/>
              <a:buFont typeface="Raleway"/>
              <a:buNone/>
              <a:defRPr b="1" sz="3000">
                <a:solidFill>
                  <a:schemeClr val="dk1"/>
                </a:solidFill>
                <a:latin typeface="Raleway"/>
                <a:ea typeface="Raleway"/>
                <a:cs typeface="Raleway"/>
                <a:sym typeface="Raleway"/>
              </a:defRPr>
            </a:lvl9pPr>
          </a:lstStyle>
          <a:p/>
        </p:txBody>
      </p:sp>
      <p:sp>
        <p:nvSpPr>
          <p:cNvPr id="7" name="Google Shape;7;p1"/>
          <p:cNvSpPr txBox="1"/>
          <p:nvPr>
            <p:ph idx="1" type="body"/>
          </p:nvPr>
        </p:nvSpPr>
        <p:spPr>
          <a:xfrm>
            <a:off x="715100" y="1152475"/>
            <a:ext cx="7713900" cy="3416400"/>
          </a:xfrm>
          <a:prstGeom prst="rect">
            <a:avLst/>
          </a:prstGeom>
          <a:noFill/>
          <a:ln>
            <a:noFill/>
          </a:ln>
        </p:spPr>
        <p:txBody>
          <a:bodyPr anchorCtr="0" anchor="t" bIns="91425" lIns="91425" spcFirstLastPara="1" rIns="91425" wrap="square" tIns="91425">
            <a:noAutofit/>
          </a:bodyPr>
          <a:lstStyle>
            <a:lvl1pPr indent="-304800" lvl="0" marL="457200">
              <a:lnSpc>
                <a:spcPct val="100000"/>
              </a:lnSpc>
              <a:spcBef>
                <a:spcPts val="0"/>
              </a:spcBef>
              <a:spcAft>
                <a:spcPts val="0"/>
              </a:spcAft>
              <a:buClr>
                <a:schemeClr val="dk1"/>
              </a:buClr>
              <a:buSzPts val="1200"/>
              <a:buFont typeface="Open Sans"/>
              <a:buChar char="●"/>
              <a:defRPr sz="1200">
                <a:solidFill>
                  <a:schemeClr val="dk1"/>
                </a:solidFill>
                <a:latin typeface="Open Sans"/>
                <a:ea typeface="Open Sans"/>
                <a:cs typeface="Open Sans"/>
                <a:sym typeface="Open Sans"/>
              </a:defRPr>
            </a:lvl1pPr>
            <a:lvl2pPr indent="-304800" lvl="1" marL="914400">
              <a:lnSpc>
                <a:spcPct val="100000"/>
              </a:lnSpc>
              <a:spcBef>
                <a:spcPts val="0"/>
              </a:spcBef>
              <a:spcAft>
                <a:spcPts val="0"/>
              </a:spcAft>
              <a:buClr>
                <a:schemeClr val="dk1"/>
              </a:buClr>
              <a:buSzPts val="1200"/>
              <a:buFont typeface="Open Sans"/>
              <a:buChar char="○"/>
              <a:defRPr sz="1200">
                <a:solidFill>
                  <a:schemeClr val="dk1"/>
                </a:solidFill>
                <a:latin typeface="Open Sans"/>
                <a:ea typeface="Open Sans"/>
                <a:cs typeface="Open Sans"/>
                <a:sym typeface="Open Sans"/>
              </a:defRPr>
            </a:lvl2pPr>
            <a:lvl3pPr indent="-304800" lvl="2" marL="1371600">
              <a:lnSpc>
                <a:spcPct val="100000"/>
              </a:lnSpc>
              <a:spcBef>
                <a:spcPts val="0"/>
              </a:spcBef>
              <a:spcAft>
                <a:spcPts val="0"/>
              </a:spcAft>
              <a:buClr>
                <a:schemeClr val="dk1"/>
              </a:buClr>
              <a:buSzPts val="1200"/>
              <a:buFont typeface="Open Sans"/>
              <a:buChar char="■"/>
              <a:defRPr sz="1200">
                <a:solidFill>
                  <a:schemeClr val="dk1"/>
                </a:solidFill>
                <a:latin typeface="Open Sans"/>
                <a:ea typeface="Open Sans"/>
                <a:cs typeface="Open Sans"/>
                <a:sym typeface="Open Sans"/>
              </a:defRPr>
            </a:lvl3pPr>
            <a:lvl4pPr indent="-304800" lvl="3" marL="1828800">
              <a:lnSpc>
                <a:spcPct val="100000"/>
              </a:lnSpc>
              <a:spcBef>
                <a:spcPts val="0"/>
              </a:spcBef>
              <a:spcAft>
                <a:spcPts val="0"/>
              </a:spcAft>
              <a:buClr>
                <a:schemeClr val="dk1"/>
              </a:buClr>
              <a:buSzPts val="1200"/>
              <a:buFont typeface="Open Sans"/>
              <a:buChar char="●"/>
              <a:defRPr sz="1200">
                <a:solidFill>
                  <a:schemeClr val="dk1"/>
                </a:solidFill>
                <a:latin typeface="Open Sans"/>
                <a:ea typeface="Open Sans"/>
                <a:cs typeface="Open Sans"/>
                <a:sym typeface="Open Sans"/>
              </a:defRPr>
            </a:lvl4pPr>
            <a:lvl5pPr indent="-304800" lvl="4" marL="2286000">
              <a:lnSpc>
                <a:spcPct val="100000"/>
              </a:lnSpc>
              <a:spcBef>
                <a:spcPts val="0"/>
              </a:spcBef>
              <a:spcAft>
                <a:spcPts val="0"/>
              </a:spcAft>
              <a:buClr>
                <a:schemeClr val="dk1"/>
              </a:buClr>
              <a:buSzPts val="1200"/>
              <a:buFont typeface="Open Sans"/>
              <a:buChar char="○"/>
              <a:defRPr sz="1200">
                <a:solidFill>
                  <a:schemeClr val="dk1"/>
                </a:solidFill>
                <a:latin typeface="Open Sans"/>
                <a:ea typeface="Open Sans"/>
                <a:cs typeface="Open Sans"/>
                <a:sym typeface="Open Sans"/>
              </a:defRPr>
            </a:lvl5pPr>
            <a:lvl6pPr indent="-304800" lvl="5" marL="2743200">
              <a:lnSpc>
                <a:spcPct val="100000"/>
              </a:lnSpc>
              <a:spcBef>
                <a:spcPts val="0"/>
              </a:spcBef>
              <a:spcAft>
                <a:spcPts val="0"/>
              </a:spcAft>
              <a:buClr>
                <a:schemeClr val="dk1"/>
              </a:buClr>
              <a:buSzPts val="1200"/>
              <a:buFont typeface="Open Sans"/>
              <a:buChar char="■"/>
              <a:defRPr sz="1200">
                <a:solidFill>
                  <a:schemeClr val="dk1"/>
                </a:solidFill>
                <a:latin typeface="Open Sans"/>
                <a:ea typeface="Open Sans"/>
                <a:cs typeface="Open Sans"/>
                <a:sym typeface="Open Sans"/>
              </a:defRPr>
            </a:lvl6pPr>
            <a:lvl7pPr indent="-304800" lvl="6" marL="3200400">
              <a:lnSpc>
                <a:spcPct val="100000"/>
              </a:lnSpc>
              <a:spcBef>
                <a:spcPts val="0"/>
              </a:spcBef>
              <a:spcAft>
                <a:spcPts val="0"/>
              </a:spcAft>
              <a:buClr>
                <a:schemeClr val="dk1"/>
              </a:buClr>
              <a:buSzPts val="1200"/>
              <a:buFont typeface="Open Sans"/>
              <a:buChar char="●"/>
              <a:defRPr sz="1200">
                <a:solidFill>
                  <a:schemeClr val="dk1"/>
                </a:solidFill>
                <a:latin typeface="Open Sans"/>
                <a:ea typeface="Open Sans"/>
                <a:cs typeface="Open Sans"/>
                <a:sym typeface="Open Sans"/>
              </a:defRPr>
            </a:lvl7pPr>
            <a:lvl8pPr indent="-304800" lvl="7" marL="3657600">
              <a:lnSpc>
                <a:spcPct val="100000"/>
              </a:lnSpc>
              <a:spcBef>
                <a:spcPts val="0"/>
              </a:spcBef>
              <a:spcAft>
                <a:spcPts val="0"/>
              </a:spcAft>
              <a:buClr>
                <a:schemeClr val="dk1"/>
              </a:buClr>
              <a:buSzPts val="1200"/>
              <a:buFont typeface="Open Sans"/>
              <a:buChar char="○"/>
              <a:defRPr sz="1200">
                <a:solidFill>
                  <a:schemeClr val="dk1"/>
                </a:solidFill>
                <a:latin typeface="Open Sans"/>
                <a:ea typeface="Open Sans"/>
                <a:cs typeface="Open Sans"/>
                <a:sym typeface="Open Sans"/>
              </a:defRPr>
            </a:lvl8pPr>
            <a:lvl9pPr indent="-304800" lvl="8" marL="4114800">
              <a:lnSpc>
                <a:spcPct val="100000"/>
              </a:lnSpc>
              <a:spcBef>
                <a:spcPts val="0"/>
              </a:spcBef>
              <a:spcAft>
                <a:spcPts val="0"/>
              </a:spcAft>
              <a:buClr>
                <a:schemeClr val="dk1"/>
              </a:buClr>
              <a:buSzPts val="1200"/>
              <a:buFont typeface="Open Sans"/>
              <a:buChar char="■"/>
              <a:defRPr sz="1200">
                <a:solidFill>
                  <a:schemeClr val="dk1"/>
                </a:solidFill>
                <a:latin typeface="Open Sans"/>
                <a:ea typeface="Open Sans"/>
                <a:cs typeface="Open Sans"/>
                <a:sym typeface="Open Sans"/>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191" name="Shape 191"/>
        <p:cNvGrpSpPr/>
        <p:nvPr/>
      </p:nvGrpSpPr>
      <p:grpSpPr>
        <a:xfrm>
          <a:off x="0" y="0"/>
          <a:ext cx="0" cy="0"/>
          <a:chOff x="0" y="0"/>
          <a:chExt cx="0" cy="0"/>
        </a:xfrm>
      </p:grpSpPr>
      <p:sp>
        <p:nvSpPr>
          <p:cNvPr id="192" name="Google Shape;192;p24"/>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None/>
              <a:defRPr sz="2400">
                <a:solidFill>
                  <a:srgbClr val="FFFFFF"/>
                </a:solidFill>
              </a:defRPr>
            </a:lvl1pPr>
            <a:lvl2pPr lvl="1" rtl="0" algn="ctr">
              <a:spcBef>
                <a:spcPts val="0"/>
              </a:spcBef>
              <a:spcAft>
                <a:spcPts val="0"/>
              </a:spcAft>
              <a:buClr>
                <a:srgbClr val="FFFFFF"/>
              </a:buClr>
              <a:buSzPts val="2400"/>
              <a:buNone/>
              <a:defRPr sz="2400">
                <a:solidFill>
                  <a:srgbClr val="FFFFFF"/>
                </a:solidFill>
              </a:defRPr>
            </a:lvl2pPr>
            <a:lvl3pPr lvl="2" rtl="0" algn="ctr">
              <a:spcBef>
                <a:spcPts val="0"/>
              </a:spcBef>
              <a:spcAft>
                <a:spcPts val="0"/>
              </a:spcAft>
              <a:buClr>
                <a:srgbClr val="FFFFFF"/>
              </a:buClr>
              <a:buSzPts val="2400"/>
              <a:buNone/>
              <a:defRPr sz="2400">
                <a:solidFill>
                  <a:srgbClr val="FFFFFF"/>
                </a:solidFill>
              </a:defRPr>
            </a:lvl3pPr>
            <a:lvl4pPr lvl="3" rtl="0" algn="ctr">
              <a:spcBef>
                <a:spcPts val="0"/>
              </a:spcBef>
              <a:spcAft>
                <a:spcPts val="0"/>
              </a:spcAft>
              <a:buClr>
                <a:srgbClr val="FFFFFF"/>
              </a:buClr>
              <a:buSzPts val="2400"/>
              <a:buNone/>
              <a:defRPr sz="2400">
                <a:solidFill>
                  <a:srgbClr val="FFFFFF"/>
                </a:solidFill>
              </a:defRPr>
            </a:lvl4pPr>
            <a:lvl5pPr lvl="4" rtl="0" algn="ctr">
              <a:spcBef>
                <a:spcPts val="0"/>
              </a:spcBef>
              <a:spcAft>
                <a:spcPts val="0"/>
              </a:spcAft>
              <a:buClr>
                <a:srgbClr val="FFFFFF"/>
              </a:buClr>
              <a:buSzPts val="2400"/>
              <a:buNone/>
              <a:defRPr sz="2400">
                <a:solidFill>
                  <a:srgbClr val="FFFFFF"/>
                </a:solidFill>
              </a:defRPr>
            </a:lvl5pPr>
            <a:lvl6pPr lvl="5" rtl="0" algn="ctr">
              <a:spcBef>
                <a:spcPts val="0"/>
              </a:spcBef>
              <a:spcAft>
                <a:spcPts val="0"/>
              </a:spcAft>
              <a:buClr>
                <a:srgbClr val="FFFFFF"/>
              </a:buClr>
              <a:buSzPts val="2400"/>
              <a:buNone/>
              <a:defRPr sz="2400">
                <a:solidFill>
                  <a:srgbClr val="FFFFFF"/>
                </a:solidFill>
              </a:defRPr>
            </a:lvl6pPr>
            <a:lvl7pPr lvl="6" rtl="0" algn="ctr">
              <a:spcBef>
                <a:spcPts val="0"/>
              </a:spcBef>
              <a:spcAft>
                <a:spcPts val="0"/>
              </a:spcAft>
              <a:buClr>
                <a:srgbClr val="FFFFFF"/>
              </a:buClr>
              <a:buSzPts val="2400"/>
              <a:buNone/>
              <a:defRPr sz="2400">
                <a:solidFill>
                  <a:srgbClr val="FFFFFF"/>
                </a:solidFill>
              </a:defRPr>
            </a:lvl7pPr>
            <a:lvl8pPr lvl="7" rtl="0" algn="ctr">
              <a:spcBef>
                <a:spcPts val="0"/>
              </a:spcBef>
              <a:spcAft>
                <a:spcPts val="0"/>
              </a:spcAft>
              <a:buClr>
                <a:srgbClr val="FFFFFF"/>
              </a:buClr>
              <a:buSzPts val="2400"/>
              <a:buNone/>
              <a:defRPr sz="2400">
                <a:solidFill>
                  <a:srgbClr val="FFFFFF"/>
                </a:solidFill>
              </a:defRPr>
            </a:lvl8pPr>
            <a:lvl9pPr lvl="8" rtl="0" algn="ctr">
              <a:spcBef>
                <a:spcPts val="0"/>
              </a:spcBef>
              <a:spcAft>
                <a:spcPts val="0"/>
              </a:spcAft>
              <a:buClr>
                <a:srgbClr val="FFFFFF"/>
              </a:buClr>
              <a:buSzPts val="2400"/>
              <a:buNone/>
              <a:defRPr sz="2400">
                <a:solidFill>
                  <a:srgbClr val="FFFFFF"/>
                </a:solidFill>
              </a:defRPr>
            </a:lvl9pPr>
          </a:lstStyle>
          <a:p/>
        </p:txBody>
      </p:sp>
      <p:sp>
        <p:nvSpPr>
          <p:cNvPr id="193" name="Google Shape;193;p24"/>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0" r:id="rId1"/>
    <p:sldLayoutId id="2147483671" r:id="rId2"/>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8.xml"/><Relationship Id="rId3" Type="http://schemas.openxmlformats.org/officeDocument/2006/relationships/image" Target="../media/image7.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9.xml"/><Relationship Id="rId3" Type="http://schemas.openxmlformats.org/officeDocument/2006/relationships/image" Target="../media/image20.jpg"/><Relationship Id="rId4" Type="http://schemas.openxmlformats.org/officeDocument/2006/relationships/image" Target="../media/image16.jpg"/><Relationship Id="rId5" Type="http://schemas.openxmlformats.org/officeDocument/2006/relationships/image" Target="../media/image14.jp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xml"/><Relationship Id="rId3" Type="http://schemas.openxmlformats.org/officeDocument/2006/relationships/image" Target="../media/image3.png"/><Relationship Id="rId4" Type="http://schemas.openxmlformats.org/officeDocument/2006/relationships/image" Target="../media/image19.jpg"/><Relationship Id="rId5" Type="http://schemas.openxmlformats.org/officeDocument/2006/relationships/image" Target="../media/image5.png"/><Relationship Id="rId6" Type="http://schemas.openxmlformats.org/officeDocument/2006/relationships/image" Target="../media/image10.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0.xml"/><Relationship Id="rId3" Type="http://schemas.openxmlformats.org/officeDocument/2006/relationships/image" Target="../media/image18.jp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1.xml"/><Relationship Id="rId3" Type="http://schemas.openxmlformats.org/officeDocument/2006/relationships/image" Target="../media/image2.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2.xml"/><Relationship Id="rId3" Type="http://schemas.openxmlformats.org/officeDocument/2006/relationships/image" Target="../media/image26.jpg"/><Relationship Id="rId4" Type="http://schemas.openxmlformats.org/officeDocument/2006/relationships/image" Target="../media/image24.jpg"/><Relationship Id="rId5" Type="http://schemas.openxmlformats.org/officeDocument/2006/relationships/image" Target="../media/image22.jp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3.xml"/><Relationship Id="rId3" Type="http://schemas.openxmlformats.org/officeDocument/2006/relationships/image" Target="../media/image15.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4.xml"/><Relationship Id="rId3" Type="http://schemas.openxmlformats.org/officeDocument/2006/relationships/image" Target="../media/image27.jp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5.xml"/><Relationship Id="rId3" Type="http://schemas.openxmlformats.org/officeDocument/2006/relationships/image" Target="../media/image58.jpg"/><Relationship Id="rId4" Type="http://schemas.openxmlformats.org/officeDocument/2006/relationships/image" Target="../media/image25.jp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6.xml"/><Relationship Id="rId3" Type="http://schemas.openxmlformats.org/officeDocument/2006/relationships/image" Target="../media/image9.jp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7.xml"/><Relationship Id="rId3" Type="http://schemas.openxmlformats.org/officeDocument/2006/relationships/image" Target="../media/image30.png"/><Relationship Id="rId4" Type="http://schemas.openxmlformats.org/officeDocument/2006/relationships/image" Target="../media/image28.png"/><Relationship Id="rId5" Type="http://schemas.openxmlformats.org/officeDocument/2006/relationships/image" Target="../media/image31.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8.xml"/><Relationship Id="rId3" Type="http://schemas.openxmlformats.org/officeDocument/2006/relationships/image" Target="../media/image11.jp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9.xml"/><Relationship Id="rId3" Type="http://schemas.openxmlformats.org/officeDocument/2006/relationships/image" Target="../media/image13.jp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3.xml"/><Relationship Id="rId3" Type="http://schemas.openxmlformats.org/officeDocument/2006/relationships/image" Target="../media/image6.jpg"/><Relationship Id="rId4" Type="http://schemas.openxmlformats.org/officeDocument/2006/relationships/image" Target="../media/image8.jpg"/><Relationship Id="rId5" Type="http://schemas.openxmlformats.org/officeDocument/2006/relationships/image" Target="../media/image4.jp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0.xml"/><Relationship Id="rId3" Type="http://schemas.openxmlformats.org/officeDocument/2006/relationships/image" Target="../media/image21.jp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38.xml"/><Relationship Id="rId3" Type="http://schemas.openxmlformats.org/officeDocument/2006/relationships/hyperlink" Target="https://drive.google.com/file/d/1MxX08UXR_T1jq7525b6abKzo6Ze-9ylD/view?usp=share_link" TargetMode="External"/><Relationship Id="rId4" Type="http://schemas.openxmlformats.org/officeDocument/2006/relationships/image" Target="../media/image17.png"/></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39.xml"/><Relationship Id="rId3" Type="http://schemas.openxmlformats.org/officeDocument/2006/relationships/image" Target="../media/image37.png"/><Relationship Id="rId4" Type="http://schemas.openxmlformats.org/officeDocument/2006/relationships/hyperlink" Target="https://www.figma.com/file/sgZ1Bj2SwKqZail0ZSIRBq/Untitled?type=whiteboard&amp;node-id=0-1&amp;t=0WR4kG5FbihoB6hK-0" TargetMode="Externa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41.xml"/><Relationship Id="rId3" Type="http://schemas.openxmlformats.org/officeDocument/2006/relationships/image" Target="../media/image34.jpg"/></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42.xml"/><Relationship Id="rId3" Type="http://schemas.openxmlformats.org/officeDocument/2006/relationships/image" Target="../media/image34.jpg"/></Relationships>
</file>

<file path=ppt/slides/_rels/slide43.xml.rels><?xml version="1.0" encoding="UTF-8" standalone="yes"?><Relationships xmlns="http://schemas.openxmlformats.org/package/2006/relationships"><Relationship Id="rId20" Type="http://schemas.openxmlformats.org/officeDocument/2006/relationships/hyperlink" Target="https://wepik.com/?utm_source=slidesgo_template&amp;utm_medium=referral-link&amp;utm_campaign=promo-slide&amp;utm_term=slidesgo&amp;utm_content=wepik" TargetMode="External"/><Relationship Id="rId11" Type="http://schemas.openxmlformats.org/officeDocument/2006/relationships/hyperlink" Target="https://slidesgo.com/slidesgo-school/presentation-tips/how-to-edit-the-master-slides-in-our-templates?utm_source=slidesgo_template&amp;utm_medium=referral-link&amp;utm_campaign=how-to-edit-the-master-slides-in-our-templates&amp;utm_term=slidesgo-school&amp;utm_content=how-to-edit-the-master-slides-in-our-templates" TargetMode="External"/><Relationship Id="rId10" Type="http://schemas.openxmlformats.org/officeDocument/2006/relationships/slide" Target="/ppt/slides/slide66.xml"/><Relationship Id="rId21" Type="http://schemas.openxmlformats.org/officeDocument/2006/relationships/hyperlink" Target="https://www.videvo.net/?utm_source=slidesgo_template&amp;utm_medium=referral-link&amp;utm_campaign=sg_resources&amp;utm_content=videvo" TargetMode="External"/><Relationship Id="rId13" Type="http://schemas.openxmlformats.org/officeDocument/2006/relationships/hyperlink" Target="https://bit.ly/3A1uf1Q" TargetMode="External"/><Relationship Id="rId12" Type="http://schemas.openxmlformats.org/officeDocument/2006/relationships/hyperlink" Target="https://bit.ly/3A1uf1Q" TargetMode="External"/><Relationship Id="rId1" Type="http://schemas.openxmlformats.org/officeDocument/2006/relationships/slideLayout" Target="../slideLayouts/slideLayout3.xml"/><Relationship Id="rId2" Type="http://schemas.openxmlformats.org/officeDocument/2006/relationships/notesSlide" Target="../notesSlides/notesSlide43.xml"/><Relationship Id="rId3" Type="http://schemas.openxmlformats.org/officeDocument/2006/relationships/slide" Target="/ppt/slides/slide64.xml"/><Relationship Id="rId4" Type="http://schemas.openxmlformats.org/officeDocument/2006/relationships/slide" Target="/ppt/slides/slide61.xml"/><Relationship Id="rId9" Type="http://schemas.openxmlformats.org/officeDocument/2006/relationships/slide" Target="/ppt/slides/slide72.xml"/><Relationship Id="rId15" Type="http://schemas.openxmlformats.org/officeDocument/2006/relationships/hyperlink" Target="http://bit.ly/33VAFh3" TargetMode="External"/><Relationship Id="rId14" Type="http://schemas.openxmlformats.org/officeDocument/2006/relationships/hyperlink" Target="http://bit.ly/30B07Gq" TargetMode="External"/><Relationship Id="rId17" Type="http://schemas.openxmlformats.org/officeDocument/2006/relationships/hyperlink" Target="https://www.flaticon.com/?utm_source=slidesgo_template&amp;utm_medium=referral-link&amp;utm_campaign=promo-slide&amp;utm_term=slidesgo&amp;utm_content=flaticon" TargetMode="External"/><Relationship Id="rId16" Type="http://schemas.openxmlformats.org/officeDocument/2006/relationships/hyperlink" Target="https://www.freepik.com/?utm_source=slidesgo_template&amp;utm_medium=referral-link&amp;utm_campaign=promo-slide&amp;utm_term=slidesgo&amp;utm_content=freepik" TargetMode="External"/><Relationship Id="rId5" Type="http://schemas.openxmlformats.org/officeDocument/2006/relationships/slide" Target="/ppt/slides/slide60.xml"/><Relationship Id="rId19" Type="http://schemas.openxmlformats.org/officeDocument/2006/relationships/hyperlink" Target="https://wepik.com/?utm_source=slidesgo_template&amp;utm_medium=referral-link&amp;utm_campaign=promo-slide&amp;utm_term=slidesgo&amp;utm_content=wepik" TargetMode="External"/><Relationship Id="rId6" Type="http://schemas.openxmlformats.org/officeDocument/2006/relationships/slide" Target="/ppt/slides/slide60.xml"/><Relationship Id="rId18" Type="http://schemas.openxmlformats.org/officeDocument/2006/relationships/hyperlink" Target="https://storyset.com/?utm_source=slidesgo_template&amp;utm_medium=referral-link&amp;utm_campaign=promo-slide&amp;utm_term=slidesgo&amp;utm_content=storyset" TargetMode="External"/><Relationship Id="rId7" Type="http://schemas.openxmlformats.org/officeDocument/2006/relationships/slide" Target="/ppt/slides/slide59.xml"/><Relationship Id="rId8" Type="http://schemas.openxmlformats.org/officeDocument/2006/relationships/slide" Target="/ppt/slides/slide64.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45.xml"/><Relationship Id="rId3" Type="http://schemas.openxmlformats.org/officeDocument/2006/relationships/image" Target="../media/image46.jpg"/></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50.xml"/><Relationship Id="rId3" Type="http://schemas.openxmlformats.org/officeDocument/2006/relationships/image" Target="../media/image41.jpg"/></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51.xml"/><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hyperlink" Target="https://docs.google.com/spreadsheets/d/12U6K77jJub7C84Mu4tNY73hprGagN-WbRDD-6vasKhg/copy" TargetMode="External"/><Relationship Id="rId5" Type="http://schemas.openxmlformats.org/officeDocument/2006/relationships/image" Target="../media/image29.png"/></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53.xml"/><Relationship Id="rId3" Type="http://schemas.openxmlformats.org/officeDocument/2006/relationships/image" Target="../media/image40.jpg"/><Relationship Id="rId4" Type="http://schemas.openxmlformats.org/officeDocument/2006/relationships/image" Target="../media/image32.jpg"/><Relationship Id="rId5" Type="http://schemas.openxmlformats.org/officeDocument/2006/relationships/image" Target="../media/image33.jpg"/><Relationship Id="rId6" Type="http://schemas.openxmlformats.org/officeDocument/2006/relationships/image" Target="../media/image48.jpg"/><Relationship Id="rId7" Type="http://schemas.openxmlformats.org/officeDocument/2006/relationships/image" Target="../media/image50.jpg"/><Relationship Id="rId8" Type="http://schemas.openxmlformats.org/officeDocument/2006/relationships/image" Target="../media/image36.jpg"/></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54.xml"/><Relationship Id="rId3" Type="http://schemas.openxmlformats.org/officeDocument/2006/relationships/image" Target="../media/image34.jpg"/></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5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56.xml"/><Relationship Id="rId3" Type="http://schemas.openxmlformats.org/officeDocument/2006/relationships/image" Target="../media/image55.jpg"/><Relationship Id="rId4" Type="http://schemas.openxmlformats.org/officeDocument/2006/relationships/image" Target="../media/image38.jpg"/><Relationship Id="rId5" Type="http://schemas.openxmlformats.org/officeDocument/2006/relationships/image" Target="../media/image52.jpg"/></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57.xml"/><Relationship Id="rId3" Type="http://schemas.openxmlformats.org/officeDocument/2006/relationships/image" Target="../media/image54.jpg"/><Relationship Id="rId4" Type="http://schemas.openxmlformats.org/officeDocument/2006/relationships/image" Target="../media/image56.jpg"/><Relationship Id="rId5" Type="http://schemas.openxmlformats.org/officeDocument/2006/relationships/image" Target="../media/image53.jpg"/></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58.xml"/><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hyperlink" Target="https://docs.google.com/spreadsheets/d/12U6K77jJub7C84Mu4tNY73hprGagN-WbRDD-6vasKhg/copy" TargetMode="External"/><Relationship Id="rId5" Type="http://schemas.openxmlformats.org/officeDocument/2006/relationships/image" Target="../media/image49.png"/><Relationship Id="rId6" Type="http://schemas.openxmlformats.org/officeDocument/2006/relationships/hyperlink" Target="https://docs.google.com/spreadsheets/d/12U6K77jJub7C84Mu4tNY73hprGagN-WbRDD-6vasKhg/copy" TargetMode="External"/><Relationship Id="rId7" Type="http://schemas.openxmlformats.org/officeDocument/2006/relationships/image" Target="../media/image42.png"/></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59.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60.xml"/><Relationship Id="rId3" Type="http://schemas.openxmlformats.org/officeDocument/2006/relationships/hyperlink" Target="https://www.freepik.com/free-vector/abstract-background-with-earth-tones_23275514.htm/?utm_source=slidesgo_template&amp;utm_medium=referral-link&amp;utm_campaign=sg_resources&amp;utm_content=freepik" TargetMode="External"/><Relationship Id="rId4" Type="http://schemas.openxmlformats.org/officeDocument/2006/relationships/hyperlink" Target="https://www.freepik.com/free-vector/abstract-background-with-earth-tones_23250969.htm/?utm_source=slidesgo_template&amp;utm_medium=referral-link&amp;utm_campaign=sg_resources&amp;utm_content=freepik" TargetMode="External"/><Relationship Id="rId5" Type="http://schemas.openxmlformats.org/officeDocument/2006/relationships/hyperlink" Target="https://www.freepik.com/free-photo/close-up-couple-standing-against-wall-using-mobile-apps_2573418.htm/?utm_source=slidesgo_template&amp;utm_medium=referral-link&amp;utm_campaign=sg_resources&amp;utm_content=freepik" TargetMode="External"/><Relationship Id="rId6" Type="http://schemas.openxmlformats.org/officeDocument/2006/relationships/hyperlink" Target="https://www.freepik.com/free-photo/social-media-marketing-concept-marketing-with-applications_36295041.htm/?utm_source=slidesgo_template&amp;utm_medium=referral-link&amp;utm_campaign=sg_resources&amp;utm_content=freepik" TargetMode="External"/><Relationship Id="rId7" Type="http://schemas.openxmlformats.org/officeDocument/2006/relationships/hyperlink" Target="https://www.freepik.com/free-photo/side-view-woman-sitting-pier-using-social-media-application-mobile-phone_2587224.htm/?utm_source=slidesgo_template&amp;utm_medium=referral-link&amp;utm_campaign=sg_resources&amp;utm_content=freepik" TargetMode="External"/><Relationship Id="rId8" Type="http://schemas.openxmlformats.org/officeDocument/2006/relationships/hyperlink" Target="https://www.freepik.com/free-photo/homepage-concept-with-search-bar_36029333.htm/?utm_source=slidesgo_template&amp;utm_medium=referral-link&amp;utm_campaign=sg_resources&amp;utm_content=freepik" TargetMode="External"/></Relationships>
</file>

<file path=ppt/slides/_rels/slide61.xml.rels><?xml version="1.0" encoding="UTF-8" standalone="yes"?><Relationships xmlns="http://schemas.openxmlformats.org/package/2006/relationships"><Relationship Id="rId10" Type="http://schemas.openxmlformats.org/officeDocument/2006/relationships/hyperlink" Target="https://www.freepik.com/free-photo/medium-shot-woman-reading-magazine-smartphone_39575816.htm/?utm_source=slidesgo_template&amp;utm_medium=referral-link&amp;utm_campaign=sg_resources&amp;utm_content=freepik" TargetMode="External"/><Relationship Id="rId1" Type="http://schemas.openxmlformats.org/officeDocument/2006/relationships/slideLayout" Target="../slideLayouts/slideLayout5.xml"/><Relationship Id="rId2" Type="http://schemas.openxmlformats.org/officeDocument/2006/relationships/notesSlide" Target="../notesSlides/notesSlide61.xml"/><Relationship Id="rId3" Type="http://schemas.openxmlformats.org/officeDocument/2006/relationships/hyperlink" Target="https://www.freepik.com/free-vector/abstract-background-with-earth-tones_23275514.htm/?utm_source=slidesgo_template&amp;utm_medium=referral-link&amp;utm_campaign=sg_resources&amp;utm_content=freepik" TargetMode="External"/><Relationship Id="rId4" Type="http://schemas.openxmlformats.org/officeDocument/2006/relationships/hyperlink" Target="https://www.freepik.com/free-vector/abstract-background-with-earth-tones_23251073.htm/?utm_source=slidesgo_template&amp;utm_medium=referral-link&amp;utm_campaign=sg_resources&amp;utm_content=freepik" TargetMode="External"/><Relationship Id="rId9" Type="http://schemas.openxmlformats.org/officeDocument/2006/relationships/hyperlink" Target="https://www.freepik.com/free-photo/social-media-marketing-concept-marketing-with-applications_36295056.htm/?utm_source=slidesgo_template&amp;utm_medium=referral-link&amp;utm_campaign=sg_resources&amp;utm_content=freepik" TargetMode="External"/><Relationship Id="rId5" Type="http://schemas.openxmlformats.org/officeDocument/2006/relationships/hyperlink" Target="https://www.freepik.com/free-photo/woman-wearing-business-clothes-using-mobile-phone_11628484.htm/?utm_source=slidesgo_template&amp;utm_medium=referral-link&amp;utm_campaign=sg_resources&amp;utm_content=freepik" TargetMode="External"/><Relationship Id="rId6" Type="http://schemas.openxmlformats.org/officeDocument/2006/relationships/hyperlink" Target="https://www.freepik.com/free-photo/young-people-using-reels_36028873.htm/?utm_source=slidesgo_template&amp;utm_medium=referral-link&amp;utm_campaign=sg_resources&amp;utm_content=freepik" TargetMode="External"/><Relationship Id="rId7" Type="http://schemas.openxmlformats.org/officeDocument/2006/relationships/hyperlink" Target="https://www.freepik.com/free-photo/people-connected-social-media_20145210.htm/?utm_source=slidesgo_template&amp;utm_medium=referral-link&amp;utm_campaign=sg_resources&amp;utm_content=freepik" TargetMode="External"/><Relationship Id="rId8" Type="http://schemas.openxmlformats.org/officeDocument/2006/relationships/hyperlink" Target="https://www.freepik.com/free-photo/friends-reading-cell-phone-messages-front-view_37127132.htm/?utm_source=slidesgo_template&amp;utm_medium=referral-link&amp;utm_campaign=sg_resources&amp;utm_content=freepik" TargetMode="Externa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62.xml"/><Relationship Id="rId3" Type="http://schemas.openxmlformats.org/officeDocument/2006/relationships/hyperlink" Target="http://bit.ly/2PfT4lq" TargetMode="External"/><Relationship Id="rId4" Type="http://schemas.openxmlformats.org/officeDocument/2006/relationships/slide" Target="/ppt/slides/slide59.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63.xml"/><Relationship Id="rId3" Type="http://schemas.openxmlformats.org/officeDocument/2006/relationships/hyperlink" Target="http://bit.ly/2PfT4lq" TargetMode="External"/><Relationship Id="rId4" Type="http://schemas.openxmlformats.org/officeDocument/2006/relationships/slide" Target="/ppt/slides/slide59.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64.xml"/><Relationship Id="rId3" Type="http://schemas.openxmlformats.org/officeDocument/2006/relationships/hyperlink" Target="https://fonts.google.com/specimen/Reem+Kufi" TargetMode="External"/><Relationship Id="rId4" Type="http://schemas.openxmlformats.org/officeDocument/2006/relationships/hyperlink" Target="https://fonts.google.com/specimen/Open+Sans" TargetMode="External"/></Relationships>
</file>

<file path=ppt/slides/_rels/slide65.xml.rels><?xml version="1.0" encoding="UTF-8" standalone="yes"?><Relationships xmlns="http://schemas.openxmlformats.org/package/2006/relationships"><Relationship Id="rId11" Type="http://schemas.openxmlformats.org/officeDocument/2006/relationships/hyperlink" Target="https://storyset.com/bro?utm_source=slidesgo_template&amp;utm_medium=referral-link&amp;utm_campaign=slidesgo_final_slides&amp;utm_term=bro&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hyperlink" Target="https://storyset.com/rafiki?utm_source=slidesgo_template&amp;utm_medium=referral-link&amp;utm_campaign=slidesgo_final_slides&amp;utm_term=rafiki&amp;utm_content=storyset" TargetMode="External"/><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 Type="http://schemas.openxmlformats.org/officeDocument/2006/relationships/slideLayout" Target="../slideLayouts/slideLayout24.xml"/><Relationship Id="rId2" Type="http://schemas.openxmlformats.org/officeDocument/2006/relationships/notesSlide" Target="../notesSlides/notesSlide65.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hyperlink" Target="https://storyset.com/how-it-works?utm_source=slidesgo_template&amp;utm_medium=referral-link&amp;utm_campaign=slidesgo_final_slides&amp;utm_term=how%20it%20works&amp;utm_content=storyset" TargetMode="External"/><Relationship Id="rId9" Type="http://schemas.openxmlformats.org/officeDocument/2006/relationships/hyperlink" Target="https://storyset.com/amico?utm_source=slidesgo_template&amp;utm_medium=referral-link&amp;utm_campaign=slidesgo_final_slides&amp;utm_term=amico&amp;utm_content=storyset" TargetMode="External"/><Relationship Id="rId15" Type="http://schemas.openxmlformats.org/officeDocument/2006/relationships/image" Target="../media/image44.png"/><Relationship Id="rId14" Type="http://schemas.openxmlformats.org/officeDocument/2006/relationships/image" Target="../media/image35.png"/><Relationship Id="rId17" Type="http://schemas.openxmlformats.org/officeDocument/2006/relationships/image" Target="../media/image43.png"/><Relationship Id="rId16" Type="http://schemas.openxmlformats.org/officeDocument/2006/relationships/image" Target="../media/image39.png"/><Relationship Id="rId5" Type="http://schemas.openxmlformats.org/officeDocument/2006/relationships/image" Target="../media/image51.png"/><Relationship Id="rId19" Type="http://schemas.openxmlformats.org/officeDocument/2006/relationships/hyperlink" Target="https://storyset.com/cuate?utm_source=slidesgo_template&amp;utm_medium=referral-link&amp;utm_campaign=slidesgo_final_slides&amp;utm_term=cuate&amp;utm_content=storyset" TargetMode="External"/><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18" Type="http://schemas.openxmlformats.org/officeDocument/2006/relationships/hyperlink" Target="https://storyset.com/cuate?utm_source=slidesgo_template&amp;utm_medium=referral-link&amp;utm_campaign=slidesgo_final_slides&amp;utm_term=cuate&amp;utm_content=storyset" TargetMode="External"/><Relationship Id="rId7" Type="http://schemas.openxmlformats.org/officeDocument/2006/relationships/hyperlink" Target="https://storyset.com/pana?utm_source=slidesgo_template&amp;utm_medium=referral-link&amp;utm_campaign=slidesgo_final_slides&amp;utm_term=pana&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66.xml"/><Relationship Id="rId3" Type="http://schemas.openxmlformats.org/officeDocument/2006/relationships/hyperlink" Target="https://bit.ly/2ZjL1pd" TargetMode="Externa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67.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68.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69.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7.xml"/><Relationship Id="rId3" Type="http://schemas.openxmlformats.org/officeDocument/2006/relationships/image" Target="../media/image12.png"/><Relationship Id="rId4" Type="http://schemas.openxmlformats.org/officeDocument/2006/relationships/image" Target="../media/image23.png"/></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70.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7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72.xml"/><Relationship Id="rId3" Type="http://schemas.openxmlformats.org/officeDocument/2006/relationships/hyperlink" Target="https://workspace.google.com/marketplace/app/icons_for_slides_docs/381578326502" TargetMode="Externa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73.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74.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75.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76.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77.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78.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79.xml"/><Relationship Id="rId3" Type="http://schemas.openxmlformats.org/officeDocument/2006/relationships/hyperlink" Target="http://bit.ly/2PfT4lq" TargetMode="External"/><Relationship Id="rId4" Type="http://schemas.openxmlformats.org/officeDocument/2006/relationships/image" Target="../media/image45.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8.xml"/><Relationship Id="rId3" Type="http://schemas.openxmlformats.org/officeDocument/2006/relationships/image" Target="../media/image1.jp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9.xml"/><Relationship Id="rId3" Type="http://schemas.openxmlformats.org/officeDocument/2006/relationships/image" Target="../media/image57.png"/><Relationship Id="rId4" Type="http://schemas.openxmlformats.org/officeDocument/2006/relationships/image" Target="../media/image47.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0" name="Shape 200"/>
        <p:cNvGrpSpPr/>
        <p:nvPr/>
      </p:nvGrpSpPr>
      <p:grpSpPr>
        <a:xfrm>
          <a:off x="0" y="0"/>
          <a:ext cx="0" cy="0"/>
          <a:chOff x="0" y="0"/>
          <a:chExt cx="0" cy="0"/>
        </a:xfrm>
      </p:grpSpPr>
      <p:sp>
        <p:nvSpPr>
          <p:cNvPr id="201" name="Google Shape;201;p27"/>
          <p:cNvSpPr txBox="1"/>
          <p:nvPr>
            <p:ph type="ctrTitle"/>
          </p:nvPr>
        </p:nvSpPr>
        <p:spPr>
          <a:xfrm>
            <a:off x="1732800" y="1648150"/>
            <a:ext cx="5678400" cy="2303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1" lang="en">
                <a:latin typeface="EB Garamond"/>
                <a:ea typeface="EB Garamond"/>
                <a:cs typeface="EB Garamond"/>
                <a:sym typeface="EB Garamond"/>
              </a:rPr>
              <a:t>Define &amp; Ideate: </a:t>
            </a:r>
            <a:endParaRPr b="1">
              <a:latin typeface="EB Garamond"/>
              <a:ea typeface="EB Garamond"/>
              <a:cs typeface="EB Garamond"/>
              <a:sym typeface="EB Garamond"/>
            </a:endParaRPr>
          </a:p>
          <a:p>
            <a:pPr indent="0" lvl="0" marL="0" rtl="0" algn="ctr">
              <a:spcBef>
                <a:spcPts val="0"/>
              </a:spcBef>
              <a:spcAft>
                <a:spcPts val="0"/>
              </a:spcAft>
              <a:buNone/>
            </a:pPr>
            <a:r>
              <a:rPr lang="en">
                <a:latin typeface="EB Garamond"/>
                <a:ea typeface="EB Garamond"/>
                <a:cs typeface="EB Garamond"/>
                <a:sym typeface="EB Garamond"/>
              </a:rPr>
              <a:t>POVs, HMWs, Brainstorming, and Experience Prototyping</a:t>
            </a:r>
            <a:endParaRPr>
              <a:latin typeface="EB Garamond"/>
              <a:ea typeface="EB Garamond"/>
              <a:cs typeface="EB Garamond"/>
              <a:sym typeface="EB Garamond"/>
            </a:endParaRPr>
          </a:p>
        </p:txBody>
      </p:sp>
      <p:sp>
        <p:nvSpPr>
          <p:cNvPr id="202" name="Google Shape;202;p27"/>
          <p:cNvSpPr txBox="1"/>
          <p:nvPr>
            <p:ph idx="1" type="subTitle"/>
          </p:nvPr>
        </p:nvSpPr>
        <p:spPr>
          <a:xfrm>
            <a:off x="1730850" y="4008800"/>
            <a:ext cx="5682300" cy="409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i="1" lang="en">
                <a:latin typeface="EB Garamond"/>
                <a:ea typeface="EB Garamond"/>
                <a:cs typeface="EB Garamond"/>
                <a:sym typeface="EB Garamond"/>
              </a:rPr>
              <a:t>Hamidou Guechtouli, Blaine Wells, Melody Fuentes, Dante Danelian</a:t>
            </a:r>
            <a:endParaRPr i="1">
              <a:latin typeface="EB Garamond"/>
              <a:ea typeface="EB Garamond"/>
              <a:cs typeface="EB Garamond"/>
              <a:sym typeface="EB Garamond"/>
            </a:endParaRPr>
          </a:p>
        </p:txBody>
      </p:sp>
      <p:sp>
        <p:nvSpPr>
          <p:cNvPr id="203" name="Google Shape;203;p27"/>
          <p:cNvSpPr/>
          <p:nvPr/>
        </p:nvSpPr>
        <p:spPr>
          <a:xfrm>
            <a:off x="-18376" y="0"/>
            <a:ext cx="2628673" cy="1922263"/>
          </a:xfrm>
          <a:custGeom>
            <a:rect b="b" l="l" r="r" t="t"/>
            <a:pathLst>
              <a:path extrusionOk="0" h="61611" w="58679">
                <a:moveTo>
                  <a:pt x="0" y="0"/>
                </a:moveTo>
                <a:lnTo>
                  <a:pt x="0" y="61221"/>
                </a:lnTo>
                <a:cubicBezTo>
                  <a:pt x="1143" y="61483"/>
                  <a:pt x="2397" y="61611"/>
                  <a:pt x="3699" y="61611"/>
                </a:cubicBezTo>
                <a:cubicBezTo>
                  <a:pt x="9201" y="61611"/>
                  <a:pt x="15583" y="59335"/>
                  <a:pt x="18296" y="55308"/>
                </a:cubicBezTo>
                <a:cubicBezTo>
                  <a:pt x="20673" y="51772"/>
                  <a:pt x="21260" y="45694"/>
                  <a:pt x="21681" y="41466"/>
                </a:cubicBezTo>
                <a:cubicBezTo>
                  <a:pt x="21982" y="38367"/>
                  <a:pt x="21064" y="35357"/>
                  <a:pt x="21064" y="32273"/>
                </a:cubicBezTo>
                <a:cubicBezTo>
                  <a:pt x="21064" y="29324"/>
                  <a:pt x="21952" y="26857"/>
                  <a:pt x="23216" y="24254"/>
                </a:cubicBezTo>
                <a:cubicBezTo>
                  <a:pt x="25641" y="19242"/>
                  <a:pt x="29708" y="17123"/>
                  <a:pt x="34841" y="17123"/>
                </a:cubicBezTo>
                <a:cubicBezTo>
                  <a:pt x="35503" y="17123"/>
                  <a:pt x="36182" y="17159"/>
                  <a:pt x="36877" y="17227"/>
                </a:cubicBezTo>
                <a:cubicBezTo>
                  <a:pt x="39682" y="17497"/>
                  <a:pt x="43430" y="18201"/>
                  <a:pt x="47020" y="18201"/>
                </a:cubicBezTo>
                <a:cubicBezTo>
                  <a:pt x="50439" y="18201"/>
                  <a:pt x="53715" y="17562"/>
                  <a:pt x="55895" y="15301"/>
                </a:cubicBezTo>
                <a:cubicBezTo>
                  <a:pt x="58679" y="12428"/>
                  <a:pt x="57701" y="6831"/>
                  <a:pt x="56497" y="3491"/>
                </a:cubicBezTo>
                <a:cubicBezTo>
                  <a:pt x="56031" y="2242"/>
                  <a:pt x="55384" y="1068"/>
                  <a:pt x="545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27"/>
          <p:cNvSpPr/>
          <p:nvPr/>
        </p:nvSpPr>
        <p:spPr>
          <a:xfrm>
            <a:off x="-18376" y="0"/>
            <a:ext cx="2191897" cy="1967378"/>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27"/>
          <p:cNvSpPr/>
          <p:nvPr/>
        </p:nvSpPr>
        <p:spPr>
          <a:xfrm>
            <a:off x="0" y="4244250"/>
            <a:ext cx="1405300" cy="899275"/>
          </a:xfrm>
          <a:custGeom>
            <a:rect b="b" l="l" r="r" t="t"/>
            <a:pathLst>
              <a:path extrusionOk="0" h="35971" w="56212">
                <a:moveTo>
                  <a:pt x="36763" y="0"/>
                </a:moveTo>
                <a:cubicBezTo>
                  <a:pt x="24800" y="0"/>
                  <a:pt x="10221" y="4623"/>
                  <a:pt x="0" y="11266"/>
                </a:cubicBezTo>
                <a:lnTo>
                  <a:pt x="0" y="35971"/>
                </a:lnTo>
                <a:lnTo>
                  <a:pt x="23412" y="35971"/>
                </a:lnTo>
                <a:cubicBezTo>
                  <a:pt x="23682" y="35324"/>
                  <a:pt x="23953" y="34707"/>
                  <a:pt x="24239" y="34105"/>
                </a:cubicBezTo>
                <a:cubicBezTo>
                  <a:pt x="30573" y="21030"/>
                  <a:pt x="39119" y="25078"/>
                  <a:pt x="51051" y="20850"/>
                </a:cubicBezTo>
                <a:cubicBezTo>
                  <a:pt x="55595" y="19240"/>
                  <a:pt x="56211" y="11958"/>
                  <a:pt x="53834" y="6948"/>
                </a:cubicBezTo>
                <a:cubicBezTo>
                  <a:pt x="51457" y="1952"/>
                  <a:pt x="44897" y="463"/>
                  <a:pt x="39751" y="102"/>
                </a:cubicBezTo>
                <a:cubicBezTo>
                  <a:pt x="38777" y="33"/>
                  <a:pt x="37779" y="0"/>
                  <a:pt x="367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27"/>
          <p:cNvSpPr/>
          <p:nvPr/>
        </p:nvSpPr>
        <p:spPr>
          <a:xfrm flipH="1">
            <a:off x="-61487" y="2796375"/>
            <a:ext cx="871587" cy="2347150"/>
          </a:xfrm>
          <a:custGeom>
            <a:rect b="b" l="l" r="r" t="t"/>
            <a:pathLst>
              <a:path extrusionOk="0" h="93886" w="51187">
                <a:moveTo>
                  <a:pt x="50344" y="1"/>
                </a:moveTo>
                <a:cubicBezTo>
                  <a:pt x="49366" y="888"/>
                  <a:pt x="48327" y="1731"/>
                  <a:pt x="47244" y="2513"/>
                </a:cubicBezTo>
                <a:cubicBezTo>
                  <a:pt x="40323" y="7508"/>
                  <a:pt x="32198" y="10292"/>
                  <a:pt x="24630" y="14128"/>
                </a:cubicBezTo>
                <a:cubicBezTo>
                  <a:pt x="20282" y="16325"/>
                  <a:pt x="16009" y="18913"/>
                  <a:pt x="12624" y="22464"/>
                </a:cubicBezTo>
                <a:cubicBezTo>
                  <a:pt x="9223" y="26000"/>
                  <a:pt x="7102" y="30288"/>
                  <a:pt x="6500" y="35162"/>
                </a:cubicBezTo>
                <a:cubicBezTo>
                  <a:pt x="5808" y="40699"/>
                  <a:pt x="6620" y="46326"/>
                  <a:pt x="7267" y="51833"/>
                </a:cubicBezTo>
                <a:cubicBezTo>
                  <a:pt x="7990" y="57926"/>
                  <a:pt x="8245" y="64005"/>
                  <a:pt x="7508" y="70098"/>
                </a:cubicBezTo>
                <a:cubicBezTo>
                  <a:pt x="6500" y="78419"/>
                  <a:pt x="3957" y="86483"/>
                  <a:pt x="0" y="93886"/>
                </a:cubicBezTo>
                <a:lnTo>
                  <a:pt x="662" y="93886"/>
                </a:lnTo>
                <a:cubicBezTo>
                  <a:pt x="3656" y="88229"/>
                  <a:pt x="5838" y="82180"/>
                  <a:pt x="7132" y="75906"/>
                </a:cubicBezTo>
                <a:cubicBezTo>
                  <a:pt x="8396" y="69752"/>
                  <a:pt x="8817" y="63433"/>
                  <a:pt x="8381" y="57159"/>
                </a:cubicBezTo>
                <a:cubicBezTo>
                  <a:pt x="7975" y="51412"/>
                  <a:pt x="6876" y="45724"/>
                  <a:pt x="6831" y="39947"/>
                </a:cubicBezTo>
                <a:cubicBezTo>
                  <a:pt x="6801" y="37103"/>
                  <a:pt x="7012" y="34214"/>
                  <a:pt x="7824" y="31476"/>
                </a:cubicBezTo>
                <a:cubicBezTo>
                  <a:pt x="8591" y="28964"/>
                  <a:pt x="9840" y="26631"/>
                  <a:pt x="11510" y="24585"/>
                </a:cubicBezTo>
                <a:cubicBezTo>
                  <a:pt x="14700" y="20583"/>
                  <a:pt x="19078" y="17709"/>
                  <a:pt x="23562" y="15332"/>
                </a:cubicBezTo>
                <a:cubicBezTo>
                  <a:pt x="31281" y="11240"/>
                  <a:pt x="39676" y="8471"/>
                  <a:pt x="46883" y="3461"/>
                </a:cubicBezTo>
                <a:cubicBezTo>
                  <a:pt x="48403" y="2423"/>
                  <a:pt x="49847" y="1264"/>
                  <a:pt x="51186" y="1"/>
                </a:cubicBezTo>
                <a:close/>
              </a:path>
            </a:pathLst>
          </a:custGeom>
          <a:solidFill>
            <a:schemeClr val="dk2"/>
          </a:solid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27"/>
          <p:cNvSpPr/>
          <p:nvPr/>
        </p:nvSpPr>
        <p:spPr>
          <a:xfrm flipH="1">
            <a:off x="6827935" y="4018050"/>
            <a:ext cx="2316065"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27"/>
          <p:cNvSpPr/>
          <p:nvPr/>
        </p:nvSpPr>
        <p:spPr>
          <a:xfrm>
            <a:off x="7996350" y="-34200"/>
            <a:ext cx="1147650" cy="1021775"/>
          </a:xfrm>
          <a:custGeom>
            <a:rect b="b" l="l" r="r" t="t"/>
            <a:pathLst>
              <a:path extrusionOk="0" h="40871" w="45906">
                <a:moveTo>
                  <a:pt x="10789" y="0"/>
                </a:moveTo>
                <a:cubicBezTo>
                  <a:pt x="10789" y="0"/>
                  <a:pt x="1" y="6018"/>
                  <a:pt x="6034" y="14790"/>
                </a:cubicBezTo>
                <a:cubicBezTo>
                  <a:pt x="12067" y="23562"/>
                  <a:pt x="8727" y="25683"/>
                  <a:pt x="8727" y="28196"/>
                </a:cubicBezTo>
                <a:cubicBezTo>
                  <a:pt x="8727" y="30693"/>
                  <a:pt x="4289" y="35989"/>
                  <a:pt x="10804" y="39931"/>
                </a:cubicBezTo>
                <a:cubicBezTo>
                  <a:pt x="11893" y="40590"/>
                  <a:pt x="12773" y="40870"/>
                  <a:pt x="13503" y="40870"/>
                </a:cubicBezTo>
                <a:cubicBezTo>
                  <a:pt x="17123" y="40870"/>
                  <a:pt x="17032" y="33951"/>
                  <a:pt x="20463" y="31972"/>
                </a:cubicBezTo>
                <a:cubicBezTo>
                  <a:pt x="21906" y="31140"/>
                  <a:pt x="23233" y="31032"/>
                  <a:pt x="24424" y="31032"/>
                </a:cubicBezTo>
                <a:cubicBezTo>
                  <a:pt x="24838" y="31032"/>
                  <a:pt x="25237" y="31045"/>
                  <a:pt x="25617" y="31045"/>
                </a:cubicBezTo>
                <a:cubicBezTo>
                  <a:pt x="27264" y="31045"/>
                  <a:pt x="28584" y="30801"/>
                  <a:pt x="29506" y="28196"/>
                </a:cubicBezTo>
                <a:cubicBezTo>
                  <a:pt x="30101" y="26508"/>
                  <a:pt x="31705" y="26242"/>
                  <a:pt x="33730" y="26242"/>
                </a:cubicBezTo>
                <a:cubicBezTo>
                  <a:pt x="34659" y="26242"/>
                  <a:pt x="35677" y="26298"/>
                  <a:pt x="36726" y="26298"/>
                </a:cubicBezTo>
                <a:cubicBezTo>
                  <a:pt x="40092" y="26298"/>
                  <a:pt x="43781" y="25722"/>
                  <a:pt x="45906" y="20868"/>
                </a:cubicBezTo>
                <a:lnTo>
                  <a:pt x="4590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27"/>
          <p:cNvSpPr/>
          <p:nvPr/>
        </p:nvSpPr>
        <p:spPr>
          <a:xfrm rot="6678767">
            <a:off x="8358214" y="71452"/>
            <a:ext cx="1054751" cy="1211761"/>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7" name="Shape 327"/>
        <p:cNvGrpSpPr/>
        <p:nvPr/>
      </p:nvGrpSpPr>
      <p:grpSpPr>
        <a:xfrm>
          <a:off x="0" y="0"/>
          <a:ext cx="0" cy="0"/>
          <a:chOff x="0" y="0"/>
          <a:chExt cx="0" cy="0"/>
        </a:xfrm>
      </p:grpSpPr>
      <p:sp>
        <p:nvSpPr>
          <p:cNvPr id="328" name="Google Shape;328;p36"/>
          <p:cNvSpPr/>
          <p:nvPr/>
        </p:nvSpPr>
        <p:spPr>
          <a:xfrm flipH="1">
            <a:off x="6827935" y="4018050"/>
            <a:ext cx="2316065"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36"/>
          <p:cNvSpPr/>
          <p:nvPr/>
        </p:nvSpPr>
        <p:spPr>
          <a:xfrm>
            <a:off x="-18376" y="0"/>
            <a:ext cx="2191897" cy="1967378"/>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36"/>
          <p:cNvSpPr/>
          <p:nvPr/>
        </p:nvSpPr>
        <p:spPr>
          <a:xfrm>
            <a:off x="0" y="4244250"/>
            <a:ext cx="1405300" cy="899275"/>
          </a:xfrm>
          <a:custGeom>
            <a:rect b="b" l="l" r="r" t="t"/>
            <a:pathLst>
              <a:path extrusionOk="0" h="35971" w="56212">
                <a:moveTo>
                  <a:pt x="36763" y="0"/>
                </a:moveTo>
                <a:cubicBezTo>
                  <a:pt x="24800" y="0"/>
                  <a:pt x="10221" y="4623"/>
                  <a:pt x="0" y="11266"/>
                </a:cubicBezTo>
                <a:lnTo>
                  <a:pt x="0" y="35971"/>
                </a:lnTo>
                <a:lnTo>
                  <a:pt x="23412" y="35971"/>
                </a:lnTo>
                <a:cubicBezTo>
                  <a:pt x="23682" y="35324"/>
                  <a:pt x="23953" y="34707"/>
                  <a:pt x="24239" y="34105"/>
                </a:cubicBezTo>
                <a:cubicBezTo>
                  <a:pt x="30573" y="21030"/>
                  <a:pt x="39119" y="25078"/>
                  <a:pt x="51051" y="20850"/>
                </a:cubicBezTo>
                <a:cubicBezTo>
                  <a:pt x="55595" y="19240"/>
                  <a:pt x="56211" y="11958"/>
                  <a:pt x="53834" y="6948"/>
                </a:cubicBezTo>
                <a:cubicBezTo>
                  <a:pt x="51457" y="1952"/>
                  <a:pt x="44897" y="463"/>
                  <a:pt x="39751" y="102"/>
                </a:cubicBezTo>
                <a:cubicBezTo>
                  <a:pt x="38777" y="33"/>
                  <a:pt x="37779" y="0"/>
                  <a:pt x="367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36"/>
          <p:cNvSpPr/>
          <p:nvPr/>
        </p:nvSpPr>
        <p:spPr>
          <a:xfrm flipH="1">
            <a:off x="-61487" y="2796375"/>
            <a:ext cx="871587" cy="2347150"/>
          </a:xfrm>
          <a:custGeom>
            <a:rect b="b" l="l" r="r" t="t"/>
            <a:pathLst>
              <a:path extrusionOk="0" h="93886" w="51187">
                <a:moveTo>
                  <a:pt x="50344" y="1"/>
                </a:moveTo>
                <a:cubicBezTo>
                  <a:pt x="49366" y="888"/>
                  <a:pt x="48327" y="1731"/>
                  <a:pt x="47244" y="2513"/>
                </a:cubicBezTo>
                <a:cubicBezTo>
                  <a:pt x="40323" y="7508"/>
                  <a:pt x="32198" y="10292"/>
                  <a:pt x="24630" y="14128"/>
                </a:cubicBezTo>
                <a:cubicBezTo>
                  <a:pt x="20282" y="16325"/>
                  <a:pt x="16009" y="18913"/>
                  <a:pt x="12624" y="22464"/>
                </a:cubicBezTo>
                <a:cubicBezTo>
                  <a:pt x="9223" y="26000"/>
                  <a:pt x="7102" y="30288"/>
                  <a:pt x="6500" y="35162"/>
                </a:cubicBezTo>
                <a:cubicBezTo>
                  <a:pt x="5808" y="40699"/>
                  <a:pt x="6620" y="46326"/>
                  <a:pt x="7267" y="51833"/>
                </a:cubicBezTo>
                <a:cubicBezTo>
                  <a:pt x="7990" y="57926"/>
                  <a:pt x="8245" y="64005"/>
                  <a:pt x="7508" y="70098"/>
                </a:cubicBezTo>
                <a:cubicBezTo>
                  <a:pt x="6500" y="78419"/>
                  <a:pt x="3957" y="86483"/>
                  <a:pt x="0" y="93886"/>
                </a:cubicBezTo>
                <a:lnTo>
                  <a:pt x="662" y="93886"/>
                </a:lnTo>
                <a:cubicBezTo>
                  <a:pt x="3656" y="88229"/>
                  <a:pt x="5838" y="82180"/>
                  <a:pt x="7132" y="75906"/>
                </a:cubicBezTo>
                <a:cubicBezTo>
                  <a:pt x="8396" y="69752"/>
                  <a:pt x="8817" y="63433"/>
                  <a:pt x="8381" y="57159"/>
                </a:cubicBezTo>
                <a:cubicBezTo>
                  <a:pt x="7975" y="51412"/>
                  <a:pt x="6876" y="45724"/>
                  <a:pt x="6831" y="39947"/>
                </a:cubicBezTo>
                <a:cubicBezTo>
                  <a:pt x="6801" y="37103"/>
                  <a:pt x="7012" y="34214"/>
                  <a:pt x="7824" y="31476"/>
                </a:cubicBezTo>
                <a:cubicBezTo>
                  <a:pt x="8591" y="28964"/>
                  <a:pt x="9840" y="26631"/>
                  <a:pt x="11510" y="24585"/>
                </a:cubicBezTo>
                <a:cubicBezTo>
                  <a:pt x="14700" y="20583"/>
                  <a:pt x="19078" y="17709"/>
                  <a:pt x="23562" y="15332"/>
                </a:cubicBezTo>
                <a:cubicBezTo>
                  <a:pt x="31281" y="11240"/>
                  <a:pt x="39676" y="8471"/>
                  <a:pt x="46883" y="3461"/>
                </a:cubicBezTo>
                <a:cubicBezTo>
                  <a:pt x="48403" y="2423"/>
                  <a:pt x="49847" y="1264"/>
                  <a:pt x="51186" y="1"/>
                </a:cubicBezTo>
                <a:close/>
              </a:path>
            </a:pathLst>
          </a:custGeom>
          <a:solidFill>
            <a:schemeClr val="dk2"/>
          </a:solid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36"/>
          <p:cNvSpPr/>
          <p:nvPr/>
        </p:nvSpPr>
        <p:spPr>
          <a:xfrm>
            <a:off x="7996350" y="-34200"/>
            <a:ext cx="1147650" cy="1021775"/>
          </a:xfrm>
          <a:custGeom>
            <a:rect b="b" l="l" r="r" t="t"/>
            <a:pathLst>
              <a:path extrusionOk="0" h="40871" w="45906">
                <a:moveTo>
                  <a:pt x="10789" y="0"/>
                </a:moveTo>
                <a:cubicBezTo>
                  <a:pt x="10789" y="0"/>
                  <a:pt x="1" y="6018"/>
                  <a:pt x="6034" y="14790"/>
                </a:cubicBezTo>
                <a:cubicBezTo>
                  <a:pt x="12067" y="23562"/>
                  <a:pt x="8727" y="25683"/>
                  <a:pt x="8727" y="28196"/>
                </a:cubicBezTo>
                <a:cubicBezTo>
                  <a:pt x="8727" y="30693"/>
                  <a:pt x="4289" y="35989"/>
                  <a:pt x="10804" y="39931"/>
                </a:cubicBezTo>
                <a:cubicBezTo>
                  <a:pt x="11893" y="40590"/>
                  <a:pt x="12773" y="40870"/>
                  <a:pt x="13503" y="40870"/>
                </a:cubicBezTo>
                <a:cubicBezTo>
                  <a:pt x="17123" y="40870"/>
                  <a:pt x="17032" y="33951"/>
                  <a:pt x="20463" y="31972"/>
                </a:cubicBezTo>
                <a:cubicBezTo>
                  <a:pt x="21906" y="31140"/>
                  <a:pt x="23233" y="31032"/>
                  <a:pt x="24424" y="31032"/>
                </a:cubicBezTo>
                <a:cubicBezTo>
                  <a:pt x="24838" y="31032"/>
                  <a:pt x="25237" y="31045"/>
                  <a:pt x="25617" y="31045"/>
                </a:cubicBezTo>
                <a:cubicBezTo>
                  <a:pt x="27264" y="31045"/>
                  <a:pt x="28584" y="30801"/>
                  <a:pt x="29506" y="28196"/>
                </a:cubicBezTo>
                <a:cubicBezTo>
                  <a:pt x="30101" y="26508"/>
                  <a:pt x="31705" y="26242"/>
                  <a:pt x="33730" y="26242"/>
                </a:cubicBezTo>
                <a:cubicBezTo>
                  <a:pt x="34659" y="26242"/>
                  <a:pt x="35677" y="26298"/>
                  <a:pt x="36726" y="26298"/>
                </a:cubicBezTo>
                <a:cubicBezTo>
                  <a:pt x="40092" y="26298"/>
                  <a:pt x="43781" y="25722"/>
                  <a:pt x="45906" y="20868"/>
                </a:cubicBezTo>
                <a:lnTo>
                  <a:pt x="4590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36"/>
          <p:cNvSpPr/>
          <p:nvPr/>
        </p:nvSpPr>
        <p:spPr>
          <a:xfrm rot="6678767">
            <a:off x="8358214" y="71452"/>
            <a:ext cx="1054751" cy="1211761"/>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36"/>
          <p:cNvSpPr txBox="1"/>
          <p:nvPr>
            <p:ph type="title"/>
          </p:nvPr>
        </p:nvSpPr>
        <p:spPr>
          <a:xfrm>
            <a:off x="2230050" y="2248650"/>
            <a:ext cx="4683900" cy="646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1" i="1" lang="en" sz="4000">
                <a:latin typeface="EB Garamond"/>
                <a:ea typeface="EB Garamond"/>
                <a:cs typeface="EB Garamond"/>
                <a:sym typeface="EB Garamond"/>
              </a:rPr>
              <a:t>POVs &amp; HMWs</a:t>
            </a:r>
            <a:r>
              <a:rPr b="1" i="1" lang="en" sz="3000">
                <a:latin typeface="EB Garamond"/>
                <a:ea typeface="EB Garamond"/>
                <a:cs typeface="EB Garamond"/>
                <a:sym typeface="EB Garamond"/>
              </a:rPr>
              <a:t> </a:t>
            </a:r>
            <a:endParaRPr b="1" i="1" sz="3000">
              <a:latin typeface="EB Garamond"/>
              <a:ea typeface="EB Garamond"/>
              <a:cs typeface="EB Garamond"/>
              <a:sym typeface="EB Garamond"/>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8" name="Shape 338"/>
        <p:cNvGrpSpPr/>
        <p:nvPr/>
      </p:nvGrpSpPr>
      <p:grpSpPr>
        <a:xfrm>
          <a:off x="0" y="0"/>
          <a:ext cx="0" cy="0"/>
          <a:chOff x="0" y="0"/>
          <a:chExt cx="0" cy="0"/>
        </a:xfrm>
      </p:grpSpPr>
      <p:sp>
        <p:nvSpPr>
          <p:cNvPr id="339" name="Google Shape;339;p37"/>
          <p:cNvSpPr/>
          <p:nvPr/>
        </p:nvSpPr>
        <p:spPr>
          <a:xfrm flipH="1">
            <a:off x="6827935" y="4018050"/>
            <a:ext cx="2316065"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37"/>
          <p:cNvSpPr/>
          <p:nvPr/>
        </p:nvSpPr>
        <p:spPr>
          <a:xfrm>
            <a:off x="2633025" y="3586050"/>
            <a:ext cx="4379400" cy="644100"/>
          </a:xfrm>
          <a:prstGeom prst="rect">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Open Sans"/>
              <a:ea typeface="Open Sans"/>
              <a:cs typeface="Open Sans"/>
              <a:sym typeface="Open Sans"/>
            </a:endParaRPr>
          </a:p>
        </p:txBody>
      </p:sp>
      <p:sp>
        <p:nvSpPr>
          <p:cNvPr id="341" name="Google Shape;341;p37"/>
          <p:cNvSpPr txBox="1"/>
          <p:nvPr>
            <p:ph type="ctrTitle"/>
          </p:nvPr>
        </p:nvSpPr>
        <p:spPr>
          <a:xfrm>
            <a:off x="622200" y="229850"/>
            <a:ext cx="7899600" cy="924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4500">
                <a:solidFill>
                  <a:schemeClr val="dk2"/>
                </a:solidFill>
                <a:latin typeface="EB Garamond Medium"/>
                <a:ea typeface="EB Garamond Medium"/>
                <a:cs typeface="EB Garamond Medium"/>
                <a:sym typeface="EB Garamond Medium"/>
              </a:rPr>
              <a:t>Point of View (01)</a:t>
            </a:r>
            <a:endParaRPr sz="4500">
              <a:solidFill>
                <a:schemeClr val="dk2"/>
              </a:solidFill>
              <a:latin typeface="EB Garamond Medium"/>
              <a:ea typeface="EB Garamond Medium"/>
              <a:cs typeface="EB Garamond Medium"/>
              <a:sym typeface="EB Garamond Medium"/>
            </a:endParaRPr>
          </a:p>
        </p:txBody>
      </p:sp>
      <p:sp>
        <p:nvSpPr>
          <p:cNvPr id="342" name="Google Shape;342;p37"/>
          <p:cNvSpPr/>
          <p:nvPr/>
        </p:nvSpPr>
        <p:spPr>
          <a:xfrm>
            <a:off x="813000" y="1218050"/>
            <a:ext cx="7708800" cy="3746400"/>
          </a:xfrm>
          <a:prstGeom prst="foldedCorner">
            <a:avLst>
              <a:gd fmla="val 16667" name="adj"/>
            </a:avLst>
          </a:prstGeom>
          <a:solidFill>
            <a:schemeClr val="accen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Open Sans"/>
              <a:ea typeface="Open Sans"/>
              <a:cs typeface="Open Sans"/>
              <a:sym typeface="Open Sans"/>
            </a:endParaRPr>
          </a:p>
        </p:txBody>
      </p:sp>
      <p:sp>
        <p:nvSpPr>
          <p:cNvPr id="343" name="Google Shape;343;p37"/>
          <p:cNvSpPr txBox="1"/>
          <p:nvPr/>
        </p:nvSpPr>
        <p:spPr>
          <a:xfrm>
            <a:off x="977950" y="1408550"/>
            <a:ext cx="7188300" cy="3314700"/>
          </a:xfrm>
          <a:prstGeom prst="rect">
            <a:avLst/>
          </a:prstGeom>
          <a:noFill/>
          <a:ln>
            <a:noFill/>
          </a:ln>
        </p:spPr>
        <p:txBody>
          <a:bodyPr anchorCtr="0" anchor="t" bIns="91425" lIns="91425" spcFirstLastPara="1" rIns="91425" wrap="square" tIns="91425">
            <a:noAutofit/>
          </a:bodyPr>
          <a:lstStyle/>
          <a:p>
            <a:pPr indent="-336550" lvl="0" marL="457200" rtl="0" algn="l">
              <a:spcBef>
                <a:spcPts val="0"/>
              </a:spcBef>
              <a:spcAft>
                <a:spcPts val="0"/>
              </a:spcAft>
              <a:buClr>
                <a:schemeClr val="dk1"/>
              </a:buClr>
              <a:buSzPts val="1700"/>
              <a:buFont typeface="Open Sans"/>
              <a:buChar char="●"/>
            </a:pPr>
            <a:r>
              <a:rPr b="1" i="1" lang="en" sz="1700">
                <a:solidFill>
                  <a:schemeClr val="dk1"/>
                </a:solidFill>
                <a:latin typeface="EB Garamond"/>
                <a:ea typeface="EB Garamond"/>
                <a:cs typeface="EB Garamond"/>
                <a:sym typeface="EB Garamond"/>
              </a:rPr>
              <a:t>We met… </a:t>
            </a:r>
            <a:r>
              <a:rPr lang="en" sz="1700">
                <a:solidFill>
                  <a:schemeClr val="dk1"/>
                </a:solidFill>
                <a:latin typeface="EB Garamond"/>
                <a:ea typeface="EB Garamond"/>
                <a:cs typeface="EB Garamond"/>
                <a:sym typeface="EB Garamond"/>
              </a:rPr>
              <a:t>Nancy Hamilton, an academic with a PhD in Japanese literature and a tea ceremony practitioner.</a:t>
            </a:r>
            <a:endParaRPr sz="1700">
              <a:solidFill>
                <a:schemeClr val="dk1"/>
              </a:solidFill>
              <a:latin typeface="EB Garamond"/>
              <a:ea typeface="EB Garamond"/>
              <a:cs typeface="EB Garamond"/>
              <a:sym typeface="EB Garamond"/>
            </a:endParaRPr>
          </a:p>
          <a:p>
            <a:pPr indent="0" lvl="0" marL="0" rtl="0" algn="l">
              <a:spcBef>
                <a:spcPts val="0"/>
              </a:spcBef>
              <a:spcAft>
                <a:spcPts val="0"/>
              </a:spcAft>
              <a:buNone/>
            </a:pPr>
            <a:r>
              <a:t/>
            </a:r>
            <a:endParaRPr sz="1700">
              <a:solidFill>
                <a:schemeClr val="dk1"/>
              </a:solidFill>
              <a:latin typeface="EB Garamond"/>
              <a:ea typeface="EB Garamond"/>
              <a:cs typeface="EB Garamond"/>
              <a:sym typeface="EB Garamond"/>
            </a:endParaRPr>
          </a:p>
          <a:p>
            <a:pPr indent="-336550" lvl="0" marL="457200" rtl="0" algn="l">
              <a:spcBef>
                <a:spcPts val="0"/>
              </a:spcBef>
              <a:spcAft>
                <a:spcPts val="0"/>
              </a:spcAft>
              <a:buClr>
                <a:schemeClr val="dk1"/>
              </a:buClr>
              <a:buSzPts val="1700"/>
              <a:buFont typeface="Open Sans"/>
              <a:buChar char="●"/>
            </a:pPr>
            <a:r>
              <a:rPr b="1" i="1" lang="en" sz="1700">
                <a:solidFill>
                  <a:schemeClr val="dk1"/>
                </a:solidFill>
                <a:latin typeface="EB Garamond"/>
                <a:ea typeface="EB Garamond"/>
                <a:cs typeface="EB Garamond"/>
                <a:sym typeface="EB Garamond"/>
              </a:rPr>
              <a:t>We were surprised to realize that </a:t>
            </a:r>
            <a:r>
              <a:rPr lang="en" sz="1700">
                <a:solidFill>
                  <a:schemeClr val="dk1"/>
                </a:solidFill>
                <a:latin typeface="EB Garamond"/>
                <a:ea typeface="EB Garamond"/>
                <a:cs typeface="EB Garamond"/>
                <a:sym typeface="EB Garamond"/>
              </a:rPr>
              <a:t>despite being a devout tea ceremony practitioner, she often adapts the practice to fit her personal preferences.</a:t>
            </a:r>
            <a:endParaRPr sz="1700">
              <a:solidFill>
                <a:schemeClr val="dk1"/>
              </a:solidFill>
              <a:latin typeface="EB Garamond"/>
              <a:ea typeface="EB Garamond"/>
              <a:cs typeface="EB Garamond"/>
              <a:sym typeface="EB Garamond"/>
            </a:endParaRPr>
          </a:p>
          <a:p>
            <a:pPr indent="0" lvl="0" marL="0" rtl="0" algn="l">
              <a:spcBef>
                <a:spcPts val="0"/>
              </a:spcBef>
              <a:spcAft>
                <a:spcPts val="0"/>
              </a:spcAft>
              <a:buNone/>
            </a:pPr>
            <a:r>
              <a:t/>
            </a:r>
            <a:endParaRPr sz="1700">
              <a:solidFill>
                <a:schemeClr val="dk1"/>
              </a:solidFill>
              <a:latin typeface="EB Garamond"/>
              <a:ea typeface="EB Garamond"/>
              <a:cs typeface="EB Garamond"/>
              <a:sym typeface="EB Garamond"/>
            </a:endParaRPr>
          </a:p>
          <a:p>
            <a:pPr indent="-336550" lvl="0" marL="457200" rtl="0" algn="l">
              <a:spcBef>
                <a:spcPts val="0"/>
              </a:spcBef>
              <a:spcAft>
                <a:spcPts val="0"/>
              </a:spcAft>
              <a:buClr>
                <a:schemeClr val="dk1"/>
              </a:buClr>
              <a:buSzPts val="1700"/>
              <a:buFont typeface="Open Sans"/>
              <a:buChar char="●"/>
            </a:pPr>
            <a:r>
              <a:rPr b="1" i="1" lang="en" sz="1700">
                <a:solidFill>
                  <a:schemeClr val="dk1"/>
                </a:solidFill>
                <a:latin typeface="EB Garamond"/>
                <a:ea typeface="EB Garamond"/>
                <a:cs typeface="EB Garamond"/>
                <a:sym typeface="EB Garamond"/>
              </a:rPr>
              <a:t>We wonder if this means… </a:t>
            </a:r>
            <a:r>
              <a:rPr lang="en" sz="1700">
                <a:solidFill>
                  <a:schemeClr val="dk1"/>
                </a:solidFill>
                <a:latin typeface="EB Garamond"/>
                <a:ea typeface="EB Garamond"/>
                <a:cs typeface="EB Garamond"/>
                <a:sym typeface="EB Garamond"/>
              </a:rPr>
              <a:t>that, for Nancy, the tea ceremony is more about connecting with people and enjoying the practice in the present rather than simply honoring the past.</a:t>
            </a:r>
            <a:endParaRPr sz="1700">
              <a:solidFill>
                <a:schemeClr val="dk1"/>
              </a:solidFill>
              <a:latin typeface="EB Garamond"/>
              <a:ea typeface="EB Garamond"/>
              <a:cs typeface="EB Garamond"/>
              <a:sym typeface="EB Garamond"/>
            </a:endParaRPr>
          </a:p>
          <a:p>
            <a:pPr indent="0" lvl="0" marL="0" rtl="0" algn="l">
              <a:spcBef>
                <a:spcPts val="0"/>
              </a:spcBef>
              <a:spcAft>
                <a:spcPts val="0"/>
              </a:spcAft>
              <a:buNone/>
            </a:pPr>
            <a:r>
              <a:t/>
            </a:r>
            <a:endParaRPr sz="1700">
              <a:solidFill>
                <a:schemeClr val="dk1"/>
              </a:solidFill>
              <a:latin typeface="EB Garamond"/>
              <a:ea typeface="EB Garamond"/>
              <a:cs typeface="EB Garamond"/>
              <a:sym typeface="EB Garamond"/>
            </a:endParaRPr>
          </a:p>
          <a:p>
            <a:pPr indent="-336550" lvl="0" marL="457200" rtl="0" algn="l">
              <a:spcBef>
                <a:spcPts val="0"/>
              </a:spcBef>
              <a:spcAft>
                <a:spcPts val="0"/>
              </a:spcAft>
              <a:buClr>
                <a:schemeClr val="dk1"/>
              </a:buClr>
              <a:buSzPts val="1700"/>
              <a:buFont typeface="Open Sans"/>
              <a:buChar char="●"/>
            </a:pPr>
            <a:r>
              <a:rPr b="1" i="1" lang="en" sz="1700">
                <a:solidFill>
                  <a:schemeClr val="dk1"/>
                </a:solidFill>
                <a:latin typeface="EB Garamond"/>
                <a:ea typeface="EB Garamond"/>
                <a:cs typeface="EB Garamond"/>
                <a:sym typeface="EB Garamond"/>
              </a:rPr>
              <a:t>It would be game-changing to… </a:t>
            </a:r>
            <a:r>
              <a:rPr lang="en" sz="1700">
                <a:solidFill>
                  <a:schemeClr val="dk1"/>
                </a:solidFill>
                <a:latin typeface="EB Garamond"/>
                <a:ea typeface="EB Garamond"/>
                <a:cs typeface="EB Garamond"/>
                <a:sym typeface="EB Garamond"/>
              </a:rPr>
              <a:t>increase accessibility to ceremonies that bring fulfilling connection with other humans.</a:t>
            </a:r>
            <a:endParaRPr sz="1700">
              <a:solidFill>
                <a:schemeClr val="dk1"/>
              </a:solidFill>
              <a:latin typeface="EB Garamond"/>
              <a:ea typeface="EB Garamond"/>
              <a:cs typeface="EB Garamond"/>
              <a:sym typeface="EB Garamond"/>
            </a:endParaRPr>
          </a:p>
        </p:txBody>
      </p:sp>
      <p:sp>
        <p:nvSpPr>
          <p:cNvPr id="344" name="Google Shape;344;p37"/>
          <p:cNvSpPr/>
          <p:nvPr/>
        </p:nvSpPr>
        <p:spPr>
          <a:xfrm>
            <a:off x="-18376" y="0"/>
            <a:ext cx="2191897" cy="1967378"/>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8" name="Shape 348"/>
        <p:cNvGrpSpPr/>
        <p:nvPr/>
      </p:nvGrpSpPr>
      <p:grpSpPr>
        <a:xfrm>
          <a:off x="0" y="0"/>
          <a:ext cx="0" cy="0"/>
          <a:chOff x="0" y="0"/>
          <a:chExt cx="0" cy="0"/>
        </a:xfrm>
      </p:grpSpPr>
      <p:sp>
        <p:nvSpPr>
          <p:cNvPr id="349" name="Google Shape;349;p38"/>
          <p:cNvSpPr txBox="1"/>
          <p:nvPr>
            <p:ph type="title"/>
          </p:nvPr>
        </p:nvSpPr>
        <p:spPr>
          <a:xfrm>
            <a:off x="1719750" y="1202725"/>
            <a:ext cx="5704500" cy="1277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1" lang="en" sz="4500">
                <a:latin typeface="EB Garamond"/>
                <a:ea typeface="EB Garamond"/>
                <a:cs typeface="EB Garamond"/>
                <a:sym typeface="EB Garamond"/>
              </a:rPr>
              <a:t>How Might We (01)</a:t>
            </a:r>
            <a:endParaRPr b="1" sz="4500">
              <a:latin typeface="EB Garamond"/>
              <a:ea typeface="EB Garamond"/>
              <a:cs typeface="EB Garamond"/>
              <a:sym typeface="EB Garamond"/>
            </a:endParaRPr>
          </a:p>
        </p:txBody>
      </p:sp>
      <p:sp>
        <p:nvSpPr>
          <p:cNvPr id="350" name="Google Shape;350;p38"/>
          <p:cNvSpPr txBox="1"/>
          <p:nvPr>
            <p:ph idx="1" type="subTitle"/>
          </p:nvPr>
        </p:nvSpPr>
        <p:spPr>
          <a:xfrm>
            <a:off x="2168100" y="2808850"/>
            <a:ext cx="4807800" cy="1131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3000">
                <a:latin typeface="EB Garamond"/>
                <a:ea typeface="EB Garamond"/>
                <a:cs typeface="EB Garamond"/>
                <a:sym typeface="EB Garamond"/>
              </a:rPr>
              <a:t>… </a:t>
            </a:r>
            <a:r>
              <a:rPr i="1" lang="en" sz="3000">
                <a:latin typeface="EB Garamond"/>
                <a:ea typeface="EB Garamond"/>
                <a:cs typeface="EB Garamond"/>
                <a:sym typeface="EB Garamond"/>
              </a:rPr>
              <a:t>educate and connect people to the history of different cultures?</a:t>
            </a:r>
            <a:endParaRPr i="1" sz="3000">
              <a:latin typeface="EB Garamond"/>
              <a:ea typeface="EB Garamond"/>
              <a:cs typeface="EB Garamond"/>
              <a:sym typeface="EB Garamond"/>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4" name="Shape 354"/>
        <p:cNvGrpSpPr/>
        <p:nvPr/>
      </p:nvGrpSpPr>
      <p:grpSpPr>
        <a:xfrm>
          <a:off x="0" y="0"/>
          <a:ext cx="0" cy="0"/>
          <a:chOff x="0" y="0"/>
          <a:chExt cx="0" cy="0"/>
        </a:xfrm>
      </p:grpSpPr>
      <p:sp>
        <p:nvSpPr>
          <p:cNvPr id="355" name="Google Shape;355;p39"/>
          <p:cNvSpPr/>
          <p:nvPr/>
        </p:nvSpPr>
        <p:spPr>
          <a:xfrm flipH="1">
            <a:off x="6827935" y="4018050"/>
            <a:ext cx="2316065"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39"/>
          <p:cNvSpPr/>
          <p:nvPr/>
        </p:nvSpPr>
        <p:spPr>
          <a:xfrm>
            <a:off x="2633025" y="3586050"/>
            <a:ext cx="4379400" cy="644100"/>
          </a:xfrm>
          <a:prstGeom prst="rect">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Open Sans"/>
              <a:ea typeface="Open Sans"/>
              <a:cs typeface="Open Sans"/>
              <a:sym typeface="Open Sans"/>
            </a:endParaRPr>
          </a:p>
        </p:txBody>
      </p:sp>
      <p:sp>
        <p:nvSpPr>
          <p:cNvPr id="357" name="Google Shape;357;p39"/>
          <p:cNvSpPr txBox="1"/>
          <p:nvPr>
            <p:ph type="ctrTitle"/>
          </p:nvPr>
        </p:nvSpPr>
        <p:spPr>
          <a:xfrm>
            <a:off x="622200" y="229850"/>
            <a:ext cx="7899600" cy="924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4500">
                <a:solidFill>
                  <a:schemeClr val="dk2"/>
                </a:solidFill>
                <a:latin typeface="EB Garamond Medium"/>
                <a:ea typeface="EB Garamond Medium"/>
                <a:cs typeface="EB Garamond Medium"/>
                <a:sym typeface="EB Garamond Medium"/>
              </a:rPr>
              <a:t>Point of View (02)</a:t>
            </a:r>
            <a:endParaRPr sz="4500">
              <a:solidFill>
                <a:schemeClr val="dk2"/>
              </a:solidFill>
              <a:latin typeface="EB Garamond Medium"/>
              <a:ea typeface="EB Garamond Medium"/>
              <a:cs typeface="EB Garamond Medium"/>
              <a:sym typeface="EB Garamond Medium"/>
            </a:endParaRPr>
          </a:p>
        </p:txBody>
      </p:sp>
      <p:sp>
        <p:nvSpPr>
          <p:cNvPr id="358" name="Google Shape;358;p39"/>
          <p:cNvSpPr/>
          <p:nvPr/>
        </p:nvSpPr>
        <p:spPr>
          <a:xfrm>
            <a:off x="813000" y="1218050"/>
            <a:ext cx="7708800" cy="3746400"/>
          </a:xfrm>
          <a:prstGeom prst="foldedCorner">
            <a:avLst>
              <a:gd fmla="val 16667" name="adj"/>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Open Sans"/>
              <a:ea typeface="Open Sans"/>
              <a:cs typeface="Open Sans"/>
              <a:sym typeface="Open Sans"/>
            </a:endParaRPr>
          </a:p>
        </p:txBody>
      </p:sp>
      <p:sp>
        <p:nvSpPr>
          <p:cNvPr id="359" name="Google Shape;359;p39"/>
          <p:cNvSpPr txBox="1"/>
          <p:nvPr/>
        </p:nvSpPr>
        <p:spPr>
          <a:xfrm>
            <a:off x="977950" y="1408550"/>
            <a:ext cx="7188300" cy="3314700"/>
          </a:xfrm>
          <a:prstGeom prst="rect">
            <a:avLst/>
          </a:prstGeom>
          <a:noFill/>
          <a:ln>
            <a:noFill/>
          </a:ln>
        </p:spPr>
        <p:txBody>
          <a:bodyPr anchorCtr="0" anchor="t" bIns="91425" lIns="91425" spcFirstLastPara="1" rIns="91425" wrap="square" tIns="91425">
            <a:noAutofit/>
          </a:bodyPr>
          <a:lstStyle/>
          <a:p>
            <a:pPr indent="-336550" lvl="0" marL="457200" rtl="0" algn="l">
              <a:spcBef>
                <a:spcPts val="0"/>
              </a:spcBef>
              <a:spcAft>
                <a:spcPts val="0"/>
              </a:spcAft>
              <a:buClr>
                <a:schemeClr val="dk1"/>
              </a:buClr>
              <a:buSzPts val="1700"/>
              <a:buFont typeface="Open Sans"/>
              <a:buChar char="●"/>
            </a:pPr>
            <a:r>
              <a:rPr b="1" i="1" lang="en" sz="1700">
                <a:solidFill>
                  <a:schemeClr val="dk1"/>
                </a:solidFill>
                <a:latin typeface="EB Garamond"/>
                <a:ea typeface="EB Garamond"/>
                <a:cs typeface="EB Garamond"/>
                <a:sym typeface="EB Garamond"/>
              </a:rPr>
              <a:t>We met… </a:t>
            </a:r>
            <a:r>
              <a:rPr lang="en" sz="1700">
                <a:solidFill>
                  <a:schemeClr val="dk1"/>
                </a:solidFill>
                <a:latin typeface="EB Garamond"/>
                <a:ea typeface="EB Garamond"/>
                <a:cs typeface="EB Garamond"/>
                <a:sym typeface="EB Garamond"/>
              </a:rPr>
              <a:t>Audrey Benitez, a 20-year-old Mexican immigrant studying computer science at Northwestern University.</a:t>
            </a:r>
            <a:endParaRPr sz="1700">
              <a:solidFill>
                <a:schemeClr val="dk1"/>
              </a:solidFill>
              <a:latin typeface="EB Garamond"/>
              <a:ea typeface="EB Garamond"/>
              <a:cs typeface="EB Garamond"/>
              <a:sym typeface="EB Garamond"/>
            </a:endParaRPr>
          </a:p>
          <a:p>
            <a:pPr indent="0" lvl="0" marL="0" rtl="0" algn="l">
              <a:spcBef>
                <a:spcPts val="0"/>
              </a:spcBef>
              <a:spcAft>
                <a:spcPts val="0"/>
              </a:spcAft>
              <a:buNone/>
            </a:pPr>
            <a:r>
              <a:t/>
            </a:r>
            <a:endParaRPr sz="1700">
              <a:solidFill>
                <a:schemeClr val="dk1"/>
              </a:solidFill>
              <a:latin typeface="EB Garamond"/>
              <a:ea typeface="EB Garamond"/>
              <a:cs typeface="EB Garamond"/>
              <a:sym typeface="EB Garamond"/>
            </a:endParaRPr>
          </a:p>
          <a:p>
            <a:pPr indent="-336550" lvl="0" marL="457200" rtl="0" algn="l">
              <a:spcBef>
                <a:spcPts val="0"/>
              </a:spcBef>
              <a:spcAft>
                <a:spcPts val="0"/>
              </a:spcAft>
              <a:buClr>
                <a:schemeClr val="dk1"/>
              </a:buClr>
              <a:buSzPts val="1700"/>
              <a:buFont typeface="Open Sans"/>
              <a:buChar char="●"/>
            </a:pPr>
            <a:r>
              <a:rPr b="1" i="1" lang="en" sz="1700">
                <a:solidFill>
                  <a:schemeClr val="dk1"/>
                </a:solidFill>
                <a:latin typeface="EB Garamond"/>
                <a:ea typeface="EB Garamond"/>
                <a:cs typeface="EB Garamond"/>
                <a:sym typeface="EB Garamond"/>
              </a:rPr>
              <a:t>We were surprised to realize that </a:t>
            </a:r>
            <a:r>
              <a:rPr lang="en" sz="1700">
                <a:solidFill>
                  <a:schemeClr val="dk1"/>
                </a:solidFill>
                <a:latin typeface="EB Garamond"/>
                <a:ea typeface="EB Garamond"/>
                <a:cs typeface="EB Garamond"/>
                <a:sym typeface="EB Garamond"/>
              </a:rPr>
              <a:t>she only remembers the past when she is going through difficult times.</a:t>
            </a:r>
            <a:endParaRPr sz="1700">
              <a:solidFill>
                <a:schemeClr val="dk1"/>
              </a:solidFill>
              <a:latin typeface="EB Garamond"/>
              <a:ea typeface="EB Garamond"/>
              <a:cs typeface="EB Garamond"/>
              <a:sym typeface="EB Garamond"/>
            </a:endParaRPr>
          </a:p>
          <a:p>
            <a:pPr indent="0" lvl="0" marL="0" rtl="0" algn="l">
              <a:spcBef>
                <a:spcPts val="0"/>
              </a:spcBef>
              <a:spcAft>
                <a:spcPts val="0"/>
              </a:spcAft>
              <a:buNone/>
            </a:pPr>
            <a:r>
              <a:t/>
            </a:r>
            <a:endParaRPr sz="1700">
              <a:solidFill>
                <a:schemeClr val="dk1"/>
              </a:solidFill>
              <a:latin typeface="EB Garamond"/>
              <a:ea typeface="EB Garamond"/>
              <a:cs typeface="EB Garamond"/>
              <a:sym typeface="EB Garamond"/>
            </a:endParaRPr>
          </a:p>
          <a:p>
            <a:pPr indent="-336550" lvl="0" marL="457200" rtl="0" algn="l">
              <a:spcBef>
                <a:spcPts val="0"/>
              </a:spcBef>
              <a:spcAft>
                <a:spcPts val="0"/>
              </a:spcAft>
              <a:buClr>
                <a:schemeClr val="dk1"/>
              </a:buClr>
              <a:buSzPts val="1700"/>
              <a:buFont typeface="Open Sans"/>
              <a:buChar char="●"/>
            </a:pPr>
            <a:r>
              <a:rPr b="1" i="1" lang="en" sz="1700">
                <a:solidFill>
                  <a:schemeClr val="dk1"/>
                </a:solidFill>
                <a:latin typeface="EB Garamond"/>
                <a:ea typeface="EB Garamond"/>
                <a:cs typeface="EB Garamond"/>
                <a:sym typeface="EB Garamond"/>
              </a:rPr>
              <a:t>We wonder if this means… </a:t>
            </a:r>
            <a:r>
              <a:rPr lang="en" sz="1700">
                <a:solidFill>
                  <a:schemeClr val="dk1"/>
                </a:solidFill>
                <a:latin typeface="EB Garamond"/>
                <a:ea typeface="EB Garamond"/>
                <a:cs typeface="EB Garamond"/>
                <a:sym typeface="EB Garamond"/>
              </a:rPr>
              <a:t>that she feels haunted by her past memories and struggles with letting go.</a:t>
            </a:r>
            <a:endParaRPr sz="1700">
              <a:solidFill>
                <a:schemeClr val="dk1"/>
              </a:solidFill>
              <a:latin typeface="EB Garamond"/>
              <a:ea typeface="EB Garamond"/>
              <a:cs typeface="EB Garamond"/>
              <a:sym typeface="EB Garamond"/>
            </a:endParaRPr>
          </a:p>
          <a:p>
            <a:pPr indent="0" lvl="0" marL="0" rtl="0" algn="l">
              <a:spcBef>
                <a:spcPts val="0"/>
              </a:spcBef>
              <a:spcAft>
                <a:spcPts val="0"/>
              </a:spcAft>
              <a:buNone/>
            </a:pPr>
            <a:r>
              <a:t/>
            </a:r>
            <a:endParaRPr sz="1700">
              <a:solidFill>
                <a:schemeClr val="dk1"/>
              </a:solidFill>
              <a:latin typeface="EB Garamond"/>
              <a:ea typeface="EB Garamond"/>
              <a:cs typeface="EB Garamond"/>
              <a:sym typeface="EB Garamond"/>
            </a:endParaRPr>
          </a:p>
          <a:p>
            <a:pPr indent="-336550" lvl="0" marL="457200" rtl="0" algn="l">
              <a:spcBef>
                <a:spcPts val="0"/>
              </a:spcBef>
              <a:spcAft>
                <a:spcPts val="0"/>
              </a:spcAft>
              <a:buClr>
                <a:schemeClr val="dk1"/>
              </a:buClr>
              <a:buSzPts val="1700"/>
              <a:buFont typeface="Open Sans"/>
              <a:buChar char="●"/>
            </a:pPr>
            <a:r>
              <a:rPr b="1" i="1" lang="en" sz="1700">
                <a:solidFill>
                  <a:schemeClr val="dk1"/>
                </a:solidFill>
                <a:latin typeface="EB Garamond"/>
                <a:ea typeface="EB Garamond"/>
                <a:cs typeface="EB Garamond"/>
                <a:sym typeface="EB Garamond"/>
              </a:rPr>
              <a:t>It would be game-changing to… </a:t>
            </a:r>
            <a:r>
              <a:rPr lang="en" sz="1700">
                <a:solidFill>
                  <a:schemeClr val="dk1"/>
                </a:solidFill>
                <a:latin typeface="EB Garamond"/>
                <a:ea typeface="EB Garamond"/>
                <a:cs typeface="EB Garamond"/>
                <a:sym typeface="EB Garamond"/>
              </a:rPr>
              <a:t>offer her relief from the negative memories of the past.</a:t>
            </a:r>
            <a:endParaRPr sz="1700">
              <a:solidFill>
                <a:schemeClr val="dk1"/>
              </a:solidFill>
              <a:latin typeface="EB Garamond"/>
              <a:ea typeface="EB Garamond"/>
              <a:cs typeface="EB Garamond"/>
              <a:sym typeface="EB Garamond"/>
            </a:endParaRPr>
          </a:p>
        </p:txBody>
      </p:sp>
      <p:sp>
        <p:nvSpPr>
          <p:cNvPr id="360" name="Google Shape;360;p39"/>
          <p:cNvSpPr/>
          <p:nvPr/>
        </p:nvSpPr>
        <p:spPr>
          <a:xfrm>
            <a:off x="-18376" y="0"/>
            <a:ext cx="2191897" cy="1967378"/>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4" name="Shape 364"/>
        <p:cNvGrpSpPr/>
        <p:nvPr/>
      </p:nvGrpSpPr>
      <p:grpSpPr>
        <a:xfrm>
          <a:off x="0" y="0"/>
          <a:ext cx="0" cy="0"/>
          <a:chOff x="0" y="0"/>
          <a:chExt cx="0" cy="0"/>
        </a:xfrm>
      </p:grpSpPr>
      <p:sp>
        <p:nvSpPr>
          <p:cNvPr id="365" name="Google Shape;365;p40"/>
          <p:cNvSpPr txBox="1"/>
          <p:nvPr>
            <p:ph type="title"/>
          </p:nvPr>
        </p:nvSpPr>
        <p:spPr>
          <a:xfrm>
            <a:off x="1858200" y="1083138"/>
            <a:ext cx="5427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1" lang="en" sz="4500">
                <a:latin typeface="EB Garamond"/>
                <a:ea typeface="EB Garamond"/>
                <a:cs typeface="EB Garamond"/>
                <a:sym typeface="EB Garamond"/>
              </a:rPr>
              <a:t>How Might We (02)</a:t>
            </a:r>
            <a:endParaRPr b="1" sz="4500">
              <a:latin typeface="EB Garamond"/>
              <a:ea typeface="EB Garamond"/>
              <a:cs typeface="EB Garamond"/>
              <a:sym typeface="EB Garamond"/>
            </a:endParaRPr>
          </a:p>
        </p:txBody>
      </p:sp>
      <p:sp>
        <p:nvSpPr>
          <p:cNvPr id="366" name="Google Shape;366;p40"/>
          <p:cNvSpPr txBox="1"/>
          <p:nvPr>
            <p:ph idx="1" type="subTitle"/>
          </p:nvPr>
        </p:nvSpPr>
        <p:spPr>
          <a:xfrm>
            <a:off x="2168100" y="2928463"/>
            <a:ext cx="4807800" cy="1131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3000">
                <a:latin typeface="EB Garamond"/>
                <a:ea typeface="EB Garamond"/>
                <a:cs typeface="EB Garamond"/>
                <a:sym typeface="EB Garamond"/>
              </a:rPr>
              <a:t>… </a:t>
            </a:r>
            <a:r>
              <a:rPr i="1" lang="en" sz="3000">
                <a:latin typeface="EB Garamond"/>
                <a:ea typeface="EB Garamond"/>
                <a:cs typeface="EB Garamond"/>
                <a:sym typeface="EB Garamond"/>
              </a:rPr>
              <a:t>presently cement positive memories for the future?</a:t>
            </a:r>
            <a:endParaRPr i="1" sz="3000">
              <a:latin typeface="EB Garamond"/>
              <a:ea typeface="EB Garamond"/>
              <a:cs typeface="EB Garamond"/>
              <a:sym typeface="EB Garamond"/>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0" name="Shape 370"/>
        <p:cNvGrpSpPr/>
        <p:nvPr/>
      </p:nvGrpSpPr>
      <p:grpSpPr>
        <a:xfrm>
          <a:off x="0" y="0"/>
          <a:ext cx="0" cy="0"/>
          <a:chOff x="0" y="0"/>
          <a:chExt cx="0" cy="0"/>
        </a:xfrm>
      </p:grpSpPr>
      <p:sp>
        <p:nvSpPr>
          <p:cNvPr id="371" name="Google Shape;371;p41"/>
          <p:cNvSpPr/>
          <p:nvPr/>
        </p:nvSpPr>
        <p:spPr>
          <a:xfrm flipH="1">
            <a:off x="6827935" y="4018050"/>
            <a:ext cx="2316065"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41"/>
          <p:cNvSpPr/>
          <p:nvPr/>
        </p:nvSpPr>
        <p:spPr>
          <a:xfrm>
            <a:off x="2633025" y="3586050"/>
            <a:ext cx="4379400" cy="644100"/>
          </a:xfrm>
          <a:prstGeom prst="rect">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Open Sans"/>
              <a:ea typeface="Open Sans"/>
              <a:cs typeface="Open Sans"/>
              <a:sym typeface="Open Sans"/>
            </a:endParaRPr>
          </a:p>
        </p:txBody>
      </p:sp>
      <p:sp>
        <p:nvSpPr>
          <p:cNvPr id="373" name="Google Shape;373;p41"/>
          <p:cNvSpPr txBox="1"/>
          <p:nvPr>
            <p:ph type="ctrTitle"/>
          </p:nvPr>
        </p:nvSpPr>
        <p:spPr>
          <a:xfrm>
            <a:off x="622200" y="229850"/>
            <a:ext cx="7899600" cy="924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4500">
                <a:solidFill>
                  <a:schemeClr val="dk2"/>
                </a:solidFill>
                <a:latin typeface="EB Garamond Medium"/>
                <a:ea typeface="EB Garamond Medium"/>
                <a:cs typeface="EB Garamond Medium"/>
                <a:sym typeface="EB Garamond Medium"/>
              </a:rPr>
              <a:t>Point of View</a:t>
            </a:r>
            <a:r>
              <a:rPr lang="en" sz="4500">
                <a:solidFill>
                  <a:schemeClr val="dk2"/>
                </a:solidFill>
                <a:latin typeface="EB Garamond Medium"/>
                <a:ea typeface="EB Garamond Medium"/>
                <a:cs typeface="EB Garamond Medium"/>
                <a:sym typeface="EB Garamond Medium"/>
              </a:rPr>
              <a:t> (03)</a:t>
            </a:r>
            <a:endParaRPr sz="4500">
              <a:solidFill>
                <a:schemeClr val="dk2"/>
              </a:solidFill>
              <a:latin typeface="EB Garamond Medium"/>
              <a:ea typeface="EB Garamond Medium"/>
              <a:cs typeface="EB Garamond Medium"/>
              <a:sym typeface="EB Garamond Medium"/>
            </a:endParaRPr>
          </a:p>
        </p:txBody>
      </p:sp>
      <p:sp>
        <p:nvSpPr>
          <p:cNvPr id="374" name="Google Shape;374;p41"/>
          <p:cNvSpPr/>
          <p:nvPr/>
        </p:nvSpPr>
        <p:spPr>
          <a:xfrm>
            <a:off x="813000" y="1192700"/>
            <a:ext cx="7708800" cy="3746400"/>
          </a:xfrm>
          <a:prstGeom prst="foldedCorner">
            <a:avLst>
              <a:gd fmla="val 16667" name="adj"/>
            </a:avLst>
          </a:prstGeom>
          <a:solidFill>
            <a:schemeClr val="dk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Open Sans"/>
              <a:ea typeface="Open Sans"/>
              <a:cs typeface="Open Sans"/>
              <a:sym typeface="Open Sans"/>
            </a:endParaRPr>
          </a:p>
        </p:txBody>
      </p:sp>
      <p:sp>
        <p:nvSpPr>
          <p:cNvPr id="375" name="Google Shape;375;p41"/>
          <p:cNvSpPr txBox="1"/>
          <p:nvPr/>
        </p:nvSpPr>
        <p:spPr>
          <a:xfrm>
            <a:off x="977950" y="1408550"/>
            <a:ext cx="7188300" cy="3314700"/>
          </a:xfrm>
          <a:prstGeom prst="rect">
            <a:avLst/>
          </a:prstGeom>
          <a:noFill/>
          <a:ln>
            <a:noFill/>
          </a:ln>
        </p:spPr>
        <p:txBody>
          <a:bodyPr anchorCtr="0" anchor="t" bIns="91425" lIns="91425" spcFirstLastPara="1" rIns="91425" wrap="square" tIns="91425">
            <a:noAutofit/>
          </a:bodyPr>
          <a:lstStyle/>
          <a:p>
            <a:pPr indent="-336550" lvl="0" marL="457200" rtl="0" algn="l">
              <a:spcBef>
                <a:spcPts val="0"/>
              </a:spcBef>
              <a:spcAft>
                <a:spcPts val="0"/>
              </a:spcAft>
              <a:buClr>
                <a:schemeClr val="lt1"/>
              </a:buClr>
              <a:buSzPts val="1700"/>
              <a:buFont typeface="Open Sans"/>
              <a:buChar char="●"/>
            </a:pPr>
            <a:r>
              <a:rPr b="1" i="1" lang="en" sz="1700">
                <a:solidFill>
                  <a:schemeClr val="lt1"/>
                </a:solidFill>
                <a:latin typeface="EB Garamond"/>
                <a:ea typeface="EB Garamond"/>
                <a:cs typeface="EB Garamond"/>
                <a:sym typeface="EB Garamond"/>
              </a:rPr>
              <a:t>We met… </a:t>
            </a:r>
            <a:r>
              <a:rPr lang="en" sz="1700">
                <a:solidFill>
                  <a:schemeClr val="lt1"/>
                </a:solidFill>
                <a:latin typeface="EB Garamond"/>
                <a:ea typeface="EB Garamond"/>
                <a:cs typeface="EB Garamond"/>
                <a:sym typeface="EB Garamond"/>
              </a:rPr>
              <a:t>Michael Shanks, a professor of Classics with expertise in designing physical and digital archives.</a:t>
            </a:r>
            <a:endParaRPr sz="1700">
              <a:solidFill>
                <a:schemeClr val="lt1"/>
              </a:solidFill>
              <a:latin typeface="EB Garamond"/>
              <a:ea typeface="EB Garamond"/>
              <a:cs typeface="EB Garamond"/>
              <a:sym typeface="EB Garamond"/>
            </a:endParaRPr>
          </a:p>
          <a:p>
            <a:pPr indent="0" lvl="0" marL="0" rtl="0" algn="l">
              <a:spcBef>
                <a:spcPts val="0"/>
              </a:spcBef>
              <a:spcAft>
                <a:spcPts val="0"/>
              </a:spcAft>
              <a:buNone/>
            </a:pPr>
            <a:r>
              <a:t/>
            </a:r>
            <a:endParaRPr sz="1700">
              <a:solidFill>
                <a:schemeClr val="lt1"/>
              </a:solidFill>
              <a:latin typeface="EB Garamond"/>
              <a:ea typeface="EB Garamond"/>
              <a:cs typeface="EB Garamond"/>
              <a:sym typeface="EB Garamond"/>
            </a:endParaRPr>
          </a:p>
          <a:p>
            <a:pPr indent="-336550" lvl="0" marL="457200" rtl="0" algn="l">
              <a:spcBef>
                <a:spcPts val="0"/>
              </a:spcBef>
              <a:spcAft>
                <a:spcPts val="0"/>
              </a:spcAft>
              <a:buClr>
                <a:schemeClr val="lt1"/>
              </a:buClr>
              <a:buSzPts val="1700"/>
              <a:buFont typeface="Open Sans"/>
              <a:buChar char="●"/>
            </a:pPr>
            <a:r>
              <a:rPr b="1" i="1" lang="en" sz="1700">
                <a:solidFill>
                  <a:schemeClr val="lt1"/>
                </a:solidFill>
                <a:latin typeface="EB Garamond"/>
                <a:ea typeface="EB Garamond"/>
                <a:cs typeface="EB Garamond"/>
                <a:sym typeface="EB Garamond"/>
              </a:rPr>
              <a:t>We were surprised to realize that</a:t>
            </a:r>
            <a:r>
              <a:rPr b="1" i="1" lang="en" sz="1700">
                <a:solidFill>
                  <a:schemeClr val="lt1"/>
                </a:solidFill>
                <a:latin typeface="EB Garamond"/>
                <a:ea typeface="EB Garamond"/>
                <a:cs typeface="EB Garamond"/>
                <a:sym typeface="EB Garamond"/>
              </a:rPr>
              <a:t> </a:t>
            </a:r>
            <a:r>
              <a:rPr lang="en" sz="1700">
                <a:solidFill>
                  <a:schemeClr val="lt1"/>
                </a:solidFill>
                <a:latin typeface="EB Garamond"/>
                <a:ea typeface="EB Garamond"/>
                <a:cs typeface="EB Garamond"/>
                <a:sym typeface="EB Garamond"/>
              </a:rPr>
              <a:t>he has devoted his life to the publication of academic works and yet he doesn’t believe anyone will see his work beyond several generations.</a:t>
            </a:r>
            <a:endParaRPr sz="1700">
              <a:solidFill>
                <a:schemeClr val="lt1"/>
              </a:solidFill>
              <a:latin typeface="EB Garamond"/>
              <a:ea typeface="EB Garamond"/>
              <a:cs typeface="EB Garamond"/>
              <a:sym typeface="EB Garamond"/>
            </a:endParaRPr>
          </a:p>
          <a:p>
            <a:pPr indent="0" lvl="0" marL="0" rtl="0" algn="l">
              <a:spcBef>
                <a:spcPts val="0"/>
              </a:spcBef>
              <a:spcAft>
                <a:spcPts val="0"/>
              </a:spcAft>
              <a:buNone/>
            </a:pPr>
            <a:r>
              <a:t/>
            </a:r>
            <a:endParaRPr sz="1700">
              <a:solidFill>
                <a:schemeClr val="lt1"/>
              </a:solidFill>
              <a:latin typeface="EB Garamond"/>
              <a:ea typeface="EB Garamond"/>
              <a:cs typeface="EB Garamond"/>
              <a:sym typeface="EB Garamond"/>
            </a:endParaRPr>
          </a:p>
          <a:p>
            <a:pPr indent="-336550" lvl="0" marL="457200" rtl="0" algn="l">
              <a:spcBef>
                <a:spcPts val="0"/>
              </a:spcBef>
              <a:spcAft>
                <a:spcPts val="0"/>
              </a:spcAft>
              <a:buClr>
                <a:schemeClr val="lt1"/>
              </a:buClr>
              <a:buSzPts val="1700"/>
              <a:buFont typeface="Open Sans"/>
              <a:buChar char="●"/>
            </a:pPr>
            <a:r>
              <a:rPr b="1" i="1" lang="en" sz="1700">
                <a:solidFill>
                  <a:schemeClr val="lt1"/>
                </a:solidFill>
                <a:latin typeface="EB Garamond"/>
                <a:ea typeface="EB Garamond"/>
                <a:cs typeface="EB Garamond"/>
                <a:sym typeface="EB Garamond"/>
              </a:rPr>
              <a:t>We wonder if this means… </a:t>
            </a:r>
            <a:r>
              <a:rPr lang="en" sz="1700">
                <a:solidFill>
                  <a:schemeClr val="lt1"/>
                </a:solidFill>
                <a:latin typeface="EB Garamond"/>
                <a:ea typeface="EB Garamond"/>
                <a:cs typeface="EB Garamond"/>
                <a:sym typeface="EB Garamond"/>
              </a:rPr>
              <a:t>he wants to leave a lasting legacy, but worries that there is not effective way of doing so. </a:t>
            </a:r>
            <a:endParaRPr sz="1700">
              <a:solidFill>
                <a:schemeClr val="lt1"/>
              </a:solidFill>
              <a:latin typeface="EB Garamond"/>
              <a:ea typeface="EB Garamond"/>
              <a:cs typeface="EB Garamond"/>
              <a:sym typeface="EB Garamond"/>
            </a:endParaRPr>
          </a:p>
          <a:p>
            <a:pPr indent="0" lvl="0" marL="0" rtl="0" algn="l">
              <a:spcBef>
                <a:spcPts val="0"/>
              </a:spcBef>
              <a:spcAft>
                <a:spcPts val="0"/>
              </a:spcAft>
              <a:buNone/>
            </a:pPr>
            <a:r>
              <a:t/>
            </a:r>
            <a:endParaRPr sz="1700">
              <a:solidFill>
                <a:schemeClr val="lt1"/>
              </a:solidFill>
              <a:latin typeface="EB Garamond"/>
              <a:ea typeface="EB Garamond"/>
              <a:cs typeface="EB Garamond"/>
              <a:sym typeface="EB Garamond"/>
            </a:endParaRPr>
          </a:p>
          <a:p>
            <a:pPr indent="-336550" lvl="0" marL="457200" rtl="0" algn="l">
              <a:spcBef>
                <a:spcPts val="0"/>
              </a:spcBef>
              <a:spcAft>
                <a:spcPts val="0"/>
              </a:spcAft>
              <a:buClr>
                <a:schemeClr val="lt1"/>
              </a:buClr>
              <a:buSzPts val="1700"/>
              <a:buFont typeface="Open Sans"/>
              <a:buChar char="●"/>
            </a:pPr>
            <a:r>
              <a:rPr b="1" i="1" lang="en" sz="1700">
                <a:solidFill>
                  <a:schemeClr val="lt1"/>
                </a:solidFill>
                <a:latin typeface="EB Garamond"/>
                <a:ea typeface="EB Garamond"/>
                <a:cs typeface="EB Garamond"/>
                <a:sym typeface="EB Garamond"/>
              </a:rPr>
              <a:t>It would be game-changing to… </a:t>
            </a:r>
            <a:r>
              <a:rPr lang="en" sz="1700">
                <a:solidFill>
                  <a:schemeClr val="lt1"/>
                </a:solidFill>
                <a:latin typeface="EB Garamond"/>
                <a:ea typeface="EB Garamond"/>
                <a:cs typeface="EB Garamond"/>
                <a:sym typeface="EB Garamond"/>
              </a:rPr>
              <a:t>revolutionize the way we approach preservation.</a:t>
            </a:r>
            <a:endParaRPr sz="1700">
              <a:solidFill>
                <a:schemeClr val="lt1"/>
              </a:solidFill>
              <a:latin typeface="EB Garamond"/>
              <a:ea typeface="EB Garamond"/>
              <a:cs typeface="EB Garamond"/>
              <a:sym typeface="EB Garamond"/>
            </a:endParaRPr>
          </a:p>
        </p:txBody>
      </p:sp>
      <p:sp>
        <p:nvSpPr>
          <p:cNvPr id="376" name="Google Shape;376;p41"/>
          <p:cNvSpPr/>
          <p:nvPr/>
        </p:nvSpPr>
        <p:spPr>
          <a:xfrm>
            <a:off x="-18376" y="0"/>
            <a:ext cx="2191897" cy="1967378"/>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0" name="Shape 380"/>
        <p:cNvGrpSpPr/>
        <p:nvPr/>
      </p:nvGrpSpPr>
      <p:grpSpPr>
        <a:xfrm>
          <a:off x="0" y="0"/>
          <a:ext cx="0" cy="0"/>
          <a:chOff x="0" y="0"/>
          <a:chExt cx="0" cy="0"/>
        </a:xfrm>
      </p:grpSpPr>
      <p:sp>
        <p:nvSpPr>
          <p:cNvPr id="381" name="Google Shape;381;p42"/>
          <p:cNvSpPr txBox="1"/>
          <p:nvPr>
            <p:ph type="title"/>
          </p:nvPr>
        </p:nvSpPr>
        <p:spPr>
          <a:xfrm>
            <a:off x="2039500" y="1155600"/>
            <a:ext cx="5201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1" lang="en" sz="4500">
                <a:latin typeface="EB Garamond"/>
                <a:ea typeface="EB Garamond"/>
                <a:cs typeface="EB Garamond"/>
                <a:sym typeface="EB Garamond"/>
              </a:rPr>
              <a:t>How Might We (03)</a:t>
            </a:r>
            <a:endParaRPr b="1" sz="4500">
              <a:latin typeface="EB Garamond"/>
              <a:ea typeface="EB Garamond"/>
              <a:cs typeface="EB Garamond"/>
              <a:sym typeface="EB Garamond"/>
            </a:endParaRPr>
          </a:p>
        </p:txBody>
      </p:sp>
      <p:sp>
        <p:nvSpPr>
          <p:cNvPr id="382" name="Google Shape;382;p42"/>
          <p:cNvSpPr txBox="1"/>
          <p:nvPr>
            <p:ph idx="1" type="subTitle"/>
          </p:nvPr>
        </p:nvSpPr>
        <p:spPr>
          <a:xfrm>
            <a:off x="2236150" y="2686150"/>
            <a:ext cx="4807800" cy="1131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3000">
                <a:latin typeface="EB Garamond"/>
                <a:ea typeface="EB Garamond"/>
                <a:cs typeface="EB Garamond"/>
                <a:sym typeface="EB Garamond"/>
              </a:rPr>
              <a:t>… </a:t>
            </a:r>
            <a:r>
              <a:rPr i="1" lang="en" sz="3000">
                <a:latin typeface="EB Garamond"/>
                <a:ea typeface="EB Garamond"/>
                <a:cs typeface="EB Garamond"/>
                <a:sym typeface="EB Garamond"/>
              </a:rPr>
              <a:t>offer people the chance to leave a lasting legacy</a:t>
            </a:r>
            <a:r>
              <a:rPr i="1" lang="en" sz="3000">
                <a:latin typeface="EB Garamond"/>
                <a:ea typeface="EB Garamond"/>
                <a:cs typeface="EB Garamond"/>
                <a:sym typeface="EB Garamond"/>
              </a:rPr>
              <a:t>?</a:t>
            </a:r>
            <a:endParaRPr i="1" sz="3000">
              <a:latin typeface="EB Garamond"/>
              <a:ea typeface="EB Garamond"/>
              <a:cs typeface="EB Garamond"/>
              <a:sym typeface="EB Garamond"/>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6" name="Shape 386"/>
        <p:cNvGrpSpPr/>
        <p:nvPr/>
      </p:nvGrpSpPr>
      <p:grpSpPr>
        <a:xfrm>
          <a:off x="0" y="0"/>
          <a:ext cx="0" cy="0"/>
          <a:chOff x="0" y="0"/>
          <a:chExt cx="0" cy="0"/>
        </a:xfrm>
      </p:grpSpPr>
      <p:sp>
        <p:nvSpPr>
          <p:cNvPr id="387" name="Google Shape;387;p43"/>
          <p:cNvSpPr/>
          <p:nvPr/>
        </p:nvSpPr>
        <p:spPr>
          <a:xfrm flipH="1">
            <a:off x="6827935" y="4018050"/>
            <a:ext cx="2316065"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43"/>
          <p:cNvSpPr/>
          <p:nvPr/>
        </p:nvSpPr>
        <p:spPr>
          <a:xfrm>
            <a:off x="-18376" y="0"/>
            <a:ext cx="2191897" cy="1967378"/>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43"/>
          <p:cNvSpPr/>
          <p:nvPr/>
        </p:nvSpPr>
        <p:spPr>
          <a:xfrm>
            <a:off x="0" y="4244250"/>
            <a:ext cx="1405300" cy="899275"/>
          </a:xfrm>
          <a:custGeom>
            <a:rect b="b" l="l" r="r" t="t"/>
            <a:pathLst>
              <a:path extrusionOk="0" h="35971" w="56212">
                <a:moveTo>
                  <a:pt x="36763" y="0"/>
                </a:moveTo>
                <a:cubicBezTo>
                  <a:pt x="24800" y="0"/>
                  <a:pt x="10221" y="4623"/>
                  <a:pt x="0" y="11266"/>
                </a:cubicBezTo>
                <a:lnTo>
                  <a:pt x="0" y="35971"/>
                </a:lnTo>
                <a:lnTo>
                  <a:pt x="23412" y="35971"/>
                </a:lnTo>
                <a:cubicBezTo>
                  <a:pt x="23682" y="35324"/>
                  <a:pt x="23953" y="34707"/>
                  <a:pt x="24239" y="34105"/>
                </a:cubicBezTo>
                <a:cubicBezTo>
                  <a:pt x="30573" y="21030"/>
                  <a:pt x="39119" y="25078"/>
                  <a:pt x="51051" y="20850"/>
                </a:cubicBezTo>
                <a:cubicBezTo>
                  <a:pt x="55595" y="19240"/>
                  <a:pt x="56211" y="11958"/>
                  <a:pt x="53834" y="6948"/>
                </a:cubicBezTo>
                <a:cubicBezTo>
                  <a:pt x="51457" y="1952"/>
                  <a:pt x="44897" y="463"/>
                  <a:pt x="39751" y="102"/>
                </a:cubicBezTo>
                <a:cubicBezTo>
                  <a:pt x="38777" y="33"/>
                  <a:pt x="37779" y="0"/>
                  <a:pt x="367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43"/>
          <p:cNvSpPr/>
          <p:nvPr/>
        </p:nvSpPr>
        <p:spPr>
          <a:xfrm flipH="1">
            <a:off x="-61487" y="2796375"/>
            <a:ext cx="871587" cy="2347150"/>
          </a:xfrm>
          <a:custGeom>
            <a:rect b="b" l="l" r="r" t="t"/>
            <a:pathLst>
              <a:path extrusionOk="0" h="93886" w="51187">
                <a:moveTo>
                  <a:pt x="50344" y="1"/>
                </a:moveTo>
                <a:cubicBezTo>
                  <a:pt x="49366" y="888"/>
                  <a:pt x="48327" y="1731"/>
                  <a:pt x="47244" y="2513"/>
                </a:cubicBezTo>
                <a:cubicBezTo>
                  <a:pt x="40323" y="7508"/>
                  <a:pt x="32198" y="10292"/>
                  <a:pt x="24630" y="14128"/>
                </a:cubicBezTo>
                <a:cubicBezTo>
                  <a:pt x="20282" y="16325"/>
                  <a:pt x="16009" y="18913"/>
                  <a:pt x="12624" y="22464"/>
                </a:cubicBezTo>
                <a:cubicBezTo>
                  <a:pt x="9223" y="26000"/>
                  <a:pt x="7102" y="30288"/>
                  <a:pt x="6500" y="35162"/>
                </a:cubicBezTo>
                <a:cubicBezTo>
                  <a:pt x="5808" y="40699"/>
                  <a:pt x="6620" y="46326"/>
                  <a:pt x="7267" y="51833"/>
                </a:cubicBezTo>
                <a:cubicBezTo>
                  <a:pt x="7990" y="57926"/>
                  <a:pt x="8245" y="64005"/>
                  <a:pt x="7508" y="70098"/>
                </a:cubicBezTo>
                <a:cubicBezTo>
                  <a:pt x="6500" y="78419"/>
                  <a:pt x="3957" y="86483"/>
                  <a:pt x="0" y="93886"/>
                </a:cubicBezTo>
                <a:lnTo>
                  <a:pt x="662" y="93886"/>
                </a:lnTo>
                <a:cubicBezTo>
                  <a:pt x="3656" y="88229"/>
                  <a:pt x="5838" y="82180"/>
                  <a:pt x="7132" y="75906"/>
                </a:cubicBezTo>
                <a:cubicBezTo>
                  <a:pt x="8396" y="69752"/>
                  <a:pt x="8817" y="63433"/>
                  <a:pt x="8381" y="57159"/>
                </a:cubicBezTo>
                <a:cubicBezTo>
                  <a:pt x="7975" y="51412"/>
                  <a:pt x="6876" y="45724"/>
                  <a:pt x="6831" y="39947"/>
                </a:cubicBezTo>
                <a:cubicBezTo>
                  <a:pt x="6801" y="37103"/>
                  <a:pt x="7012" y="34214"/>
                  <a:pt x="7824" y="31476"/>
                </a:cubicBezTo>
                <a:cubicBezTo>
                  <a:pt x="8591" y="28964"/>
                  <a:pt x="9840" y="26631"/>
                  <a:pt x="11510" y="24585"/>
                </a:cubicBezTo>
                <a:cubicBezTo>
                  <a:pt x="14700" y="20583"/>
                  <a:pt x="19078" y="17709"/>
                  <a:pt x="23562" y="15332"/>
                </a:cubicBezTo>
                <a:cubicBezTo>
                  <a:pt x="31281" y="11240"/>
                  <a:pt x="39676" y="8471"/>
                  <a:pt x="46883" y="3461"/>
                </a:cubicBezTo>
                <a:cubicBezTo>
                  <a:pt x="48403" y="2423"/>
                  <a:pt x="49847" y="1264"/>
                  <a:pt x="51186" y="1"/>
                </a:cubicBezTo>
                <a:close/>
              </a:path>
            </a:pathLst>
          </a:custGeom>
          <a:solidFill>
            <a:schemeClr val="dk2"/>
          </a:solid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43"/>
          <p:cNvSpPr/>
          <p:nvPr/>
        </p:nvSpPr>
        <p:spPr>
          <a:xfrm>
            <a:off x="7996350" y="-34200"/>
            <a:ext cx="1147650" cy="1021775"/>
          </a:xfrm>
          <a:custGeom>
            <a:rect b="b" l="l" r="r" t="t"/>
            <a:pathLst>
              <a:path extrusionOk="0" h="40871" w="45906">
                <a:moveTo>
                  <a:pt x="10789" y="0"/>
                </a:moveTo>
                <a:cubicBezTo>
                  <a:pt x="10789" y="0"/>
                  <a:pt x="1" y="6018"/>
                  <a:pt x="6034" y="14790"/>
                </a:cubicBezTo>
                <a:cubicBezTo>
                  <a:pt x="12067" y="23562"/>
                  <a:pt x="8727" y="25683"/>
                  <a:pt x="8727" y="28196"/>
                </a:cubicBezTo>
                <a:cubicBezTo>
                  <a:pt x="8727" y="30693"/>
                  <a:pt x="4289" y="35989"/>
                  <a:pt x="10804" y="39931"/>
                </a:cubicBezTo>
                <a:cubicBezTo>
                  <a:pt x="11893" y="40590"/>
                  <a:pt x="12773" y="40870"/>
                  <a:pt x="13503" y="40870"/>
                </a:cubicBezTo>
                <a:cubicBezTo>
                  <a:pt x="17123" y="40870"/>
                  <a:pt x="17032" y="33951"/>
                  <a:pt x="20463" y="31972"/>
                </a:cubicBezTo>
                <a:cubicBezTo>
                  <a:pt x="21906" y="31140"/>
                  <a:pt x="23233" y="31032"/>
                  <a:pt x="24424" y="31032"/>
                </a:cubicBezTo>
                <a:cubicBezTo>
                  <a:pt x="24838" y="31032"/>
                  <a:pt x="25237" y="31045"/>
                  <a:pt x="25617" y="31045"/>
                </a:cubicBezTo>
                <a:cubicBezTo>
                  <a:pt x="27264" y="31045"/>
                  <a:pt x="28584" y="30801"/>
                  <a:pt x="29506" y="28196"/>
                </a:cubicBezTo>
                <a:cubicBezTo>
                  <a:pt x="30101" y="26508"/>
                  <a:pt x="31705" y="26242"/>
                  <a:pt x="33730" y="26242"/>
                </a:cubicBezTo>
                <a:cubicBezTo>
                  <a:pt x="34659" y="26242"/>
                  <a:pt x="35677" y="26298"/>
                  <a:pt x="36726" y="26298"/>
                </a:cubicBezTo>
                <a:cubicBezTo>
                  <a:pt x="40092" y="26298"/>
                  <a:pt x="43781" y="25722"/>
                  <a:pt x="45906" y="20868"/>
                </a:cubicBezTo>
                <a:lnTo>
                  <a:pt x="4590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43"/>
          <p:cNvSpPr/>
          <p:nvPr/>
        </p:nvSpPr>
        <p:spPr>
          <a:xfrm rot="6678767">
            <a:off x="8358214" y="71452"/>
            <a:ext cx="1054751" cy="1211761"/>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43"/>
          <p:cNvSpPr txBox="1"/>
          <p:nvPr>
            <p:ph type="title"/>
          </p:nvPr>
        </p:nvSpPr>
        <p:spPr>
          <a:xfrm>
            <a:off x="2002050" y="1860150"/>
            <a:ext cx="5139900" cy="1423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1" i="1" lang="en" sz="4000">
                <a:latin typeface="EB Garamond"/>
                <a:ea typeface="EB Garamond"/>
                <a:cs typeface="EB Garamond"/>
                <a:sym typeface="EB Garamond"/>
              </a:rPr>
              <a:t>Solutions &amp; Experience Prototypes</a:t>
            </a:r>
            <a:endParaRPr b="1" i="1" sz="4000">
              <a:latin typeface="EB Garamond"/>
              <a:ea typeface="EB Garamond"/>
              <a:cs typeface="EB Garamond"/>
              <a:sym typeface="EB Garamond"/>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7" name="Shape 397"/>
        <p:cNvGrpSpPr/>
        <p:nvPr/>
      </p:nvGrpSpPr>
      <p:grpSpPr>
        <a:xfrm>
          <a:off x="0" y="0"/>
          <a:ext cx="0" cy="0"/>
          <a:chOff x="0" y="0"/>
          <a:chExt cx="0" cy="0"/>
        </a:xfrm>
      </p:grpSpPr>
      <p:sp>
        <p:nvSpPr>
          <p:cNvPr id="398" name="Google Shape;398;p44"/>
          <p:cNvSpPr txBox="1"/>
          <p:nvPr>
            <p:ph idx="4294967295" type="subTitle"/>
          </p:nvPr>
        </p:nvSpPr>
        <p:spPr>
          <a:xfrm>
            <a:off x="711000" y="155450"/>
            <a:ext cx="7722000" cy="931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i="1" lang="en" sz="2600">
                <a:latin typeface="EB Garamond"/>
                <a:ea typeface="EB Garamond"/>
                <a:cs typeface="EB Garamond"/>
                <a:sym typeface="EB Garamond"/>
              </a:rPr>
              <a:t>How might we</a:t>
            </a:r>
            <a:r>
              <a:rPr lang="en" sz="2600">
                <a:latin typeface="EB Garamond"/>
                <a:ea typeface="EB Garamond"/>
                <a:cs typeface="EB Garamond"/>
                <a:sym typeface="EB Garamond"/>
              </a:rPr>
              <a:t> </a:t>
            </a:r>
            <a:r>
              <a:rPr i="1" lang="en" sz="2600">
                <a:latin typeface="EB Garamond"/>
                <a:ea typeface="EB Garamond"/>
                <a:cs typeface="EB Garamond"/>
                <a:sym typeface="EB Garamond"/>
              </a:rPr>
              <a:t>educate and connect people to the history of different cultures?</a:t>
            </a:r>
            <a:endParaRPr i="1" sz="2600">
              <a:latin typeface="EB Garamond"/>
              <a:ea typeface="EB Garamond"/>
              <a:cs typeface="EB Garamond"/>
              <a:sym typeface="EB Garamond"/>
            </a:endParaRPr>
          </a:p>
        </p:txBody>
      </p:sp>
      <p:pic>
        <p:nvPicPr>
          <p:cNvPr id="399" name="Google Shape;399;p44"/>
          <p:cNvPicPr preferRelativeResize="0"/>
          <p:nvPr/>
        </p:nvPicPr>
        <p:blipFill rotWithShape="1">
          <a:blip r:embed="rId3">
            <a:alphaModFix/>
          </a:blip>
          <a:srcRect b="0" l="248" r="248" t="0"/>
          <a:stretch/>
        </p:blipFill>
        <p:spPr>
          <a:xfrm>
            <a:off x="5946200" y="1782600"/>
            <a:ext cx="2844000" cy="2844000"/>
          </a:xfrm>
          <a:prstGeom prst="roundRect">
            <a:avLst>
              <a:gd fmla="val 16667" name="adj"/>
            </a:avLst>
          </a:prstGeom>
          <a:noFill/>
          <a:ln cap="flat" cmpd="sng" w="19050">
            <a:solidFill>
              <a:schemeClr val="dk2"/>
            </a:solidFill>
            <a:prstDash val="solid"/>
            <a:round/>
            <a:headEnd len="sm" w="sm" type="none"/>
            <a:tailEnd len="sm" w="sm" type="none"/>
          </a:ln>
        </p:spPr>
      </p:pic>
      <p:sp>
        <p:nvSpPr>
          <p:cNvPr id="400" name="Google Shape;400;p44"/>
          <p:cNvSpPr txBox="1"/>
          <p:nvPr/>
        </p:nvSpPr>
        <p:spPr>
          <a:xfrm>
            <a:off x="109650" y="1257325"/>
            <a:ext cx="5646900" cy="1343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000">
                <a:solidFill>
                  <a:schemeClr val="dk1"/>
                </a:solidFill>
                <a:latin typeface="EB Garamond"/>
                <a:ea typeface="EB Garamond"/>
                <a:cs typeface="EB Garamond"/>
                <a:sym typeface="EB Garamond"/>
              </a:rPr>
              <a:t>Solution</a:t>
            </a:r>
            <a:endParaRPr b="1" sz="2000">
              <a:solidFill>
                <a:schemeClr val="dk1"/>
              </a:solidFill>
              <a:latin typeface="EB Garamond"/>
              <a:ea typeface="EB Garamond"/>
              <a:cs typeface="EB Garamond"/>
              <a:sym typeface="EB Garamond"/>
            </a:endParaRPr>
          </a:p>
          <a:p>
            <a:pPr indent="0" lvl="0" marL="0" rtl="0" algn="ctr">
              <a:spcBef>
                <a:spcPts val="0"/>
              </a:spcBef>
              <a:spcAft>
                <a:spcPts val="0"/>
              </a:spcAft>
              <a:buNone/>
            </a:pPr>
            <a:r>
              <a:rPr lang="en" sz="2000">
                <a:solidFill>
                  <a:schemeClr val="dk1"/>
                </a:solidFill>
                <a:latin typeface="EB Garamond"/>
                <a:ea typeface="EB Garamond"/>
                <a:cs typeface="EB Garamond"/>
                <a:sym typeface="EB Garamond"/>
              </a:rPr>
              <a:t>An app that teaches people how to incrementally practice historical skills (i.e. cooking, weaving, etc.) from alternate cultures.</a:t>
            </a:r>
            <a:endParaRPr sz="2000">
              <a:solidFill>
                <a:schemeClr val="dk1"/>
              </a:solidFill>
              <a:latin typeface="EB Garamond"/>
              <a:ea typeface="EB Garamond"/>
              <a:cs typeface="EB Garamond"/>
              <a:sym typeface="EB Garamond"/>
            </a:endParaRPr>
          </a:p>
          <a:p>
            <a:pPr indent="0" lvl="0" marL="0" rtl="0" algn="ctr">
              <a:spcBef>
                <a:spcPts val="0"/>
              </a:spcBef>
              <a:spcAft>
                <a:spcPts val="0"/>
              </a:spcAft>
              <a:buNone/>
            </a:pPr>
            <a:r>
              <a:t/>
            </a:r>
            <a:endParaRPr sz="2000">
              <a:solidFill>
                <a:schemeClr val="dk1"/>
              </a:solidFill>
              <a:latin typeface="EB Garamond"/>
              <a:ea typeface="EB Garamond"/>
              <a:cs typeface="EB Garamond"/>
              <a:sym typeface="EB Garamond"/>
            </a:endParaRPr>
          </a:p>
          <a:p>
            <a:pPr indent="0" lvl="0" marL="0" rtl="0" algn="l">
              <a:spcBef>
                <a:spcPts val="0"/>
              </a:spcBef>
              <a:spcAft>
                <a:spcPts val="0"/>
              </a:spcAft>
              <a:buNone/>
            </a:pPr>
            <a:r>
              <a:t/>
            </a:r>
            <a:endParaRPr b="1" sz="2000">
              <a:solidFill>
                <a:schemeClr val="accent2"/>
              </a:solidFill>
              <a:latin typeface="EB Garamond"/>
              <a:ea typeface="EB Garamond"/>
              <a:cs typeface="EB Garamond"/>
              <a:sym typeface="EB Garamond"/>
            </a:endParaRPr>
          </a:p>
          <a:p>
            <a:pPr indent="0" lvl="0" marL="0" rtl="0" algn="l">
              <a:spcBef>
                <a:spcPts val="0"/>
              </a:spcBef>
              <a:spcAft>
                <a:spcPts val="0"/>
              </a:spcAft>
              <a:buNone/>
            </a:pPr>
            <a:r>
              <a:t/>
            </a:r>
            <a:endParaRPr>
              <a:latin typeface="Open Sans"/>
              <a:ea typeface="Open Sans"/>
              <a:cs typeface="Open Sans"/>
              <a:sym typeface="Open Sans"/>
            </a:endParaRPr>
          </a:p>
        </p:txBody>
      </p:sp>
      <p:sp>
        <p:nvSpPr>
          <p:cNvPr id="401" name="Google Shape;401;p44"/>
          <p:cNvSpPr/>
          <p:nvPr/>
        </p:nvSpPr>
        <p:spPr>
          <a:xfrm>
            <a:off x="636900" y="2770500"/>
            <a:ext cx="4371300" cy="2211300"/>
          </a:xfrm>
          <a:prstGeom prst="cloudCallout">
            <a:avLst>
              <a:gd fmla="val -20833" name="adj1"/>
              <a:gd fmla="val 62500" name="adj2"/>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Open Sans"/>
              <a:ea typeface="Open Sans"/>
              <a:cs typeface="Open Sans"/>
              <a:sym typeface="Open Sans"/>
            </a:endParaRPr>
          </a:p>
        </p:txBody>
      </p:sp>
      <p:sp>
        <p:nvSpPr>
          <p:cNvPr id="402" name="Google Shape;402;p44"/>
          <p:cNvSpPr txBox="1"/>
          <p:nvPr/>
        </p:nvSpPr>
        <p:spPr>
          <a:xfrm>
            <a:off x="1119900" y="3195825"/>
            <a:ext cx="3405300" cy="1054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000">
                <a:latin typeface="EB Garamond"/>
                <a:ea typeface="EB Garamond"/>
                <a:cs typeface="EB Garamond"/>
                <a:sym typeface="EB Garamond"/>
              </a:rPr>
              <a:t>Key Assumption</a:t>
            </a:r>
            <a:endParaRPr b="1" sz="2000">
              <a:latin typeface="EB Garamond"/>
              <a:ea typeface="EB Garamond"/>
              <a:cs typeface="EB Garamond"/>
              <a:sym typeface="EB Garamond"/>
            </a:endParaRPr>
          </a:p>
          <a:p>
            <a:pPr indent="0" lvl="0" marL="0" rtl="0" algn="ctr">
              <a:spcBef>
                <a:spcPts val="0"/>
              </a:spcBef>
              <a:spcAft>
                <a:spcPts val="0"/>
              </a:spcAft>
              <a:buNone/>
            </a:pPr>
            <a:r>
              <a:rPr lang="en" sz="2000">
                <a:latin typeface="EB Garamond"/>
                <a:ea typeface="EB Garamond"/>
                <a:cs typeface="EB Garamond"/>
                <a:sym typeface="EB Garamond"/>
              </a:rPr>
              <a:t>People are </a:t>
            </a:r>
            <a:r>
              <a:rPr lang="en" sz="2000">
                <a:latin typeface="EB Garamond"/>
                <a:ea typeface="EB Garamond"/>
                <a:cs typeface="EB Garamond"/>
                <a:sym typeface="EB Garamond"/>
              </a:rPr>
              <a:t>interested</a:t>
            </a:r>
            <a:r>
              <a:rPr lang="en" sz="2000">
                <a:latin typeface="EB Garamond"/>
                <a:ea typeface="EB Garamond"/>
                <a:cs typeface="EB Garamond"/>
                <a:sym typeface="EB Garamond"/>
              </a:rPr>
              <a:t> in cultures different from their own heritage.</a:t>
            </a:r>
            <a:endParaRPr sz="2000">
              <a:latin typeface="EB Garamond"/>
              <a:ea typeface="EB Garamond"/>
              <a:cs typeface="EB Garamond"/>
              <a:sym typeface="EB Garamond"/>
            </a:endParaRPr>
          </a:p>
          <a:p>
            <a:pPr indent="0" lvl="0" marL="0" rtl="0" algn="l">
              <a:spcBef>
                <a:spcPts val="0"/>
              </a:spcBef>
              <a:spcAft>
                <a:spcPts val="0"/>
              </a:spcAft>
              <a:buNone/>
            </a:pPr>
            <a:r>
              <a:t/>
            </a:r>
            <a:endParaRPr>
              <a:latin typeface="Open Sans"/>
              <a:ea typeface="Open Sans"/>
              <a:cs typeface="Open Sans"/>
              <a:sym typeface="Open Sans"/>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6" name="Shape 406"/>
        <p:cNvGrpSpPr/>
        <p:nvPr/>
      </p:nvGrpSpPr>
      <p:grpSpPr>
        <a:xfrm>
          <a:off x="0" y="0"/>
          <a:ext cx="0" cy="0"/>
          <a:chOff x="0" y="0"/>
          <a:chExt cx="0" cy="0"/>
        </a:xfrm>
      </p:grpSpPr>
      <p:sp>
        <p:nvSpPr>
          <p:cNvPr id="407" name="Google Shape;407;p45"/>
          <p:cNvSpPr txBox="1"/>
          <p:nvPr>
            <p:ph type="title"/>
          </p:nvPr>
        </p:nvSpPr>
        <p:spPr>
          <a:xfrm>
            <a:off x="2230050" y="157200"/>
            <a:ext cx="46839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i="1" lang="en" sz="3400">
                <a:solidFill>
                  <a:schemeClr val="dk2"/>
                </a:solidFill>
                <a:latin typeface="EB Garamond"/>
                <a:ea typeface="EB Garamond"/>
                <a:cs typeface="EB Garamond"/>
                <a:sym typeface="EB Garamond"/>
              </a:rPr>
              <a:t>Experience Prototype #1</a:t>
            </a:r>
            <a:endParaRPr b="1" i="1" sz="3400">
              <a:solidFill>
                <a:schemeClr val="dk2"/>
              </a:solidFill>
              <a:latin typeface="EB Garamond"/>
              <a:ea typeface="EB Garamond"/>
              <a:cs typeface="EB Garamond"/>
              <a:sym typeface="EB Garamond"/>
            </a:endParaRPr>
          </a:p>
        </p:txBody>
      </p:sp>
      <p:sp>
        <p:nvSpPr>
          <p:cNvPr id="408" name="Google Shape;408;p45"/>
          <p:cNvSpPr txBox="1"/>
          <p:nvPr>
            <p:ph idx="4294967295" type="subTitle"/>
          </p:nvPr>
        </p:nvSpPr>
        <p:spPr>
          <a:xfrm>
            <a:off x="4358525" y="1549675"/>
            <a:ext cx="3147300" cy="1233900"/>
          </a:xfrm>
          <a:prstGeom prst="rect">
            <a:avLst/>
          </a:prstGeom>
        </p:spPr>
        <p:txBody>
          <a:bodyPr anchorCtr="0" anchor="t" bIns="91425" lIns="91425" spcFirstLastPara="1" rIns="91425" wrap="square" tIns="91425">
            <a:noAutofit/>
          </a:bodyPr>
          <a:lstStyle/>
          <a:p>
            <a:pPr indent="-323850" lvl="0" marL="457200" rtl="0" algn="l">
              <a:spcBef>
                <a:spcPts val="0"/>
              </a:spcBef>
              <a:spcAft>
                <a:spcPts val="0"/>
              </a:spcAft>
              <a:buSzPts val="1500"/>
              <a:buFont typeface="Times New Roman"/>
              <a:buChar char="●"/>
            </a:pPr>
            <a:r>
              <a:rPr lang="en" sz="1500">
                <a:latin typeface="Times New Roman"/>
                <a:ea typeface="Times New Roman"/>
                <a:cs typeface="Times New Roman"/>
                <a:sym typeface="Times New Roman"/>
              </a:rPr>
              <a:t>Presented with 6 various cultural skills, the individual must eliminate options until they arrive at a skill they would like to learn.</a:t>
            </a:r>
            <a:endParaRPr sz="1500"/>
          </a:p>
        </p:txBody>
      </p:sp>
      <p:pic>
        <p:nvPicPr>
          <p:cNvPr id="409" name="Google Shape;409;p45"/>
          <p:cNvPicPr preferRelativeResize="0"/>
          <p:nvPr/>
        </p:nvPicPr>
        <p:blipFill rotWithShape="1">
          <a:blip r:embed="rId3">
            <a:alphaModFix/>
          </a:blip>
          <a:srcRect b="10604" l="0" r="0" t="10612"/>
          <a:stretch/>
        </p:blipFill>
        <p:spPr>
          <a:xfrm>
            <a:off x="-201025" y="810775"/>
            <a:ext cx="1952100" cy="2050500"/>
          </a:xfrm>
          <a:prstGeom prst="roundRect">
            <a:avLst>
              <a:gd fmla="val 16667" name="adj"/>
            </a:avLst>
          </a:prstGeom>
          <a:noFill/>
          <a:ln cap="flat" cmpd="sng" w="19050">
            <a:solidFill>
              <a:schemeClr val="dk2"/>
            </a:solidFill>
            <a:prstDash val="solid"/>
            <a:round/>
            <a:headEnd len="sm" w="sm" type="none"/>
            <a:tailEnd len="sm" w="sm" type="none"/>
          </a:ln>
        </p:spPr>
      </p:pic>
      <p:sp>
        <p:nvSpPr>
          <p:cNvPr id="410" name="Google Shape;410;p45"/>
          <p:cNvSpPr txBox="1"/>
          <p:nvPr>
            <p:ph idx="4294967295" type="subTitle"/>
          </p:nvPr>
        </p:nvSpPr>
        <p:spPr>
          <a:xfrm>
            <a:off x="4358525" y="1176475"/>
            <a:ext cx="3289500" cy="487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sz="1800">
                <a:solidFill>
                  <a:srgbClr val="BF9000"/>
                </a:solidFill>
                <a:latin typeface="EB Garamond"/>
                <a:ea typeface="EB Garamond"/>
                <a:cs typeface="EB Garamond"/>
                <a:sym typeface="EB Garamond"/>
              </a:rPr>
              <a:t>The Prototype</a:t>
            </a:r>
            <a:endParaRPr b="1" sz="1800">
              <a:solidFill>
                <a:srgbClr val="BF9000"/>
              </a:solidFill>
              <a:latin typeface="EB Garamond"/>
              <a:ea typeface="EB Garamond"/>
              <a:cs typeface="EB Garamond"/>
              <a:sym typeface="EB Garamond"/>
            </a:endParaRPr>
          </a:p>
        </p:txBody>
      </p:sp>
      <p:pic>
        <p:nvPicPr>
          <p:cNvPr id="411" name="Google Shape;411;p45"/>
          <p:cNvPicPr preferRelativeResize="0"/>
          <p:nvPr/>
        </p:nvPicPr>
        <p:blipFill rotWithShape="1">
          <a:blip r:embed="rId4">
            <a:alphaModFix/>
          </a:blip>
          <a:srcRect b="10618" l="0" r="0" t="10610"/>
          <a:stretch/>
        </p:blipFill>
        <p:spPr>
          <a:xfrm>
            <a:off x="2109275" y="1288925"/>
            <a:ext cx="1866900" cy="1960800"/>
          </a:xfrm>
          <a:prstGeom prst="roundRect">
            <a:avLst>
              <a:gd fmla="val 16667" name="adj"/>
            </a:avLst>
          </a:prstGeom>
          <a:noFill/>
          <a:ln cap="flat" cmpd="sng" w="19050">
            <a:solidFill>
              <a:schemeClr val="dk2"/>
            </a:solidFill>
            <a:prstDash val="solid"/>
            <a:round/>
            <a:headEnd len="sm" w="sm" type="none"/>
            <a:tailEnd len="sm" w="sm" type="none"/>
          </a:ln>
        </p:spPr>
      </p:pic>
      <p:pic>
        <p:nvPicPr>
          <p:cNvPr id="412" name="Google Shape;412;p45"/>
          <p:cNvPicPr preferRelativeResize="0"/>
          <p:nvPr/>
        </p:nvPicPr>
        <p:blipFill rotWithShape="1">
          <a:blip r:embed="rId5">
            <a:alphaModFix/>
          </a:blip>
          <a:srcRect b="10618" l="0" r="0" t="10610"/>
          <a:stretch/>
        </p:blipFill>
        <p:spPr>
          <a:xfrm>
            <a:off x="514525" y="3414350"/>
            <a:ext cx="1866900" cy="1960800"/>
          </a:xfrm>
          <a:prstGeom prst="roundRect">
            <a:avLst>
              <a:gd fmla="val 16667" name="adj"/>
            </a:avLst>
          </a:prstGeom>
          <a:noFill/>
          <a:ln cap="flat" cmpd="sng" w="19050">
            <a:solidFill>
              <a:schemeClr val="dk2"/>
            </a:solidFill>
            <a:prstDash val="solid"/>
            <a:round/>
            <a:headEnd len="sm" w="sm" type="none"/>
            <a:tailEnd len="sm" w="sm" type="none"/>
          </a:ln>
        </p:spPr>
      </p:pic>
      <p:sp>
        <p:nvSpPr>
          <p:cNvPr id="413" name="Google Shape;413;p45"/>
          <p:cNvSpPr txBox="1"/>
          <p:nvPr>
            <p:ph idx="4294967295" type="subTitle"/>
          </p:nvPr>
        </p:nvSpPr>
        <p:spPr>
          <a:xfrm>
            <a:off x="4476575" y="3151350"/>
            <a:ext cx="3029400" cy="721500"/>
          </a:xfrm>
          <a:prstGeom prst="rect">
            <a:avLst/>
          </a:prstGeom>
        </p:spPr>
        <p:txBody>
          <a:bodyPr anchorCtr="0" anchor="t" bIns="91425" lIns="91425" spcFirstLastPara="1" rIns="91425" wrap="square" tIns="91425">
            <a:noAutofit/>
          </a:bodyPr>
          <a:lstStyle/>
          <a:p>
            <a:pPr indent="-323850" lvl="0" marL="457200" rtl="0" algn="l">
              <a:spcBef>
                <a:spcPts val="0"/>
              </a:spcBef>
              <a:spcAft>
                <a:spcPts val="0"/>
              </a:spcAft>
              <a:buSzPts val="1500"/>
              <a:buFont typeface="Times New Roman"/>
              <a:buChar char="●"/>
            </a:pPr>
            <a:r>
              <a:rPr lang="en" sz="1500">
                <a:latin typeface="Times New Roman"/>
                <a:ea typeface="Times New Roman"/>
                <a:cs typeface="Times New Roman"/>
                <a:sym typeface="Times New Roman"/>
              </a:rPr>
              <a:t>Notecards</a:t>
            </a:r>
            <a:endParaRPr sz="1500">
              <a:latin typeface="Times New Roman"/>
              <a:ea typeface="Times New Roman"/>
              <a:cs typeface="Times New Roman"/>
              <a:sym typeface="Times New Roman"/>
            </a:endParaRPr>
          </a:p>
          <a:p>
            <a:pPr indent="-323850" lvl="0" marL="457200" rtl="0" algn="l">
              <a:spcBef>
                <a:spcPts val="0"/>
              </a:spcBef>
              <a:spcAft>
                <a:spcPts val="0"/>
              </a:spcAft>
              <a:buSzPts val="1500"/>
              <a:buFont typeface="Times New Roman"/>
              <a:buChar char="●"/>
            </a:pPr>
            <a:r>
              <a:rPr lang="en" sz="1500">
                <a:latin typeface="Times New Roman"/>
                <a:ea typeface="Times New Roman"/>
                <a:cs typeface="Times New Roman"/>
                <a:sym typeface="Times New Roman"/>
              </a:rPr>
              <a:t>Prototyped in Dorm Room </a:t>
            </a:r>
            <a:endParaRPr sz="1500">
              <a:latin typeface="Times New Roman"/>
              <a:ea typeface="Times New Roman"/>
              <a:cs typeface="Times New Roman"/>
              <a:sym typeface="Times New Roman"/>
            </a:endParaRPr>
          </a:p>
        </p:txBody>
      </p:sp>
      <p:sp>
        <p:nvSpPr>
          <p:cNvPr id="414" name="Google Shape;414;p45"/>
          <p:cNvSpPr txBox="1"/>
          <p:nvPr>
            <p:ph idx="4294967295" type="subTitle"/>
          </p:nvPr>
        </p:nvSpPr>
        <p:spPr>
          <a:xfrm>
            <a:off x="4405475" y="2765775"/>
            <a:ext cx="3289500" cy="487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sz="1800">
                <a:solidFill>
                  <a:srgbClr val="BF9000"/>
                </a:solidFill>
                <a:latin typeface="EB Garamond"/>
                <a:ea typeface="EB Garamond"/>
                <a:cs typeface="EB Garamond"/>
                <a:sym typeface="EB Garamond"/>
              </a:rPr>
              <a:t>Materials and Environment</a:t>
            </a:r>
            <a:endParaRPr b="1" sz="1800">
              <a:solidFill>
                <a:srgbClr val="BF9000"/>
              </a:solidFill>
              <a:latin typeface="EB Garamond"/>
              <a:ea typeface="EB Garamond"/>
              <a:cs typeface="EB Garamond"/>
              <a:sym typeface="EB Garamond"/>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3" name="Shape 213"/>
        <p:cNvGrpSpPr/>
        <p:nvPr/>
      </p:nvGrpSpPr>
      <p:grpSpPr>
        <a:xfrm>
          <a:off x="0" y="0"/>
          <a:ext cx="0" cy="0"/>
          <a:chOff x="0" y="0"/>
          <a:chExt cx="0" cy="0"/>
        </a:xfrm>
      </p:grpSpPr>
      <p:pic>
        <p:nvPicPr>
          <p:cNvPr id="214" name="Google Shape;214;p28"/>
          <p:cNvPicPr preferRelativeResize="0"/>
          <p:nvPr>
            <p:ph idx="2" type="pic"/>
          </p:nvPr>
        </p:nvPicPr>
        <p:blipFill rotWithShape="1">
          <a:blip r:embed="rId3">
            <a:alphaModFix/>
          </a:blip>
          <a:srcRect b="18624" l="3025" r="0" t="13602"/>
          <a:stretch/>
        </p:blipFill>
        <p:spPr>
          <a:xfrm>
            <a:off x="3536463" y="417038"/>
            <a:ext cx="1731900" cy="1731900"/>
          </a:xfrm>
          <a:prstGeom prst="roundRect">
            <a:avLst>
              <a:gd fmla="val 16667" name="adj"/>
            </a:avLst>
          </a:prstGeom>
        </p:spPr>
      </p:pic>
      <p:sp>
        <p:nvSpPr>
          <p:cNvPr id="215" name="Google Shape;215;p28"/>
          <p:cNvSpPr txBox="1"/>
          <p:nvPr>
            <p:ph type="title"/>
          </p:nvPr>
        </p:nvSpPr>
        <p:spPr>
          <a:xfrm>
            <a:off x="255375" y="2162100"/>
            <a:ext cx="3281100" cy="819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3600">
                <a:latin typeface="EB Garamond"/>
                <a:ea typeface="EB Garamond"/>
                <a:cs typeface="EB Garamond"/>
                <a:sym typeface="EB Garamond"/>
              </a:rPr>
              <a:t>Meet the Crew</a:t>
            </a:r>
            <a:endParaRPr sz="3600">
              <a:latin typeface="EB Garamond"/>
              <a:ea typeface="EB Garamond"/>
              <a:cs typeface="EB Garamond"/>
              <a:sym typeface="EB Garamond"/>
            </a:endParaRPr>
          </a:p>
        </p:txBody>
      </p:sp>
      <p:pic>
        <p:nvPicPr>
          <p:cNvPr id="216" name="Google Shape;216;p28"/>
          <p:cNvPicPr preferRelativeResize="0"/>
          <p:nvPr>
            <p:ph idx="2" type="pic"/>
          </p:nvPr>
        </p:nvPicPr>
        <p:blipFill rotWithShape="1">
          <a:blip r:embed="rId4">
            <a:alphaModFix/>
          </a:blip>
          <a:srcRect b="12502" l="0" r="0" t="12495"/>
          <a:stretch/>
        </p:blipFill>
        <p:spPr>
          <a:xfrm>
            <a:off x="6377250" y="417038"/>
            <a:ext cx="1731900" cy="1731900"/>
          </a:xfrm>
          <a:prstGeom prst="roundRect">
            <a:avLst>
              <a:gd fmla="val 16667" name="adj"/>
            </a:avLst>
          </a:prstGeom>
        </p:spPr>
      </p:pic>
      <p:pic>
        <p:nvPicPr>
          <p:cNvPr id="217" name="Google Shape;217;p28"/>
          <p:cNvPicPr preferRelativeResize="0"/>
          <p:nvPr>
            <p:ph idx="2" type="pic"/>
          </p:nvPr>
        </p:nvPicPr>
        <p:blipFill rotWithShape="1">
          <a:blip r:embed="rId5">
            <a:alphaModFix/>
          </a:blip>
          <a:srcRect b="4498" l="2736" r="7246" t="0"/>
          <a:stretch/>
        </p:blipFill>
        <p:spPr>
          <a:xfrm>
            <a:off x="3536475" y="2842163"/>
            <a:ext cx="1731900" cy="1731900"/>
          </a:xfrm>
          <a:prstGeom prst="roundRect">
            <a:avLst>
              <a:gd fmla="val 16667" name="adj"/>
            </a:avLst>
          </a:prstGeom>
        </p:spPr>
      </p:pic>
      <p:pic>
        <p:nvPicPr>
          <p:cNvPr id="218" name="Google Shape;218;p28"/>
          <p:cNvPicPr preferRelativeResize="0"/>
          <p:nvPr>
            <p:ph idx="2" type="pic"/>
          </p:nvPr>
        </p:nvPicPr>
        <p:blipFill rotWithShape="1">
          <a:blip r:embed="rId6">
            <a:alphaModFix/>
          </a:blip>
          <a:srcRect b="12581" l="0" r="0" t="12573"/>
          <a:stretch/>
        </p:blipFill>
        <p:spPr>
          <a:xfrm>
            <a:off x="6377250" y="2842163"/>
            <a:ext cx="1731900" cy="1731900"/>
          </a:xfrm>
          <a:prstGeom prst="roundRect">
            <a:avLst>
              <a:gd fmla="val 16667" name="adj"/>
            </a:avLst>
          </a:prstGeom>
        </p:spPr>
      </p:pic>
      <p:sp>
        <p:nvSpPr>
          <p:cNvPr id="219" name="Google Shape;219;p28"/>
          <p:cNvSpPr txBox="1"/>
          <p:nvPr>
            <p:ph type="title"/>
          </p:nvPr>
        </p:nvSpPr>
        <p:spPr>
          <a:xfrm>
            <a:off x="3349500" y="2098600"/>
            <a:ext cx="1987800" cy="5781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sz="1800">
                <a:latin typeface="EB Garamond"/>
                <a:ea typeface="EB Garamond"/>
                <a:cs typeface="EB Garamond"/>
                <a:sym typeface="EB Garamond"/>
              </a:rPr>
              <a:t>Hamidou Guechtoli</a:t>
            </a:r>
            <a:endParaRPr sz="1800">
              <a:latin typeface="EB Garamond"/>
              <a:ea typeface="EB Garamond"/>
              <a:cs typeface="EB Garamond"/>
              <a:sym typeface="EB Garamond"/>
            </a:endParaRPr>
          </a:p>
        </p:txBody>
      </p:sp>
      <p:sp>
        <p:nvSpPr>
          <p:cNvPr id="220" name="Google Shape;220;p28"/>
          <p:cNvSpPr txBox="1"/>
          <p:nvPr>
            <p:ph type="title"/>
          </p:nvPr>
        </p:nvSpPr>
        <p:spPr>
          <a:xfrm>
            <a:off x="6249300" y="2098600"/>
            <a:ext cx="1987800" cy="578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800">
                <a:latin typeface="EB Garamond"/>
                <a:ea typeface="EB Garamond"/>
                <a:cs typeface="EB Garamond"/>
                <a:sym typeface="EB Garamond"/>
              </a:rPr>
              <a:t>Blaine Wells</a:t>
            </a:r>
            <a:endParaRPr sz="1800">
              <a:latin typeface="EB Garamond"/>
              <a:ea typeface="EB Garamond"/>
              <a:cs typeface="EB Garamond"/>
              <a:sym typeface="EB Garamond"/>
            </a:endParaRPr>
          </a:p>
        </p:txBody>
      </p:sp>
      <p:sp>
        <p:nvSpPr>
          <p:cNvPr id="221" name="Google Shape;221;p28"/>
          <p:cNvSpPr txBox="1"/>
          <p:nvPr>
            <p:ph type="title"/>
          </p:nvPr>
        </p:nvSpPr>
        <p:spPr>
          <a:xfrm>
            <a:off x="3349500" y="4574075"/>
            <a:ext cx="1987800" cy="578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800">
                <a:latin typeface="EB Garamond"/>
                <a:ea typeface="EB Garamond"/>
                <a:cs typeface="EB Garamond"/>
                <a:sym typeface="EB Garamond"/>
              </a:rPr>
              <a:t>Melody Fuentes</a:t>
            </a:r>
            <a:endParaRPr sz="1800">
              <a:latin typeface="EB Garamond"/>
              <a:ea typeface="EB Garamond"/>
              <a:cs typeface="EB Garamond"/>
              <a:sym typeface="EB Garamond"/>
            </a:endParaRPr>
          </a:p>
        </p:txBody>
      </p:sp>
      <p:sp>
        <p:nvSpPr>
          <p:cNvPr id="222" name="Google Shape;222;p28"/>
          <p:cNvSpPr txBox="1"/>
          <p:nvPr>
            <p:ph type="title"/>
          </p:nvPr>
        </p:nvSpPr>
        <p:spPr>
          <a:xfrm>
            <a:off x="6249300" y="4574075"/>
            <a:ext cx="1987800" cy="578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800">
                <a:latin typeface="EB Garamond"/>
                <a:ea typeface="EB Garamond"/>
                <a:cs typeface="EB Garamond"/>
                <a:sym typeface="EB Garamond"/>
              </a:rPr>
              <a:t>Dante Danelian</a:t>
            </a:r>
            <a:endParaRPr sz="1800">
              <a:latin typeface="EB Garamond"/>
              <a:ea typeface="EB Garamond"/>
              <a:cs typeface="EB Garamond"/>
              <a:sym typeface="EB Garamond"/>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8" name="Shape 418"/>
        <p:cNvGrpSpPr/>
        <p:nvPr/>
      </p:nvGrpSpPr>
      <p:grpSpPr>
        <a:xfrm>
          <a:off x="0" y="0"/>
          <a:ext cx="0" cy="0"/>
          <a:chOff x="0" y="0"/>
          <a:chExt cx="0" cy="0"/>
        </a:xfrm>
      </p:grpSpPr>
      <p:sp>
        <p:nvSpPr>
          <p:cNvPr id="419" name="Google Shape;419;p46"/>
          <p:cNvSpPr txBox="1"/>
          <p:nvPr>
            <p:ph type="title"/>
          </p:nvPr>
        </p:nvSpPr>
        <p:spPr>
          <a:xfrm>
            <a:off x="3553800" y="157200"/>
            <a:ext cx="2036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i="1" lang="en" sz="3400">
                <a:solidFill>
                  <a:schemeClr val="dk2"/>
                </a:solidFill>
                <a:latin typeface="EB Garamond"/>
                <a:ea typeface="EB Garamond"/>
                <a:cs typeface="EB Garamond"/>
                <a:sym typeface="EB Garamond"/>
              </a:rPr>
              <a:t>Result #1</a:t>
            </a:r>
            <a:endParaRPr b="1" i="1" sz="3400">
              <a:solidFill>
                <a:schemeClr val="dk2"/>
              </a:solidFill>
              <a:latin typeface="EB Garamond"/>
              <a:ea typeface="EB Garamond"/>
              <a:cs typeface="EB Garamond"/>
              <a:sym typeface="EB Garamond"/>
            </a:endParaRPr>
          </a:p>
        </p:txBody>
      </p:sp>
      <p:pic>
        <p:nvPicPr>
          <p:cNvPr id="420" name="Google Shape;420;p46"/>
          <p:cNvPicPr preferRelativeResize="0"/>
          <p:nvPr/>
        </p:nvPicPr>
        <p:blipFill rotWithShape="1">
          <a:blip r:embed="rId3">
            <a:alphaModFix/>
          </a:blip>
          <a:srcRect b="7446" l="0" r="0" t="7446"/>
          <a:stretch/>
        </p:blipFill>
        <p:spPr>
          <a:xfrm>
            <a:off x="633775" y="1119075"/>
            <a:ext cx="2432400" cy="2432400"/>
          </a:xfrm>
          <a:prstGeom prst="roundRect">
            <a:avLst>
              <a:gd fmla="val 16667" name="adj"/>
            </a:avLst>
          </a:prstGeom>
          <a:noFill/>
          <a:ln cap="flat" cmpd="sng" w="19050">
            <a:solidFill>
              <a:schemeClr val="dk2"/>
            </a:solidFill>
            <a:prstDash val="solid"/>
            <a:round/>
            <a:headEnd len="sm" w="sm" type="none"/>
            <a:tailEnd len="sm" w="sm" type="none"/>
          </a:ln>
        </p:spPr>
      </p:pic>
      <p:sp>
        <p:nvSpPr>
          <p:cNvPr id="421" name="Google Shape;421;p46"/>
          <p:cNvSpPr txBox="1"/>
          <p:nvPr/>
        </p:nvSpPr>
        <p:spPr>
          <a:xfrm>
            <a:off x="951475" y="3711100"/>
            <a:ext cx="1797000" cy="432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EB Garamond"/>
                <a:ea typeface="EB Garamond"/>
                <a:cs typeface="EB Garamond"/>
                <a:sym typeface="EB Garamond"/>
              </a:rPr>
              <a:t>Joey</a:t>
            </a:r>
            <a:endParaRPr b="1">
              <a:solidFill>
                <a:schemeClr val="dk2"/>
              </a:solidFill>
              <a:latin typeface="EB Garamond"/>
              <a:ea typeface="EB Garamond"/>
              <a:cs typeface="EB Garamond"/>
              <a:sym typeface="EB Garamond"/>
            </a:endParaRPr>
          </a:p>
          <a:p>
            <a:pPr indent="0" lvl="0" marL="0" rtl="0" algn="ctr">
              <a:spcBef>
                <a:spcPts val="0"/>
              </a:spcBef>
              <a:spcAft>
                <a:spcPts val="0"/>
              </a:spcAft>
              <a:buNone/>
            </a:pPr>
            <a:r>
              <a:rPr lang="en">
                <a:solidFill>
                  <a:schemeClr val="dk1"/>
                </a:solidFill>
                <a:latin typeface="EB Garamond"/>
                <a:ea typeface="EB Garamond"/>
                <a:cs typeface="EB Garamond"/>
                <a:sym typeface="EB Garamond"/>
              </a:rPr>
              <a:t>Stanford CS Student</a:t>
            </a:r>
            <a:endParaRPr>
              <a:solidFill>
                <a:schemeClr val="dk1"/>
              </a:solidFill>
              <a:latin typeface="EB Garamond"/>
              <a:ea typeface="EB Garamond"/>
              <a:cs typeface="EB Garamond"/>
              <a:sym typeface="EB Garamond"/>
            </a:endParaRPr>
          </a:p>
        </p:txBody>
      </p:sp>
      <p:sp>
        <p:nvSpPr>
          <p:cNvPr id="422" name="Google Shape;422;p46"/>
          <p:cNvSpPr/>
          <p:nvPr/>
        </p:nvSpPr>
        <p:spPr>
          <a:xfrm>
            <a:off x="3665725" y="1237675"/>
            <a:ext cx="2504100" cy="2218200"/>
          </a:xfrm>
          <a:prstGeom prst="foldedCorner">
            <a:avLst>
              <a:gd fmla="val 16667" name="adj"/>
            </a:avLst>
          </a:prstGeom>
          <a:solidFill>
            <a:schemeClr val="accen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Open Sans"/>
              <a:ea typeface="Open Sans"/>
              <a:cs typeface="Open Sans"/>
              <a:sym typeface="Open Sans"/>
            </a:endParaRPr>
          </a:p>
        </p:txBody>
      </p:sp>
      <p:sp>
        <p:nvSpPr>
          <p:cNvPr id="423" name="Google Shape;423;p46"/>
          <p:cNvSpPr txBox="1"/>
          <p:nvPr/>
        </p:nvSpPr>
        <p:spPr>
          <a:xfrm>
            <a:off x="3761925" y="1324275"/>
            <a:ext cx="2097300" cy="1462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200">
                <a:latin typeface="EB Garamond"/>
                <a:ea typeface="EB Garamond"/>
                <a:cs typeface="EB Garamond"/>
                <a:sym typeface="EB Garamond"/>
              </a:rPr>
              <a:t>What Worked:</a:t>
            </a:r>
            <a:endParaRPr b="1" sz="1200">
              <a:latin typeface="EB Garamond"/>
              <a:ea typeface="EB Garamond"/>
              <a:cs typeface="EB Garamond"/>
              <a:sym typeface="EB Garamond"/>
            </a:endParaRPr>
          </a:p>
          <a:p>
            <a:pPr indent="-304800" lvl="0" marL="457200" rtl="0" algn="l">
              <a:spcBef>
                <a:spcPts val="0"/>
              </a:spcBef>
              <a:spcAft>
                <a:spcPts val="0"/>
              </a:spcAft>
              <a:buSzPts val="1200"/>
              <a:buFont typeface="EB Garamond"/>
              <a:buChar char="●"/>
            </a:pPr>
            <a:r>
              <a:rPr lang="en" sz="1200">
                <a:latin typeface="EB Garamond"/>
                <a:ea typeface="EB Garamond"/>
                <a:cs typeface="EB Garamond"/>
                <a:sym typeface="EB Garamond"/>
              </a:rPr>
              <a:t>Interested</a:t>
            </a:r>
            <a:r>
              <a:rPr lang="en" sz="1200">
                <a:latin typeface="EB Garamond"/>
                <a:ea typeface="EB Garamond"/>
                <a:cs typeface="EB Garamond"/>
                <a:sym typeface="EB Garamond"/>
              </a:rPr>
              <a:t> enough to use her phone to conduct further research on the options available.</a:t>
            </a:r>
            <a:endParaRPr sz="1200">
              <a:latin typeface="EB Garamond"/>
              <a:ea typeface="EB Garamond"/>
              <a:cs typeface="EB Garamond"/>
              <a:sym typeface="EB Garamond"/>
            </a:endParaRPr>
          </a:p>
          <a:p>
            <a:pPr indent="-304800" lvl="0" marL="457200" rtl="0" algn="l">
              <a:spcBef>
                <a:spcPts val="0"/>
              </a:spcBef>
              <a:spcAft>
                <a:spcPts val="0"/>
              </a:spcAft>
              <a:buSzPts val="1200"/>
              <a:buFont typeface="EB Garamond"/>
              <a:buChar char="●"/>
            </a:pPr>
            <a:r>
              <a:rPr lang="en" sz="1200">
                <a:latin typeface="EB Garamond"/>
                <a:ea typeface="EB Garamond"/>
                <a:cs typeface="EB Garamond"/>
                <a:sym typeface="EB Garamond"/>
              </a:rPr>
              <a:t>Despite unfamiliarity with all activities, was not </a:t>
            </a:r>
            <a:r>
              <a:rPr lang="en" sz="1200">
                <a:latin typeface="EB Garamond"/>
                <a:ea typeface="EB Garamond"/>
                <a:cs typeface="EB Garamond"/>
                <a:sym typeface="EB Garamond"/>
              </a:rPr>
              <a:t>deterred</a:t>
            </a:r>
            <a:r>
              <a:rPr lang="en" sz="1200">
                <a:latin typeface="EB Garamond"/>
                <a:ea typeface="EB Garamond"/>
                <a:cs typeface="EB Garamond"/>
                <a:sym typeface="EB Garamond"/>
              </a:rPr>
              <a:t> by a lack of knowledge</a:t>
            </a:r>
            <a:endParaRPr sz="1200">
              <a:latin typeface="EB Garamond"/>
              <a:ea typeface="EB Garamond"/>
              <a:cs typeface="EB Garamond"/>
              <a:sym typeface="EB Garamond"/>
            </a:endParaRPr>
          </a:p>
          <a:p>
            <a:pPr indent="-304800" lvl="0" marL="457200" rtl="0" algn="l">
              <a:spcBef>
                <a:spcPts val="0"/>
              </a:spcBef>
              <a:spcAft>
                <a:spcPts val="0"/>
              </a:spcAft>
              <a:buSzPts val="1200"/>
              <a:buFont typeface="EB Garamond"/>
              <a:buChar char="●"/>
            </a:pPr>
            <a:r>
              <a:rPr lang="en" sz="1200">
                <a:latin typeface="EB Garamond"/>
                <a:ea typeface="EB Garamond"/>
                <a:cs typeface="EB Garamond"/>
                <a:sym typeface="EB Garamond"/>
              </a:rPr>
              <a:t>Enjoyed interacting with varied activities.</a:t>
            </a:r>
            <a:endParaRPr sz="1200">
              <a:latin typeface="EB Garamond"/>
              <a:ea typeface="EB Garamond"/>
              <a:cs typeface="EB Garamond"/>
              <a:sym typeface="EB Garamond"/>
            </a:endParaRPr>
          </a:p>
        </p:txBody>
      </p:sp>
      <p:sp>
        <p:nvSpPr>
          <p:cNvPr id="424" name="Google Shape;424;p46"/>
          <p:cNvSpPr/>
          <p:nvPr/>
        </p:nvSpPr>
        <p:spPr>
          <a:xfrm>
            <a:off x="6441925" y="1572225"/>
            <a:ext cx="2285400" cy="1258800"/>
          </a:xfrm>
          <a:prstGeom prst="foldedCorner">
            <a:avLst>
              <a:gd fmla="val 16667" name="adj"/>
            </a:avLst>
          </a:prstGeom>
          <a:solidFill>
            <a:schemeClr val="accen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Open Sans"/>
              <a:ea typeface="Open Sans"/>
              <a:cs typeface="Open Sans"/>
              <a:sym typeface="Open Sans"/>
            </a:endParaRPr>
          </a:p>
        </p:txBody>
      </p:sp>
      <p:sp>
        <p:nvSpPr>
          <p:cNvPr id="425" name="Google Shape;425;p46"/>
          <p:cNvSpPr txBox="1"/>
          <p:nvPr/>
        </p:nvSpPr>
        <p:spPr>
          <a:xfrm>
            <a:off x="6538125" y="1658825"/>
            <a:ext cx="2097300" cy="1462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200">
                <a:latin typeface="EB Garamond"/>
                <a:ea typeface="EB Garamond"/>
                <a:cs typeface="EB Garamond"/>
                <a:sym typeface="EB Garamond"/>
              </a:rPr>
              <a:t>What Didn’t Work:</a:t>
            </a:r>
            <a:endParaRPr b="1" sz="1200">
              <a:latin typeface="EB Garamond"/>
              <a:ea typeface="EB Garamond"/>
              <a:cs typeface="EB Garamond"/>
              <a:sym typeface="EB Garamond"/>
            </a:endParaRPr>
          </a:p>
          <a:p>
            <a:pPr indent="-304800" lvl="0" marL="457200" rtl="0" algn="l">
              <a:spcBef>
                <a:spcPts val="0"/>
              </a:spcBef>
              <a:spcAft>
                <a:spcPts val="0"/>
              </a:spcAft>
              <a:buSzPts val="1200"/>
              <a:buFont typeface="EB Garamond"/>
              <a:buChar char="●"/>
            </a:pPr>
            <a:r>
              <a:rPr lang="en" sz="1200">
                <a:latin typeface="EB Garamond"/>
                <a:ea typeface="EB Garamond"/>
                <a:cs typeface="EB Garamond"/>
                <a:sym typeface="EB Garamond"/>
              </a:rPr>
              <a:t>Uninterested in activities that she </a:t>
            </a:r>
            <a:r>
              <a:rPr lang="en" sz="1200">
                <a:latin typeface="EB Garamond"/>
                <a:ea typeface="EB Garamond"/>
                <a:cs typeface="EB Garamond"/>
                <a:sym typeface="EB Garamond"/>
              </a:rPr>
              <a:t>perceived</a:t>
            </a:r>
            <a:r>
              <a:rPr lang="en" sz="1200">
                <a:latin typeface="EB Garamond"/>
                <a:ea typeface="EB Garamond"/>
                <a:cs typeface="EB Garamond"/>
                <a:sym typeface="EB Garamond"/>
              </a:rPr>
              <a:t> as high effort or differing from her aesthetic.</a:t>
            </a:r>
            <a:endParaRPr sz="1200">
              <a:latin typeface="EB Garamond"/>
              <a:ea typeface="EB Garamond"/>
              <a:cs typeface="EB Garamond"/>
              <a:sym typeface="EB Garamond"/>
            </a:endParaRPr>
          </a:p>
        </p:txBody>
      </p:sp>
      <p:sp>
        <p:nvSpPr>
          <p:cNvPr id="426" name="Google Shape;426;p46"/>
          <p:cNvSpPr/>
          <p:nvPr/>
        </p:nvSpPr>
        <p:spPr>
          <a:xfrm>
            <a:off x="3665725" y="3703875"/>
            <a:ext cx="5061600" cy="826200"/>
          </a:xfrm>
          <a:prstGeom prst="foldedCorner">
            <a:avLst>
              <a:gd fmla="val 16667" name="adj"/>
            </a:avLst>
          </a:prstGeom>
          <a:solidFill>
            <a:schemeClr val="accen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Open Sans"/>
              <a:ea typeface="Open Sans"/>
              <a:cs typeface="Open Sans"/>
              <a:sym typeface="Open Sans"/>
            </a:endParaRPr>
          </a:p>
        </p:txBody>
      </p:sp>
      <p:sp>
        <p:nvSpPr>
          <p:cNvPr id="427" name="Google Shape;427;p46"/>
          <p:cNvSpPr txBox="1"/>
          <p:nvPr/>
        </p:nvSpPr>
        <p:spPr>
          <a:xfrm>
            <a:off x="3878775" y="3790475"/>
            <a:ext cx="4644900" cy="826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200">
                <a:latin typeface="EB Garamond"/>
                <a:ea typeface="EB Garamond"/>
                <a:cs typeface="EB Garamond"/>
                <a:sym typeface="EB Garamond"/>
              </a:rPr>
              <a:t>Key Learnings: </a:t>
            </a:r>
            <a:endParaRPr b="1" sz="1200">
              <a:latin typeface="EB Garamond"/>
              <a:ea typeface="EB Garamond"/>
              <a:cs typeface="EB Garamond"/>
              <a:sym typeface="EB Garamond"/>
            </a:endParaRPr>
          </a:p>
          <a:p>
            <a:pPr indent="-304800" lvl="0" marL="457200" rtl="0" algn="l">
              <a:spcBef>
                <a:spcPts val="0"/>
              </a:spcBef>
              <a:spcAft>
                <a:spcPts val="0"/>
              </a:spcAft>
              <a:buSzPts val="1200"/>
              <a:buFont typeface="EB Garamond"/>
              <a:buChar char="●"/>
            </a:pPr>
            <a:r>
              <a:rPr lang="en" sz="1200">
                <a:latin typeface="EB Garamond"/>
                <a:ea typeface="EB Garamond"/>
                <a:cs typeface="EB Garamond"/>
                <a:sym typeface="EB Garamond"/>
              </a:rPr>
              <a:t>Assumption proven true as Joey was drawn to a cultures that were different to her native culture. </a:t>
            </a:r>
            <a:endParaRPr sz="1200">
              <a:latin typeface="EB Garamond"/>
              <a:ea typeface="EB Garamond"/>
              <a:cs typeface="EB Garamond"/>
              <a:sym typeface="EB Garamond"/>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1" name="Shape 431"/>
        <p:cNvGrpSpPr/>
        <p:nvPr/>
      </p:nvGrpSpPr>
      <p:grpSpPr>
        <a:xfrm>
          <a:off x="0" y="0"/>
          <a:ext cx="0" cy="0"/>
          <a:chOff x="0" y="0"/>
          <a:chExt cx="0" cy="0"/>
        </a:xfrm>
      </p:grpSpPr>
      <p:sp>
        <p:nvSpPr>
          <p:cNvPr id="432" name="Google Shape;432;p47"/>
          <p:cNvSpPr txBox="1"/>
          <p:nvPr>
            <p:ph idx="4294967295" type="subTitle"/>
          </p:nvPr>
        </p:nvSpPr>
        <p:spPr>
          <a:xfrm>
            <a:off x="1544700" y="87425"/>
            <a:ext cx="6054600" cy="931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i="1" lang="en" sz="2600">
                <a:latin typeface="EB Garamond"/>
                <a:ea typeface="EB Garamond"/>
                <a:cs typeface="EB Garamond"/>
                <a:sym typeface="EB Garamond"/>
              </a:rPr>
              <a:t>How might we</a:t>
            </a:r>
            <a:r>
              <a:rPr lang="en" sz="2600">
                <a:latin typeface="EB Garamond"/>
                <a:ea typeface="EB Garamond"/>
                <a:cs typeface="EB Garamond"/>
                <a:sym typeface="EB Garamond"/>
              </a:rPr>
              <a:t> </a:t>
            </a:r>
            <a:r>
              <a:rPr i="1" lang="en" sz="2600">
                <a:latin typeface="EB Garamond"/>
                <a:ea typeface="EB Garamond"/>
                <a:cs typeface="EB Garamond"/>
                <a:sym typeface="EB Garamond"/>
              </a:rPr>
              <a:t>presently cement positive memories for the future?</a:t>
            </a:r>
            <a:endParaRPr i="1" sz="2600">
              <a:latin typeface="EB Garamond"/>
              <a:ea typeface="EB Garamond"/>
              <a:cs typeface="EB Garamond"/>
              <a:sym typeface="EB Garamond"/>
            </a:endParaRPr>
          </a:p>
        </p:txBody>
      </p:sp>
      <p:pic>
        <p:nvPicPr>
          <p:cNvPr id="433" name="Google Shape;433;p47"/>
          <p:cNvPicPr preferRelativeResize="0"/>
          <p:nvPr/>
        </p:nvPicPr>
        <p:blipFill rotWithShape="1">
          <a:blip r:embed="rId3">
            <a:alphaModFix/>
          </a:blip>
          <a:srcRect b="3367" l="0" r="0" t="3357"/>
          <a:stretch/>
        </p:blipFill>
        <p:spPr>
          <a:xfrm>
            <a:off x="5756550" y="1405850"/>
            <a:ext cx="3033600" cy="3033600"/>
          </a:xfrm>
          <a:prstGeom prst="roundRect">
            <a:avLst>
              <a:gd fmla="val 16667" name="adj"/>
            </a:avLst>
          </a:prstGeom>
          <a:noFill/>
          <a:ln cap="flat" cmpd="sng" w="19050">
            <a:solidFill>
              <a:schemeClr val="dk2"/>
            </a:solidFill>
            <a:prstDash val="solid"/>
            <a:round/>
            <a:headEnd len="sm" w="sm" type="none"/>
            <a:tailEnd len="sm" w="sm" type="none"/>
          </a:ln>
        </p:spPr>
      </p:pic>
      <p:sp>
        <p:nvSpPr>
          <p:cNvPr id="434" name="Google Shape;434;p47"/>
          <p:cNvSpPr txBox="1"/>
          <p:nvPr/>
        </p:nvSpPr>
        <p:spPr>
          <a:xfrm>
            <a:off x="109650" y="1104925"/>
            <a:ext cx="5646900" cy="1662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800">
                <a:solidFill>
                  <a:schemeClr val="dk1"/>
                </a:solidFill>
                <a:latin typeface="EB Garamond"/>
                <a:ea typeface="EB Garamond"/>
                <a:cs typeface="EB Garamond"/>
                <a:sym typeface="EB Garamond"/>
              </a:rPr>
              <a:t>Solution</a:t>
            </a:r>
            <a:endParaRPr b="1" sz="1800">
              <a:solidFill>
                <a:schemeClr val="dk1"/>
              </a:solidFill>
              <a:latin typeface="EB Garamond"/>
              <a:ea typeface="EB Garamond"/>
              <a:cs typeface="EB Garamond"/>
              <a:sym typeface="EB Garamond"/>
            </a:endParaRPr>
          </a:p>
          <a:p>
            <a:pPr indent="0" lvl="0" marL="0" rtl="0" algn="ctr">
              <a:spcBef>
                <a:spcPts val="0"/>
              </a:spcBef>
              <a:spcAft>
                <a:spcPts val="0"/>
              </a:spcAft>
              <a:buNone/>
            </a:pPr>
            <a:r>
              <a:rPr lang="en" sz="1800">
                <a:solidFill>
                  <a:schemeClr val="dk1"/>
                </a:solidFill>
                <a:latin typeface="EB Garamond"/>
                <a:ea typeface="EB Garamond"/>
                <a:cs typeface="EB Garamond"/>
                <a:sym typeface="EB Garamond"/>
              </a:rPr>
              <a:t>A virtual “tomodachi” of yourself that tends to a virtual garden. You record positive memories in this garden, which are planted as trees. When the trees bear fruit, you are reminded of the positive memories, and the tomodachi eats them to grow.</a:t>
            </a:r>
            <a:endParaRPr sz="1800">
              <a:solidFill>
                <a:schemeClr val="dk1"/>
              </a:solidFill>
              <a:latin typeface="EB Garamond"/>
              <a:ea typeface="EB Garamond"/>
              <a:cs typeface="EB Garamond"/>
              <a:sym typeface="EB Garamond"/>
            </a:endParaRPr>
          </a:p>
          <a:p>
            <a:pPr indent="0" lvl="0" marL="0" rtl="0" algn="ctr">
              <a:spcBef>
                <a:spcPts val="0"/>
              </a:spcBef>
              <a:spcAft>
                <a:spcPts val="0"/>
              </a:spcAft>
              <a:buNone/>
            </a:pPr>
            <a:r>
              <a:t/>
            </a:r>
            <a:endParaRPr sz="1700">
              <a:solidFill>
                <a:schemeClr val="dk1"/>
              </a:solidFill>
              <a:latin typeface="EB Garamond"/>
              <a:ea typeface="EB Garamond"/>
              <a:cs typeface="EB Garamond"/>
              <a:sym typeface="EB Garamond"/>
            </a:endParaRPr>
          </a:p>
          <a:p>
            <a:pPr indent="0" lvl="0" marL="0" rtl="0" algn="l">
              <a:spcBef>
                <a:spcPts val="0"/>
              </a:spcBef>
              <a:spcAft>
                <a:spcPts val="0"/>
              </a:spcAft>
              <a:buNone/>
            </a:pPr>
            <a:r>
              <a:t/>
            </a:r>
            <a:endParaRPr b="1" sz="1700">
              <a:solidFill>
                <a:schemeClr val="accent2"/>
              </a:solidFill>
              <a:latin typeface="EB Garamond"/>
              <a:ea typeface="EB Garamond"/>
              <a:cs typeface="EB Garamond"/>
              <a:sym typeface="EB Garamond"/>
            </a:endParaRPr>
          </a:p>
          <a:p>
            <a:pPr indent="0" lvl="0" marL="0" rtl="0" algn="l">
              <a:spcBef>
                <a:spcPts val="0"/>
              </a:spcBef>
              <a:spcAft>
                <a:spcPts val="0"/>
              </a:spcAft>
              <a:buNone/>
            </a:pPr>
            <a:r>
              <a:t/>
            </a:r>
            <a:endParaRPr sz="1100">
              <a:latin typeface="Open Sans"/>
              <a:ea typeface="Open Sans"/>
              <a:cs typeface="Open Sans"/>
              <a:sym typeface="Open Sans"/>
            </a:endParaRPr>
          </a:p>
        </p:txBody>
      </p:sp>
      <p:sp>
        <p:nvSpPr>
          <p:cNvPr id="435" name="Google Shape;435;p47"/>
          <p:cNvSpPr/>
          <p:nvPr/>
        </p:nvSpPr>
        <p:spPr>
          <a:xfrm>
            <a:off x="636900" y="2770500"/>
            <a:ext cx="4371300" cy="2211300"/>
          </a:xfrm>
          <a:prstGeom prst="cloudCallout">
            <a:avLst>
              <a:gd fmla="val -20833" name="adj1"/>
              <a:gd fmla="val 62500" name="adj2"/>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Open Sans"/>
              <a:ea typeface="Open Sans"/>
              <a:cs typeface="Open Sans"/>
              <a:sym typeface="Open Sans"/>
            </a:endParaRPr>
          </a:p>
        </p:txBody>
      </p:sp>
      <p:sp>
        <p:nvSpPr>
          <p:cNvPr id="436" name="Google Shape;436;p47"/>
          <p:cNvSpPr txBox="1"/>
          <p:nvPr/>
        </p:nvSpPr>
        <p:spPr>
          <a:xfrm>
            <a:off x="972000" y="3119275"/>
            <a:ext cx="3701100" cy="1785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000">
                <a:latin typeface="EB Garamond"/>
                <a:ea typeface="EB Garamond"/>
                <a:cs typeface="EB Garamond"/>
                <a:sym typeface="EB Garamond"/>
              </a:rPr>
              <a:t>Key Assumption</a:t>
            </a:r>
            <a:endParaRPr b="1" sz="2000">
              <a:latin typeface="EB Garamond"/>
              <a:ea typeface="EB Garamond"/>
              <a:cs typeface="EB Garamond"/>
              <a:sym typeface="EB Garamond"/>
            </a:endParaRPr>
          </a:p>
          <a:p>
            <a:pPr indent="0" lvl="0" marL="0" rtl="0" algn="ctr">
              <a:spcBef>
                <a:spcPts val="0"/>
              </a:spcBef>
              <a:spcAft>
                <a:spcPts val="0"/>
              </a:spcAft>
              <a:buNone/>
            </a:pPr>
            <a:r>
              <a:rPr lang="en" sz="1900">
                <a:latin typeface="EB Garamond"/>
                <a:ea typeface="EB Garamond"/>
                <a:cs typeface="EB Garamond"/>
                <a:sym typeface="EB Garamond"/>
              </a:rPr>
              <a:t>Writing and periodically reviewing what you aim to remember will help reinforcing it in your head.</a:t>
            </a:r>
            <a:endParaRPr sz="1900">
              <a:latin typeface="EB Garamond"/>
              <a:ea typeface="EB Garamond"/>
              <a:cs typeface="EB Garamond"/>
              <a:sym typeface="EB Garamond"/>
            </a:endParaRPr>
          </a:p>
          <a:p>
            <a:pPr indent="0" lvl="0" marL="0" rtl="0" algn="l">
              <a:spcBef>
                <a:spcPts val="0"/>
              </a:spcBef>
              <a:spcAft>
                <a:spcPts val="0"/>
              </a:spcAft>
              <a:buNone/>
            </a:pPr>
            <a:r>
              <a:t/>
            </a:r>
            <a:endParaRPr>
              <a:latin typeface="Open Sans"/>
              <a:ea typeface="Open Sans"/>
              <a:cs typeface="Open Sans"/>
              <a:sym typeface="Open Sans"/>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40" name="Shape 440"/>
        <p:cNvGrpSpPr/>
        <p:nvPr/>
      </p:nvGrpSpPr>
      <p:grpSpPr>
        <a:xfrm>
          <a:off x="0" y="0"/>
          <a:ext cx="0" cy="0"/>
          <a:chOff x="0" y="0"/>
          <a:chExt cx="0" cy="0"/>
        </a:xfrm>
      </p:grpSpPr>
      <p:sp>
        <p:nvSpPr>
          <p:cNvPr id="441" name="Google Shape;441;p48"/>
          <p:cNvSpPr txBox="1"/>
          <p:nvPr>
            <p:ph type="title"/>
          </p:nvPr>
        </p:nvSpPr>
        <p:spPr>
          <a:xfrm>
            <a:off x="2254800" y="120075"/>
            <a:ext cx="4634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i="1" lang="en" sz="3400">
                <a:solidFill>
                  <a:schemeClr val="dk2"/>
                </a:solidFill>
                <a:latin typeface="EB Garamond"/>
                <a:ea typeface="EB Garamond"/>
                <a:cs typeface="EB Garamond"/>
                <a:sym typeface="EB Garamond"/>
              </a:rPr>
              <a:t>Experience Prototype #2</a:t>
            </a:r>
            <a:endParaRPr b="1" i="1" sz="3400">
              <a:solidFill>
                <a:schemeClr val="dk2"/>
              </a:solidFill>
              <a:latin typeface="EB Garamond"/>
              <a:ea typeface="EB Garamond"/>
              <a:cs typeface="EB Garamond"/>
              <a:sym typeface="EB Garamond"/>
            </a:endParaRPr>
          </a:p>
        </p:txBody>
      </p:sp>
      <p:sp>
        <p:nvSpPr>
          <p:cNvPr id="442" name="Google Shape;442;p48"/>
          <p:cNvSpPr txBox="1"/>
          <p:nvPr>
            <p:ph idx="4294967295" type="subTitle"/>
          </p:nvPr>
        </p:nvSpPr>
        <p:spPr>
          <a:xfrm>
            <a:off x="4358525" y="1549675"/>
            <a:ext cx="4368000" cy="1960800"/>
          </a:xfrm>
          <a:prstGeom prst="rect">
            <a:avLst/>
          </a:prstGeom>
        </p:spPr>
        <p:txBody>
          <a:bodyPr anchorCtr="0" anchor="t" bIns="91425" lIns="91425" spcFirstLastPara="1" rIns="91425" wrap="square" tIns="91425">
            <a:noAutofit/>
          </a:bodyPr>
          <a:lstStyle/>
          <a:p>
            <a:pPr indent="-311150" lvl="0" marL="457200" rtl="0" algn="l">
              <a:spcBef>
                <a:spcPts val="0"/>
              </a:spcBef>
              <a:spcAft>
                <a:spcPts val="0"/>
              </a:spcAft>
              <a:buSzPts val="1300"/>
              <a:buFont typeface="Times New Roman"/>
              <a:buChar char="●"/>
            </a:pPr>
            <a:r>
              <a:rPr lang="en" sz="1300">
                <a:latin typeface="Times New Roman"/>
                <a:ea typeface="Times New Roman"/>
                <a:cs typeface="Times New Roman"/>
                <a:sym typeface="Times New Roman"/>
              </a:rPr>
              <a:t>12 words written on 12 different sheets of paper.</a:t>
            </a:r>
            <a:endParaRPr sz="1300">
              <a:latin typeface="Times New Roman"/>
              <a:ea typeface="Times New Roman"/>
              <a:cs typeface="Times New Roman"/>
              <a:sym typeface="Times New Roman"/>
            </a:endParaRPr>
          </a:p>
          <a:p>
            <a:pPr indent="-311150" lvl="0" marL="457200" rtl="0" algn="l">
              <a:spcBef>
                <a:spcPts val="0"/>
              </a:spcBef>
              <a:spcAft>
                <a:spcPts val="0"/>
              </a:spcAft>
              <a:buSzPts val="1300"/>
              <a:buFont typeface="Times New Roman"/>
              <a:buChar char="●"/>
            </a:pPr>
            <a:r>
              <a:rPr lang="en" sz="1300">
                <a:latin typeface="Times New Roman"/>
                <a:ea typeface="Times New Roman"/>
                <a:cs typeface="Times New Roman"/>
                <a:sym typeface="Times New Roman"/>
              </a:rPr>
              <a:t>At the beginning of the experience, users are allowed to study the cards for max 10 minutes before all pages are flipped over and 6 sheets are choosing at random.</a:t>
            </a:r>
            <a:endParaRPr sz="1300">
              <a:latin typeface="Times New Roman"/>
              <a:ea typeface="Times New Roman"/>
              <a:cs typeface="Times New Roman"/>
              <a:sym typeface="Times New Roman"/>
            </a:endParaRPr>
          </a:p>
          <a:p>
            <a:pPr indent="-311150" lvl="0" marL="457200" rtl="0" algn="l">
              <a:spcBef>
                <a:spcPts val="0"/>
              </a:spcBef>
              <a:spcAft>
                <a:spcPts val="0"/>
              </a:spcAft>
              <a:buSzPts val="1300"/>
              <a:buFont typeface="Times New Roman"/>
              <a:buChar char="●"/>
            </a:pPr>
            <a:r>
              <a:rPr lang="en" sz="1300">
                <a:latin typeface="Times New Roman"/>
                <a:ea typeface="Times New Roman"/>
                <a:cs typeface="Times New Roman"/>
                <a:sym typeface="Times New Roman"/>
              </a:rPr>
              <a:t>Using post-it notes, the user is able to draw the six chosen words before sealing them in a box. </a:t>
            </a:r>
            <a:endParaRPr sz="1300">
              <a:latin typeface="Times New Roman"/>
              <a:ea typeface="Times New Roman"/>
              <a:cs typeface="Times New Roman"/>
              <a:sym typeface="Times New Roman"/>
            </a:endParaRPr>
          </a:p>
          <a:p>
            <a:pPr indent="-311150" lvl="0" marL="457200" rtl="0" algn="l">
              <a:spcBef>
                <a:spcPts val="0"/>
              </a:spcBef>
              <a:spcAft>
                <a:spcPts val="0"/>
              </a:spcAft>
              <a:buSzPts val="1300"/>
              <a:buFont typeface="Times New Roman"/>
              <a:buChar char="●"/>
            </a:pPr>
            <a:r>
              <a:rPr lang="en" sz="1300">
                <a:latin typeface="Times New Roman"/>
                <a:ea typeface="Times New Roman"/>
                <a:cs typeface="Times New Roman"/>
                <a:sym typeface="Times New Roman"/>
              </a:rPr>
              <a:t>After 30 minutes, the user returns to the box, view their drawings, before being released for another 30 minutes.</a:t>
            </a:r>
            <a:endParaRPr sz="1300">
              <a:latin typeface="Times New Roman"/>
              <a:ea typeface="Times New Roman"/>
              <a:cs typeface="Times New Roman"/>
              <a:sym typeface="Times New Roman"/>
            </a:endParaRPr>
          </a:p>
          <a:p>
            <a:pPr indent="-311150" lvl="0" marL="457200" rtl="0" algn="l">
              <a:spcBef>
                <a:spcPts val="0"/>
              </a:spcBef>
              <a:spcAft>
                <a:spcPts val="0"/>
              </a:spcAft>
              <a:buSzPts val="1300"/>
              <a:buFont typeface="Times New Roman"/>
              <a:buChar char="●"/>
            </a:pPr>
            <a:r>
              <a:rPr lang="en" sz="1300">
                <a:latin typeface="Times New Roman"/>
                <a:ea typeface="Times New Roman"/>
                <a:cs typeface="Times New Roman"/>
                <a:sym typeface="Times New Roman"/>
              </a:rPr>
              <a:t>After an hour, the user is asked to recount the words they remember without reference materials.</a:t>
            </a:r>
            <a:endParaRPr sz="1300">
              <a:latin typeface="Times New Roman"/>
              <a:ea typeface="Times New Roman"/>
              <a:cs typeface="Times New Roman"/>
              <a:sym typeface="Times New Roman"/>
            </a:endParaRPr>
          </a:p>
        </p:txBody>
      </p:sp>
      <p:pic>
        <p:nvPicPr>
          <p:cNvPr id="443" name="Google Shape;443;p48"/>
          <p:cNvPicPr preferRelativeResize="0"/>
          <p:nvPr/>
        </p:nvPicPr>
        <p:blipFill rotWithShape="1">
          <a:blip r:embed="rId3">
            <a:alphaModFix/>
          </a:blip>
          <a:srcRect b="10604" l="0" r="0" t="10612"/>
          <a:stretch/>
        </p:blipFill>
        <p:spPr>
          <a:xfrm>
            <a:off x="-201025" y="810775"/>
            <a:ext cx="1952100" cy="2050500"/>
          </a:xfrm>
          <a:prstGeom prst="roundRect">
            <a:avLst>
              <a:gd fmla="val 16667" name="adj"/>
            </a:avLst>
          </a:prstGeom>
          <a:noFill/>
          <a:ln cap="flat" cmpd="sng" w="19050">
            <a:solidFill>
              <a:schemeClr val="dk2"/>
            </a:solidFill>
            <a:prstDash val="solid"/>
            <a:round/>
            <a:headEnd len="sm" w="sm" type="none"/>
            <a:tailEnd len="sm" w="sm" type="none"/>
          </a:ln>
        </p:spPr>
      </p:pic>
      <p:sp>
        <p:nvSpPr>
          <p:cNvPr id="444" name="Google Shape;444;p48"/>
          <p:cNvSpPr txBox="1"/>
          <p:nvPr>
            <p:ph idx="4294967295" type="subTitle"/>
          </p:nvPr>
        </p:nvSpPr>
        <p:spPr>
          <a:xfrm>
            <a:off x="4358525" y="1176475"/>
            <a:ext cx="3289500" cy="487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sz="1800">
                <a:solidFill>
                  <a:srgbClr val="BF9000"/>
                </a:solidFill>
                <a:latin typeface="EB Garamond"/>
                <a:ea typeface="EB Garamond"/>
                <a:cs typeface="EB Garamond"/>
                <a:sym typeface="EB Garamond"/>
              </a:rPr>
              <a:t>The Prototype</a:t>
            </a:r>
            <a:endParaRPr b="1" sz="1800">
              <a:solidFill>
                <a:srgbClr val="BF9000"/>
              </a:solidFill>
              <a:latin typeface="EB Garamond"/>
              <a:ea typeface="EB Garamond"/>
              <a:cs typeface="EB Garamond"/>
              <a:sym typeface="EB Garamond"/>
            </a:endParaRPr>
          </a:p>
        </p:txBody>
      </p:sp>
      <p:pic>
        <p:nvPicPr>
          <p:cNvPr id="445" name="Google Shape;445;p48"/>
          <p:cNvPicPr preferRelativeResize="0"/>
          <p:nvPr/>
        </p:nvPicPr>
        <p:blipFill rotWithShape="1">
          <a:blip r:embed="rId4">
            <a:alphaModFix/>
          </a:blip>
          <a:srcRect b="16068" l="16278" r="-5820" t="13394"/>
          <a:stretch/>
        </p:blipFill>
        <p:spPr>
          <a:xfrm>
            <a:off x="2109275" y="1199440"/>
            <a:ext cx="1952100" cy="2050200"/>
          </a:xfrm>
          <a:prstGeom prst="roundRect">
            <a:avLst>
              <a:gd fmla="val 16667" name="adj"/>
            </a:avLst>
          </a:prstGeom>
          <a:noFill/>
          <a:ln cap="flat" cmpd="sng" w="19050">
            <a:solidFill>
              <a:schemeClr val="dk2"/>
            </a:solidFill>
            <a:prstDash val="solid"/>
            <a:round/>
            <a:headEnd len="sm" w="sm" type="none"/>
            <a:tailEnd len="sm" w="sm" type="none"/>
          </a:ln>
        </p:spPr>
      </p:pic>
      <p:pic>
        <p:nvPicPr>
          <p:cNvPr id="446" name="Google Shape;446;p48"/>
          <p:cNvPicPr preferRelativeResize="0"/>
          <p:nvPr/>
        </p:nvPicPr>
        <p:blipFill rotWithShape="1">
          <a:blip r:embed="rId5">
            <a:alphaModFix/>
          </a:blip>
          <a:srcRect b="21228" l="0" r="0" t="0"/>
          <a:stretch/>
        </p:blipFill>
        <p:spPr>
          <a:xfrm>
            <a:off x="514525" y="3414350"/>
            <a:ext cx="1866900" cy="1960800"/>
          </a:xfrm>
          <a:prstGeom prst="roundRect">
            <a:avLst>
              <a:gd fmla="val 16667" name="adj"/>
            </a:avLst>
          </a:prstGeom>
          <a:noFill/>
          <a:ln cap="flat" cmpd="sng" w="19050">
            <a:solidFill>
              <a:schemeClr val="dk2"/>
            </a:solidFill>
            <a:prstDash val="solid"/>
            <a:round/>
            <a:headEnd len="sm" w="sm" type="none"/>
            <a:tailEnd len="sm" w="sm" type="none"/>
          </a:ln>
        </p:spPr>
      </p:pic>
      <p:sp>
        <p:nvSpPr>
          <p:cNvPr id="447" name="Google Shape;447;p48"/>
          <p:cNvSpPr txBox="1"/>
          <p:nvPr>
            <p:ph idx="4294967295" type="subTitle"/>
          </p:nvPr>
        </p:nvSpPr>
        <p:spPr>
          <a:xfrm>
            <a:off x="4429625" y="4141250"/>
            <a:ext cx="3147300" cy="1233900"/>
          </a:xfrm>
          <a:prstGeom prst="rect">
            <a:avLst/>
          </a:prstGeom>
        </p:spPr>
        <p:txBody>
          <a:bodyPr anchorCtr="0" anchor="t" bIns="91425" lIns="91425" spcFirstLastPara="1" rIns="91425" wrap="square" tIns="91425">
            <a:noAutofit/>
          </a:bodyPr>
          <a:lstStyle/>
          <a:p>
            <a:pPr indent="-323850" lvl="0" marL="457200" rtl="0" algn="l">
              <a:spcBef>
                <a:spcPts val="0"/>
              </a:spcBef>
              <a:spcAft>
                <a:spcPts val="0"/>
              </a:spcAft>
              <a:buSzPts val="1500"/>
              <a:buFont typeface="Times New Roman"/>
              <a:buChar char="●"/>
            </a:pPr>
            <a:r>
              <a:rPr lang="en" sz="1500">
                <a:latin typeface="Times New Roman"/>
                <a:ea typeface="Times New Roman"/>
                <a:cs typeface="Times New Roman"/>
                <a:sym typeface="Times New Roman"/>
              </a:rPr>
              <a:t>Paper, Markers, Post Its</a:t>
            </a:r>
            <a:endParaRPr sz="1500">
              <a:latin typeface="Times New Roman"/>
              <a:ea typeface="Times New Roman"/>
              <a:cs typeface="Times New Roman"/>
              <a:sym typeface="Times New Roman"/>
            </a:endParaRPr>
          </a:p>
          <a:p>
            <a:pPr indent="-323850" lvl="0" marL="457200" rtl="0" algn="l">
              <a:spcBef>
                <a:spcPts val="0"/>
              </a:spcBef>
              <a:spcAft>
                <a:spcPts val="0"/>
              </a:spcAft>
              <a:buSzPts val="1500"/>
              <a:buFont typeface="Times New Roman"/>
              <a:buChar char="●"/>
            </a:pPr>
            <a:r>
              <a:rPr lang="en" sz="1500">
                <a:latin typeface="Times New Roman"/>
                <a:ea typeface="Times New Roman"/>
                <a:cs typeface="Times New Roman"/>
                <a:sym typeface="Times New Roman"/>
              </a:rPr>
              <a:t>Lathrop’s Maker Space</a:t>
            </a:r>
            <a:endParaRPr sz="1500">
              <a:latin typeface="Times New Roman"/>
              <a:ea typeface="Times New Roman"/>
              <a:cs typeface="Times New Roman"/>
              <a:sym typeface="Times New Roman"/>
            </a:endParaRPr>
          </a:p>
        </p:txBody>
      </p:sp>
      <p:sp>
        <p:nvSpPr>
          <p:cNvPr id="448" name="Google Shape;448;p48"/>
          <p:cNvSpPr txBox="1"/>
          <p:nvPr>
            <p:ph idx="4294967295" type="subTitle"/>
          </p:nvPr>
        </p:nvSpPr>
        <p:spPr>
          <a:xfrm>
            <a:off x="4358525" y="3755675"/>
            <a:ext cx="3289500" cy="487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sz="1800">
                <a:solidFill>
                  <a:srgbClr val="BF9000"/>
                </a:solidFill>
                <a:latin typeface="EB Garamond"/>
                <a:ea typeface="EB Garamond"/>
                <a:cs typeface="EB Garamond"/>
                <a:sym typeface="EB Garamond"/>
              </a:rPr>
              <a:t>Materials and Environment</a:t>
            </a:r>
            <a:endParaRPr b="1" sz="1800">
              <a:solidFill>
                <a:srgbClr val="BF9000"/>
              </a:solidFill>
              <a:latin typeface="EB Garamond"/>
              <a:ea typeface="EB Garamond"/>
              <a:cs typeface="EB Garamond"/>
              <a:sym typeface="EB Garamond"/>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2" name="Shape 452"/>
        <p:cNvGrpSpPr/>
        <p:nvPr/>
      </p:nvGrpSpPr>
      <p:grpSpPr>
        <a:xfrm>
          <a:off x="0" y="0"/>
          <a:ext cx="0" cy="0"/>
          <a:chOff x="0" y="0"/>
          <a:chExt cx="0" cy="0"/>
        </a:xfrm>
      </p:grpSpPr>
      <p:sp>
        <p:nvSpPr>
          <p:cNvPr id="453" name="Google Shape;453;p49"/>
          <p:cNvSpPr txBox="1"/>
          <p:nvPr/>
        </p:nvSpPr>
        <p:spPr>
          <a:xfrm>
            <a:off x="813325" y="3703875"/>
            <a:ext cx="1797000" cy="432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EB Garamond"/>
                <a:ea typeface="EB Garamond"/>
                <a:cs typeface="EB Garamond"/>
                <a:sym typeface="EB Garamond"/>
              </a:rPr>
              <a:t>Leticia Britos</a:t>
            </a:r>
            <a:endParaRPr b="1">
              <a:solidFill>
                <a:schemeClr val="dk2"/>
              </a:solidFill>
              <a:latin typeface="EB Garamond"/>
              <a:ea typeface="EB Garamond"/>
              <a:cs typeface="EB Garamond"/>
              <a:sym typeface="EB Garamond"/>
            </a:endParaRPr>
          </a:p>
          <a:p>
            <a:pPr indent="0" lvl="0" marL="0" rtl="0" algn="ctr">
              <a:spcBef>
                <a:spcPts val="0"/>
              </a:spcBef>
              <a:spcAft>
                <a:spcPts val="0"/>
              </a:spcAft>
              <a:buNone/>
            </a:pPr>
            <a:r>
              <a:rPr lang="en">
                <a:solidFill>
                  <a:schemeClr val="dk1"/>
                </a:solidFill>
                <a:latin typeface="EB Garamond"/>
                <a:ea typeface="EB Garamond"/>
                <a:cs typeface="EB Garamond"/>
                <a:sym typeface="EB Garamond"/>
              </a:rPr>
              <a:t>Adult Staff</a:t>
            </a:r>
            <a:endParaRPr>
              <a:solidFill>
                <a:schemeClr val="dk1"/>
              </a:solidFill>
              <a:latin typeface="EB Garamond"/>
              <a:ea typeface="EB Garamond"/>
              <a:cs typeface="EB Garamond"/>
              <a:sym typeface="EB Garamond"/>
            </a:endParaRPr>
          </a:p>
        </p:txBody>
      </p:sp>
      <p:sp>
        <p:nvSpPr>
          <p:cNvPr id="454" name="Google Shape;454;p49"/>
          <p:cNvSpPr/>
          <p:nvPr/>
        </p:nvSpPr>
        <p:spPr>
          <a:xfrm>
            <a:off x="3665725" y="1237675"/>
            <a:ext cx="2452500" cy="2218200"/>
          </a:xfrm>
          <a:prstGeom prst="foldedCorner">
            <a:avLst>
              <a:gd fmla="val 16667" name="adj"/>
            </a:avLst>
          </a:prstGeom>
          <a:solidFill>
            <a:schemeClr val="accen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Open Sans"/>
              <a:ea typeface="Open Sans"/>
              <a:cs typeface="Open Sans"/>
              <a:sym typeface="Open Sans"/>
            </a:endParaRPr>
          </a:p>
        </p:txBody>
      </p:sp>
      <p:sp>
        <p:nvSpPr>
          <p:cNvPr id="455" name="Google Shape;455;p49"/>
          <p:cNvSpPr txBox="1"/>
          <p:nvPr/>
        </p:nvSpPr>
        <p:spPr>
          <a:xfrm>
            <a:off x="3761925" y="1324275"/>
            <a:ext cx="2097300" cy="1462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200">
                <a:latin typeface="EB Garamond"/>
                <a:ea typeface="EB Garamond"/>
                <a:cs typeface="EB Garamond"/>
                <a:sym typeface="EB Garamond"/>
              </a:rPr>
              <a:t>What Worked:</a:t>
            </a:r>
            <a:endParaRPr b="1" sz="1200">
              <a:latin typeface="EB Garamond"/>
              <a:ea typeface="EB Garamond"/>
              <a:cs typeface="EB Garamond"/>
              <a:sym typeface="EB Garamond"/>
            </a:endParaRPr>
          </a:p>
          <a:p>
            <a:pPr indent="-304800" lvl="0" marL="457200" rtl="0" algn="l">
              <a:spcBef>
                <a:spcPts val="0"/>
              </a:spcBef>
              <a:spcAft>
                <a:spcPts val="0"/>
              </a:spcAft>
              <a:buSzPts val="1200"/>
              <a:buFont typeface="EB Garamond"/>
              <a:buChar char="●"/>
            </a:pPr>
            <a:r>
              <a:rPr lang="en" sz="1200">
                <a:latin typeface="EB Garamond"/>
                <a:ea typeface="EB Garamond"/>
                <a:cs typeface="EB Garamond"/>
                <a:sym typeface="EB Garamond"/>
              </a:rPr>
              <a:t>User was able to easily remember words that applied to them/stood out.</a:t>
            </a:r>
            <a:endParaRPr sz="1200">
              <a:latin typeface="EB Garamond"/>
              <a:ea typeface="EB Garamond"/>
              <a:cs typeface="EB Garamond"/>
              <a:sym typeface="EB Garamond"/>
            </a:endParaRPr>
          </a:p>
          <a:p>
            <a:pPr indent="-304800" lvl="0" marL="457200" rtl="0" algn="l">
              <a:spcBef>
                <a:spcPts val="0"/>
              </a:spcBef>
              <a:spcAft>
                <a:spcPts val="0"/>
              </a:spcAft>
              <a:buSzPts val="1200"/>
              <a:buFont typeface="EB Garamond"/>
              <a:buChar char="●"/>
            </a:pPr>
            <a:r>
              <a:rPr lang="en" sz="1200">
                <a:latin typeface="EB Garamond"/>
                <a:ea typeface="EB Garamond"/>
                <a:cs typeface="EB Garamond"/>
                <a:sym typeface="EB Garamond"/>
              </a:rPr>
              <a:t>All words remembered she could name a distinct memory with</a:t>
            </a:r>
            <a:endParaRPr sz="1200">
              <a:latin typeface="EB Garamond"/>
              <a:ea typeface="EB Garamond"/>
              <a:cs typeface="EB Garamond"/>
              <a:sym typeface="EB Garamond"/>
            </a:endParaRPr>
          </a:p>
          <a:p>
            <a:pPr indent="-304800" lvl="0" marL="457200" rtl="0" algn="l">
              <a:spcBef>
                <a:spcPts val="0"/>
              </a:spcBef>
              <a:spcAft>
                <a:spcPts val="0"/>
              </a:spcAft>
              <a:buSzPts val="1200"/>
              <a:buFont typeface="EB Garamond"/>
              <a:buChar char="●"/>
            </a:pPr>
            <a:r>
              <a:rPr lang="en" sz="1200">
                <a:latin typeface="EB Garamond"/>
                <a:ea typeface="EB Garamond"/>
                <a:cs typeface="EB Garamond"/>
                <a:sym typeface="EB Garamond"/>
              </a:rPr>
              <a:t>4/12 words recounted</a:t>
            </a:r>
            <a:endParaRPr sz="1200">
              <a:latin typeface="EB Garamond"/>
              <a:ea typeface="EB Garamond"/>
              <a:cs typeface="EB Garamond"/>
              <a:sym typeface="EB Garamond"/>
            </a:endParaRPr>
          </a:p>
        </p:txBody>
      </p:sp>
      <p:sp>
        <p:nvSpPr>
          <p:cNvPr id="456" name="Google Shape;456;p49"/>
          <p:cNvSpPr/>
          <p:nvPr/>
        </p:nvSpPr>
        <p:spPr>
          <a:xfrm>
            <a:off x="6441925" y="1572225"/>
            <a:ext cx="2285400" cy="1652100"/>
          </a:xfrm>
          <a:prstGeom prst="foldedCorner">
            <a:avLst>
              <a:gd fmla="val 16667" name="adj"/>
            </a:avLst>
          </a:prstGeom>
          <a:solidFill>
            <a:schemeClr val="accen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Open Sans"/>
              <a:ea typeface="Open Sans"/>
              <a:cs typeface="Open Sans"/>
              <a:sym typeface="Open Sans"/>
            </a:endParaRPr>
          </a:p>
        </p:txBody>
      </p:sp>
      <p:sp>
        <p:nvSpPr>
          <p:cNvPr id="457" name="Google Shape;457;p49"/>
          <p:cNvSpPr txBox="1"/>
          <p:nvPr/>
        </p:nvSpPr>
        <p:spPr>
          <a:xfrm>
            <a:off x="6488875" y="1546500"/>
            <a:ext cx="2191500" cy="2050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200">
                <a:latin typeface="EB Garamond"/>
                <a:ea typeface="EB Garamond"/>
                <a:cs typeface="EB Garamond"/>
                <a:sym typeface="EB Garamond"/>
              </a:rPr>
              <a:t>What Didn’t Work:</a:t>
            </a:r>
            <a:endParaRPr sz="1200">
              <a:latin typeface="EB Garamond"/>
              <a:ea typeface="EB Garamond"/>
              <a:cs typeface="EB Garamond"/>
              <a:sym typeface="EB Garamond"/>
            </a:endParaRPr>
          </a:p>
          <a:p>
            <a:pPr indent="-304800" lvl="0" marL="457200" rtl="0" algn="l">
              <a:spcBef>
                <a:spcPts val="0"/>
              </a:spcBef>
              <a:spcAft>
                <a:spcPts val="0"/>
              </a:spcAft>
              <a:buSzPts val="1200"/>
              <a:buFont typeface="EB Garamond"/>
              <a:buChar char="●"/>
            </a:pPr>
            <a:r>
              <a:rPr lang="en" sz="1200">
                <a:latin typeface="EB Garamond"/>
                <a:ea typeface="EB Garamond"/>
                <a:cs typeface="EB Garamond"/>
                <a:sym typeface="EB Garamond"/>
              </a:rPr>
              <a:t>Did not have a way to reinforce memory, struggled to remember</a:t>
            </a:r>
            <a:endParaRPr sz="1200">
              <a:latin typeface="EB Garamond"/>
              <a:ea typeface="EB Garamond"/>
              <a:cs typeface="EB Garamond"/>
              <a:sym typeface="EB Garamond"/>
            </a:endParaRPr>
          </a:p>
          <a:p>
            <a:pPr indent="-304800" lvl="0" marL="457200" rtl="0" algn="l">
              <a:spcBef>
                <a:spcPts val="0"/>
              </a:spcBef>
              <a:spcAft>
                <a:spcPts val="0"/>
              </a:spcAft>
              <a:buSzPts val="1200"/>
              <a:buFont typeface="EB Garamond"/>
              <a:buChar char="●"/>
            </a:pPr>
            <a:r>
              <a:rPr lang="en" sz="1200">
                <a:latin typeface="EB Garamond"/>
                <a:ea typeface="EB Garamond"/>
                <a:cs typeface="EB Garamond"/>
                <a:sym typeface="EB Garamond"/>
              </a:rPr>
              <a:t>Created false memory of words (says words that were not there) that applied to her </a:t>
            </a:r>
            <a:endParaRPr sz="1200">
              <a:latin typeface="EB Garamond"/>
              <a:ea typeface="EB Garamond"/>
              <a:cs typeface="EB Garamond"/>
              <a:sym typeface="EB Garamond"/>
            </a:endParaRPr>
          </a:p>
        </p:txBody>
      </p:sp>
      <p:sp>
        <p:nvSpPr>
          <p:cNvPr id="458" name="Google Shape;458;p49"/>
          <p:cNvSpPr/>
          <p:nvPr/>
        </p:nvSpPr>
        <p:spPr>
          <a:xfrm>
            <a:off x="3665725" y="3703875"/>
            <a:ext cx="5061600" cy="1064400"/>
          </a:xfrm>
          <a:prstGeom prst="foldedCorner">
            <a:avLst>
              <a:gd fmla="val 16667" name="adj"/>
            </a:avLst>
          </a:prstGeom>
          <a:solidFill>
            <a:schemeClr val="accen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Open Sans"/>
              <a:ea typeface="Open Sans"/>
              <a:cs typeface="Open Sans"/>
              <a:sym typeface="Open Sans"/>
            </a:endParaRPr>
          </a:p>
        </p:txBody>
      </p:sp>
      <p:sp>
        <p:nvSpPr>
          <p:cNvPr id="459" name="Google Shape;459;p49"/>
          <p:cNvSpPr txBox="1"/>
          <p:nvPr/>
        </p:nvSpPr>
        <p:spPr>
          <a:xfrm>
            <a:off x="3878775" y="3790475"/>
            <a:ext cx="4644900" cy="826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200">
                <a:latin typeface="EB Garamond"/>
                <a:ea typeface="EB Garamond"/>
                <a:cs typeface="EB Garamond"/>
                <a:sym typeface="EB Garamond"/>
              </a:rPr>
              <a:t>Key Learnings &amp; Implications: </a:t>
            </a:r>
            <a:endParaRPr b="1" sz="1200">
              <a:latin typeface="EB Garamond"/>
              <a:ea typeface="EB Garamond"/>
              <a:cs typeface="EB Garamond"/>
              <a:sym typeface="EB Garamond"/>
            </a:endParaRPr>
          </a:p>
          <a:p>
            <a:pPr indent="-304800" lvl="0" marL="457200" rtl="0" algn="l">
              <a:spcBef>
                <a:spcPts val="0"/>
              </a:spcBef>
              <a:spcAft>
                <a:spcPts val="0"/>
              </a:spcAft>
              <a:buSzPts val="1200"/>
              <a:buFont typeface="EB Garamond"/>
              <a:buChar char="●"/>
            </a:pPr>
            <a:r>
              <a:rPr lang="en" sz="1200">
                <a:latin typeface="EB Garamond"/>
                <a:ea typeface="EB Garamond"/>
                <a:cs typeface="EB Garamond"/>
                <a:sym typeface="EB Garamond"/>
              </a:rPr>
              <a:t>Emotional ties make for stronger memories</a:t>
            </a:r>
            <a:endParaRPr sz="1200">
              <a:latin typeface="EB Garamond"/>
              <a:ea typeface="EB Garamond"/>
              <a:cs typeface="EB Garamond"/>
              <a:sym typeface="EB Garamond"/>
            </a:endParaRPr>
          </a:p>
          <a:p>
            <a:pPr indent="-304800" lvl="0" marL="457200" rtl="0" algn="l">
              <a:spcBef>
                <a:spcPts val="0"/>
              </a:spcBef>
              <a:spcAft>
                <a:spcPts val="0"/>
              </a:spcAft>
              <a:buSzPts val="1200"/>
              <a:buFont typeface="EB Garamond"/>
              <a:buChar char="●"/>
            </a:pPr>
            <a:r>
              <a:rPr lang="en" sz="1200">
                <a:latin typeface="EB Garamond"/>
                <a:ea typeface="EB Garamond"/>
                <a:cs typeface="EB Garamond"/>
                <a:sym typeface="EB Garamond"/>
              </a:rPr>
              <a:t>A better way is needed to recollect</a:t>
            </a:r>
            <a:endParaRPr sz="1200">
              <a:latin typeface="EB Garamond"/>
              <a:ea typeface="EB Garamond"/>
              <a:cs typeface="EB Garamond"/>
              <a:sym typeface="EB Garamond"/>
            </a:endParaRPr>
          </a:p>
          <a:p>
            <a:pPr indent="-304800" lvl="0" marL="457200" rtl="0" algn="l">
              <a:spcBef>
                <a:spcPts val="0"/>
              </a:spcBef>
              <a:spcAft>
                <a:spcPts val="0"/>
              </a:spcAft>
              <a:buSzPts val="1200"/>
              <a:buFont typeface="EB Garamond"/>
              <a:buChar char="●"/>
            </a:pPr>
            <a:r>
              <a:rPr lang="en" sz="1200">
                <a:latin typeface="EB Garamond"/>
                <a:ea typeface="EB Garamond"/>
                <a:cs typeface="EB Garamond"/>
                <a:sym typeface="EB Garamond"/>
              </a:rPr>
              <a:t>Emotion without documentation can create false memories</a:t>
            </a:r>
            <a:endParaRPr sz="1200">
              <a:latin typeface="EB Garamond"/>
              <a:ea typeface="EB Garamond"/>
              <a:cs typeface="EB Garamond"/>
              <a:sym typeface="EB Garamond"/>
            </a:endParaRPr>
          </a:p>
        </p:txBody>
      </p:sp>
      <p:pic>
        <p:nvPicPr>
          <p:cNvPr id="460" name="Google Shape;460;p49"/>
          <p:cNvPicPr preferRelativeResize="0"/>
          <p:nvPr/>
        </p:nvPicPr>
        <p:blipFill rotWithShape="1">
          <a:blip r:embed="rId3">
            <a:alphaModFix/>
          </a:blip>
          <a:srcRect b="0" l="6171" r="6171" t="0"/>
          <a:stretch/>
        </p:blipFill>
        <p:spPr>
          <a:xfrm>
            <a:off x="485575" y="947825"/>
            <a:ext cx="2452500" cy="2576100"/>
          </a:xfrm>
          <a:prstGeom prst="roundRect">
            <a:avLst>
              <a:gd fmla="val 16667" name="adj"/>
            </a:avLst>
          </a:prstGeom>
          <a:noFill/>
          <a:ln cap="flat" cmpd="sng" w="19050">
            <a:solidFill>
              <a:schemeClr val="dk2"/>
            </a:solidFill>
            <a:prstDash val="solid"/>
            <a:round/>
            <a:headEnd len="sm" w="sm" type="none"/>
            <a:tailEnd len="sm" w="sm" type="none"/>
          </a:ln>
        </p:spPr>
      </p:pic>
      <p:sp>
        <p:nvSpPr>
          <p:cNvPr id="461" name="Google Shape;461;p49"/>
          <p:cNvSpPr txBox="1"/>
          <p:nvPr>
            <p:ph type="title"/>
          </p:nvPr>
        </p:nvSpPr>
        <p:spPr>
          <a:xfrm>
            <a:off x="3553800" y="157200"/>
            <a:ext cx="4818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i="1" lang="en" sz="3400">
                <a:solidFill>
                  <a:schemeClr val="dk2"/>
                </a:solidFill>
                <a:latin typeface="EB Garamond"/>
                <a:ea typeface="EB Garamond"/>
                <a:cs typeface="EB Garamond"/>
                <a:sym typeface="EB Garamond"/>
              </a:rPr>
              <a:t>Result #2: Baseline</a:t>
            </a:r>
            <a:endParaRPr b="1" i="1" sz="3400">
              <a:solidFill>
                <a:schemeClr val="dk2"/>
              </a:solidFill>
              <a:latin typeface="EB Garamond"/>
              <a:ea typeface="EB Garamond"/>
              <a:cs typeface="EB Garamond"/>
              <a:sym typeface="EB Garamond"/>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5" name="Shape 465"/>
        <p:cNvGrpSpPr/>
        <p:nvPr/>
      </p:nvGrpSpPr>
      <p:grpSpPr>
        <a:xfrm>
          <a:off x="0" y="0"/>
          <a:ext cx="0" cy="0"/>
          <a:chOff x="0" y="0"/>
          <a:chExt cx="0" cy="0"/>
        </a:xfrm>
      </p:grpSpPr>
      <p:sp>
        <p:nvSpPr>
          <p:cNvPr id="466" name="Google Shape;466;p50"/>
          <p:cNvSpPr txBox="1"/>
          <p:nvPr/>
        </p:nvSpPr>
        <p:spPr>
          <a:xfrm>
            <a:off x="639200" y="3703875"/>
            <a:ext cx="1797000" cy="432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EB Garamond"/>
                <a:ea typeface="EB Garamond"/>
                <a:cs typeface="EB Garamond"/>
                <a:sym typeface="EB Garamond"/>
              </a:rPr>
              <a:t>Jaiden McDaniel</a:t>
            </a:r>
            <a:endParaRPr b="1">
              <a:solidFill>
                <a:schemeClr val="dk2"/>
              </a:solidFill>
              <a:latin typeface="EB Garamond"/>
              <a:ea typeface="EB Garamond"/>
              <a:cs typeface="EB Garamond"/>
              <a:sym typeface="EB Garamond"/>
            </a:endParaRPr>
          </a:p>
          <a:p>
            <a:pPr indent="0" lvl="0" marL="0" rtl="0" algn="ctr">
              <a:spcBef>
                <a:spcPts val="0"/>
              </a:spcBef>
              <a:spcAft>
                <a:spcPts val="0"/>
              </a:spcAft>
              <a:buNone/>
            </a:pPr>
            <a:r>
              <a:rPr lang="en">
                <a:solidFill>
                  <a:schemeClr val="dk1"/>
                </a:solidFill>
                <a:latin typeface="EB Garamond"/>
                <a:ea typeface="EB Garamond"/>
                <a:cs typeface="EB Garamond"/>
                <a:sym typeface="EB Garamond"/>
              </a:rPr>
              <a:t>Stanford Freshman</a:t>
            </a:r>
            <a:endParaRPr>
              <a:solidFill>
                <a:schemeClr val="dk1"/>
              </a:solidFill>
              <a:latin typeface="EB Garamond"/>
              <a:ea typeface="EB Garamond"/>
              <a:cs typeface="EB Garamond"/>
              <a:sym typeface="EB Garamond"/>
            </a:endParaRPr>
          </a:p>
        </p:txBody>
      </p:sp>
      <p:sp>
        <p:nvSpPr>
          <p:cNvPr id="467" name="Google Shape;467;p50"/>
          <p:cNvSpPr/>
          <p:nvPr/>
        </p:nvSpPr>
        <p:spPr>
          <a:xfrm>
            <a:off x="3665725" y="1237675"/>
            <a:ext cx="2452500" cy="2218200"/>
          </a:xfrm>
          <a:prstGeom prst="foldedCorner">
            <a:avLst>
              <a:gd fmla="val 16667" name="adj"/>
            </a:avLst>
          </a:prstGeom>
          <a:solidFill>
            <a:schemeClr val="accen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Open Sans"/>
              <a:ea typeface="Open Sans"/>
              <a:cs typeface="Open Sans"/>
              <a:sym typeface="Open Sans"/>
            </a:endParaRPr>
          </a:p>
        </p:txBody>
      </p:sp>
      <p:sp>
        <p:nvSpPr>
          <p:cNvPr id="468" name="Google Shape;468;p50"/>
          <p:cNvSpPr txBox="1"/>
          <p:nvPr/>
        </p:nvSpPr>
        <p:spPr>
          <a:xfrm>
            <a:off x="3761925" y="1324275"/>
            <a:ext cx="2191500" cy="1462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200">
                <a:latin typeface="EB Garamond"/>
                <a:ea typeface="EB Garamond"/>
                <a:cs typeface="EB Garamond"/>
                <a:sym typeface="EB Garamond"/>
              </a:rPr>
              <a:t>What Worked:</a:t>
            </a:r>
            <a:endParaRPr b="1" sz="1200">
              <a:latin typeface="EB Garamond"/>
              <a:ea typeface="EB Garamond"/>
              <a:cs typeface="EB Garamond"/>
              <a:sym typeface="EB Garamond"/>
            </a:endParaRPr>
          </a:p>
          <a:p>
            <a:pPr indent="-304800" lvl="0" marL="457200" rtl="0" algn="l">
              <a:spcBef>
                <a:spcPts val="0"/>
              </a:spcBef>
              <a:spcAft>
                <a:spcPts val="0"/>
              </a:spcAft>
              <a:buSzPts val="1200"/>
              <a:buFont typeface="EB Garamond"/>
              <a:buChar char="●"/>
            </a:pPr>
            <a:r>
              <a:rPr lang="en" sz="1200">
                <a:latin typeface="EB Garamond"/>
                <a:ea typeface="EB Garamond"/>
                <a:cs typeface="EB Garamond"/>
                <a:sym typeface="EB Garamond"/>
              </a:rPr>
              <a:t>Was able to more words at a much faster rate than baseline</a:t>
            </a:r>
            <a:endParaRPr sz="1200">
              <a:latin typeface="EB Garamond"/>
              <a:ea typeface="EB Garamond"/>
              <a:cs typeface="EB Garamond"/>
              <a:sym typeface="EB Garamond"/>
            </a:endParaRPr>
          </a:p>
          <a:p>
            <a:pPr indent="-304800" lvl="0" marL="457200" rtl="0" algn="l">
              <a:spcBef>
                <a:spcPts val="0"/>
              </a:spcBef>
              <a:spcAft>
                <a:spcPts val="0"/>
              </a:spcAft>
              <a:buSzPts val="1200"/>
              <a:buFont typeface="EB Garamond"/>
              <a:buChar char="●"/>
            </a:pPr>
            <a:r>
              <a:rPr lang="en" sz="1200">
                <a:latin typeface="EB Garamond"/>
                <a:ea typeface="EB Garamond"/>
                <a:cs typeface="EB Garamond"/>
                <a:sym typeface="EB Garamond"/>
              </a:rPr>
              <a:t>Out of the 8/12 words she remembered, 5 of them were the ones she drew</a:t>
            </a:r>
            <a:endParaRPr sz="1200">
              <a:latin typeface="EB Garamond"/>
              <a:ea typeface="EB Garamond"/>
              <a:cs typeface="EB Garamond"/>
              <a:sym typeface="EB Garamond"/>
            </a:endParaRPr>
          </a:p>
          <a:p>
            <a:pPr indent="-304800" lvl="0" marL="457200" rtl="0" algn="l">
              <a:spcBef>
                <a:spcPts val="0"/>
              </a:spcBef>
              <a:spcAft>
                <a:spcPts val="0"/>
              </a:spcAft>
              <a:buSzPts val="1200"/>
              <a:buFont typeface="EB Garamond"/>
              <a:buChar char="●"/>
            </a:pPr>
            <a:r>
              <a:rPr lang="en" sz="1200">
                <a:latin typeface="EB Garamond"/>
                <a:ea typeface="EB Garamond"/>
                <a:cs typeface="EB Garamond"/>
                <a:sym typeface="EB Garamond"/>
              </a:rPr>
              <a:t>When interacting the next day, could only recount words that she drew.</a:t>
            </a:r>
            <a:endParaRPr sz="1200">
              <a:latin typeface="EB Garamond"/>
              <a:ea typeface="EB Garamond"/>
              <a:cs typeface="EB Garamond"/>
              <a:sym typeface="EB Garamond"/>
            </a:endParaRPr>
          </a:p>
        </p:txBody>
      </p:sp>
      <p:sp>
        <p:nvSpPr>
          <p:cNvPr id="469" name="Google Shape;469;p50"/>
          <p:cNvSpPr/>
          <p:nvPr/>
        </p:nvSpPr>
        <p:spPr>
          <a:xfrm>
            <a:off x="6441925" y="1572225"/>
            <a:ext cx="2285400" cy="1258800"/>
          </a:xfrm>
          <a:prstGeom prst="foldedCorner">
            <a:avLst>
              <a:gd fmla="val 16667" name="adj"/>
            </a:avLst>
          </a:prstGeom>
          <a:solidFill>
            <a:schemeClr val="accen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Open Sans"/>
              <a:ea typeface="Open Sans"/>
              <a:cs typeface="Open Sans"/>
              <a:sym typeface="Open Sans"/>
            </a:endParaRPr>
          </a:p>
        </p:txBody>
      </p:sp>
      <p:sp>
        <p:nvSpPr>
          <p:cNvPr id="470" name="Google Shape;470;p50"/>
          <p:cNvSpPr txBox="1"/>
          <p:nvPr/>
        </p:nvSpPr>
        <p:spPr>
          <a:xfrm>
            <a:off x="6488875" y="1546500"/>
            <a:ext cx="2191500" cy="2050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200">
                <a:latin typeface="EB Garamond"/>
                <a:ea typeface="EB Garamond"/>
                <a:cs typeface="EB Garamond"/>
                <a:sym typeface="EB Garamond"/>
              </a:rPr>
              <a:t>What Didn’t Work:</a:t>
            </a:r>
            <a:endParaRPr b="1" sz="1200">
              <a:latin typeface="EB Garamond"/>
              <a:ea typeface="EB Garamond"/>
              <a:cs typeface="EB Garamond"/>
              <a:sym typeface="EB Garamond"/>
            </a:endParaRPr>
          </a:p>
          <a:p>
            <a:pPr indent="-304800" lvl="0" marL="457200" rtl="0" algn="l">
              <a:spcBef>
                <a:spcPts val="0"/>
              </a:spcBef>
              <a:spcAft>
                <a:spcPts val="0"/>
              </a:spcAft>
              <a:buSzPts val="1200"/>
              <a:buFont typeface="EB Garamond"/>
              <a:buChar char="●"/>
            </a:pPr>
            <a:r>
              <a:rPr lang="en" sz="1200">
                <a:latin typeface="EB Garamond"/>
                <a:ea typeface="EB Garamond"/>
                <a:cs typeface="EB Garamond"/>
                <a:sym typeface="EB Garamond"/>
              </a:rPr>
              <a:t>The final drawn that Jaidem could not remember was the one she spend the least amount of time interacting with.</a:t>
            </a:r>
            <a:endParaRPr sz="1200">
              <a:latin typeface="EB Garamond"/>
              <a:ea typeface="EB Garamond"/>
              <a:cs typeface="EB Garamond"/>
              <a:sym typeface="EB Garamond"/>
            </a:endParaRPr>
          </a:p>
        </p:txBody>
      </p:sp>
      <p:sp>
        <p:nvSpPr>
          <p:cNvPr id="471" name="Google Shape;471;p50"/>
          <p:cNvSpPr/>
          <p:nvPr/>
        </p:nvSpPr>
        <p:spPr>
          <a:xfrm>
            <a:off x="3665725" y="3673350"/>
            <a:ext cx="5061600" cy="1384800"/>
          </a:xfrm>
          <a:prstGeom prst="foldedCorner">
            <a:avLst>
              <a:gd fmla="val 16667" name="adj"/>
            </a:avLst>
          </a:prstGeom>
          <a:solidFill>
            <a:schemeClr val="accen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Open Sans"/>
              <a:ea typeface="Open Sans"/>
              <a:cs typeface="Open Sans"/>
              <a:sym typeface="Open Sans"/>
            </a:endParaRPr>
          </a:p>
        </p:txBody>
      </p:sp>
      <p:sp>
        <p:nvSpPr>
          <p:cNvPr id="472" name="Google Shape;472;p50"/>
          <p:cNvSpPr txBox="1"/>
          <p:nvPr/>
        </p:nvSpPr>
        <p:spPr>
          <a:xfrm>
            <a:off x="3874075" y="3661525"/>
            <a:ext cx="4644900" cy="826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200">
                <a:latin typeface="EB Garamond"/>
                <a:ea typeface="EB Garamond"/>
                <a:cs typeface="EB Garamond"/>
                <a:sym typeface="EB Garamond"/>
              </a:rPr>
              <a:t>Key Learnings &amp; Implications: </a:t>
            </a:r>
            <a:endParaRPr b="1" sz="1200">
              <a:latin typeface="EB Garamond"/>
              <a:ea typeface="EB Garamond"/>
              <a:cs typeface="EB Garamond"/>
              <a:sym typeface="EB Garamond"/>
            </a:endParaRPr>
          </a:p>
          <a:p>
            <a:pPr indent="-304800" lvl="0" marL="457200" rtl="0" algn="l">
              <a:spcBef>
                <a:spcPts val="0"/>
              </a:spcBef>
              <a:spcAft>
                <a:spcPts val="0"/>
              </a:spcAft>
              <a:buSzPts val="1200"/>
              <a:buFont typeface="EB Garamond"/>
              <a:buChar char="●"/>
            </a:pPr>
            <a:r>
              <a:rPr lang="en" sz="1200">
                <a:latin typeface="EB Garamond"/>
                <a:ea typeface="EB Garamond"/>
                <a:cs typeface="EB Garamond"/>
                <a:sym typeface="EB Garamond"/>
              </a:rPr>
              <a:t>Personal interaction with memories, and reinforcement by looking at them once more, cements them more in the mind than simply trying to remember</a:t>
            </a:r>
            <a:endParaRPr sz="1200">
              <a:latin typeface="EB Garamond"/>
              <a:ea typeface="EB Garamond"/>
              <a:cs typeface="EB Garamond"/>
              <a:sym typeface="EB Garamond"/>
            </a:endParaRPr>
          </a:p>
          <a:p>
            <a:pPr indent="-304800" lvl="0" marL="457200" rtl="0" algn="l">
              <a:spcBef>
                <a:spcPts val="0"/>
              </a:spcBef>
              <a:spcAft>
                <a:spcPts val="0"/>
              </a:spcAft>
              <a:buSzPts val="1200"/>
              <a:buFont typeface="EB Garamond"/>
              <a:buChar char="●"/>
            </a:pPr>
            <a:r>
              <a:rPr lang="en" sz="1200">
                <a:latin typeface="EB Garamond"/>
                <a:ea typeface="EB Garamond"/>
                <a:cs typeface="EB Garamond"/>
                <a:sym typeface="EB Garamond"/>
              </a:rPr>
              <a:t>This method allows for recollection even if there is no emotional tie with the word.</a:t>
            </a:r>
            <a:endParaRPr sz="1200">
              <a:latin typeface="EB Garamond"/>
              <a:ea typeface="EB Garamond"/>
              <a:cs typeface="EB Garamond"/>
              <a:sym typeface="EB Garamond"/>
            </a:endParaRPr>
          </a:p>
          <a:p>
            <a:pPr indent="-304800" lvl="0" marL="457200" rtl="0" algn="l">
              <a:spcBef>
                <a:spcPts val="0"/>
              </a:spcBef>
              <a:spcAft>
                <a:spcPts val="0"/>
              </a:spcAft>
              <a:buSzPts val="1200"/>
              <a:buFont typeface="EB Garamond"/>
              <a:buChar char="●"/>
            </a:pPr>
            <a:r>
              <a:rPr lang="en" sz="1200">
                <a:latin typeface="EB Garamond"/>
                <a:ea typeface="EB Garamond"/>
                <a:cs typeface="EB Garamond"/>
                <a:sym typeface="EB Garamond"/>
              </a:rPr>
              <a:t>The more interaction, the better the recollection</a:t>
            </a:r>
            <a:endParaRPr sz="1200">
              <a:latin typeface="EB Garamond"/>
              <a:ea typeface="EB Garamond"/>
              <a:cs typeface="EB Garamond"/>
              <a:sym typeface="EB Garamond"/>
            </a:endParaRPr>
          </a:p>
        </p:txBody>
      </p:sp>
      <p:pic>
        <p:nvPicPr>
          <p:cNvPr id="473" name="Google Shape;473;p50"/>
          <p:cNvPicPr preferRelativeResize="0"/>
          <p:nvPr/>
        </p:nvPicPr>
        <p:blipFill rotWithShape="1">
          <a:blip r:embed="rId3">
            <a:alphaModFix/>
          </a:blip>
          <a:srcRect b="21216" l="0" r="0" t="0"/>
          <a:stretch/>
        </p:blipFill>
        <p:spPr>
          <a:xfrm>
            <a:off x="485550" y="1032025"/>
            <a:ext cx="2503500" cy="2629500"/>
          </a:xfrm>
          <a:prstGeom prst="roundRect">
            <a:avLst>
              <a:gd fmla="val 16667" name="adj"/>
            </a:avLst>
          </a:prstGeom>
          <a:noFill/>
          <a:ln cap="flat" cmpd="sng" w="19050">
            <a:solidFill>
              <a:schemeClr val="dk2"/>
            </a:solidFill>
            <a:prstDash val="solid"/>
            <a:round/>
            <a:headEnd len="sm" w="sm" type="none"/>
            <a:tailEnd len="sm" w="sm" type="none"/>
          </a:ln>
        </p:spPr>
      </p:pic>
      <p:sp>
        <p:nvSpPr>
          <p:cNvPr id="474" name="Google Shape;474;p50"/>
          <p:cNvSpPr txBox="1"/>
          <p:nvPr>
            <p:ph type="title"/>
          </p:nvPr>
        </p:nvSpPr>
        <p:spPr>
          <a:xfrm>
            <a:off x="3553800" y="157200"/>
            <a:ext cx="39318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i="1" lang="en" sz="3400">
                <a:solidFill>
                  <a:schemeClr val="dk2"/>
                </a:solidFill>
                <a:latin typeface="EB Garamond"/>
                <a:ea typeface="EB Garamond"/>
                <a:cs typeface="EB Garamond"/>
                <a:sym typeface="EB Garamond"/>
              </a:rPr>
              <a:t>Result #2</a:t>
            </a:r>
            <a:r>
              <a:rPr b="1" i="1" lang="en" sz="1800">
                <a:solidFill>
                  <a:schemeClr val="dk2"/>
                </a:solidFill>
                <a:latin typeface="EB Garamond"/>
                <a:ea typeface="EB Garamond"/>
                <a:cs typeface="EB Garamond"/>
                <a:sym typeface="EB Garamond"/>
              </a:rPr>
              <a:t> (cont’d)</a:t>
            </a:r>
            <a:endParaRPr b="1" i="1" sz="1800">
              <a:solidFill>
                <a:schemeClr val="dk2"/>
              </a:solidFill>
              <a:latin typeface="EB Garamond"/>
              <a:ea typeface="EB Garamond"/>
              <a:cs typeface="EB Garamond"/>
              <a:sym typeface="EB Garamond"/>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8" name="Shape 478"/>
        <p:cNvGrpSpPr/>
        <p:nvPr/>
      </p:nvGrpSpPr>
      <p:grpSpPr>
        <a:xfrm>
          <a:off x="0" y="0"/>
          <a:ext cx="0" cy="0"/>
          <a:chOff x="0" y="0"/>
          <a:chExt cx="0" cy="0"/>
        </a:xfrm>
      </p:grpSpPr>
      <p:sp>
        <p:nvSpPr>
          <p:cNvPr id="479" name="Google Shape;479;p51"/>
          <p:cNvSpPr txBox="1"/>
          <p:nvPr/>
        </p:nvSpPr>
        <p:spPr>
          <a:xfrm>
            <a:off x="1185100" y="3987125"/>
            <a:ext cx="1797000" cy="432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EB Garamond"/>
                <a:ea typeface="EB Garamond"/>
                <a:cs typeface="EB Garamond"/>
                <a:sym typeface="EB Garamond"/>
              </a:rPr>
              <a:t>Rydham Goyal</a:t>
            </a:r>
            <a:endParaRPr b="1">
              <a:solidFill>
                <a:schemeClr val="dk2"/>
              </a:solidFill>
              <a:latin typeface="EB Garamond"/>
              <a:ea typeface="EB Garamond"/>
              <a:cs typeface="EB Garamond"/>
              <a:sym typeface="EB Garamond"/>
            </a:endParaRPr>
          </a:p>
          <a:p>
            <a:pPr indent="0" lvl="0" marL="0" rtl="0" algn="ctr">
              <a:spcBef>
                <a:spcPts val="0"/>
              </a:spcBef>
              <a:spcAft>
                <a:spcPts val="0"/>
              </a:spcAft>
              <a:buNone/>
            </a:pPr>
            <a:r>
              <a:rPr lang="en">
                <a:solidFill>
                  <a:schemeClr val="dk1"/>
                </a:solidFill>
                <a:latin typeface="EB Garamond"/>
                <a:ea typeface="EB Garamond"/>
                <a:cs typeface="EB Garamond"/>
                <a:sym typeface="EB Garamond"/>
              </a:rPr>
              <a:t>Graduate Student</a:t>
            </a:r>
            <a:endParaRPr>
              <a:solidFill>
                <a:schemeClr val="dk1"/>
              </a:solidFill>
              <a:latin typeface="EB Garamond"/>
              <a:ea typeface="EB Garamond"/>
              <a:cs typeface="EB Garamond"/>
              <a:sym typeface="EB Garamond"/>
            </a:endParaRPr>
          </a:p>
        </p:txBody>
      </p:sp>
      <p:sp>
        <p:nvSpPr>
          <p:cNvPr id="480" name="Google Shape;480;p51"/>
          <p:cNvSpPr/>
          <p:nvPr/>
        </p:nvSpPr>
        <p:spPr>
          <a:xfrm>
            <a:off x="3665725" y="1237675"/>
            <a:ext cx="2452500" cy="2218200"/>
          </a:xfrm>
          <a:prstGeom prst="foldedCorner">
            <a:avLst>
              <a:gd fmla="val 16667" name="adj"/>
            </a:avLst>
          </a:prstGeom>
          <a:solidFill>
            <a:schemeClr val="accen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Open Sans"/>
              <a:ea typeface="Open Sans"/>
              <a:cs typeface="Open Sans"/>
              <a:sym typeface="Open Sans"/>
            </a:endParaRPr>
          </a:p>
        </p:txBody>
      </p:sp>
      <p:sp>
        <p:nvSpPr>
          <p:cNvPr id="481" name="Google Shape;481;p51"/>
          <p:cNvSpPr txBox="1"/>
          <p:nvPr/>
        </p:nvSpPr>
        <p:spPr>
          <a:xfrm>
            <a:off x="3761925" y="1324275"/>
            <a:ext cx="2097300" cy="1462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200">
                <a:latin typeface="EB Garamond"/>
                <a:ea typeface="EB Garamond"/>
                <a:cs typeface="EB Garamond"/>
                <a:sym typeface="EB Garamond"/>
              </a:rPr>
              <a:t>What Worked:</a:t>
            </a:r>
            <a:endParaRPr b="1" sz="1200">
              <a:latin typeface="EB Garamond"/>
              <a:ea typeface="EB Garamond"/>
              <a:cs typeface="EB Garamond"/>
              <a:sym typeface="EB Garamond"/>
            </a:endParaRPr>
          </a:p>
          <a:p>
            <a:pPr indent="-304800" lvl="0" marL="457200" rtl="0" algn="l">
              <a:spcBef>
                <a:spcPts val="0"/>
              </a:spcBef>
              <a:spcAft>
                <a:spcPts val="0"/>
              </a:spcAft>
              <a:buSzPts val="1200"/>
              <a:buFont typeface="EB Garamond"/>
              <a:buChar char="●"/>
            </a:pPr>
            <a:r>
              <a:rPr lang="en" sz="1200">
                <a:latin typeface="EB Garamond"/>
                <a:ea typeface="EB Garamond"/>
                <a:cs typeface="EB Garamond"/>
                <a:sym typeface="EB Garamond"/>
              </a:rPr>
              <a:t>9/12 words recollected, all 6/6 words drawn were remembered</a:t>
            </a:r>
            <a:endParaRPr sz="1200">
              <a:latin typeface="EB Garamond"/>
              <a:ea typeface="EB Garamond"/>
              <a:cs typeface="EB Garamond"/>
              <a:sym typeface="EB Garamond"/>
            </a:endParaRPr>
          </a:p>
          <a:p>
            <a:pPr indent="-304800" lvl="0" marL="457200" rtl="0" algn="l">
              <a:spcBef>
                <a:spcPts val="0"/>
              </a:spcBef>
              <a:spcAft>
                <a:spcPts val="0"/>
              </a:spcAft>
              <a:buSzPts val="1200"/>
              <a:buFont typeface="EB Garamond"/>
              <a:buChar char="●"/>
            </a:pPr>
            <a:r>
              <a:rPr lang="en" sz="1200">
                <a:latin typeface="EB Garamond"/>
                <a:ea typeface="EB Garamond"/>
                <a:cs typeface="EB Garamond"/>
                <a:sym typeface="EB Garamond"/>
              </a:rPr>
              <a:t>“I started by recounting words I didn’t draw, since I found those most difficult to remember. The others were easy”</a:t>
            </a:r>
            <a:endParaRPr sz="1200">
              <a:latin typeface="EB Garamond"/>
              <a:ea typeface="EB Garamond"/>
              <a:cs typeface="EB Garamond"/>
              <a:sym typeface="EB Garamond"/>
            </a:endParaRPr>
          </a:p>
          <a:p>
            <a:pPr indent="-304800" lvl="0" marL="457200" rtl="0" algn="l">
              <a:spcBef>
                <a:spcPts val="0"/>
              </a:spcBef>
              <a:spcAft>
                <a:spcPts val="0"/>
              </a:spcAft>
              <a:buSzPts val="1200"/>
              <a:buFont typeface="EB Garamond"/>
              <a:buChar char="●"/>
            </a:pPr>
            <a:r>
              <a:rPr lang="en" sz="1200">
                <a:latin typeface="EB Garamond"/>
                <a:ea typeface="EB Garamond"/>
                <a:cs typeface="EB Garamond"/>
                <a:sym typeface="EB Garamond"/>
              </a:rPr>
              <a:t>Enjoyed interacting with the words!</a:t>
            </a:r>
            <a:endParaRPr sz="1200">
              <a:latin typeface="EB Garamond"/>
              <a:ea typeface="EB Garamond"/>
              <a:cs typeface="EB Garamond"/>
              <a:sym typeface="EB Garamond"/>
            </a:endParaRPr>
          </a:p>
        </p:txBody>
      </p:sp>
      <p:sp>
        <p:nvSpPr>
          <p:cNvPr id="482" name="Google Shape;482;p51"/>
          <p:cNvSpPr/>
          <p:nvPr/>
        </p:nvSpPr>
        <p:spPr>
          <a:xfrm>
            <a:off x="6441925" y="1572225"/>
            <a:ext cx="2285400" cy="1258800"/>
          </a:xfrm>
          <a:prstGeom prst="foldedCorner">
            <a:avLst>
              <a:gd fmla="val 16667" name="adj"/>
            </a:avLst>
          </a:prstGeom>
          <a:solidFill>
            <a:schemeClr val="accen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Open Sans"/>
              <a:ea typeface="Open Sans"/>
              <a:cs typeface="Open Sans"/>
              <a:sym typeface="Open Sans"/>
            </a:endParaRPr>
          </a:p>
        </p:txBody>
      </p:sp>
      <p:sp>
        <p:nvSpPr>
          <p:cNvPr id="483" name="Google Shape;483;p51"/>
          <p:cNvSpPr txBox="1"/>
          <p:nvPr/>
        </p:nvSpPr>
        <p:spPr>
          <a:xfrm>
            <a:off x="6403600" y="1653375"/>
            <a:ext cx="2191500" cy="2050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200">
                <a:latin typeface="EB Garamond"/>
                <a:ea typeface="EB Garamond"/>
                <a:cs typeface="EB Garamond"/>
                <a:sym typeface="EB Garamond"/>
              </a:rPr>
              <a:t>What Didn’t Work:</a:t>
            </a:r>
            <a:endParaRPr b="1" sz="1200">
              <a:latin typeface="EB Garamond"/>
              <a:ea typeface="EB Garamond"/>
              <a:cs typeface="EB Garamond"/>
              <a:sym typeface="EB Garamond"/>
            </a:endParaRPr>
          </a:p>
          <a:p>
            <a:pPr indent="-304800" lvl="0" marL="457200" rtl="0" algn="l">
              <a:spcBef>
                <a:spcPts val="0"/>
              </a:spcBef>
              <a:spcAft>
                <a:spcPts val="0"/>
              </a:spcAft>
              <a:buSzPts val="1200"/>
              <a:buFont typeface="EB Garamond"/>
              <a:buChar char="●"/>
            </a:pPr>
            <a:r>
              <a:rPr lang="en" sz="1200">
                <a:latin typeface="EB Garamond"/>
                <a:ea typeface="EB Garamond"/>
                <a:cs typeface="EB Garamond"/>
                <a:sym typeface="EB Garamond"/>
              </a:rPr>
              <a:t>Tedious to stop routine in day/conversations to look through his drawings</a:t>
            </a:r>
            <a:endParaRPr sz="1200">
              <a:latin typeface="EB Garamond"/>
              <a:ea typeface="EB Garamond"/>
              <a:cs typeface="EB Garamond"/>
              <a:sym typeface="EB Garamond"/>
            </a:endParaRPr>
          </a:p>
          <a:p>
            <a:pPr indent="0" lvl="0" marL="457200" rtl="0" algn="l">
              <a:spcBef>
                <a:spcPts val="0"/>
              </a:spcBef>
              <a:spcAft>
                <a:spcPts val="0"/>
              </a:spcAft>
              <a:buNone/>
            </a:pPr>
            <a:r>
              <a:t/>
            </a:r>
            <a:endParaRPr sz="1200">
              <a:latin typeface="EB Garamond"/>
              <a:ea typeface="EB Garamond"/>
              <a:cs typeface="EB Garamond"/>
              <a:sym typeface="EB Garamond"/>
            </a:endParaRPr>
          </a:p>
        </p:txBody>
      </p:sp>
      <p:sp>
        <p:nvSpPr>
          <p:cNvPr id="484" name="Google Shape;484;p51"/>
          <p:cNvSpPr/>
          <p:nvPr/>
        </p:nvSpPr>
        <p:spPr>
          <a:xfrm>
            <a:off x="3665725" y="3703875"/>
            <a:ext cx="5061600" cy="1115400"/>
          </a:xfrm>
          <a:prstGeom prst="foldedCorner">
            <a:avLst>
              <a:gd fmla="val 16667" name="adj"/>
            </a:avLst>
          </a:prstGeom>
          <a:solidFill>
            <a:schemeClr val="accen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Open Sans"/>
              <a:ea typeface="Open Sans"/>
              <a:cs typeface="Open Sans"/>
              <a:sym typeface="Open Sans"/>
            </a:endParaRPr>
          </a:p>
        </p:txBody>
      </p:sp>
      <p:sp>
        <p:nvSpPr>
          <p:cNvPr id="485" name="Google Shape;485;p51"/>
          <p:cNvSpPr txBox="1"/>
          <p:nvPr/>
        </p:nvSpPr>
        <p:spPr>
          <a:xfrm>
            <a:off x="3878775" y="3790475"/>
            <a:ext cx="4644900" cy="826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200">
                <a:latin typeface="EB Garamond"/>
                <a:ea typeface="EB Garamond"/>
                <a:cs typeface="EB Garamond"/>
                <a:sym typeface="EB Garamond"/>
              </a:rPr>
              <a:t>Key Learnings &amp; Implications: </a:t>
            </a:r>
            <a:endParaRPr b="1" sz="1200">
              <a:latin typeface="EB Garamond"/>
              <a:ea typeface="EB Garamond"/>
              <a:cs typeface="EB Garamond"/>
              <a:sym typeface="EB Garamond"/>
            </a:endParaRPr>
          </a:p>
          <a:p>
            <a:pPr indent="-304800" lvl="0" marL="457200" rtl="0" algn="l">
              <a:spcBef>
                <a:spcPts val="0"/>
              </a:spcBef>
              <a:spcAft>
                <a:spcPts val="0"/>
              </a:spcAft>
              <a:buSzPts val="1200"/>
              <a:buFont typeface="EB Garamond"/>
              <a:buChar char="●"/>
            </a:pPr>
            <a:r>
              <a:rPr lang="en" sz="1200">
                <a:latin typeface="EB Garamond"/>
                <a:ea typeface="EB Garamond"/>
                <a:cs typeface="EB Garamond"/>
                <a:sym typeface="EB Garamond"/>
              </a:rPr>
              <a:t>Assumption proven true! </a:t>
            </a:r>
            <a:r>
              <a:rPr lang="en" sz="1100"/>
              <a:t> Writing and reviewing makes the user significantly more likely to cement memory</a:t>
            </a:r>
            <a:endParaRPr sz="1100"/>
          </a:p>
          <a:p>
            <a:pPr indent="-298450" lvl="0" marL="457200" rtl="0" algn="l">
              <a:spcBef>
                <a:spcPts val="0"/>
              </a:spcBef>
              <a:spcAft>
                <a:spcPts val="0"/>
              </a:spcAft>
              <a:buSzPts val="1100"/>
              <a:buChar char="●"/>
            </a:pPr>
            <a:r>
              <a:rPr lang="en" sz="1100"/>
              <a:t>Found interacting with what needs to be remembered much more enjoyable than not.</a:t>
            </a:r>
            <a:endParaRPr sz="1100"/>
          </a:p>
        </p:txBody>
      </p:sp>
      <p:pic>
        <p:nvPicPr>
          <p:cNvPr id="486" name="Google Shape;486;p51"/>
          <p:cNvPicPr preferRelativeResize="0"/>
          <p:nvPr/>
        </p:nvPicPr>
        <p:blipFill rotWithShape="1">
          <a:blip r:embed="rId3">
            <a:alphaModFix/>
          </a:blip>
          <a:srcRect b="20280" l="15987" r="0" t="0"/>
          <a:stretch/>
        </p:blipFill>
        <p:spPr>
          <a:xfrm>
            <a:off x="349625" y="503250"/>
            <a:ext cx="1797000" cy="1729200"/>
          </a:xfrm>
          <a:prstGeom prst="roundRect">
            <a:avLst>
              <a:gd fmla="val 16667" name="adj"/>
            </a:avLst>
          </a:prstGeom>
          <a:noFill/>
          <a:ln cap="flat" cmpd="sng" w="19050">
            <a:solidFill>
              <a:schemeClr val="dk2"/>
            </a:solidFill>
            <a:prstDash val="solid"/>
            <a:round/>
            <a:headEnd len="sm" w="sm" type="none"/>
            <a:tailEnd len="sm" w="sm" type="none"/>
          </a:ln>
        </p:spPr>
      </p:pic>
      <p:pic>
        <p:nvPicPr>
          <p:cNvPr id="487" name="Google Shape;487;p51"/>
          <p:cNvPicPr preferRelativeResize="0"/>
          <p:nvPr/>
        </p:nvPicPr>
        <p:blipFill rotWithShape="1">
          <a:blip r:embed="rId4">
            <a:alphaModFix/>
          </a:blip>
          <a:srcRect b="10604" l="0" r="0" t="10612"/>
          <a:stretch/>
        </p:blipFill>
        <p:spPr>
          <a:xfrm>
            <a:off x="1491150" y="1739975"/>
            <a:ext cx="1952100" cy="2050500"/>
          </a:xfrm>
          <a:prstGeom prst="roundRect">
            <a:avLst>
              <a:gd fmla="val 16667" name="adj"/>
            </a:avLst>
          </a:prstGeom>
          <a:noFill/>
          <a:ln cap="flat" cmpd="sng" w="19050">
            <a:solidFill>
              <a:schemeClr val="dk2"/>
            </a:solidFill>
            <a:prstDash val="solid"/>
            <a:round/>
            <a:headEnd len="sm" w="sm" type="none"/>
            <a:tailEnd len="sm" w="sm" type="none"/>
          </a:ln>
        </p:spPr>
      </p:pic>
      <p:sp>
        <p:nvSpPr>
          <p:cNvPr id="488" name="Google Shape;488;p51"/>
          <p:cNvSpPr txBox="1"/>
          <p:nvPr>
            <p:ph type="title"/>
          </p:nvPr>
        </p:nvSpPr>
        <p:spPr>
          <a:xfrm>
            <a:off x="3553800" y="157200"/>
            <a:ext cx="39318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i="1" lang="en" sz="3400">
                <a:solidFill>
                  <a:schemeClr val="dk2"/>
                </a:solidFill>
                <a:latin typeface="EB Garamond"/>
                <a:ea typeface="EB Garamond"/>
                <a:cs typeface="EB Garamond"/>
                <a:sym typeface="EB Garamond"/>
              </a:rPr>
              <a:t>Result #2</a:t>
            </a:r>
            <a:r>
              <a:rPr b="1" i="1" lang="en" sz="1800">
                <a:solidFill>
                  <a:schemeClr val="dk2"/>
                </a:solidFill>
                <a:latin typeface="EB Garamond"/>
                <a:ea typeface="EB Garamond"/>
                <a:cs typeface="EB Garamond"/>
                <a:sym typeface="EB Garamond"/>
              </a:rPr>
              <a:t> (cont’d)</a:t>
            </a:r>
            <a:endParaRPr b="1" i="1" sz="1800">
              <a:solidFill>
                <a:schemeClr val="dk2"/>
              </a:solidFill>
              <a:latin typeface="EB Garamond"/>
              <a:ea typeface="EB Garamond"/>
              <a:cs typeface="EB Garamond"/>
              <a:sym typeface="EB Garamond"/>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2" name="Shape 492"/>
        <p:cNvGrpSpPr/>
        <p:nvPr/>
      </p:nvGrpSpPr>
      <p:grpSpPr>
        <a:xfrm>
          <a:off x="0" y="0"/>
          <a:ext cx="0" cy="0"/>
          <a:chOff x="0" y="0"/>
          <a:chExt cx="0" cy="0"/>
        </a:xfrm>
      </p:grpSpPr>
      <p:sp>
        <p:nvSpPr>
          <p:cNvPr id="493" name="Google Shape;493;p52"/>
          <p:cNvSpPr txBox="1"/>
          <p:nvPr>
            <p:ph idx="4294967295" type="subTitle"/>
          </p:nvPr>
        </p:nvSpPr>
        <p:spPr>
          <a:xfrm>
            <a:off x="1360350" y="155450"/>
            <a:ext cx="6423300" cy="931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i="1" lang="en" sz="2600">
                <a:latin typeface="EB Garamond"/>
                <a:ea typeface="EB Garamond"/>
                <a:cs typeface="EB Garamond"/>
                <a:sym typeface="EB Garamond"/>
              </a:rPr>
              <a:t>How might we</a:t>
            </a:r>
            <a:r>
              <a:rPr lang="en" sz="2600">
                <a:latin typeface="EB Garamond"/>
                <a:ea typeface="EB Garamond"/>
                <a:cs typeface="EB Garamond"/>
                <a:sym typeface="EB Garamond"/>
              </a:rPr>
              <a:t> </a:t>
            </a:r>
            <a:r>
              <a:rPr i="1" lang="en" sz="2600">
                <a:latin typeface="EB Garamond"/>
                <a:ea typeface="EB Garamond"/>
                <a:cs typeface="EB Garamond"/>
                <a:sym typeface="EB Garamond"/>
              </a:rPr>
              <a:t>offer people the chance to leave a lasting legacy?</a:t>
            </a:r>
            <a:endParaRPr i="1" sz="2600">
              <a:latin typeface="EB Garamond"/>
              <a:ea typeface="EB Garamond"/>
              <a:cs typeface="EB Garamond"/>
              <a:sym typeface="EB Garamond"/>
            </a:endParaRPr>
          </a:p>
        </p:txBody>
      </p:sp>
      <p:pic>
        <p:nvPicPr>
          <p:cNvPr id="494" name="Google Shape;494;p52"/>
          <p:cNvPicPr preferRelativeResize="0"/>
          <p:nvPr/>
        </p:nvPicPr>
        <p:blipFill rotWithShape="1">
          <a:blip r:embed="rId3">
            <a:alphaModFix/>
          </a:blip>
          <a:srcRect b="0" l="16641" r="16634" t="0"/>
          <a:stretch/>
        </p:blipFill>
        <p:spPr>
          <a:xfrm>
            <a:off x="5946200" y="1782600"/>
            <a:ext cx="2844000" cy="2844000"/>
          </a:xfrm>
          <a:prstGeom prst="roundRect">
            <a:avLst>
              <a:gd fmla="val 16667" name="adj"/>
            </a:avLst>
          </a:prstGeom>
          <a:noFill/>
          <a:ln cap="flat" cmpd="sng" w="19050">
            <a:solidFill>
              <a:schemeClr val="dk2"/>
            </a:solidFill>
            <a:prstDash val="solid"/>
            <a:round/>
            <a:headEnd len="sm" w="sm" type="none"/>
            <a:tailEnd len="sm" w="sm" type="none"/>
          </a:ln>
        </p:spPr>
      </p:pic>
      <p:sp>
        <p:nvSpPr>
          <p:cNvPr id="495" name="Google Shape;495;p52"/>
          <p:cNvSpPr txBox="1"/>
          <p:nvPr/>
        </p:nvSpPr>
        <p:spPr>
          <a:xfrm>
            <a:off x="109650" y="1257325"/>
            <a:ext cx="5646900" cy="1343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000">
                <a:solidFill>
                  <a:schemeClr val="dk1"/>
                </a:solidFill>
                <a:latin typeface="EB Garamond"/>
                <a:ea typeface="EB Garamond"/>
                <a:cs typeface="EB Garamond"/>
                <a:sym typeface="EB Garamond"/>
              </a:rPr>
              <a:t>Solution</a:t>
            </a:r>
            <a:endParaRPr b="1" sz="2000">
              <a:solidFill>
                <a:schemeClr val="dk1"/>
              </a:solidFill>
              <a:latin typeface="EB Garamond"/>
              <a:ea typeface="EB Garamond"/>
              <a:cs typeface="EB Garamond"/>
              <a:sym typeface="EB Garamond"/>
            </a:endParaRPr>
          </a:p>
          <a:p>
            <a:pPr indent="0" lvl="0" marL="0" rtl="0" algn="ctr">
              <a:spcBef>
                <a:spcPts val="0"/>
              </a:spcBef>
              <a:spcAft>
                <a:spcPts val="0"/>
              </a:spcAft>
              <a:buNone/>
            </a:pPr>
            <a:r>
              <a:rPr lang="en" sz="2000">
                <a:solidFill>
                  <a:schemeClr val="dk1"/>
                </a:solidFill>
                <a:latin typeface="EB Garamond"/>
                <a:ea typeface="EB Garamond"/>
                <a:cs typeface="EB Garamond"/>
                <a:sym typeface="EB Garamond"/>
              </a:rPr>
              <a:t>An AR app where you can leave stories, photos, and memories for loved ones in a physical space that persist throughout time.</a:t>
            </a:r>
            <a:endParaRPr sz="2000">
              <a:solidFill>
                <a:schemeClr val="dk1"/>
              </a:solidFill>
              <a:latin typeface="EB Garamond"/>
              <a:ea typeface="EB Garamond"/>
              <a:cs typeface="EB Garamond"/>
              <a:sym typeface="EB Garamond"/>
            </a:endParaRPr>
          </a:p>
          <a:p>
            <a:pPr indent="0" lvl="0" marL="0" rtl="0" algn="ctr">
              <a:spcBef>
                <a:spcPts val="0"/>
              </a:spcBef>
              <a:spcAft>
                <a:spcPts val="0"/>
              </a:spcAft>
              <a:buNone/>
            </a:pPr>
            <a:r>
              <a:t/>
            </a:r>
            <a:endParaRPr sz="2000">
              <a:solidFill>
                <a:schemeClr val="dk1"/>
              </a:solidFill>
              <a:latin typeface="EB Garamond"/>
              <a:ea typeface="EB Garamond"/>
              <a:cs typeface="EB Garamond"/>
              <a:sym typeface="EB Garamond"/>
            </a:endParaRPr>
          </a:p>
          <a:p>
            <a:pPr indent="0" lvl="0" marL="0" rtl="0" algn="l">
              <a:spcBef>
                <a:spcPts val="0"/>
              </a:spcBef>
              <a:spcAft>
                <a:spcPts val="0"/>
              </a:spcAft>
              <a:buNone/>
            </a:pPr>
            <a:r>
              <a:t/>
            </a:r>
            <a:endParaRPr b="1" sz="2000">
              <a:solidFill>
                <a:schemeClr val="accent2"/>
              </a:solidFill>
              <a:latin typeface="EB Garamond"/>
              <a:ea typeface="EB Garamond"/>
              <a:cs typeface="EB Garamond"/>
              <a:sym typeface="EB Garamond"/>
            </a:endParaRPr>
          </a:p>
          <a:p>
            <a:pPr indent="0" lvl="0" marL="0" rtl="0" algn="l">
              <a:spcBef>
                <a:spcPts val="0"/>
              </a:spcBef>
              <a:spcAft>
                <a:spcPts val="0"/>
              </a:spcAft>
              <a:buNone/>
            </a:pPr>
            <a:r>
              <a:t/>
            </a:r>
            <a:endParaRPr>
              <a:latin typeface="Open Sans"/>
              <a:ea typeface="Open Sans"/>
              <a:cs typeface="Open Sans"/>
              <a:sym typeface="Open Sans"/>
            </a:endParaRPr>
          </a:p>
        </p:txBody>
      </p:sp>
      <p:sp>
        <p:nvSpPr>
          <p:cNvPr id="496" name="Google Shape;496;p52"/>
          <p:cNvSpPr/>
          <p:nvPr/>
        </p:nvSpPr>
        <p:spPr>
          <a:xfrm>
            <a:off x="636900" y="2770500"/>
            <a:ext cx="4371300" cy="2211300"/>
          </a:xfrm>
          <a:prstGeom prst="cloudCallout">
            <a:avLst>
              <a:gd fmla="val -20833" name="adj1"/>
              <a:gd fmla="val 62500" name="adj2"/>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Open Sans"/>
              <a:ea typeface="Open Sans"/>
              <a:cs typeface="Open Sans"/>
              <a:sym typeface="Open Sans"/>
            </a:endParaRPr>
          </a:p>
        </p:txBody>
      </p:sp>
      <p:sp>
        <p:nvSpPr>
          <p:cNvPr id="497" name="Google Shape;497;p52"/>
          <p:cNvSpPr txBox="1"/>
          <p:nvPr/>
        </p:nvSpPr>
        <p:spPr>
          <a:xfrm>
            <a:off x="1119900" y="3034050"/>
            <a:ext cx="3405300" cy="1684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000">
                <a:latin typeface="EB Garamond"/>
                <a:ea typeface="EB Garamond"/>
                <a:cs typeface="EB Garamond"/>
                <a:sym typeface="EB Garamond"/>
              </a:rPr>
              <a:t>Key Assumption</a:t>
            </a:r>
            <a:endParaRPr b="1" sz="2000">
              <a:latin typeface="EB Garamond"/>
              <a:ea typeface="EB Garamond"/>
              <a:cs typeface="EB Garamond"/>
              <a:sym typeface="EB Garamond"/>
            </a:endParaRPr>
          </a:p>
          <a:p>
            <a:pPr indent="0" lvl="0" marL="0" rtl="0" algn="ctr">
              <a:spcBef>
                <a:spcPts val="0"/>
              </a:spcBef>
              <a:spcAft>
                <a:spcPts val="0"/>
              </a:spcAft>
              <a:buNone/>
            </a:pPr>
            <a:r>
              <a:rPr lang="en" sz="2000">
                <a:latin typeface="EB Garamond"/>
                <a:ea typeface="EB Garamond"/>
                <a:cs typeface="EB Garamond"/>
                <a:sym typeface="EB Garamond"/>
              </a:rPr>
              <a:t>People would enjoy tagging locations and objects with stories and sharing these tags with others.</a:t>
            </a:r>
            <a:endParaRPr sz="2000">
              <a:latin typeface="EB Garamond"/>
              <a:ea typeface="EB Garamond"/>
              <a:cs typeface="EB Garamond"/>
              <a:sym typeface="EB Garamond"/>
            </a:endParaRPr>
          </a:p>
          <a:p>
            <a:pPr indent="0" lvl="0" marL="0" rtl="0" algn="l">
              <a:spcBef>
                <a:spcPts val="0"/>
              </a:spcBef>
              <a:spcAft>
                <a:spcPts val="0"/>
              </a:spcAft>
              <a:buNone/>
            </a:pPr>
            <a:r>
              <a:t/>
            </a:r>
            <a:endParaRPr>
              <a:latin typeface="Open Sans"/>
              <a:ea typeface="Open Sans"/>
              <a:cs typeface="Open Sans"/>
              <a:sym typeface="Open Sans"/>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1" name="Shape 501"/>
        <p:cNvGrpSpPr/>
        <p:nvPr/>
      </p:nvGrpSpPr>
      <p:grpSpPr>
        <a:xfrm>
          <a:off x="0" y="0"/>
          <a:ext cx="0" cy="0"/>
          <a:chOff x="0" y="0"/>
          <a:chExt cx="0" cy="0"/>
        </a:xfrm>
      </p:grpSpPr>
      <p:sp>
        <p:nvSpPr>
          <p:cNvPr id="502" name="Google Shape;502;p53"/>
          <p:cNvSpPr txBox="1"/>
          <p:nvPr>
            <p:ph type="title"/>
          </p:nvPr>
        </p:nvSpPr>
        <p:spPr>
          <a:xfrm>
            <a:off x="2254800" y="120075"/>
            <a:ext cx="4634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i="1" lang="en" sz="3400">
                <a:solidFill>
                  <a:schemeClr val="dk2"/>
                </a:solidFill>
                <a:latin typeface="EB Garamond"/>
                <a:ea typeface="EB Garamond"/>
                <a:cs typeface="EB Garamond"/>
                <a:sym typeface="EB Garamond"/>
              </a:rPr>
              <a:t>Experience Prototype #3</a:t>
            </a:r>
            <a:endParaRPr b="1" i="1" sz="3400">
              <a:solidFill>
                <a:schemeClr val="dk2"/>
              </a:solidFill>
              <a:latin typeface="EB Garamond"/>
              <a:ea typeface="EB Garamond"/>
              <a:cs typeface="EB Garamond"/>
              <a:sym typeface="EB Garamond"/>
            </a:endParaRPr>
          </a:p>
        </p:txBody>
      </p:sp>
      <p:sp>
        <p:nvSpPr>
          <p:cNvPr id="503" name="Google Shape;503;p53"/>
          <p:cNvSpPr txBox="1"/>
          <p:nvPr>
            <p:ph idx="4294967295" type="subTitle"/>
          </p:nvPr>
        </p:nvSpPr>
        <p:spPr>
          <a:xfrm>
            <a:off x="4358525" y="1549675"/>
            <a:ext cx="4368000" cy="1960800"/>
          </a:xfrm>
          <a:prstGeom prst="rect">
            <a:avLst/>
          </a:prstGeom>
        </p:spPr>
        <p:txBody>
          <a:bodyPr anchorCtr="0" anchor="t" bIns="91425" lIns="91425" spcFirstLastPara="1" rIns="91425" wrap="square" tIns="91425">
            <a:noAutofit/>
          </a:bodyPr>
          <a:lstStyle/>
          <a:p>
            <a:pPr indent="-323850" lvl="0" marL="457200" rtl="0" algn="l">
              <a:spcBef>
                <a:spcPts val="0"/>
              </a:spcBef>
              <a:spcAft>
                <a:spcPts val="0"/>
              </a:spcAft>
              <a:buSzPts val="1500"/>
              <a:buFont typeface="Times New Roman"/>
              <a:buChar char="●"/>
            </a:pPr>
            <a:r>
              <a:rPr lang="en" sz="1500">
                <a:latin typeface="Times New Roman"/>
                <a:ea typeface="Times New Roman"/>
                <a:cs typeface="Times New Roman"/>
                <a:sym typeface="Times New Roman"/>
              </a:rPr>
              <a:t>Users were handed a stack of Post It Notes and a pen and </a:t>
            </a:r>
            <a:r>
              <a:rPr lang="en" sz="1500">
                <a:latin typeface="Times New Roman"/>
                <a:ea typeface="Times New Roman"/>
                <a:cs typeface="Times New Roman"/>
                <a:sym typeface="Times New Roman"/>
              </a:rPr>
              <a:t>were told</a:t>
            </a:r>
            <a:r>
              <a:rPr lang="en" sz="1500">
                <a:latin typeface="Times New Roman"/>
                <a:ea typeface="Times New Roman"/>
                <a:cs typeface="Times New Roman"/>
                <a:sym typeface="Times New Roman"/>
              </a:rPr>
              <a:t> to affix them to objects and places along with a short statement about memory pertaining to the object.</a:t>
            </a:r>
            <a:endParaRPr sz="1500">
              <a:latin typeface="Times New Roman"/>
              <a:ea typeface="Times New Roman"/>
              <a:cs typeface="Times New Roman"/>
              <a:sym typeface="Times New Roman"/>
            </a:endParaRPr>
          </a:p>
          <a:p>
            <a:pPr indent="-323850" lvl="0" marL="457200" rtl="0" algn="l">
              <a:spcBef>
                <a:spcPts val="0"/>
              </a:spcBef>
              <a:spcAft>
                <a:spcPts val="0"/>
              </a:spcAft>
              <a:buSzPts val="1500"/>
              <a:buFont typeface="Times New Roman"/>
              <a:buChar char="●"/>
            </a:pPr>
            <a:r>
              <a:rPr lang="en" sz="1500">
                <a:latin typeface="Times New Roman"/>
                <a:ea typeface="Times New Roman"/>
                <a:cs typeface="Times New Roman"/>
                <a:sym typeface="Times New Roman"/>
              </a:rPr>
              <a:t>Additionally, probing questions such as “how would you feel about sharing these with family, friends, and/or strangers?” and “how would you feel if these post-its could remain here forever?” in order to gauge participant engagement.</a:t>
            </a:r>
            <a:endParaRPr sz="1500">
              <a:latin typeface="Times New Roman"/>
              <a:ea typeface="Times New Roman"/>
              <a:cs typeface="Times New Roman"/>
              <a:sym typeface="Times New Roman"/>
            </a:endParaRPr>
          </a:p>
        </p:txBody>
      </p:sp>
      <p:pic>
        <p:nvPicPr>
          <p:cNvPr id="504" name="Google Shape;504;p53"/>
          <p:cNvPicPr preferRelativeResize="0"/>
          <p:nvPr/>
        </p:nvPicPr>
        <p:blipFill rotWithShape="1">
          <a:blip r:embed="rId3">
            <a:alphaModFix/>
          </a:blip>
          <a:srcRect b="13877" l="0" r="0" t="13884"/>
          <a:stretch/>
        </p:blipFill>
        <p:spPr>
          <a:xfrm>
            <a:off x="-201025" y="810775"/>
            <a:ext cx="1952100" cy="2050500"/>
          </a:xfrm>
          <a:prstGeom prst="roundRect">
            <a:avLst>
              <a:gd fmla="val 16667" name="adj"/>
            </a:avLst>
          </a:prstGeom>
          <a:noFill/>
          <a:ln cap="flat" cmpd="sng" w="19050">
            <a:solidFill>
              <a:schemeClr val="dk2"/>
            </a:solidFill>
            <a:prstDash val="solid"/>
            <a:round/>
            <a:headEnd len="sm" w="sm" type="none"/>
            <a:tailEnd len="sm" w="sm" type="none"/>
          </a:ln>
        </p:spPr>
      </p:pic>
      <p:sp>
        <p:nvSpPr>
          <p:cNvPr id="505" name="Google Shape;505;p53"/>
          <p:cNvSpPr txBox="1"/>
          <p:nvPr>
            <p:ph idx="4294967295" type="subTitle"/>
          </p:nvPr>
        </p:nvSpPr>
        <p:spPr>
          <a:xfrm>
            <a:off x="4358525" y="1176475"/>
            <a:ext cx="3289500" cy="487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sz="1800">
                <a:solidFill>
                  <a:srgbClr val="BF9000"/>
                </a:solidFill>
                <a:latin typeface="EB Garamond"/>
                <a:ea typeface="EB Garamond"/>
                <a:cs typeface="EB Garamond"/>
                <a:sym typeface="EB Garamond"/>
              </a:rPr>
              <a:t>The Prototype</a:t>
            </a:r>
            <a:endParaRPr b="1" sz="1800">
              <a:solidFill>
                <a:srgbClr val="BF9000"/>
              </a:solidFill>
              <a:latin typeface="EB Garamond"/>
              <a:ea typeface="EB Garamond"/>
              <a:cs typeface="EB Garamond"/>
              <a:sym typeface="EB Garamond"/>
            </a:endParaRPr>
          </a:p>
        </p:txBody>
      </p:sp>
      <p:pic>
        <p:nvPicPr>
          <p:cNvPr id="506" name="Google Shape;506;p53"/>
          <p:cNvPicPr preferRelativeResize="0"/>
          <p:nvPr/>
        </p:nvPicPr>
        <p:blipFill rotWithShape="1">
          <a:blip r:embed="rId4">
            <a:alphaModFix/>
          </a:blip>
          <a:srcRect b="10343" l="0" r="0" t="10335"/>
          <a:stretch/>
        </p:blipFill>
        <p:spPr>
          <a:xfrm>
            <a:off x="2109275" y="1199440"/>
            <a:ext cx="1952100" cy="2050200"/>
          </a:xfrm>
          <a:prstGeom prst="roundRect">
            <a:avLst>
              <a:gd fmla="val 16667" name="adj"/>
            </a:avLst>
          </a:prstGeom>
          <a:noFill/>
          <a:ln cap="flat" cmpd="sng" w="19050">
            <a:solidFill>
              <a:schemeClr val="dk2"/>
            </a:solidFill>
            <a:prstDash val="solid"/>
            <a:round/>
            <a:headEnd len="sm" w="sm" type="none"/>
            <a:tailEnd len="sm" w="sm" type="none"/>
          </a:ln>
        </p:spPr>
      </p:pic>
      <p:pic>
        <p:nvPicPr>
          <p:cNvPr id="507" name="Google Shape;507;p53"/>
          <p:cNvPicPr preferRelativeResize="0"/>
          <p:nvPr/>
        </p:nvPicPr>
        <p:blipFill rotWithShape="1">
          <a:blip r:embed="rId5">
            <a:alphaModFix/>
          </a:blip>
          <a:srcRect b="10991" l="0" r="0" t="10999"/>
          <a:stretch/>
        </p:blipFill>
        <p:spPr>
          <a:xfrm>
            <a:off x="514525" y="3414350"/>
            <a:ext cx="1866900" cy="1960800"/>
          </a:xfrm>
          <a:prstGeom prst="roundRect">
            <a:avLst>
              <a:gd fmla="val 16667" name="adj"/>
            </a:avLst>
          </a:prstGeom>
          <a:noFill/>
          <a:ln cap="flat" cmpd="sng" w="19050">
            <a:solidFill>
              <a:schemeClr val="dk2"/>
            </a:solidFill>
            <a:prstDash val="solid"/>
            <a:round/>
            <a:headEnd len="sm" w="sm" type="none"/>
            <a:tailEnd len="sm" w="sm" type="none"/>
          </a:ln>
        </p:spPr>
      </p:pic>
      <p:sp>
        <p:nvSpPr>
          <p:cNvPr id="508" name="Google Shape;508;p53"/>
          <p:cNvSpPr txBox="1"/>
          <p:nvPr>
            <p:ph idx="4294967295" type="subTitle"/>
          </p:nvPr>
        </p:nvSpPr>
        <p:spPr>
          <a:xfrm>
            <a:off x="4353425" y="4141250"/>
            <a:ext cx="3147300" cy="1233900"/>
          </a:xfrm>
          <a:prstGeom prst="rect">
            <a:avLst/>
          </a:prstGeom>
        </p:spPr>
        <p:txBody>
          <a:bodyPr anchorCtr="0" anchor="t" bIns="91425" lIns="91425" spcFirstLastPara="1" rIns="91425" wrap="square" tIns="91425">
            <a:noAutofit/>
          </a:bodyPr>
          <a:lstStyle/>
          <a:p>
            <a:pPr indent="-342900" lvl="0" marL="457200" rtl="0" algn="l">
              <a:spcBef>
                <a:spcPts val="0"/>
              </a:spcBef>
              <a:spcAft>
                <a:spcPts val="0"/>
              </a:spcAft>
              <a:buSzPts val="1800"/>
              <a:buFont typeface="Times New Roman"/>
              <a:buChar char="●"/>
            </a:pPr>
            <a:r>
              <a:rPr lang="en" sz="1800">
                <a:latin typeface="Times New Roman"/>
                <a:ea typeface="Times New Roman"/>
                <a:cs typeface="Times New Roman"/>
                <a:sym typeface="Times New Roman"/>
              </a:rPr>
              <a:t>Pens, Post It Notes</a:t>
            </a:r>
            <a:endParaRPr sz="1800">
              <a:latin typeface="Times New Roman"/>
              <a:ea typeface="Times New Roman"/>
              <a:cs typeface="Times New Roman"/>
              <a:sym typeface="Times New Roman"/>
            </a:endParaRPr>
          </a:p>
          <a:p>
            <a:pPr indent="-342900" lvl="0" marL="457200" rtl="0" algn="l">
              <a:spcBef>
                <a:spcPts val="0"/>
              </a:spcBef>
              <a:spcAft>
                <a:spcPts val="0"/>
              </a:spcAft>
              <a:buSzPts val="1800"/>
              <a:buFont typeface="Times New Roman"/>
              <a:buChar char="●"/>
            </a:pPr>
            <a:r>
              <a:rPr lang="en" sz="1800">
                <a:latin typeface="Times New Roman"/>
                <a:ea typeface="Times New Roman"/>
                <a:cs typeface="Times New Roman"/>
                <a:sym typeface="Times New Roman"/>
              </a:rPr>
              <a:t>Neighborhood Wisteria</a:t>
            </a:r>
            <a:endParaRPr sz="1800">
              <a:latin typeface="Times New Roman"/>
              <a:ea typeface="Times New Roman"/>
              <a:cs typeface="Times New Roman"/>
              <a:sym typeface="Times New Roman"/>
            </a:endParaRPr>
          </a:p>
        </p:txBody>
      </p:sp>
      <p:sp>
        <p:nvSpPr>
          <p:cNvPr id="509" name="Google Shape;509;p53"/>
          <p:cNvSpPr txBox="1"/>
          <p:nvPr>
            <p:ph idx="4294967295" type="subTitle"/>
          </p:nvPr>
        </p:nvSpPr>
        <p:spPr>
          <a:xfrm>
            <a:off x="4282325" y="3755675"/>
            <a:ext cx="3289500" cy="487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sz="1800">
                <a:solidFill>
                  <a:srgbClr val="BF9000"/>
                </a:solidFill>
                <a:latin typeface="EB Garamond"/>
                <a:ea typeface="EB Garamond"/>
                <a:cs typeface="EB Garamond"/>
                <a:sym typeface="EB Garamond"/>
              </a:rPr>
              <a:t>Materials and Environment</a:t>
            </a:r>
            <a:endParaRPr b="1" sz="1800">
              <a:solidFill>
                <a:srgbClr val="BF9000"/>
              </a:solidFill>
              <a:latin typeface="EB Garamond"/>
              <a:ea typeface="EB Garamond"/>
              <a:cs typeface="EB Garamond"/>
              <a:sym typeface="EB Garamond"/>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3" name="Shape 513"/>
        <p:cNvGrpSpPr/>
        <p:nvPr/>
      </p:nvGrpSpPr>
      <p:grpSpPr>
        <a:xfrm>
          <a:off x="0" y="0"/>
          <a:ext cx="0" cy="0"/>
          <a:chOff x="0" y="0"/>
          <a:chExt cx="0" cy="0"/>
        </a:xfrm>
      </p:grpSpPr>
      <p:sp>
        <p:nvSpPr>
          <p:cNvPr id="514" name="Google Shape;514;p54"/>
          <p:cNvSpPr txBox="1"/>
          <p:nvPr>
            <p:ph type="title"/>
          </p:nvPr>
        </p:nvSpPr>
        <p:spPr>
          <a:xfrm>
            <a:off x="3553800" y="157200"/>
            <a:ext cx="2036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i="1" lang="en" sz="3400">
                <a:solidFill>
                  <a:schemeClr val="dk2"/>
                </a:solidFill>
                <a:latin typeface="EB Garamond"/>
                <a:ea typeface="EB Garamond"/>
                <a:cs typeface="EB Garamond"/>
                <a:sym typeface="EB Garamond"/>
              </a:rPr>
              <a:t>Result #3</a:t>
            </a:r>
            <a:endParaRPr b="1" i="1" sz="3400">
              <a:solidFill>
                <a:schemeClr val="dk2"/>
              </a:solidFill>
              <a:latin typeface="EB Garamond"/>
              <a:ea typeface="EB Garamond"/>
              <a:cs typeface="EB Garamond"/>
              <a:sym typeface="EB Garamond"/>
            </a:endParaRPr>
          </a:p>
        </p:txBody>
      </p:sp>
      <p:pic>
        <p:nvPicPr>
          <p:cNvPr id="515" name="Google Shape;515;p54"/>
          <p:cNvPicPr preferRelativeResize="0"/>
          <p:nvPr/>
        </p:nvPicPr>
        <p:blipFill rotWithShape="1">
          <a:blip r:embed="rId3">
            <a:alphaModFix/>
          </a:blip>
          <a:srcRect b="0" l="12502" r="12495" t="0"/>
          <a:stretch/>
        </p:blipFill>
        <p:spPr>
          <a:xfrm rot="-5400000">
            <a:off x="633775" y="1119075"/>
            <a:ext cx="2432400" cy="2432400"/>
          </a:xfrm>
          <a:prstGeom prst="roundRect">
            <a:avLst>
              <a:gd fmla="val 16667" name="adj"/>
            </a:avLst>
          </a:prstGeom>
          <a:noFill/>
          <a:ln cap="flat" cmpd="sng" w="19050">
            <a:solidFill>
              <a:schemeClr val="dk2"/>
            </a:solidFill>
            <a:prstDash val="solid"/>
            <a:round/>
            <a:headEnd len="sm" w="sm" type="none"/>
            <a:tailEnd len="sm" w="sm" type="none"/>
          </a:ln>
        </p:spPr>
      </p:pic>
      <p:sp>
        <p:nvSpPr>
          <p:cNvPr id="516" name="Google Shape;516;p54"/>
          <p:cNvSpPr txBox="1"/>
          <p:nvPr/>
        </p:nvSpPr>
        <p:spPr>
          <a:xfrm>
            <a:off x="951475" y="3711100"/>
            <a:ext cx="1797000" cy="432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EB Garamond"/>
                <a:ea typeface="EB Garamond"/>
                <a:cs typeface="EB Garamond"/>
                <a:sym typeface="EB Garamond"/>
              </a:rPr>
              <a:t>Zac</a:t>
            </a:r>
            <a:endParaRPr b="1">
              <a:solidFill>
                <a:schemeClr val="dk2"/>
              </a:solidFill>
              <a:latin typeface="EB Garamond"/>
              <a:ea typeface="EB Garamond"/>
              <a:cs typeface="EB Garamond"/>
              <a:sym typeface="EB Garamond"/>
            </a:endParaRPr>
          </a:p>
          <a:p>
            <a:pPr indent="0" lvl="0" marL="0" rtl="0" algn="ctr">
              <a:spcBef>
                <a:spcPts val="0"/>
              </a:spcBef>
              <a:spcAft>
                <a:spcPts val="0"/>
              </a:spcAft>
              <a:buNone/>
            </a:pPr>
            <a:r>
              <a:rPr lang="en">
                <a:solidFill>
                  <a:schemeClr val="dk1"/>
                </a:solidFill>
                <a:latin typeface="EB Garamond"/>
                <a:ea typeface="EB Garamond"/>
                <a:cs typeface="EB Garamond"/>
                <a:sym typeface="EB Garamond"/>
              </a:rPr>
              <a:t>Public Policy Student</a:t>
            </a:r>
            <a:endParaRPr>
              <a:solidFill>
                <a:schemeClr val="dk1"/>
              </a:solidFill>
              <a:latin typeface="EB Garamond"/>
              <a:ea typeface="EB Garamond"/>
              <a:cs typeface="EB Garamond"/>
              <a:sym typeface="EB Garamond"/>
            </a:endParaRPr>
          </a:p>
        </p:txBody>
      </p:sp>
      <p:sp>
        <p:nvSpPr>
          <p:cNvPr id="517" name="Google Shape;517;p54"/>
          <p:cNvSpPr/>
          <p:nvPr/>
        </p:nvSpPr>
        <p:spPr>
          <a:xfrm>
            <a:off x="3665725" y="1237675"/>
            <a:ext cx="2504100" cy="1976400"/>
          </a:xfrm>
          <a:prstGeom prst="foldedCorner">
            <a:avLst>
              <a:gd fmla="val 16667" name="adj"/>
            </a:avLst>
          </a:prstGeom>
          <a:solidFill>
            <a:schemeClr val="accen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Open Sans"/>
              <a:ea typeface="Open Sans"/>
              <a:cs typeface="Open Sans"/>
              <a:sym typeface="Open Sans"/>
            </a:endParaRPr>
          </a:p>
        </p:txBody>
      </p:sp>
      <p:sp>
        <p:nvSpPr>
          <p:cNvPr id="518" name="Google Shape;518;p54"/>
          <p:cNvSpPr txBox="1"/>
          <p:nvPr/>
        </p:nvSpPr>
        <p:spPr>
          <a:xfrm>
            <a:off x="3761925" y="1324275"/>
            <a:ext cx="2097300" cy="1462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200">
                <a:latin typeface="EB Garamond"/>
                <a:ea typeface="EB Garamond"/>
                <a:cs typeface="EB Garamond"/>
                <a:sym typeface="EB Garamond"/>
              </a:rPr>
              <a:t>What Worked:</a:t>
            </a:r>
            <a:endParaRPr b="1" sz="1200">
              <a:latin typeface="EB Garamond"/>
              <a:ea typeface="EB Garamond"/>
              <a:cs typeface="EB Garamond"/>
              <a:sym typeface="EB Garamond"/>
            </a:endParaRPr>
          </a:p>
          <a:p>
            <a:pPr indent="-304800" lvl="0" marL="457200" rtl="0" algn="l">
              <a:spcBef>
                <a:spcPts val="0"/>
              </a:spcBef>
              <a:spcAft>
                <a:spcPts val="0"/>
              </a:spcAft>
              <a:buSzPts val="1200"/>
              <a:buFont typeface="EB Garamond"/>
              <a:buChar char="●"/>
            </a:pPr>
            <a:r>
              <a:rPr lang="en" sz="1200">
                <a:solidFill>
                  <a:schemeClr val="dk1"/>
                </a:solidFill>
                <a:latin typeface="EB Garamond"/>
                <a:ea typeface="EB Garamond"/>
                <a:cs typeface="EB Garamond"/>
                <a:sym typeface="EB Garamond"/>
              </a:rPr>
              <a:t>Enjoyed the reflection process</a:t>
            </a:r>
            <a:endParaRPr sz="1200">
              <a:solidFill>
                <a:schemeClr val="dk1"/>
              </a:solidFill>
              <a:latin typeface="EB Garamond"/>
              <a:ea typeface="EB Garamond"/>
              <a:cs typeface="EB Garamond"/>
              <a:sym typeface="EB Garamond"/>
            </a:endParaRPr>
          </a:p>
          <a:p>
            <a:pPr indent="-304800" lvl="0" marL="457200" rtl="0" algn="l">
              <a:spcBef>
                <a:spcPts val="0"/>
              </a:spcBef>
              <a:spcAft>
                <a:spcPts val="0"/>
              </a:spcAft>
              <a:buSzPts val="1200"/>
              <a:buFont typeface="EB Garamond"/>
              <a:buChar char="●"/>
            </a:pPr>
            <a:r>
              <a:rPr lang="en" sz="1200">
                <a:solidFill>
                  <a:schemeClr val="dk1"/>
                </a:solidFill>
                <a:latin typeface="EB Garamond"/>
                <a:ea typeface="EB Garamond"/>
                <a:cs typeface="EB Garamond"/>
                <a:sym typeface="EB Garamond"/>
              </a:rPr>
              <a:t>Liked being able to share stories with others that came by</a:t>
            </a:r>
            <a:endParaRPr sz="1200">
              <a:solidFill>
                <a:schemeClr val="dk1"/>
              </a:solidFill>
              <a:latin typeface="EB Garamond"/>
              <a:ea typeface="EB Garamond"/>
              <a:cs typeface="EB Garamond"/>
              <a:sym typeface="EB Garamond"/>
            </a:endParaRPr>
          </a:p>
          <a:p>
            <a:pPr indent="-304800" lvl="0" marL="457200" rtl="0" algn="l">
              <a:spcBef>
                <a:spcPts val="0"/>
              </a:spcBef>
              <a:spcAft>
                <a:spcPts val="0"/>
              </a:spcAft>
              <a:buSzPts val="1200"/>
              <a:buFont typeface="EB Garamond"/>
              <a:buChar char="●"/>
            </a:pPr>
            <a:r>
              <a:rPr lang="en" sz="1200">
                <a:solidFill>
                  <a:schemeClr val="dk1"/>
                </a:solidFill>
                <a:latin typeface="EB Garamond"/>
                <a:ea typeface="EB Garamond"/>
                <a:cs typeface="EB Garamond"/>
                <a:sym typeface="EB Garamond"/>
              </a:rPr>
              <a:t>Thought it would be cool for stories to persist for generations.</a:t>
            </a:r>
            <a:endParaRPr sz="1200">
              <a:latin typeface="EB Garamond"/>
              <a:ea typeface="EB Garamond"/>
              <a:cs typeface="EB Garamond"/>
              <a:sym typeface="EB Garamond"/>
            </a:endParaRPr>
          </a:p>
        </p:txBody>
      </p:sp>
      <p:sp>
        <p:nvSpPr>
          <p:cNvPr id="519" name="Google Shape;519;p54"/>
          <p:cNvSpPr/>
          <p:nvPr/>
        </p:nvSpPr>
        <p:spPr>
          <a:xfrm>
            <a:off x="6441925" y="1572225"/>
            <a:ext cx="2285400" cy="1258800"/>
          </a:xfrm>
          <a:prstGeom prst="foldedCorner">
            <a:avLst>
              <a:gd fmla="val 16667" name="adj"/>
            </a:avLst>
          </a:prstGeom>
          <a:solidFill>
            <a:schemeClr val="accen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Open Sans"/>
              <a:ea typeface="Open Sans"/>
              <a:cs typeface="Open Sans"/>
              <a:sym typeface="Open Sans"/>
            </a:endParaRPr>
          </a:p>
        </p:txBody>
      </p:sp>
      <p:sp>
        <p:nvSpPr>
          <p:cNvPr id="520" name="Google Shape;520;p54"/>
          <p:cNvSpPr txBox="1"/>
          <p:nvPr/>
        </p:nvSpPr>
        <p:spPr>
          <a:xfrm>
            <a:off x="6538125" y="1658825"/>
            <a:ext cx="2097300" cy="1462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200">
                <a:latin typeface="EB Garamond"/>
                <a:ea typeface="EB Garamond"/>
                <a:cs typeface="EB Garamond"/>
                <a:sym typeface="EB Garamond"/>
              </a:rPr>
              <a:t>What Didn’t Work:</a:t>
            </a:r>
            <a:endParaRPr b="1" sz="1200">
              <a:latin typeface="EB Garamond"/>
              <a:ea typeface="EB Garamond"/>
              <a:cs typeface="EB Garamond"/>
              <a:sym typeface="EB Garamond"/>
            </a:endParaRPr>
          </a:p>
          <a:p>
            <a:pPr indent="-304800" lvl="0" marL="457200" rtl="0" algn="l">
              <a:spcBef>
                <a:spcPts val="0"/>
              </a:spcBef>
              <a:spcAft>
                <a:spcPts val="0"/>
              </a:spcAft>
              <a:buSzPts val="1200"/>
              <a:buFont typeface="EB Garamond"/>
              <a:buChar char="●"/>
            </a:pPr>
            <a:r>
              <a:rPr lang="en" sz="1200">
                <a:latin typeface="EB Garamond"/>
                <a:ea typeface="EB Garamond"/>
                <a:cs typeface="EB Garamond"/>
                <a:sym typeface="EB Garamond"/>
              </a:rPr>
              <a:t>Did not like handwriting the notes</a:t>
            </a:r>
            <a:endParaRPr sz="1200">
              <a:latin typeface="EB Garamond"/>
              <a:ea typeface="EB Garamond"/>
              <a:cs typeface="EB Garamond"/>
              <a:sym typeface="EB Garamond"/>
            </a:endParaRPr>
          </a:p>
        </p:txBody>
      </p:sp>
      <p:sp>
        <p:nvSpPr>
          <p:cNvPr id="521" name="Google Shape;521;p54"/>
          <p:cNvSpPr/>
          <p:nvPr/>
        </p:nvSpPr>
        <p:spPr>
          <a:xfrm>
            <a:off x="3665725" y="3475275"/>
            <a:ext cx="5061600" cy="1377600"/>
          </a:xfrm>
          <a:prstGeom prst="foldedCorner">
            <a:avLst>
              <a:gd fmla="val 16667" name="adj"/>
            </a:avLst>
          </a:prstGeom>
          <a:solidFill>
            <a:schemeClr val="accen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Open Sans"/>
              <a:ea typeface="Open Sans"/>
              <a:cs typeface="Open Sans"/>
              <a:sym typeface="Open Sans"/>
            </a:endParaRPr>
          </a:p>
        </p:txBody>
      </p:sp>
      <p:sp>
        <p:nvSpPr>
          <p:cNvPr id="522" name="Google Shape;522;p54"/>
          <p:cNvSpPr txBox="1"/>
          <p:nvPr/>
        </p:nvSpPr>
        <p:spPr>
          <a:xfrm>
            <a:off x="3878775" y="3561875"/>
            <a:ext cx="4644900" cy="1224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200">
                <a:latin typeface="EB Garamond"/>
                <a:ea typeface="EB Garamond"/>
                <a:cs typeface="EB Garamond"/>
                <a:sym typeface="EB Garamond"/>
              </a:rPr>
              <a:t>Key Learnings &amp; Implications: </a:t>
            </a:r>
            <a:endParaRPr b="1" sz="1200">
              <a:latin typeface="EB Garamond"/>
              <a:ea typeface="EB Garamond"/>
              <a:cs typeface="EB Garamond"/>
              <a:sym typeface="EB Garamond"/>
            </a:endParaRPr>
          </a:p>
          <a:p>
            <a:pPr indent="-304800" lvl="0" marL="457200" rtl="0" algn="l">
              <a:spcBef>
                <a:spcPts val="0"/>
              </a:spcBef>
              <a:spcAft>
                <a:spcPts val="0"/>
              </a:spcAft>
              <a:buSzPts val="1200"/>
              <a:buFont typeface="EB Garamond"/>
              <a:buChar char="●"/>
            </a:pPr>
            <a:r>
              <a:rPr lang="en" sz="1200">
                <a:latin typeface="EB Garamond"/>
                <a:ea typeface="EB Garamond"/>
                <a:cs typeface="EB Garamond"/>
                <a:sym typeface="EB Garamond"/>
              </a:rPr>
              <a:t>Assumption shown true as Zac enjoyed the chance to reflect and share stories.</a:t>
            </a:r>
            <a:endParaRPr sz="1200">
              <a:latin typeface="EB Garamond"/>
              <a:ea typeface="EB Garamond"/>
              <a:cs typeface="EB Garamond"/>
              <a:sym typeface="EB Garamond"/>
            </a:endParaRPr>
          </a:p>
          <a:p>
            <a:pPr indent="-304800" lvl="0" marL="457200" rtl="0" algn="l">
              <a:spcBef>
                <a:spcPts val="0"/>
              </a:spcBef>
              <a:spcAft>
                <a:spcPts val="0"/>
              </a:spcAft>
              <a:buSzPts val="1200"/>
              <a:buFont typeface="EB Garamond"/>
              <a:buChar char="●"/>
            </a:pPr>
            <a:r>
              <a:rPr lang="en" sz="1200">
                <a:latin typeface="EB Garamond"/>
                <a:ea typeface="EB Garamond"/>
                <a:cs typeface="EB Garamond"/>
                <a:sym typeface="EB Garamond"/>
              </a:rPr>
              <a:t>Handwriting may not be the best/most accessible medium for tags.</a:t>
            </a:r>
            <a:endParaRPr sz="1200">
              <a:latin typeface="EB Garamond"/>
              <a:ea typeface="EB Garamond"/>
              <a:cs typeface="EB Garamond"/>
              <a:sym typeface="EB Garamond"/>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6" name="Shape 526"/>
        <p:cNvGrpSpPr/>
        <p:nvPr/>
      </p:nvGrpSpPr>
      <p:grpSpPr>
        <a:xfrm>
          <a:off x="0" y="0"/>
          <a:ext cx="0" cy="0"/>
          <a:chOff x="0" y="0"/>
          <a:chExt cx="0" cy="0"/>
        </a:xfrm>
      </p:grpSpPr>
      <p:sp>
        <p:nvSpPr>
          <p:cNvPr id="527" name="Google Shape;527;p55"/>
          <p:cNvSpPr txBox="1"/>
          <p:nvPr>
            <p:ph type="title"/>
          </p:nvPr>
        </p:nvSpPr>
        <p:spPr>
          <a:xfrm>
            <a:off x="3553800" y="157200"/>
            <a:ext cx="39318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i="1" lang="en" sz="3400">
                <a:solidFill>
                  <a:schemeClr val="dk2"/>
                </a:solidFill>
                <a:latin typeface="EB Garamond"/>
                <a:ea typeface="EB Garamond"/>
                <a:cs typeface="EB Garamond"/>
                <a:sym typeface="EB Garamond"/>
              </a:rPr>
              <a:t>Result #3</a:t>
            </a:r>
            <a:r>
              <a:rPr b="1" i="1" lang="en" sz="1800">
                <a:solidFill>
                  <a:schemeClr val="dk2"/>
                </a:solidFill>
                <a:latin typeface="EB Garamond"/>
                <a:ea typeface="EB Garamond"/>
                <a:cs typeface="EB Garamond"/>
                <a:sym typeface="EB Garamond"/>
              </a:rPr>
              <a:t> (cont’d)</a:t>
            </a:r>
            <a:endParaRPr b="1" i="1" sz="1800">
              <a:solidFill>
                <a:schemeClr val="dk2"/>
              </a:solidFill>
              <a:latin typeface="EB Garamond"/>
              <a:ea typeface="EB Garamond"/>
              <a:cs typeface="EB Garamond"/>
              <a:sym typeface="EB Garamond"/>
            </a:endParaRPr>
          </a:p>
        </p:txBody>
      </p:sp>
      <p:pic>
        <p:nvPicPr>
          <p:cNvPr id="528" name="Google Shape;528;p55"/>
          <p:cNvPicPr preferRelativeResize="0"/>
          <p:nvPr/>
        </p:nvPicPr>
        <p:blipFill rotWithShape="1">
          <a:blip r:embed="rId3">
            <a:alphaModFix/>
          </a:blip>
          <a:srcRect b="0" l="12502" r="12495" t="0"/>
          <a:stretch/>
        </p:blipFill>
        <p:spPr>
          <a:xfrm rot="-5400000">
            <a:off x="633775" y="1119075"/>
            <a:ext cx="2432400" cy="2432400"/>
          </a:xfrm>
          <a:prstGeom prst="roundRect">
            <a:avLst>
              <a:gd fmla="val 16667" name="adj"/>
            </a:avLst>
          </a:prstGeom>
          <a:noFill/>
          <a:ln cap="flat" cmpd="sng" w="19050">
            <a:solidFill>
              <a:schemeClr val="dk2"/>
            </a:solidFill>
            <a:prstDash val="solid"/>
            <a:round/>
            <a:headEnd len="sm" w="sm" type="none"/>
            <a:tailEnd len="sm" w="sm" type="none"/>
          </a:ln>
        </p:spPr>
      </p:pic>
      <p:sp>
        <p:nvSpPr>
          <p:cNvPr id="529" name="Google Shape;529;p55"/>
          <p:cNvSpPr txBox="1"/>
          <p:nvPr/>
        </p:nvSpPr>
        <p:spPr>
          <a:xfrm>
            <a:off x="951475" y="3711100"/>
            <a:ext cx="1797000" cy="432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EB Garamond"/>
                <a:ea typeface="EB Garamond"/>
                <a:cs typeface="EB Garamond"/>
                <a:sym typeface="EB Garamond"/>
              </a:rPr>
              <a:t>Senching</a:t>
            </a:r>
            <a:endParaRPr b="1">
              <a:solidFill>
                <a:schemeClr val="dk2"/>
              </a:solidFill>
              <a:latin typeface="EB Garamond"/>
              <a:ea typeface="EB Garamond"/>
              <a:cs typeface="EB Garamond"/>
              <a:sym typeface="EB Garamond"/>
            </a:endParaRPr>
          </a:p>
          <a:p>
            <a:pPr indent="0" lvl="0" marL="0" rtl="0" algn="ctr">
              <a:spcBef>
                <a:spcPts val="0"/>
              </a:spcBef>
              <a:spcAft>
                <a:spcPts val="0"/>
              </a:spcAft>
              <a:buNone/>
            </a:pPr>
            <a:r>
              <a:rPr lang="en">
                <a:solidFill>
                  <a:schemeClr val="dk1"/>
                </a:solidFill>
                <a:latin typeface="EB Garamond"/>
                <a:ea typeface="EB Garamond"/>
                <a:cs typeface="EB Garamond"/>
                <a:sym typeface="EB Garamond"/>
              </a:rPr>
              <a:t>Product Design</a:t>
            </a:r>
            <a:r>
              <a:rPr lang="en">
                <a:solidFill>
                  <a:schemeClr val="dk1"/>
                </a:solidFill>
                <a:latin typeface="EB Garamond"/>
                <a:ea typeface="EB Garamond"/>
                <a:cs typeface="EB Garamond"/>
                <a:sym typeface="EB Garamond"/>
              </a:rPr>
              <a:t> Student</a:t>
            </a:r>
            <a:endParaRPr>
              <a:solidFill>
                <a:schemeClr val="dk1"/>
              </a:solidFill>
              <a:latin typeface="EB Garamond"/>
              <a:ea typeface="EB Garamond"/>
              <a:cs typeface="EB Garamond"/>
              <a:sym typeface="EB Garamond"/>
            </a:endParaRPr>
          </a:p>
        </p:txBody>
      </p:sp>
      <p:sp>
        <p:nvSpPr>
          <p:cNvPr id="530" name="Google Shape;530;p55"/>
          <p:cNvSpPr/>
          <p:nvPr/>
        </p:nvSpPr>
        <p:spPr>
          <a:xfrm>
            <a:off x="3665725" y="1237675"/>
            <a:ext cx="2504100" cy="1976400"/>
          </a:xfrm>
          <a:prstGeom prst="foldedCorner">
            <a:avLst>
              <a:gd fmla="val 16667" name="adj"/>
            </a:avLst>
          </a:prstGeom>
          <a:solidFill>
            <a:schemeClr val="accen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Open Sans"/>
              <a:ea typeface="Open Sans"/>
              <a:cs typeface="Open Sans"/>
              <a:sym typeface="Open Sans"/>
            </a:endParaRPr>
          </a:p>
        </p:txBody>
      </p:sp>
      <p:sp>
        <p:nvSpPr>
          <p:cNvPr id="531" name="Google Shape;531;p55"/>
          <p:cNvSpPr txBox="1"/>
          <p:nvPr/>
        </p:nvSpPr>
        <p:spPr>
          <a:xfrm>
            <a:off x="3761925" y="1324275"/>
            <a:ext cx="2097300" cy="1462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200">
                <a:latin typeface="EB Garamond"/>
                <a:ea typeface="EB Garamond"/>
                <a:cs typeface="EB Garamond"/>
                <a:sym typeface="EB Garamond"/>
              </a:rPr>
              <a:t>What Worked:</a:t>
            </a:r>
            <a:endParaRPr b="1" sz="1200">
              <a:latin typeface="EB Garamond"/>
              <a:ea typeface="EB Garamond"/>
              <a:cs typeface="EB Garamond"/>
              <a:sym typeface="EB Garamond"/>
            </a:endParaRPr>
          </a:p>
          <a:p>
            <a:pPr indent="-304800" lvl="0" marL="457200" rtl="0" algn="l">
              <a:spcBef>
                <a:spcPts val="0"/>
              </a:spcBef>
              <a:spcAft>
                <a:spcPts val="0"/>
              </a:spcAft>
              <a:buSzPts val="1200"/>
              <a:buFont typeface="EB Garamond"/>
              <a:buChar char="●"/>
            </a:pPr>
            <a:r>
              <a:rPr lang="en" sz="1200">
                <a:solidFill>
                  <a:schemeClr val="dk1"/>
                </a:solidFill>
                <a:latin typeface="EB Garamond"/>
                <a:ea typeface="EB Garamond"/>
                <a:cs typeface="EB Garamond"/>
                <a:sym typeface="EB Garamond"/>
              </a:rPr>
              <a:t>Liked the handwritten aspect of it</a:t>
            </a:r>
            <a:endParaRPr sz="1200">
              <a:solidFill>
                <a:schemeClr val="dk1"/>
              </a:solidFill>
              <a:latin typeface="EB Garamond"/>
              <a:ea typeface="EB Garamond"/>
              <a:cs typeface="EB Garamond"/>
              <a:sym typeface="EB Garamond"/>
            </a:endParaRPr>
          </a:p>
          <a:p>
            <a:pPr indent="-304800" lvl="0" marL="457200" rtl="0" algn="l">
              <a:spcBef>
                <a:spcPts val="0"/>
              </a:spcBef>
              <a:spcAft>
                <a:spcPts val="0"/>
              </a:spcAft>
              <a:buSzPts val="1200"/>
              <a:buFont typeface="EB Garamond"/>
              <a:buChar char="●"/>
            </a:pPr>
            <a:r>
              <a:rPr lang="en" sz="1200">
                <a:solidFill>
                  <a:schemeClr val="dk1"/>
                </a:solidFill>
                <a:latin typeface="EB Garamond"/>
                <a:ea typeface="EB Garamond"/>
                <a:cs typeface="EB Garamond"/>
                <a:sym typeface="EB Garamond"/>
              </a:rPr>
              <a:t>Liked the fact that you were leaving physical objects</a:t>
            </a:r>
            <a:endParaRPr sz="1200">
              <a:solidFill>
                <a:schemeClr val="dk1"/>
              </a:solidFill>
              <a:latin typeface="EB Garamond"/>
              <a:ea typeface="EB Garamond"/>
              <a:cs typeface="EB Garamond"/>
              <a:sym typeface="EB Garamond"/>
            </a:endParaRPr>
          </a:p>
          <a:p>
            <a:pPr indent="-304800" lvl="0" marL="457200" rtl="0" algn="l">
              <a:spcBef>
                <a:spcPts val="0"/>
              </a:spcBef>
              <a:spcAft>
                <a:spcPts val="0"/>
              </a:spcAft>
              <a:buSzPts val="1200"/>
              <a:buFont typeface="EB Garamond"/>
              <a:buChar char="●"/>
            </a:pPr>
            <a:r>
              <a:rPr lang="en" sz="1200">
                <a:solidFill>
                  <a:schemeClr val="dk1"/>
                </a:solidFill>
                <a:latin typeface="EB Garamond"/>
                <a:ea typeface="EB Garamond"/>
                <a:cs typeface="EB Garamond"/>
                <a:sym typeface="EB Garamond"/>
              </a:rPr>
              <a:t>Thought it would be really cool to read other people’s stories</a:t>
            </a:r>
            <a:endParaRPr sz="1200">
              <a:latin typeface="EB Garamond"/>
              <a:ea typeface="EB Garamond"/>
              <a:cs typeface="EB Garamond"/>
              <a:sym typeface="EB Garamond"/>
            </a:endParaRPr>
          </a:p>
        </p:txBody>
      </p:sp>
      <p:sp>
        <p:nvSpPr>
          <p:cNvPr id="532" name="Google Shape;532;p55"/>
          <p:cNvSpPr/>
          <p:nvPr/>
        </p:nvSpPr>
        <p:spPr>
          <a:xfrm>
            <a:off x="6441925" y="1572225"/>
            <a:ext cx="2386200" cy="1258800"/>
          </a:xfrm>
          <a:prstGeom prst="foldedCorner">
            <a:avLst>
              <a:gd fmla="val 16667" name="adj"/>
            </a:avLst>
          </a:prstGeom>
          <a:solidFill>
            <a:schemeClr val="accen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Open Sans"/>
              <a:ea typeface="Open Sans"/>
              <a:cs typeface="Open Sans"/>
              <a:sym typeface="Open Sans"/>
            </a:endParaRPr>
          </a:p>
        </p:txBody>
      </p:sp>
      <p:sp>
        <p:nvSpPr>
          <p:cNvPr id="533" name="Google Shape;533;p55"/>
          <p:cNvSpPr txBox="1"/>
          <p:nvPr/>
        </p:nvSpPr>
        <p:spPr>
          <a:xfrm>
            <a:off x="6538125" y="1658825"/>
            <a:ext cx="2189100" cy="1462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200">
                <a:latin typeface="EB Garamond"/>
                <a:ea typeface="EB Garamond"/>
                <a:cs typeface="EB Garamond"/>
                <a:sym typeface="EB Garamond"/>
              </a:rPr>
              <a:t>What Didn’t Work:</a:t>
            </a:r>
            <a:endParaRPr b="1" sz="1200">
              <a:latin typeface="EB Garamond"/>
              <a:ea typeface="EB Garamond"/>
              <a:cs typeface="EB Garamond"/>
              <a:sym typeface="EB Garamond"/>
            </a:endParaRPr>
          </a:p>
          <a:p>
            <a:pPr indent="-304800" lvl="0" marL="457200" rtl="0" algn="l">
              <a:spcBef>
                <a:spcPts val="0"/>
              </a:spcBef>
              <a:spcAft>
                <a:spcPts val="0"/>
              </a:spcAft>
              <a:buSzPts val="1200"/>
              <a:buFont typeface="EB Garamond"/>
              <a:buChar char="●"/>
            </a:pPr>
            <a:r>
              <a:rPr lang="en" sz="1200">
                <a:solidFill>
                  <a:schemeClr val="dk1"/>
                </a:solidFill>
                <a:latin typeface="EB Garamond"/>
                <a:ea typeface="EB Garamond"/>
                <a:cs typeface="EB Garamond"/>
                <a:sym typeface="EB Garamond"/>
              </a:rPr>
              <a:t>Was concerned that if she left a post-it in an outside location, weather would destroy it. </a:t>
            </a:r>
            <a:endParaRPr sz="1200">
              <a:latin typeface="EB Garamond"/>
              <a:ea typeface="EB Garamond"/>
              <a:cs typeface="EB Garamond"/>
              <a:sym typeface="EB Garamond"/>
            </a:endParaRPr>
          </a:p>
        </p:txBody>
      </p:sp>
      <p:sp>
        <p:nvSpPr>
          <p:cNvPr id="534" name="Google Shape;534;p55"/>
          <p:cNvSpPr/>
          <p:nvPr/>
        </p:nvSpPr>
        <p:spPr>
          <a:xfrm>
            <a:off x="3665725" y="3475275"/>
            <a:ext cx="5061600" cy="1377600"/>
          </a:xfrm>
          <a:prstGeom prst="foldedCorner">
            <a:avLst>
              <a:gd fmla="val 16667" name="adj"/>
            </a:avLst>
          </a:prstGeom>
          <a:solidFill>
            <a:schemeClr val="accen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Open Sans"/>
              <a:ea typeface="Open Sans"/>
              <a:cs typeface="Open Sans"/>
              <a:sym typeface="Open Sans"/>
            </a:endParaRPr>
          </a:p>
        </p:txBody>
      </p:sp>
      <p:sp>
        <p:nvSpPr>
          <p:cNvPr id="535" name="Google Shape;535;p55"/>
          <p:cNvSpPr txBox="1"/>
          <p:nvPr/>
        </p:nvSpPr>
        <p:spPr>
          <a:xfrm>
            <a:off x="3878775" y="3561875"/>
            <a:ext cx="4644900" cy="1224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200">
                <a:latin typeface="EB Garamond"/>
                <a:ea typeface="EB Garamond"/>
                <a:cs typeface="EB Garamond"/>
                <a:sym typeface="EB Garamond"/>
              </a:rPr>
              <a:t>Key Learnings &amp; Implications: </a:t>
            </a:r>
            <a:endParaRPr b="1" sz="1200">
              <a:latin typeface="EB Garamond"/>
              <a:ea typeface="EB Garamond"/>
              <a:cs typeface="EB Garamond"/>
              <a:sym typeface="EB Garamond"/>
            </a:endParaRPr>
          </a:p>
          <a:p>
            <a:pPr indent="-304800" lvl="0" marL="457200" rtl="0" algn="l">
              <a:spcBef>
                <a:spcPts val="0"/>
              </a:spcBef>
              <a:spcAft>
                <a:spcPts val="0"/>
              </a:spcAft>
              <a:buSzPts val="1200"/>
              <a:buFont typeface="EB Garamond"/>
              <a:buChar char="●"/>
            </a:pPr>
            <a:r>
              <a:rPr lang="en" sz="1200">
                <a:latin typeface="EB Garamond"/>
                <a:ea typeface="EB Garamond"/>
                <a:cs typeface="EB Garamond"/>
                <a:sym typeface="EB Garamond"/>
              </a:rPr>
              <a:t>Assumption shown true as Senching enjoyed providing context behind her items/places</a:t>
            </a:r>
            <a:endParaRPr sz="1200">
              <a:latin typeface="EB Garamond"/>
              <a:ea typeface="EB Garamond"/>
              <a:cs typeface="EB Garamond"/>
              <a:sym typeface="EB Garamond"/>
            </a:endParaRPr>
          </a:p>
          <a:p>
            <a:pPr indent="-304800" lvl="0" marL="457200" rtl="0" algn="l">
              <a:spcBef>
                <a:spcPts val="0"/>
              </a:spcBef>
              <a:spcAft>
                <a:spcPts val="0"/>
              </a:spcAft>
              <a:buSzPts val="1200"/>
              <a:buFont typeface="EB Garamond"/>
              <a:buChar char="●"/>
            </a:pPr>
            <a:r>
              <a:rPr lang="en" sz="1200">
                <a:latin typeface="EB Garamond"/>
                <a:ea typeface="EB Garamond"/>
                <a:cs typeface="EB Garamond"/>
                <a:sym typeface="EB Garamond"/>
              </a:rPr>
              <a:t>Handwritten tags may be more intimate/meaningful to users than typed text.</a:t>
            </a:r>
            <a:endParaRPr sz="1200">
              <a:latin typeface="EB Garamond"/>
              <a:ea typeface="EB Garamond"/>
              <a:cs typeface="EB Garamond"/>
              <a:sym typeface="EB Garamond"/>
            </a:endParaRPr>
          </a:p>
          <a:p>
            <a:pPr indent="-304800" lvl="0" marL="457200" rtl="0" algn="l">
              <a:spcBef>
                <a:spcPts val="0"/>
              </a:spcBef>
              <a:spcAft>
                <a:spcPts val="0"/>
              </a:spcAft>
              <a:buSzPts val="1200"/>
              <a:buFont typeface="EB Garamond"/>
              <a:buChar char="●"/>
            </a:pPr>
            <a:r>
              <a:rPr lang="en" sz="1200">
                <a:latin typeface="EB Garamond"/>
                <a:ea typeface="EB Garamond"/>
                <a:cs typeface="EB Garamond"/>
                <a:sym typeface="EB Garamond"/>
              </a:rPr>
              <a:t>It might be hard for physical mediums to persist over time.</a:t>
            </a:r>
            <a:endParaRPr sz="1200">
              <a:latin typeface="EB Garamond"/>
              <a:ea typeface="EB Garamond"/>
              <a:cs typeface="EB Garamond"/>
              <a:sym typeface="EB Garamond"/>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6" name="Shape 226"/>
        <p:cNvGrpSpPr/>
        <p:nvPr/>
      </p:nvGrpSpPr>
      <p:grpSpPr>
        <a:xfrm>
          <a:off x="0" y="0"/>
          <a:ext cx="0" cy="0"/>
          <a:chOff x="0" y="0"/>
          <a:chExt cx="0" cy="0"/>
        </a:xfrm>
      </p:grpSpPr>
      <p:sp>
        <p:nvSpPr>
          <p:cNvPr id="227" name="Google Shape;227;p29"/>
          <p:cNvSpPr txBox="1"/>
          <p:nvPr>
            <p:ph idx="1" type="subTitle"/>
          </p:nvPr>
        </p:nvSpPr>
        <p:spPr>
          <a:xfrm>
            <a:off x="5471425" y="1942635"/>
            <a:ext cx="3429000" cy="18861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sz="1500">
                <a:latin typeface="EB Garamond"/>
                <a:ea typeface="EB Garamond"/>
                <a:cs typeface="EB Garamond"/>
                <a:sym typeface="EB Garamond"/>
              </a:rPr>
              <a:t>Last week, using our overarching domain of forgotten skills, we investigated how individuals associated emotions with legacy and human connection within the context of their cultural  and interests. Through this, we began to understand their unspoken and overlooked needs. This week, we examine their point of views and begin to construct possible solutions to their problems. </a:t>
            </a:r>
            <a:endParaRPr sz="1500">
              <a:latin typeface="EB Garamond"/>
              <a:ea typeface="EB Garamond"/>
              <a:cs typeface="EB Garamond"/>
              <a:sym typeface="EB Garamond"/>
            </a:endParaRPr>
          </a:p>
        </p:txBody>
      </p:sp>
      <p:sp>
        <p:nvSpPr>
          <p:cNvPr id="228" name="Google Shape;228;p29"/>
          <p:cNvSpPr txBox="1"/>
          <p:nvPr>
            <p:ph type="title"/>
          </p:nvPr>
        </p:nvSpPr>
        <p:spPr>
          <a:xfrm>
            <a:off x="5471423" y="880625"/>
            <a:ext cx="3429000" cy="10620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b="1" lang="en" sz="5000">
                <a:latin typeface="EB Garamond"/>
                <a:ea typeface="EB Garamond"/>
                <a:cs typeface="EB Garamond"/>
                <a:sym typeface="EB Garamond"/>
              </a:rPr>
              <a:t>Recap</a:t>
            </a:r>
            <a:endParaRPr b="1" sz="5000">
              <a:latin typeface="EB Garamond"/>
              <a:ea typeface="EB Garamond"/>
              <a:cs typeface="EB Garamond"/>
              <a:sym typeface="EB Garamond"/>
            </a:endParaRPr>
          </a:p>
        </p:txBody>
      </p:sp>
      <p:pic>
        <p:nvPicPr>
          <p:cNvPr id="229" name="Google Shape;229;p29"/>
          <p:cNvPicPr preferRelativeResize="0"/>
          <p:nvPr/>
        </p:nvPicPr>
        <p:blipFill>
          <a:blip r:embed="rId3">
            <a:alphaModFix/>
          </a:blip>
          <a:stretch>
            <a:fillRect/>
          </a:stretch>
        </p:blipFill>
        <p:spPr>
          <a:xfrm rot="-5400000">
            <a:off x="-526674" y="1469950"/>
            <a:ext cx="2690400" cy="2690400"/>
          </a:xfrm>
          <a:prstGeom prst="roundRect">
            <a:avLst>
              <a:gd fmla="val 16667" name="adj"/>
            </a:avLst>
          </a:prstGeom>
          <a:noFill/>
          <a:ln cap="flat" cmpd="sng" w="19050">
            <a:solidFill>
              <a:srgbClr val="A65F31"/>
            </a:solidFill>
            <a:prstDash val="solid"/>
            <a:round/>
            <a:headEnd len="sm" w="sm" type="none"/>
            <a:tailEnd len="sm" w="sm" type="none"/>
          </a:ln>
        </p:spPr>
      </p:pic>
      <p:pic>
        <p:nvPicPr>
          <p:cNvPr id="230" name="Google Shape;230;p29"/>
          <p:cNvPicPr preferRelativeResize="0"/>
          <p:nvPr/>
        </p:nvPicPr>
        <p:blipFill rotWithShape="1">
          <a:blip r:embed="rId4">
            <a:alphaModFix/>
          </a:blip>
          <a:srcRect b="29154" l="57279" r="-25" t="2342"/>
          <a:stretch/>
        </p:blipFill>
        <p:spPr>
          <a:xfrm>
            <a:off x="3033100" y="2876125"/>
            <a:ext cx="2238000" cy="2690100"/>
          </a:xfrm>
          <a:prstGeom prst="flowChartAlternateProcess">
            <a:avLst/>
          </a:prstGeom>
          <a:noFill/>
          <a:ln cap="flat" cmpd="sng" w="38100">
            <a:solidFill>
              <a:srgbClr val="A65F31"/>
            </a:solidFill>
            <a:prstDash val="solid"/>
            <a:round/>
            <a:headEnd len="sm" w="sm" type="none"/>
            <a:tailEnd len="sm" w="sm" type="none"/>
          </a:ln>
        </p:spPr>
      </p:pic>
      <p:pic>
        <p:nvPicPr>
          <p:cNvPr id="231" name="Google Shape;231;p29"/>
          <p:cNvPicPr preferRelativeResize="0"/>
          <p:nvPr/>
        </p:nvPicPr>
        <p:blipFill rotWithShape="1">
          <a:blip r:embed="rId5">
            <a:alphaModFix/>
          </a:blip>
          <a:srcRect b="0" l="8402" r="8402" t="0"/>
          <a:stretch/>
        </p:blipFill>
        <p:spPr>
          <a:xfrm>
            <a:off x="2396525" y="-55200"/>
            <a:ext cx="2238000" cy="2690400"/>
          </a:xfrm>
          <a:prstGeom prst="flowChartAlternateProcess">
            <a:avLst/>
          </a:prstGeom>
          <a:noFill/>
          <a:ln cap="flat" cmpd="sng" w="38100">
            <a:solidFill>
              <a:srgbClr val="A65F31"/>
            </a:solidFill>
            <a:prstDash val="solid"/>
            <a:round/>
            <a:headEnd len="sm" w="sm" type="none"/>
            <a:tailEnd len="sm" w="sm" type="none"/>
          </a:ln>
        </p:spPr>
      </p:pic>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9" name="Shape 539"/>
        <p:cNvGrpSpPr/>
        <p:nvPr/>
      </p:nvGrpSpPr>
      <p:grpSpPr>
        <a:xfrm>
          <a:off x="0" y="0"/>
          <a:ext cx="0" cy="0"/>
          <a:chOff x="0" y="0"/>
          <a:chExt cx="0" cy="0"/>
        </a:xfrm>
      </p:grpSpPr>
      <p:pic>
        <p:nvPicPr>
          <p:cNvPr id="540" name="Google Shape;540;p56"/>
          <p:cNvPicPr preferRelativeResize="0"/>
          <p:nvPr/>
        </p:nvPicPr>
        <p:blipFill rotWithShape="1">
          <a:blip r:embed="rId3">
            <a:alphaModFix/>
          </a:blip>
          <a:srcRect b="0" l="12502" r="12495" t="0"/>
          <a:stretch/>
        </p:blipFill>
        <p:spPr>
          <a:xfrm rot="-5400000">
            <a:off x="633775" y="1119075"/>
            <a:ext cx="2432400" cy="2432400"/>
          </a:xfrm>
          <a:prstGeom prst="roundRect">
            <a:avLst>
              <a:gd fmla="val 16667" name="adj"/>
            </a:avLst>
          </a:prstGeom>
          <a:noFill/>
          <a:ln cap="flat" cmpd="sng" w="19050">
            <a:solidFill>
              <a:schemeClr val="dk2"/>
            </a:solidFill>
            <a:prstDash val="solid"/>
            <a:round/>
            <a:headEnd len="sm" w="sm" type="none"/>
            <a:tailEnd len="sm" w="sm" type="none"/>
          </a:ln>
        </p:spPr>
      </p:pic>
      <p:sp>
        <p:nvSpPr>
          <p:cNvPr id="541" name="Google Shape;541;p56"/>
          <p:cNvSpPr txBox="1"/>
          <p:nvPr/>
        </p:nvSpPr>
        <p:spPr>
          <a:xfrm>
            <a:off x="951475" y="3711100"/>
            <a:ext cx="1797000" cy="432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a:solidFill>
                  <a:schemeClr val="dk2"/>
                </a:solidFill>
                <a:latin typeface="EB Garamond"/>
                <a:ea typeface="EB Garamond"/>
                <a:cs typeface="EB Garamond"/>
                <a:sym typeface="EB Garamond"/>
              </a:rPr>
              <a:t>Marisa</a:t>
            </a:r>
            <a:endParaRPr b="1">
              <a:solidFill>
                <a:schemeClr val="dk2"/>
              </a:solidFill>
              <a:latin typeface="EB Garamond"/>
              <a:ea typeface="EB Garamond"/>
              <a:cs typeface="EB Garamond"/>
              <a:sym typeface="EB Garamond"/>
            </a:endParaRPr>
          </a:p>
          <a:p>
            <a:pPr indent="0" lvl="0" marL="0" rtl="0" algn="ctr">
              <a:spcBef>
                <a:spcPts val="0"/>
              </a:spcBef>
              <a:spcAft>
                <a:spcPts val="0"/>
              </a:spcAft>
              <a:buNone/>
            </a:pPr>
            <a:r>
              <a:rPr lang="en">
                <a:solidFill>
                  <a:schemeClr val="dk1"/>
                </a:solidFill>
                <a:latin typeface="EB Garamond"/>
                <a:ea typeface="EB Garamond"/>
                <a:cs typeface="EB Garamond"/>
                <a:sym typeface="EB Garamond"/>
              </a:rPr>
              <a:t>Product Design</a:t>
            </a:r>
            <a:r>
              <a:rPr lang="en">
                <a:solidFill>
                  <a:schemeClr val="dk1"/>
                </a:solidFill>
                <a:latin typeface="EB Garamond"/>
                <a:ea typeface="EB Garamond"/>
                <a:cs typeface="EB Garamond"/>
                <a:sym typeface="EB Garamond"/>
              </a:rPr>
              <a:t> Student</a:t>
            </a:r>
            <a:endParaRPr>
              <a:solidFill>
                <a:schemeClr val="dk1"/>
              </a:solidFill>
              <a:latin typeface="EB Garamond"/>
              <a:ea typeface="EB Garamond"/>
              <a:cs typeface="EB Garamond"/>
              <a:sym typeface="EB Garamond"/>
            </a:endParaRPr>
          </a:p>
        </p:txBody>
      </p:sp>
      <p:sp>
        <p:nvSpPr>
          <p:cNvPr id="542" name="Google Shape;542;p56"/>
          <p:cNvSpPr/>
          <p:nvPr/>
        </p:nvSpPr>
        <p:spPr>
          <a:xfrm>
            <a:off x="3665725" y="1237675"/>
            <a:ext cx="2504100" cy="1976400"/>
          </a:xfrm>
          <a:prstGeom prst="foldedCorner">
            <a:avLst>
              <a:gd fmla="val 16667" name="adj"/>
            </a:avLst>
          </a:prstGeom>
          <a:solidFill>
            <a:schemeClr val="accen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Open Sans"/>
              <a:ea typeface="Open Sans"/>
              <a:cs typeface="Open Sans"/>
              <a:sym typeface="Open Sans"/>
            </a:endParaRPr>
          </a:p>
        </p:txBody>
      </p:sp>
      <p:sp>
        <p:nvSpPr>
          <p:cNvPr id="543" name="Google Shape;543;p56"/>
          <p:cNvSpPr txBox="1"/>
          <p:nvPr/>
        </p:nvSpPr>
        <p:spPr>
          <a:xfrm>
            <a:off x="3761925" y="1324275"/>
            <a:ext cx="2097300" cy="1462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200">
                <a:latin typeface="EB Garamond"/>
                <a:ea typeface="EB Garamond"/>
                <a:cs typeface="EB Garamond"/>
                <a:sym typeface="EB Garamond"/>
              </a:rPr>
              <a:t>What Worked:</a:t>
            </a:r>
            <a:endParaRPr b="1" sz="1200">
              <a:latin typeface="EB Garamond"/>
              <a:ea typeface="EB Garamond"/>
              <a:cs typeface="EB Garamond"/>
              <a:sym typeface="EB Garamond"/>
            </a:endParaRPr>
          </a:p>
          <a:p>
            <a:pPr indent="-304800" lvl="0" marL="457200" rtl="0" algn="l">
              <a:spcBef>
                <a:spcPts val="0"/>
              </a:spcBef>
              <a:spcAft>
                <a:spcPts val="0"/>
              </a:spcAft>
              <a:buSzPts val="1200"/>
              <a:buFont typeface="EB Garamond"/>
              <a:buChar char="●"/>
            </a:pPr>
            <a:r>
              <a:rPr lang="en" sz="1200">
                <a:solidFill>
                  <a:schemeClr val="dk1"/>
                </a:solidFill>
                <a:latin typeface="EB Garamond"/>
                <a:ea typeface="EB Garamond"/>
                <a:cs typeface="EB Garamond"/>
                <a:sym typeface="EB Garamond"/>
              </a:rPr>
              <a:t>Liked the process of reminiscing over sentimental items</a:t>
            </a:r>
            <a:endParaRPr sz="1200">
              <a:solidFill>
                <a:schemeClr val="dk1"/>
              </a:solidFill>
              <a:latin typeface="EB Garamond"/>
              <a:ea typeface="EB Garamond"/>
              <a:cs typeface="EB Garamond"/>
              <a:sym typeface="EB Garamond"/>
            </a:endParaRPr>
          </a:p>
          <a:p>
            <a:pPr indent="-304800" lvl="0" marL="457200" rtl="0" algn="l">
              <a:spcBef>
                <a:spcPts val="0"/>
              </a:spcBef>
              <a:spcAft>
                <a:spcPts val="0"/>
              </a:spcAft>
              <a:buSzPts val="1200"/>
              <a:buFont typeface="EB Garamond"/>
              <a:buChar char="●"/>
            </a:pPr>
            <a:r>
              <a:rPr lang="en" sz="1200">
                <a:solidFill>
                  <a:schemeClr val="dk1"/>
                </a:solidFill>
                <a:latin typeface="EB Garamond"/>
                <a:ea typeface="EB Garamond"/>
                <a:cs typeface="EB Garamond"/>
                <a:sym typeface="EB Garamond"/>
              </a:rPr>
              <a:t>Felt that almost everything around her had a good story</a:t>
            </a:r>
            <a:endParaRPr sz="1200">
              <a:solidFill>
                <a:schemeClr val="dk1"/>
              </a:solidFill>
              <a:latin typeface="EB Garamond"/>
              <a:ea typeface="EB Garamond"/>
              <a:cs typeface="EB Garamond"/>
              <a:sym typeface="EB Garamond"/>
            </a:endParaRPr>
          </a:p>
        </p:txBody>
      </p:sp>
      <p:sp>
        <p:nvSpPr>
          <p:cNvPr id="544" name="Google Shape;544;p56"/>
          <p:cNvSpPr/>
          <p:nvPr/>
        </p:nvSpPr>
        <p:spPr>
          <a:xfrm>
            <a:off x="6441925" y="1343625"/>
            <a:ext cx="2285400" cy="1897500"/>
          </a:xfrm>
          <a:prstGeom prst="foldedCorner">
            <a:avLst>
              <a:gd fmla="val 16667" name="adj"/>
            </a:avLst>
          </a:prstGeom>
          <a:solidFill>
            <a:schemeClr val="accen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Open Sans"/>
              <a:ea typeface="Open Sans"/>
              <a:cs typeface="Open Sans"/>
              <a:sym typeface="Open Sans"/>
            </a:endParaRPr>
          </a:p>
        </p:txBody>
      </p:sp>
      <p:sp>
        <p:nvSpPr>
          <p:cNvPr id="545" name="Google Shape;545;p56"/>
          <p:cNvSpPr txBox="1"/>
          <p:nvPr/>
        </p:nvSpPr>
        <p:spPr>
          <a:xfrm>
            <a:off x="6538125" y="1433538"/>
            <a:ext cx="2097300" cy="1518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200">
                <a:latin typeface="EB Garamond"/>
                <a:ea typeface="EB Garamond"/>
                <a:cs typeface="EB Garamond"/>
                <a:sym typeface="EB Garamond"/>
              </a:rPr>
              <a:t>What Didn’t Work:</a:t>
            </a:r>
            <a:endParaRPr b="1" sz="1200">
              <a:latin typeface="EB Garamond"/>
              <a:ea typeface="EB Garamond"/>
              <a:cs typeface="EB Garamond"/>
              <a:sym typeface="EB Garamond"/>
            </a:endParaRPr>
          </a:p>
          <a:p>
            <a:pPr indent="-304800" lvl="0" marL="457200" rtl="0" algn="l">
              <a:spcBef>
                <a:spcPts val="0"/>
              </a:spcBef>
              <a:spcAft>
                <a:spcPts val="0"/>
              </a:spcAft>
              <a:buSzPts val="1200"/>
              <a:buFont typeface="EB Garamond"/>
              <a:buChar char="●"/>
            </a:pPr>
            <a:r>
              <a:rPr lang="en" sz="1200">
                <a:solidFill>
                  <a:schemeClr val="dk1"/>
                </a:solidFill>
                <a:latin typeface="EB Garamond"/>
                <a:ea typeface="EB Garamond"/>
                <a:cs typeface="EB Garamond"/>
                <a:sym typeface="EB Garamond"/>
              </a:rPr>
              <a:t>Would feel less pressure if it was anonymous</a:t>
            </a:r>
            <a:endParaRPr sz="1200">
              <a:solidFill>
                <a:schemeClr val="dk1"/>
              </a:solidFill>
              <a:latin typeface="EB Garamond"/>
              <a:ea typeface="EB Garamond"/>
              <a:cs typeface="EB Garamond"/>
              <a:sym typeface="EB Garamond"/>
            </a:endParaRPr>
          </a:p>
          <a:p>
            <a:pPr indent="-304800" lvl="0" marL="457200" rtl="0" algn="l">
              <a:spcBef>
                <a:spcPts val="0"/>
              </a:spcBef>
              <a:spcAft>
                <a:spcPts val="0"/>
              </a:spcAft>
              <a:buSzPts val="1200"/>
              <a:buFont typeface="EB Garamond"/>
              <a:buChar char="●"/>
            </a:pPr>
            <a:r>
              <a:rPr lang="en" sz="1200">
                <a:solidFill>
                  <a:schemeClr val="dk1"/>
                </a:solidFill>
                <a:latin typeface="EB Garamond"/>
                <a:ea typeface="EB Garamond"/>
                <a:cs typeface="EB Garamond"/>
                <a:sym typeface="EB Garamond"/>
              </a:rPr>
              <a:t>Was concerned post-its would fall off/not stick after a while.</a:t>
            </a:r>
            <a:endParaRPr sz="1200">
              <a:solidFill>
                <a:schemeClr val="dk1"/>
              </a:solidFill>
              <a:latin typeface="EB Garamond"/>
              <a:ea typeface="EB Garamond"/>
              <a:cs typeface="EB Garamond"/>
              <a:sym typeface="EB Garamond"/>
            </a:endParaRPr>
          </a:p>
          <a:p>
            <a:pPr indent="-304800" lvl="0" marL="457200" rtl="0" algn="l">
              <a:spcBef>
                <a:spcPts val="0"/>
              </a:spcBef>
              <a:spcAft>
                <a:spcPts val="0"/>
              </a:spcAft>
              <a:buClr>
                <a:schemeClr val="dk1"/>
              </a:buClr>
              <a:buSzPts val="1200"/>
              <a:buFont typeface="EB Garamond"/>
              <a:buChar char="●"/>
            </a:pPr>
            <a:r>
              <a:rPr lang="en" sz="1200">
                <a:solidFill>
                  <a:schemeClr val="dk1"/>
                </a:solidFill>
                <a:latin typeface="EB Garamond"/>
                <a:ea typeface="EB Garamond"/>
                <a:cs typeface="EB Garamond"/>
                <a:sym typeface="EB Garamond"/>
              </a:rPr>
              <a:t>Did not like the look of post-its covering her items</a:t>
            </a:r>
            <a:endParaRPr sz="1200">
              <a:solidFill>
                <a:schemeClr val="dk1"/>
              </a:solidFill>
              <a:latin typeface="EB Garamond"/>
              <a:ea typeface="EB Garamond"/>
              <a:cs typeface="EB Garamond"/>
              <a:sym typeface="EB Garamond"/>
            </a:endParaRPr>
          </a:p>
        </p:txBody>
      </p:sp>
      <p:sp>
        <p:nvSpPr>
          <p:cNvPr id="546" name="Google Shape;546;p56"/>
          <p:cNvSpPr/>
          <p:nvPr/>
        </p:nvSpPr>
        <p:spPr>
          <a:xfrm>
            <a:off x="3665725" y="3475275"/>
            <a:ext cx="5061600" cy="1377600"/>
          </a:xfrm>
          <a:prstGeom prst="foldedCorner">
            <a:avLst>
              <a:gd fmla="val 16667" name="adj"/>
            </a:avLst>
          </a:prstGeom>
          <a:solidFill>
            <a:schemeClr val="accen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Open Sans"/>
              <a:ea typeface="Open Sans"/>
              <a:cs typeface="Open Sans"/>
              <a:sym typeface="Open Sans"/>
            </a:endParaRPr>
          </a:p>
        </p:txBody>
      </p:sp>
      <p:sp>
        <p:nvSpPr>
          <p:cNvPr id="547" name="Google Shape;547;p56"/>
          <p:cNvSpPr txBox="1"/>
          <p:nvPr/>
        </p:nvSpPr>
        <p:spPr>
          <a:xfrm>
            <a:off x="3878775" y="3561875"/>
            <a:ext cx="4644900" cy="1224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200">
                <a:latin typeface="EB Garamond"/>
                <a:ea typeface="EB Garamond"/>
                <a:cs typeface="EB Garamond"/>
                <a:sym typeface="EB Garamond"/>
              </a:rPr>
              <a:t>Key Learnings &amp; Implications: </a:t>
            </a:r>
            <a:endParaRPr b="1" sz="1200">
              <a:latin typeface="EB Garamond"/>
              <a:ea typeface="EB Garamond"/>
              <a:cs typeface="EB Garamond"/>
              <a:sym typeface="EB Garamond"/>
            </a:endParaRPr>
          </a:p>
          <a:p>
            <a:pPr indent="-304800" lvl="0" marL="457200" rtl="0" algn="l">
              <a:spcBef>
                <a:spcPts val="0"/>
              </a:spcBef>
              <a:spcAft>
                <a:spcPts val="0"/>
              </a:spcAft>
              <a:buSzPts val="1200"/>
              <a:buFont typeface="EB Garamond"/>
              <a:buChar char="●"/>
            </a:pPr>
            <a:r>
              <a:rPr lang="en" sz="1200">
                <a:latin typeface="EB Garamond"/>
                <a:ea typeface="EB Garamond"/>
                <a:cs typeface="EB Garamond"/>
                <a:sym typeface="EB Garamond"/>
              </a:rPr>
              <a:t>Assumption shown true as Marisa enjoyed the chance to reminisce and share stories</a:t>
            </a:r>
            <a:endParaRPr sz="1200">
              <a:latin typeface="EB Garamond"/>
              <a:ea typeface="EB Garamond"/>
              <a:cs typeface="EB Garamond"/>
              <a:sym typeface="EB Garamond"/>
            </a:endParaRPr>
          </a:p>
          <a:p>
            <a:pPr indent="-304800" lvl="0" marL="457200" rtl="0" algn="l">
              <a:spcBef>
                <a:spcPts val="0"/>
              </a:spcBef>
              <a:spcAft>
                <a:spcPts val="0"/>
              </a:spcAft>
              <a:buSzPts val="1200"/>
              <a:buFont typeface="EB Garamond"/>
              <a:buChar char="●"/>
            </a:pPr>
            <a:r>
              <a:rPr lang="en" sz="1200">
                <a:latin typeface="EB Garamond"/>
                <a:ea typeface="EB Garamond"/>
                <a:cs typeface="EB Garamond"/>
                <a:sym typeface="EB Garamond"/>
              </a:rPr>
              <a:t>A physical medium for leaving tags might not last very long</a:t>
            </a:r>
            <a:endParaRPr sz="1200">
              <a:latin typeface="EB Garamond"/>
              <a:ea typeface="EB Garamond"/>
              <a:cs typeface="EB Garamond"/>
              <a:sym typeface="EB Garamond"/>
            </a:endParaRPr>
          </a:p>
          <a:p>
            <a:pPr indent="-304800" lvl="0" marL="457200" rtl="0" algn="l">
              <a:spcBef>
                <a:spcPts val="0"/>
              </a:spcBef>
              <a:spcAft>
                <a:spcPts val="0"/>
              </a:spcAft>
              <a:buSzPts val="1200"/>
              <a:buFont typeface="EB Garamond"/>
              <a:buChar char="●"/>
            </a:pPr>
            <a:r>
              <a:rPr lang="en" sz="1200">
                <a:latin typeface="EB Garamond"/>
                <a:ea typeface="EB Garamond"/>
                <a:cs typeface="EB Garamond"/>
                <a:sym typeface="EB Garamond"/>
              </a:rPr>
              <a:t>Physical mediums also cover part of the items, so they must be aesthetic and not </a:t>
            </a:r>
            <a:r>
              <a:rPr lang="en" sz="1200">
                <a:latin typeface="EB Garamond"/>
                <a:ea typeface="EB Garamond"/>
                <a:cs typeface="EB Garamond"/>
                <a:sym typeface="EB Garamond"/>
              </a:rPr>
              <a:t>obscure</a:t>
            </a:r>
            <a:r>
              <a:rPr lang="en" sz="1200">
                <a:latin typeface="EB Garamond"/>
                <a:ea typeface="EB Garamond"/>
                <a:cs typeface="EB Garamond"/>
                <a:sym typeface="EB Garamond"/>
              </a:rPr>
              <a:t> the item/place.</a:t>
            </a:r>
            <a:endParaRPr sz="1200">
              <a:latin typeface="EB Garamond"/>
              <a:ea typeface="EB Garamond"/>
              <a:cs typeface="EB Garamond"/>
              <a:sym typeface="EB Garamond"/>
            </a:endParaRPr>
          </a:p>
        </p:txBody>
      </p:sp>
      <p:sp>
        <p:nvSpPr>
          <p:cNvPr id="548" name="Google Shape;548;p56"/>
          <p:cNvSpPr txBox="1"/>
          <p:nvPr>
            <p:ph type="title"/>
          </p:nvPr>
        </p:nvSpPr>
        <p:spPr>
          <a:xfrm>
            <a:off x="3553800" y="157200"/>
            <a:ext cx="39318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i="1" lang="en" sz="3400">
                <a:solidFill>
                  <a:schemeClr val="dk2"/>
                </a:solidFill>
                <a:latin typeface="EB Garamond"/>
                <a:ea typeface="EB Garamond"/>
                <a:cs typeface="EB Garamond"/>
                <a:sym typeface="EB Garamond"/>
              </a:rPr>
              <a:t>Result #3</a:t>
            </a:r>
            <a:r>
              <a:rPr b="1" i="1" lang="en" sz="1800">
                <a:solidFill>
                  <a:schemeClr val="dk2"/>
                </a:solidFill>
                <a:latin typeface="EB Garamond"/>
                <a:ea typeface="EB Garamond"/>
                <a:cs typeface="EB Garamond"/>
                <a:sym typeface="EB Garamond"/>
              </a:rPr>
              <a:t> (cont’d)</a:t>
            </a:r>
            <a:endParaRPr b="1" i="1" sz="1800">
              <a:solidFill>
                <a:schemeClr val="dk2"/>
              </a:solidFill>
              <a:latin typeface="EB Garamond"/>
              <a:ea typeface="EB Garamond"/>
              <a:cs typeface="EB Garamond"/>
              <a:sym typeface="EB Garamond"/>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2" name="Shape 552"/>
        <p:cNvGrpSpPr/>
        <p:nvPr/>
      </p:nvGrpSpPr>
      <p:grpSpPr>
        <a:xfrm>
          <a:off x="0" y="0"/>
          <a:ext cx="0" cy="0"/>
          <a:chOff x="0" y="0"/>
          <a:chExt cx="0" cy="0"/>
        </a:xfrm>
      </p:grpSpPr>
      <p:sp>
        <p:nvSpPr>
          <p:cNvPr id="553" name="Google Shape;553;p57"/>
          <p:cNvSpPr/>
          <p:nvPr/>
        </p:nvSpPr>
        <p:spPr>
          <a:xfrm flipH="1">
            <a:off x="6827935" y="4018050"/>
            <a:ext cx="2316065"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57"/>
          <p:cNvSpPr/>
          <p:nvPr/>
        </p:nvSpPr>
        <p:spPr>
          <a:xfrm>
            <a:off x="-18376" y="0"/>
            <a:ext cx="2191897" cy="1967378"/>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57"/>
          <p:cNvSpPr/>
          <p:nvPr/>
        </p:nvSpPr>
        <p:spPr>
          <a:xfrm>
            <a:off x="0" y="4244250"/>
            <a:ext cx="1405300" cy="899275"/>
          </a:xfrm>
          <a:custGeom>
            <a:rect b="b" l="l" r="r" t="t"/>
            <a:pathLst>
              <a:path extrusionOk="0" h="35971" w="56212">
                <a:moveTo>
                  <a:pt x="36763" y="0"/>
                </a:moveTo>
                <a:cubicBezTo>
                  <a:pt x="24800" y="0"/>
                  <a:pt x="10221" y="4623"/>
                  <a:pt x="0" y="11266"/>
                </a:cubicBezTo>
                <a:lnTo>
                  <a:pt x="0" y="35971"/>
                </a:lnTo>
                <a:lnTo>
                  <a:pt x="23412" y="35971"/>
                </a:lnTo>
                <a:cubicBezTo>
                  <a:pt x="23682" y="35324"/>
                  <a:pt x="23953" y="34707"/>
                  <a:pt x="24239" y="34105"/>
                </a:cubicBezTo>
                <a:cubicBezTo>
                  <a:pt x="30573" y="21030"/>
                  <a:pt x="39119" y="25078"/>
                  <a:pt x="51051" y="20850"/>
                </a:cubicBezTo>
                <a:cubicBezTo>
                  <a:pt x="55595" y="19240"/>
                  <a:pt x="56211" y="11958"/>
                  <a:pt x="53834" y="6948"/>
                </a:cubicBezTo>
                <a:cubicBezTo>
                  <a:pt x="51457" y="1952"/>
                  <a:pt x="44897" y="463"/>
                  <a:pt x="39751" y="102"/>
                </a:cubicBezTo>
                <a:cubicBezTo>
                  <a:pt x="38777" y="33"/>
                  <a:pt x="37779" y="0"/>
                  <a:pt x="367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57"/>
          <p:cNvSpPr/>
          <p:nvPr/>
        </p:nvSpPr>
        <p:spPr>
          <a:xfrm flipH="1">
            <a:off x="-61487" y="2796375"/>
            <a:ext cx="871587" cy="2347150"/>
          </a:xfrm>
          <a:custGeom>
            <a:rect b="b" l="l" r="r" t="t"/>
            <a:pathLst>
              <a:path extrusionOk="0" h="93886" w="51187">
                <a:moveTo>
                  <a:pt x="50344" y="1"/>
                </a:moveTo>
                <a:cubicBezTo>
                  <a:pt x="49366" y="888"/>
                  <a:pt x="48327" y="1731"/>
                  <a:pt x="47244" y="2513"/>
                </a:cubicBezTo>
                <a:cubicBezTo>
                  <a:pt x="40323" y="7508"/>
                  <a:pt x="32198" y="10292"/>
                  <a:pt x="24630" y="14128"/>
                </a:cubicBezTo>
                <a:cubicBezTo>
                  <a:pt x="20282" y="16325"/>
                  <a:pt x="16009" y="18913"/>
                  <a:pt x="12624" y="22464"/>
                </a:cubicBezTo>
                <a:cubicBezTo>
                  <a:pt x="9223" y="26000"/>
                  <a:pt x="7102" y="30288"/>
                  <a:pt x="6500" y="35162"/>
                </a:cubicBezTo>
                <a:cubicBezTo>
                  <a:pt x="5808" y="40699"/>
                  <a:pt x="6620" y="46326"/>
                  <a:pt x="7267" y="51833"/>
                </a:cubicBezTo>
                <a:cubicBezTo>
                  <a:pt x="7990" y="57926"/>
                  <a:pt x="8245" y="64005"/>
                  <a:pt x="7508" y="70098"/>
                </a:cubicBezTo>
                <a:cubicBezTo>
                  <a:pt x="6500" y="78419"/>
                  <a:pt x="3957" y="86483"/>
                  <a:pt x="0" y="93886"/>
                </a:cubicBezTo>
                <a:lnTo>
                  <a:pt x="662" y="93886"/>
                </a:lnTo>
                <a:cubicBezTo>
                  <a:pt x="3656" y="88229"/>
                  <a:pt x="5838" y="82180"/>
                  <a:pt x="7132" y="75906"/>
                </a:cubicBezTo>
                <a:cubicBezTo>
                  <a:pt x="8396" y="69752"/>
                  <a:pt x="8817" y="63433"/>
                  <a:pt x="8381" y="57159"/>
                </a:cubicBezTo>
                <a:cubicBezTo>
                  <a:pt x="7975" y="51412"/>
                  <a:pt x="6876" y="45724"/>
                  <a:pt x="6831" y="39947"/>
                </a:cubicBezTo>
                <a:cubicBezTo>
                  <a:pt x="6801" y="37103"/>
                  <a:pt x="7012" y="34214"/>
                  <a:pt x="7824" y="31476"/>
                </a:cubicBezTo>
                <a:cubicBezTo>
                  <a:pt x="8591" y="28964"/>
                  <a:pt x="9840" y="26631"/>
                  <a:pt x="11510" y="24585"/>
                </a:cubicBezTo>
                <a:cubicBezTo>
                  <a:pt x="14700" y="20583"/>
                  <a:pt x="19078" y="17709"/>
                  <a:pt x="23562" y="15332"/>
                </a:cubicBezTo>
                <a:cubicBezTo>
                  <a:pt x="31281" y="11240"/>
                  <a:pt x="39676" y="8471"/>
                  <a:pt x="46883" y="3461"/>
                </a:cubicBezTo>
                <a:cubicBezTo>
                  <a:pt x="48403" y="2423"/>
                  <a:pt x="49847" y="1264"/>
                  <a:pt x="51186" y="1"/>
                </a:cubicBezTo>
                <a:close/>
              </a:path>
            </a:pathLst>
          </a:custGeom>
          <a:solidFill>
            <a:schemeClr val="dk2"/>
          </a:solid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57"/>
          <p:cNvSpPr/>
          <p:nvPr/>
        </p:nvSpPr>
        <p:spPr>
          <a:xfrm>
            <a:off x="7996350" y="-34200"/>
            <a:ext cx="1147650" cy="1021775"/>
          </a:xfrm>
          <a:custGeom>
            <a:rect b="b" l="l" r="r" t="t"/>
            <a:pathLst>
              <a:path extrusionOk="0" h="40871" w="45906">
                <a:moveTo>
                  <a:pt x="10789" y="0"/>
                </a:moveTo>
                <a:cubicBezTo>
                  <a:pt x="10789" y="0"/>
                  <a:pt x="1" y="6018"/>
                  <a:pt x="6034" y="14790"/>
                </a:cubicBezTo>
                <a:cubicBezTo>
                  <a:pt x="12067" y="23562"/>
                  <a:pt x="8727" y="25683"/>
                  <a:pt x="8727" y="28196"/>
                </a:cubicBezTo>
                <a:cubicBezTo>
                  <a:pt x="8727" y="30693"/>
                  <a:pt x="4289" y="35989"/>
                  <a:pt x="10804" y="39931"/>
                </a:cubicBezTo>
                <a:cubicBezTo>
                  <a:pt x="11893" y="40590"/>
                  <a:pt x="12773" y="40870"/>
                  <a:pt x="13503" y="40870"/>
                </a:cubicBezTo>
                <a:cubicBezTo>
                  <a:pt x="17123" y="40870"/>
                  <a:pt x="17032" y="33951"/>
                  <a:pt x="20463" y="31972"/>
                </a:cubicBezTo>
                <a:cubicBezTo>
                  <a:pt x="21906" y="31140"/>
                  <a:pt x="23233" y="31032"/>
                  <a:pt x="24424" y="31032"/>
                </a:cubicBezTo>
                <a:cubicBezTo>
                  <a:pt x="24838" y="31032"/>
                  <a:pt x="25237" y="31045"/>
                  <a:pt x="25617" y="31045"/>
                </a:cubicBezTo>
                <a:cubicBezTo>
                  <a:pt x="27264" y="31045"/>
                  <a:pt x="28584" y="30801"/>
                  <a:pt x="29506" y="28196"/>
                </a:cubicBezTo>
                <a:cubicBezTo>
                  <a:pt x="30101" y="26508"/>
                  <a:pt x="31705" y="26242"/>
                  <a:pt x="33730" y="26242"/>
                </a:cubicBezTo>
                <a:cubicBezTo>
                  <a:pt x="34659" y="26242"/>
                  <a:pt x="35677" y="26298"/>
                  <a:pt x="36726" y="26298"/>
                </a:cubicBezTo>
                <a:cubicBezTo>
                  <a:pt x="40092" y="26298"/>
                  <a:pt x="43781" y="25722"/>
                  <a:pt x="45906" y="20868"/>
                </a:cubicBezTo>
                <a:lnTo>
                  <a:pt x="4590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57"/>
          <p:cNvSpPr/>
          <p:nvPr/>
        </p:nvSpPr>
        <p:spPr>
          <a:xfrm rot="6678767">
            <a:off x="8358214" y="71452"/>
            <a:ext cx="1054751" cy="1211761"/>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57"/>
          <p:cNvSpPr txBox="1"/>
          <p:nvPr>
            <p:ph type="title"/>
          </p:nvPr>
        </p:nvSpPr>
        <p:spPr>
          <a:xfrm>
            <a:off x="2230050" y="2248650"/>
            <a:ext cx="4683900" cy="646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1" i="1" lang="en" sz="4000">
                <a:latin typeface="EB Garamond"/>
                <a:ea typeface="EB Garamond"/>
                <a:cs typeface="EB Garamond"/>
                <a:sym typeface="EB Garamond"/>
              </a:rPr>
              <a:t>What’s Next</a:t>
            </a:r>
            <a:endParaRPr b="1" i="1" sz="3000">
              <a:latin typeface="EB Garamond"/>
              <a:ea typeface="EB Garamond"/>
              <a:cs typeface="EB Garamond"/>
              <a:sym typeface="EB Garamond"/>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3" name="Shape 563"/>
        <p:cNvGrpSpPr/>
        <p:nvPr/>
      </p:nvGrpSpPr>
      <p:grpSpPr>
        <a:xfrm>
          <a:off x="0" y="0"/>
          <a:ext cx="0" cy="0"/>
          <a:chOff x="0" y="0"/>
          <a:chExt cx="0" cy="0"/>
        </a:xfrm>
      </p:grpSpPr>
      <p:sp>
        <p:nvSpPr>
          <p:cNvPr id="564" name="Google Shape;564;p58"/>
          <p:cNvSpPr/>
          <p:nvPr/>
        </p:nvSpPr>
        <p:spPr>
          <a:xfrm>
            <a:off x="-18376" y="0"/>
            <a:ext cx="2191897" cy="1967378"/>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58"/>
          <p:cNvSpPr/>
          <p:nvPr/>
        </p:nvSpPr>
        <p:spPr>
          <a:xfrm flipH="1">
            <a:off x="6827935" y="4018050"/>
            <a:ext cx="2316065"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58"/>
          <p:cNvSpPr/>
          <p:nvPr/>
        </p:nvSpPr>
        <p:spPr>
          <a:xfrm>
            <a:off x="2537625" y="3091900"/>
            <a:ext cx="4379400" cy="644100"/>
          </a:xfrm>
          <a:prstGeom prst="rect">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Open Sans"/>
              <a:ea typeface="Open Sans"/>
              <a:cs typeface="Open Sans"/>
              <a:sym typeface="Open Sans"/>
            </a:endParaRPr>
          </a:p>
        </p:txBody>
      </p:sp>
      <p:sp>
        <p:nvSpPr>
          <p:cNvPr id="567" name="Google Shape;567;p58"/>
          <p:cNvSpPr/>
          <p:nvPr/>
        </p:nvSpPr>
        <p:spPr>
          <a:xfrm>
            <a:off x="717600" y="1045175"/>
            <a:ext cx="7708800" cy="3360900"/>
          </a:xfrm>
          <a:prstGeom prst="foldedCorner">
            <a:avLst>
              <a:gd fmla="val 16667" name="adj"/>
            </a:avLst>
          </a:prstGeom>
          <a:solidFill>
            <a:schemeClr val="dk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Open Sans"/>
              <a:ea typeface="Open Sans"/>
              <a:cs typeface="Open Sans"/>
              <a:sym typeface="Open Sans"/>
            </a:endParaRPr>
          </a:p>
        </p:txBody>
      </p:sp>
      <p:sp>
        <p:nvSpPr>
          <p:cNvPr id="568" name="Google Shape;568;p58"/>
          <p:cNvSpPr txBox="1"/>
          <p:nvPr/>
        </p:nvSpPr>
        <p:spPr>
          <a:xfrm>
            <a:off x="870700" y="1100400"/>
            <a:ext cx="7188300" cy="2374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i="1" lang="en" sz="3600">
                <a:solidFill>
                  <a:schemeClr val="lt1"/>
                </a:solidFill>
                <a:latin typeface="EB Garamond"/>
                <a:ea typeface="EB Garamond"/>
                <a:cs typeface="EB Garamond"/>
                <a:sym typeface="EB Garamond"/>
              </a:rPr>
              <a:t>Our Chosen Solution</a:t>
            </a:r>
            <a:endParaRPr b="1" i="1" sz="3600">
              <a:solidFill>
                <a:schemeClr val="lt1"/>
              </a:solidFill>
              <a:latin typeface="EB Garamond"/>
              <a:ea typeface="EB Garamond"/>
              <a:cs typeface="EB Garamond"/>
              <a:sym typeface="EB Garamond"/>
            </a:endParaRPr>
          </a:p>
          <a:p>
            <a:pPr indent="0" lvl="0" marL="0" rtl="0" algn="l">
              <a:spcBef>
                <a:spcPts val="0"/>
              </a:spcBef>
              <a:spcAft>
                <a:spcPts val="0"/>
              </a:spcAft>
              <a:buNone/>
            </a:pPr>
            <a:r>
              <a:t/>
            </a:r>
            <a:endParaRPr b="1" i="1" sz="2000">
              <a:solidFill>
                <a:schemeClr val="lt1"/>
              </a:solidFill>
              <a:latin typeface="EB Garamond"/>
              <a:ea typeface="EB Garamond"/>
              <a:cs typeface="EB Garamond"/>
              <a:sym typeface="EB Garamond"/>
            </a:endParaRPr>
          </a:p>
          <a:p>
            <a:pPr indent="-355600" lvl="1" marL="914400" rtl="0" algn="l">
              <a:spcBef>
                <a:spcPts val="0"/>
              </a:spcBef>
              <a:spcAft>
                <a:spcPts val="0"/>
              </a:spcAft>
              <a:buClr>
                <a:schemeClr val="lt2"/>
              </a:buClr>
              <a:buSzPts val="2000"/>
              <a:buFont typeface="EB Garamond"/>
              <a:buChar char="○"/>
            </a:pPr>
            <a:r>
              <a:rPr lang="en" sz="2000">
                <a:solidFill>
                  <a:schemeClr val="lt2"/>
                </a:solidFill>
                <a:latin typeface="EB Garamond"/>
                <a:ea typeface="EB Garamond"/>
                <a:cs typeface="EB Garamond"/>
                <a:sym typeface="EB Garamond"/>
              </a:rPr>
              <a:t>A virtual tomodachi of yourself that tends to a virtual fruit garden where the fruit captures a good memory. You feed the fruit (review the memory) to your tomodachi to keep it alive. </a:t>
            </a:r>
            <a:endParaRPr sz="2000">
              <a:solidFill>
                <a:schemeClr val="lt2"/>
              </a:solidFill>
              <a:latin typeface="EB Garamond"/>
              <a:ea typeface="EB Garamond"/>
              <a:cs typeface="EB Garamond"/>
              <a:sym typeface="EB Garamond"/>
            </a:endParaRPr>
          </a:p>
          <a:p>
            <a:pPr indent="-355600" lvl="1" marL="914400" rtl="0" algn="l">
              <a:spcBef>
                <a:spcPts val="0"/>
              </a:spcBef>
              <a:spcAft>
                <a:spcPts val="0"/>
              </a:spcAft>
              <a:buClr>
                <a:schemeClr val="lt1"/>
              </a:buClr>
              <a:buSzPts val="2000"/>
              <a:buFont typeface="EB Garamond"/>
              <a:buChar char="○"/>
            </a:pPr>
            <a:r>
              <a:rPr lang="en" sz="2000">
                <a:solidFill>
                  <a:schemeClr val="lt1"/>
                </a:solidFill>
                <a:latin typeface="EB Garamond"/>
                <a:ea typeface="EB Garamond"/>
                <a:cs typeface="EB Garamond"/>
                <a:sym typeface="EB Garamond"/>
              </a:rPr>
              <a:t>To </a:t>
            </a:r>
            <a:r>
              <a:rPr lang="en" sz="2000">
                <a:solidFill>
                  <a:schemeClr val="lt1"/>
                </a:solidFill>
                <a:latin typeface="EB Garamond"/>
                <a:ea typeface="EB Garamond"/>
                <a:cs typeface="EB Garamond"/>
                <a:sym typeface="EB Garamond"/>
              </a:rPr>
              <a:t>incorporate</a:t>
            </a:r>
            <a:r>
              <a:rPr lang="en" sz="2000">
                <a:solidFill>
                  <a:schemeClr val="lt1"/>
                </a:solidFill>
                <a:latin typeface="EB Garamond"/>
                <a:ea typeface="EB Garamond"/>
                <a:cs typeface="EB Garamond"/>
                <a:sym typeface="EB Garamond"/>
              </a:rPr>
              <a:t> solution #3, tomodachis could also grow by sharing positive memories with friends (i.e. “sending them a fruit”). </a:t>
            </a:r>
            <a:endParaRPr sz="2000">
              <a:solidFill>
                <a:schemeClr val="lt1"/>
              </a:solidFill>
              <a:latin typeface="EB Garamond"/>
              <a:ea typeface="EB Garamond"/>
              <a:cs typeface="EB Garamond"/>
              <a:sym typeface="EB Garamond"/>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2" name="Shape 572"/>
        <p:cNvGrpSpPr/>
        <p:nvPr/>
      </p:nvGrpSpPr>
      <p:grpSpPr>
        <a:xfrm>
          <a:off x="0" y="0"/>
          <a:ext cx="0" cy="0"/>
          <a:chOff x="0" y="0"/>
          <a:chExt cx="0" cy="0"/>
        </a:xfrm>
      </p:grpSpPr>
      <p:sp>
        <p:nvSpPr>
          <p:cNvPr id="573" name="Google Shape;573;p59"/>
          <p:cNvSpPr/>
          <p:nvPr/>
        </p:nvSpPr>
        <p:spPr>
          <a:xfrm>
            <a:off x="-18376" y="0"/>
            <a:ext cx="2191897" cy="1967378"/>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59"/>
          <p:cNvSpPr/>
          <p:nvPr/>
        </p:nvSpPr>
        <p:spPr>
          <a:xfrm flipH="1">
            <a:off x="6827935" y="4018050"/>
            <a:ext cx="2316065"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59"/>
          <p:cNvSpPr/>
          <p:nvPr/>
        </p:nvSpPr>
        <p:spPr>
          <a:xfrm>
            <a:off x="2537625" y="3091900"/>
            <a:ext cx="4379400" cy="644100"/>
          </a:xfrm>
          <a:prstGeom prst="rect">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Open Sans"/>
              <a:ea typeface="Open Sans"/>
              <a:cs typeface="Open Sans"/>
              <a:sym typeface="Open Sans"/>
            </a:endParaRPr>
          </a:p>
        </p:txBody>
      </p:sp>
      <p:sp>
        <p:nvSpPr>
          <p:cNvPr id="576" name="Google Shape;576;p59"/>
          <p:cNvSpPr/>
          <p:nvPr/>
        </p:nvSpPr>
        <p:spPr>
          <a:xfrm>
            <a:off x="717600" y="283175"/>
            <a:ext cx="7708800" cy="4607700"/>
          </a:xfrm>
          <a:prstGeom prst="foldedCorner">
            <a:avLst>
              <a:gd fmla="val 16667" name="adj"/>
            </a:avLst>
          </a:prstGeom>
          <a:solidFill>
            <a:schemeClr val="dk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Open Sans"/>
              <a:ea typeface="Open Sans"/>
              <a:cs typeface="Open Sans"/>
              <a:sym typeface="Open Sans"/>
            </a:endParaRPr>
          </a:p>
        </p:txBody>
      </p:sp>
      <p:sp>
        <p:nvSpPr>
          <p:cNvPr id="577" name="Google Shape;577;p59"/>
          <p:cNvSpPr txBox="1"/>
          <p:nvPr/>
        </p:nvSpPr>
        <p:spPr>
          <a:xfrm>
            <a:off x="870700" y="567000"/>
            <a:ext cx="7188300" cy="3314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i="1" lang="en" sz="2500">
                <a:solidFill>
                  <a:schemeClr val="lt1"/>
                </a:solidFill>
                <a:latin typeface="EB Garamond"/>
                <a:ea typeface="EB Garamond"/>
                <a:cs typeface="EB Garamond"/>
                <a:sym typeface="EB Garamond"/>
              </a:rPr>
              <a:t>Ethical Implications</a:t>
            </a:r>
            <a:endParaRPr b="1" i="1" sz="2500">
              <a:solidFill>
                <a:schemeClr val="lt1"/>
              </a:solidFill>
              <a:latin typeface="EB Garamond"/>
              <a:ea typeface="EB Garamond"/>
              <a:cs typeface="EB Garamond"/>
              <a:sym typeface="EB Garamond"/>
            </a:endParaRPr>
          </a:p>
          <a:p>
            <a:pPr indent="0" lvl="0" marL="0" rtl="0" algn="l">
              <a:spcBef>
                <a:spcPts val="0"/>
              </a:spcBef>
              <a:spcAft>
                <a:spcPts val="0"/>
              </a:spcAft>
              <a:buNone/>
            </a:pPr>
            <a:r>
              <a:t/>
            </a:r>
            <a:endParaRPr b="1" i="1" sz="2500">
              <a:solidFill>
                <a:schemeClr val="lt1"/>
              </a:solidFill>
              <a:latin typeface="EB Garamond"/>
              <a:ea typeface="EB Garamond"/>
              <a:cs typeface="EB Garamond"/>
              <a:sym typeface="EB Garamond"/>
            </a:endParaRPr>
          </a:p>
          <a:p>
            <a:pPr indent="-336550" lvl="0" marL="457200" rtl="0" algn="l">
              <a:spcBef>
                <a:spcPts val="0"/>
              </a:spcBef>
              <a:spcAft>
                <a:spcPts val="0"/>
              </a:spcAft>
              <a:buClr>
                <a:schemeClr val="lt1"/>
              </a:buClr>
              <a:buSzPts val="1700"/>
              <a:buFont typeface="EB Garamond"/>
              <a:buChar char="●"/>
            </a:pPr>
            <a:r>
              <a:rPr b="1" i="1" lang="en" sz="1700">
                <a:solidFill>
                  <a:schemeClr val="lt1"/>
                </a:solidFill>
                <a:latin typeface="EB Garamond"/>
                <a:ea typeface="EB Garamond"/>
                <a:cs typeface="EB Garamond"/>
                <a:sym typeface="EB Garamond"/>
              </a:rPr>
              <a:t>Privacy and Trust</a:t>
            </a:r>
            <a:endParaRPr b="1" i="1" sz="2500">
              <a:solidFill>
                <a:schemeClr val="lt1"/>
              </a:solidFill>
              <a:latin typeface="EB Garamond"/>
              <a:ea typeface="EB Garamond"/>
              <a:cs typeface="EB Garamond"/>
              <a:sym typeface="EB Garamond"/>
            </a:endParaRPr>
          </a:p>
          <a:p>
            <a:pPr indent="-336550" lvl="1" marL="914400" rtl="0" algn="l">
              <a:spcBef>
                <a:spcPts val="0"/>
              </a:spcBef>
              <a:spcAft>
                <a:spcPts val="0"/>
              </a:spcAft>
              <a:buClr>
                <a:schemeClr val="lt1"/>
              </a:buClr>
              <a:buSzPts val="1700"/>
              <a:buFont typeface="EB Garamond"/>
              <a:buChar char="○"/>
            </a:pPr>
            <a:r>
              <a:rPr lang="en" sz="1700">
                <a:solidFill>
                  <a:schemeClr val="lt1"/>
                </a:solidFill>
                <a:latin typeface="EB Garamond"/>
                <a:ea typeface="EB Garamond"/>
                <a:cs typeface="EB Garamond"/>
                <a:sym typeface="EB Garamond"/>
              </a:rPr>
              <a:t>We’d need to be careful in regards to privacy and only sharing moments with individuals you know and trust. Creating a more open-concept like Instagram, could foster negativity associated with comparison.</a:t>
            </a:r>
            <a:endParaRPr sz="1700">
              <a:solidFill>
                <a:schemeClr val="lt1"/>
              </a:solidFill>
              <a:latin typeface="EB Garamond"/>
              <a:ea typeface="EB Garamond"/>
              <a:cs typeface="EB Garamond"/>
              <a:sym typeface="EB Garamond"/>
            </a:endParaRPr>
          </a:p>
          <a:p>
            <a:pPr indent="-336550" lvl="0" marL="457200" rtl="0" algn="l">
              <a:spcBef>
                <a:spcPts val="0"/>
              </a:spcBef>
              <a:spcAft>
                <a:spcPts val="0"/>
              </a:spcAft>
              <a:buClr>
                <a:schemeClr val="lt1"/>
              </a:buClr>
              <a:buSzPts val="1700"/>
              <a:buFont typeface="EB Garamond"/>
              <a:buChar char="●"/>
            </a:pPr>
            <a:r>
              <a:rPr b="1" i="1" lang="en" sz="1700">
                <a:solidFill>
                  <a:schemeClr val="lt1"/>
                </a:solidFill>
                <a:latin typeface="EB Garamond"/>
                <a:ea typeface="EB Garamond"/>
                <a:cs typeface="EB Garamond"/>
                <a:sym typeface="EB Garamond"/>
              </a:rPr>
              <a:t>Consumers</a:t>
            </a:r>
            <a:endParaRPr b="1" i="1" sz="1700">
              <a:solidFill>
                <a:schemeClr val="lt1"/>
              </a:solidFill>
              <a:latin typeface="EB Garamond"/>
              <a:ea typeface="EB Garamond"/>
              <a:cs typeface="EB Garamond"/>
              <a:sym typeface="EB Garamond"/>
            </a:endParaRPr>
          </a:p>
          <a:p>
            <a:pPr indent="-336550" lvl="1" marL="914400" rtl="0" algn="l">
              <a:spcBef>
                <a:spcPts val="0"/>
              </a:spcBef>
              <a:spcAft>
                <a:spcPts val="0"/>
              </a:spcAft>
              <a:buClr>
                <a:schemeClr val="lt1"/>
              </a:buClr>
              <a:buSzPts val="1700"/>
              <a:buFont typeface="EB Garamond"/>
              <a:buChar char="○"/>
            </a:pPr>
            <a:r>
              <a:rPr lang="en" sz="1700">
                <a:solidFill>
                  <a:schemeClr val="lt1"/>
                </a:solidFill>
                <a:latin typeface="EB Garamond"/>
                <a:ea typeface="EB Garamond"/>
                <a:cs typeface="EB Garamond"/>
                <a:sym typeface="EB Garamond"/>
              </a:rPr>
              <a:t>Ideally, we would like for the application to serve the general public, but recognize that it may be beneficial to initially focus on the experience of fellow college students. </a:t>
            </a:r>
            <a:endParaRPr sz="1700">
              <a:solidFill>
                <a:schemeClr val="lt1"/>
              </a:solidFill>
              <a:latin typeface="EB Garamond"/>
              <a:ea typeface="EB Garamond"/>
              <a:cs typeface="EB Garamond"/>
              <a:sym typeface="EB Garamond"/>
            </a:endParaRPr>
          </a:p>
          <a:p>
            <a:pPr indent="-336550" lvl="0" marL="457200" rtl="0" algn="l">
              <a:spcBef>
                <a:spcPts val="0"/>
              </a:spcBef>
              <a:spcAft>
                <a:spcPts val="0"/>
              </a:spcAft>
              <a:buClr>
                <a:schemeClr val="lt1"/>
              </a:buClr>
              <a:buSzPts val="1700"/>
              <a:buFont typeface="EB Garamond"/>
              <a:buChar char="●"/>
            </a:pPr>
            <a:r>
              <a:rPr b="1" i="1" lang="en" sz="1700">
                <a:solidFill>
                  <a:schemeClr val="lt1"/>
                </a:solidFill>
                <a:latin typeface="EB Garamond"/>
                <a:ea typeface="EB Garamond"/>
                <a:cs typeface="EB Garamond"/>
                <a:sym typeface="EB Garamond"/>
              </a:rPr>
              <a:t>Overlooked Consumers</a:t>
            </a:r>
            <a:endParaRPr b="1" i="1" sz="1700">
              <a:solidFill>
                <a:schemeClr val="lt1"/>
              </a:solidFill>
              <a:latin typeface="EB Garamond"/>
              <a:ea typeface="EB Garamond"/>
              <a:cs typeface="EB Garamond"/>
              <a:sym typeface="EB Garamond"/>
            </a:endParaRPr>
          </a:p>
          <a:p>
            <a:pPr indent="-336550" lvl="1" marL="914400" rtl="0" algn="l">
              <a:spcBef>
                <a:spcPts val="0"/>
              </a:spcBef>
              <a:spcAft>
                <a:spcPts val="0"/>
              </a:spcAft>
              <a:buClr>
                <a:schemeClr val="lt1"/>
              </a:buClr>
              <a:buSzPts val="1700"/>
              <a:buFont typeface="EB Garamond"/>
              <a:buChar char="○"/>
            </a:pPr>
            <a:r>
              <a:rPr lang="en" sz="1700">
                <a:solidFill>
                  <a:schemeClr val="lt1"/>
                </a:solidFill>
                <a:latin typeface="EB Garamond"/>
                <a:ea typeface="EB Garamond"/>
                <a:cs typeface="EB Garamond"/>
                <a:sym typeface="EB Garamond"/>
              </a:rPr>
              <a:t>Current older generations that may not be a privy to used technology and how it works.</a:t>
            </a:r>
            <a:endParaRPr sz="1700">
              <a:solidFill>
                <a:schemeClr val="lt1"/>
              </a:solidFill>
              <a:latin typeface="EB Garamond"/>
              <a:ea typeface="EB Garamond"/>
              <a:cs typeface="EB Garamond"/>
              <a:sym typeface="EB Garamond"/>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1" name="Shape 581"/>
        <p:cNvGrpSpPr/>
        <p:nvPr/>
      </p:nvGrpSpPr>
      <p:grpSpPr>
        <a:xfrm>
          <a:off x="0" y="0"/>
          <a:ext cx="0" cy="0"/>
          <a:chOff x="0" y="0"/>
          <a:chExt cx="0" cy="0"/>
        </a:xfrm>
      </p:grpSpPr>
      <p:sp>
        <p:nvSpPr>
          <p:cNvPr id="582" name="Google Shape;582;p60"/>
          <p:cNvSpPr/>
          <p:nvPr/>
        </p:nvSpPr>
        <p:spPr>
          <a:xfrm flipH="1">
            <a:off x="6827935" y="4018050"/>
            <a:ext cx="2316065"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60"/>
          <p:cNvSpPr/>
          <p:nvPr/>
        </p:nvSpPr>
        <p:spPr>
          <a:xfrm>
            <a:off x="-18376" y="0"/>
            <a:ext cx="2191897" cy="1967378"/>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60"/>
          <p:cNvSpPr/>
          <p:nvPr/>
        </p:nvSpPr>
        <p:spPr>
          <a:xfrm>
            <a:off x="0" y="4244250"/>
            <a:ext cx="1405300" cy="899275"/>
          </a:xfrm>
          <a:custGeom>
            <a:rect b="b" l="l" r="r" t="t"/>
            <a:pathLst>
              <a:path extrusionOk="0" h="35971" w="56212">
                <a:moveTo>
                  <a:pt x="36763" y="0"/>
                </a:moveTo>
                <a:cubicBezTo>
                  <a:pt x="24800" y="0"/>
                  <a:pt x="10221" y="4623"/>
                  <a:pt x="0" y="11266"/>
                </a:cubicBezTo>
                <a:lnTo>
                  <a:pt x="0" y="35971"/>
                </a:lnTo>
                <a:lnTo>
                  <a:pt x="23412" y="35971"/>
                </a:lnTo>
                <a:cubicBezTo>
                  <a:pt x="23682" y="35324"/>
                  <a:pt x="23953" y="34707"/>
                  <a:pt x="24239" y="34105"/>
                </a:cubicBezTo>
                <a:cubicBezTo>
                  <a:pt x="30573" y="21030"/>
                  <a:pt x="39119" y="25078"/>
                  <a:pt x="51051" y="20850"/>
                </a:cubicBezTo>
                <a:cubicBezTo>
                  <a:pt x="55595" y="19240"/>
                  <a:pt x="56211" y="11958"/>
                  <a:pt x="53834" y="6948"/>
                </a:cubicBezTo>
                <a:cubicBezTo>
                  <a:pt x="51457" y="1952"/>
                  <a:pt x="44897" y="463"/>
                  <a:pt x="39751" y="102"/>
                </a:cubicBezTo>
                <a:cubicBezTo>
                  <a:pt x="38777" y="33"/>
                  <a:pt x="37779" y="0"/>
                  <a:pt x="367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60"/>
          <p:cNvSpPr/>
          <p:nvPr/>
        </p:nvSpPr>
        <p:spPr>
          <a:xfrm flipH="1">
            <a:off x="-61487" y="2796375"/>
            <a:ext cx="871587" cy="2347150"/>
          </a:xfrm>
          <a:custGeom>
            <a:rect b="b" l="l" r="r" t="t"/>
            <a:pathLst>
              <a:path extrusionOk="0" h="93886" w="51187">
                <a:moveTo>
                  <a:pt x="50344" y="1"/>
                </a:moveTo>
                <a:cubicBezTo>
                  <a:pt x="49366" y="888"/>
                  <a:pt x="48327" y="1731"/>
                  <a:pt x="47244" y="2513"/>
                </a:cubicBezTo>
                <a:cubicBezTo>
                  <a:pt x="40323" y="7508"/>
                  <a:pt x="32198" y="10292"/>
                  <a:pt x="24630" y="14128"/>
                </a:cubicBezTo>
                <a:cubicBezTo>
                  <a:pt x="20282" y="16325"/>
                  <a:pt x="16009" y="18913"/>
                  <a:pt x="12624" y="22464"/>
                </a:cubicBezTo>
                <a:cubicBezTo>
                  <a:pt x="9223" y="26000"/>
                  <a:pt x="7102" y="30288"/>
                  <a:pt x="6500" y="35162"/>
                </a:cubicBezTo>
                <a:cubicBezTo>
                  <a:pt x="5808" y="40699"/>
                  <a:pt x="6620" y="46326"/>
                  <a:pt x="7267" y="51833"/>
                </a:cubicBezTo>
                <a:cubicBezTo>
                  <a:pt x="7990" y="57926"/>
                  <a:pt x="8245" y="64005"/>
                  <a:pt x="7508" y="70098"/>
                </a:cubicBezTo>
                <a:cubicBezTo>
                  <a:pt x="6500" y="78419"/>
                  <a:pt x="3957" y="86483"/>
                  <a:pt x="0" y="93886"/>
                </a:cubicBezTo>
                <a:lnTo>
                  <a:pt x="662" y="93886"/>
                </a:lnTo>
                <a:cubicBezTo>
                  <a:pt x="3656" y="88229"/>
                  <a:pt x="5838" y="82180"/>
                  <a:pt x="7132" y="75906"/>
                </a:cubicBezTo>
                <a:cubicBezTo>
                  <a:pt x="8396" y="69752"/>
                  <a:pt x="8817" y="63433"/>
                  <a:pt x="8381" y="57159"/>
                </a:cubicBezTo>
                <a:cubicBezTo>
                  <a:pt x="7975" y="51412"/>
                  <a:pt x="6876" y="45724"/>
                  <a:pt x="6831" y="39947"/>
                </a:cubicBezTo>
                <a:cubicBezTo>
                  <a:pt x="6801" y="37103"/>
                  <a:pt x="7012" y="34214"/>
                  <a:pt x="7824" y="31476"/>
                </a:cubicBezTo>
                <a:cubicBezTo>
                  <a:pt x="8591" y="28964"/>
                  <a:pt x="9840" y="26631"/>
                  <a:pt x="11510" y="24585"/>
                </a:cubicBezTo>
                <a:cubicBezTo>
                  <a:pt x="14700" y="20583"/>
                  <a:pt x="19078" y="17709"/>
                  <a:pt x="23562" y="15332"/>
                </a:cubicBezTo>
                <a:cubicBezTo>
                  <a:pt x="31281" y="11240"/>
                  <a:pt x="39676" y="8471"/>
                  <a:pt x="46883" y="3461"/>
                </a:cubicBezTo>
                <a:cubicBezTo>
                  <a:pt x="48403" y="2423"/>
                  <a:pt x="49847" y="1264"/>
                  <a:pt x="51186" y="1"/>
                </a:cubicBezTo>
                <a:close/>
              </a:path>
            </a:pathLst>
          </a:custGeom>
          <a:solidFill>
            <a:schemeClr val="dk2"/>
          </a:solid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60"/>
          <p:cNvSpPr/>
          <p:nvPr/>
        </p:nvSpPr>
        <p:spPr>
          <a:xfrm>
            <a:off x="7996350" y="-34200"/>
            <a:ext cx="1147650" cy="1021775"/>
          </a:xfrm>
          <a:custGeom>
            <a:rect b="b" l="l" r="r" t="t"/>
            <a:pathLst>
              <a:path extrusionOk="0" h="40871" w="45906">
                <a:moveTo>
                  <a:pt x="10789" y="0"/>
                </a:moveTo>
                <a:cubicBezTo>
                  <a:pt x="10789" y="0"/>
                  <a:pt x="1" y="6018"/>
                  <a:pt x="6034" y="14790"/>
                </a:cubicBezTo>
                <a:cubicBezTo>
                  <a:pt x="12067" y="23562"/>
                  <a:pt x="8727" y="25683"/>
                  <a:pt x="8727" y="28196"/>
                </a:cubicBezTo>
                <a:cubicBezTo>
                  <a:pt x="8727" y="30693"/>
                  <a:pt x="4289" y="35989"/>
                  <a:pt x="10804" y="39931"/>
                </a:cubicBezTo>
                <a:cubicBezTo>
                  <a:pt x="11893" y="40590"/>
                  <a:pt x="12773" y="40870"/>
                  <a:pt x="13503" y="40870"/>
                </a:cubicBezTo>
                <a:cubicBezTo>
                  <a:pt x="17123" y="40870"/>
                  <a:pt x="17032" y="33951"/>
                  <a:pt x="20463" y="31972"/>
                </a:cubicBezTo>
                <a:cubicBezTo>
                  <a:pt x="21906" y="31140"/>
                  <a:pt x="23233" y="31032"/>
                  <a:pt x="24424" y="31032"/>
                </a:cubicBezTo>
                <a:cubicBezTo>
                  <a:pt x="24838" y="31032"/>
                  <a:pt x="25237" y="31045"/>
                  <a:pt x="25617" y="31045"/>
                </a:cubicBezTo>
                <a:cubicBezTo>
                  <a:pt x="27264" y="31045"/>
                  <a:pt x="28584" y="30801"/>
                  <a:pt x="29506" y="28196"/>
                </a:cubicBezTo>
                <a:cubicBezTo>
                  <a:pt x="30101" y="26508"/>
                  <a:pt x="31705" y="26242"/>
                  <a:pt x="33730" y="26242"/>
                </a:cubicBezTo>
                <a:cubicBezTo>
                  <a:pt x="34659" y="26242"/>
                  <a:pt x="35677" y="26298"/>
                  <a:pt x="36726" y="26298"/>
                </a:cubicBezTo>
                <a:cubicBezTo>
                  <a:pt x="40092" y="26298"/>
                  <a:pt x="43781" y="25722"/>
                  <a:pt x="45906" y="20868"/>
                </a:cubicBezTo>
                <a:lnTo>
                  <a:pt x="4590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60"/>
          <p:cNvSpPr/>
          <p:nvPr/>
        </p:nvSpPr>
        <p:spPr>
          <a:xfrm rot="6678767">
            <a:off x="8358214" y="71452"/>
            <a:ext cx="1054751" cy="1211761"/>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60"/>
          <p:cNvSpPr txBox="1"/>
          <p:nvPr>
            <p:ph type="title"/>
          </p:nvPr>
        </p:nvSpPr>
        <p:spPr>
          <a:xfrm>
            <a:off x="2230050" y="2248650"/>
            <a:ext cx="4683900" cy="646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1" i="1" lang="en" sz="4000">
                <a:latin typeface="EB Garamond"/>
                <a:ea typeface="EB Garamond"/>
                <a:cs typeface="EB Garamond"/>
                <a:sym typeface="EB Garamond"/>
              </a:rPr>
              <a:t>Appendix</a:t>
            </a:r>
            <a:r>
              <a:rPr b="1" i="1" lang="en" sz="3000">
                <a:latin typeface="EB Garamond"/>
                <a:ea typeface="EB Garamond"/>
                <a:cs typeface="EB Garamond"/>
                <a:sym typeface="EB Garamond"/>
              </a:rPr>
              <a:t> </a:t>
            </a:r>
            <a:endParaRPr b="1" i="1" sz="3000">
              <a:latin typeface="EB Garamond"/>
              <a:ea typeface="EB Garamond"/>
              <a:cs typeface="EB Garamond"/>
              <a:sym typeface="EB Garamond"/>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2" name="Shape 592"/>
        <p:cNvGrpSpPr/>
        <p:nvPr/>
      </p:nvGrpSpPr>
      <p:grpSpPr>
        <a:xfrm>
          <a:off x="0" y="0"/>
          <a:ext cx="0" cy="0"/>
          <a:chOff x="0" y="0"/>
          <a:chExt cx="0" cy="0"/>
        </a:xfrm>
      </p:grpSpPr>
      <p:sp>
        <p:nvSpPr>
          <p:cNvPr id="593" name="Google Shape;593;p61"/>
          <p:cNvSpPr/>
          <p:nvPr/>
        </p:nvSpPr>
        <p:spPr>
          <a:xfrm flipH="1">
            <a:off x="6827935" y="4018050"/>
            <a:ext cx="2316065"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61"/>
          <p:cNvSpPr/>
          <p:nvPr/>
        </p:nvSpPr>
        <p:spPr>
          <a:xfrm>
            <a:off x="2633025" y="3586050"/>
            <a:ext cx="4379400" cy="644100"/>
          </a:xfrm>
          <a:prstGeom prst="rect">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Open Sans"/>
              <a:ea typeface="Open Sans"/>
              <a:cs typeface="Open Sans"/>
              <a:sym typeface="Open Sans"/>
            </a:endParaRPr>
          </a:p>
        </p:txBody>
      </p:sp>
      <p:sp>
        <p:nvSpPr>
          <p:cNvPr id="595" name="Google Shape;595;p61"/>
          <p:cNvSpPr txBox="1"/>
          <p:nvPr>
            <p:ph type="ctrTitle"/>
          </p:nvPr>
        </p:nvSpPr>
        <p:spPr>
          <a:xfrm>
            <a:off x="622200" y="229850"/>
            <a:ext cx="7899600" cy="924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4500">
                <a:solidFill>
                  <a:schemeClr val="dk2"/>
                </a:solidFill>
                <a:latin typeface="EB Garamond Medium"/>
                <a:ea typeface="EB Garamond Medium"/>
                <a:cs typeface="EB Garamond Medium"/>
                <a:sym typeface="EB Garamond Medium"/>
              </a:rPr>
              <a:t>Point of View (01)</a:t>
            </a:r>
            <a:endParaRPr sz="4500">
              <a:solidFill>
                <a:schemeClr val="dk2"/>
              </a:solidFill>
              <a:latin typeface="EB Garamond Medium"/>
              <a:ea typeface="EB Garamond Medium"/>
              <a:cs typeface="EB Garamond Medium"/>
              <a:sym typeface="EB Garamond Medium"/>
            </a:endParaRPr>
          </a:p>
        </p:txBody>
      </p:sp>
      <p:sp>
        <p:nvSpPr>
          <p:cNvPr id="596" name="Google Shape;596;p61"/>
          <p:cNvSpPr/>
          <p:nvPr/>
        </p:nvSpPr>
        <p:spPr>
          <a:xfrm>
            <a:off x="813000" y="1218050"/>
            <a:ext cx="7708800" cy="3746400"/>
          </a:xfrm>
          <a:prstGeom prst="foldedCorner">
            <a:avLst>
              <a:gd fmla="val 16667" name="adj"/>
            </a:avLst>
          </a:prstGeom>
          <a:solidFill>
            <a:schemeClr val="accen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Open Sans"/>
              <a:ea typeface="Open Sans"/>
              <a:cs typeface="Open Sans"/>
              <a:sym typeface="Open Sans"/>
            </a:endParaRPr>
          </a:p>
        </p:txBody>
      </p:sp>
      <p:sp>
        <p:nvSpPr>
          <p:cNvPr id="597" name="Google Shape;597;p61"/>
          <p:cNvSpPr txBox="1"/>
          <p:nvPr/>
        </p:nvSpPr>
        <p:spPr>
          <a:xfrm>
            <a:off x="977950" y="1408550"/>
            <a:ext cx="7188300" cy="3314700"/>
          </a:xfrm>
          <a:prstGeom prst="rect">
            <a:avLst/>
          </a:prstGeom>
          <a:noFill/>
          <a:ln>
            <a:noFill/>
          </a:ln>
        </p:spPr>
        <p:txBody>
          <a:bodyPr anchorCtr="0" anchor="t" bIns="91425" lIns="91425" spcFirstLastPara="1" rIns="91425" wrap="square" tIns="91425">
            <a:noAutofit/>
          </a:bodyPr>
          <a:lstStyle/>
          <a:p>
            <a:pPr indent="-336550" lvl="0" marL="457200" rtl="0" algn="l">
              <a:spcBef>
                <a:spcPts val="0"/>
              </a:spcBef>
              <a:spcAft>
                <a:spcPts val="0"/>
              </a:spcAft>
              <a:buClr>
                <a:schemeClr val="dk1"/>
              </a:buClr>
              <a:buSzPts val="1700"/>
              <a:buFont typeface="Open Sans"/>
              <a:buChar char="●"/>
            </a:pPr>
            <a:r>
              <a:rPr b="1" i="1" lang="en" sz="1700">
                <a:solidFill>
                  <a:schemeClr val="dk1"/>
                </a:solidFill>
                <a:latin typeface="EB Garamond"/>
                <a:ea typeface="EB Garamond"/>
                <a:cs typeface="EB Garamond"/>
                <a:sym typeface="EB Garamond"/>
              </a:rPr>
              <a:t>We met… </a:t>
            </a:r>
            <a:r>
              <a:rPr lang="en" sz="1700">
                <a:solidFill>
                  <a:schemeClr val="dk1"/>
                </a:solidFill>
                <a:latin typeface="EB Garamond"/>
                <a:ea typeface="EB Garamond"/>
                <a:cs typeface="EB Garamond"/>
                <a:sym typeface="EB Garamond"/>
              </a:rPr>
              <a:t>Nancy Hamilton, an academic with a PhD in Japanese literature and a tea ceremony practitioner.</a:t>
            </a:r>
            <a:endParaRPr sz="1700">
              <a:solidFill>
                <a:schemeClr val="dk1"/>
              </a:solidFill>
              <a:latin typeface="EB Garamond"/>
              <a:ea typeface="EB Garamond"/>
              <a:cs typeface="EB Garamond"/>
              <a:sym typeface="EB Garamond"/>
            </a:endParaRPr>
          </a:p>
          <a:p>
            <a:pPr indent="0" lvl="0" marL="0" rtl="0" algn="l">
              <a:spcBef>
                <a:spcPts val="0"/>
              </a:spcBef>
              <a:spcAft>
                <a:spcPts val="0"/>
              </a:spcAft>
              <a:buNone/>
            </a:pPr>
            <a:r>
              <a:t/>
            </a:r>
            <a:endParaRPr sz="1700">
              <a:solidFill>
                <a:schemeClr val="dk1"/>
              </a:solidFill>
              <a:latin typeface="EB Garamond"/>
              <a:ea typeface="EB Garamond"/>
              <a:cs typeface="EB Garamond"/>
              <a:sym typeface="EB Garamond"/>
            </a:endParaRPr>
          </a:p>
          <a:p>
            <a:pPr indent="-336550" lvl="0" marL="457200" rtl="0" algn="l">
              <a:spcBef>
                <a:spcPts val="0"/>
              </a:spcBef>
              <a:spcAft>
                <a:spcPts val="0"/>
              </a:spcAft>
              <a:buClr>
                <a:schemeClr val="dk1"/>
              </a:buClr>
              <a:buSzPts val="1700"/>
              <a:buFont typeface="Open Sans"/>
              <a:buChar char="●"/>
            </a:pPr>
            <a:r>
              <a:rPr b="1" i="1" lang="en" sz="1700">
                <a:solidFill>
                  <a:schemeClr val="dk1"/>
                </a:solidFill>
                <a:latin typeface="EB Garamond"/>
                <a:ea typeface="EB Garamond"/>
                <a:cs typeface="EB Garamond"/>
                <a:sym typeface="EB Garamond"/>
              </a:rPr>
              <a:t>We were surprised to realize that </a:t>
            </a:r>
            <a:r>
              <a:rPr lang="en" sz="1700">
                <a:solidFill>
                  <a:schemeClr val="dk1"/>
                </a:solidFill>
                <a:latin typeface="EB Garamond"/>
                <a:ea typeface="EB Garamond"/>
                <a:cs typeface="EB Garamond"/>
                <a:sym typeface="EB Garamond"/>
              </a:rPr>
              <a:t>despite being a devout tea ceremony practitioner, she often adapts the practice to fit her personal preferences.</a:t>
            </a:r>
            <a:endParaRPr sz="1700">
              <a:solidFill>
                <a:schemeClr val="dk1"/>
              </a:solidFill>
              <a:latin typeface="EB Garamond"/>
              <a:ea typeface="EB Garamond"/>
              <a:cs typeface="EB Garamond"/>
              <a:sym typeface="EB Garamond"/>
            </a:endParaRPr>
          </a:p>
          <a:p>
            <a:pPr indent="0" lvl="0" marL="0" rtl="0" algn="l">
              <a:spcBef>
                <a:spcPts val="0"/>
              </a:spcBef>
              <a:spcAft>
                <a:spcPts val="0"/>
              </a:spcAft>
              <a:buNone/>
            </a:pPr>
            <a:r>
              <a:t/>
            </a:r>
            <a:endParaRPr sz="1700">
              <a:solidFill>
                <a:schemeClr val="dk1"/>
              </a:solidFill>
              <a:latin typeface="EB Garamond"/>
              <a:ea typeface="EB Garamond"/>
              <a:cs typeface="EB Garamond"/>
              <a:sym typeface="EB Garamond"/>
            </a:endParaRPr>
          </a:p>
          <a:p>
            <a:pPr indent="-336550" lvl="0" marL="457200" rtl="0" algn="l">
              <a:spcBef>
                <a:spcPts val="0"/>
              </a:spcBef>
              <a:spcAft>
                <a:spcPts val="0"/>
              </a:spcAft>
              <a:buClr>
                <a:schemeClr val="dk1"/>
              </a:buClr>
              <a:buSzPts val="1700"/>
              <a:buFont typeface="Open Sans"/>
              <a:buChar char="●"/>
            </a:pPr>
            <a:r>
              <a:rPr b="1" i="1" lang="en" sz="1700">
                <a:solidFill>
                  <a:schemeClr val="dk1"/>
                </a:solidFill>
                <a:latin typeface="EB Garamond"/>
                <a:ea typeface="EB Garamond"/>
                <a:cs typeface="EB Garamond"/>
                <a:sym typeface="EB Garamond"/>
              </a:rPr>
              <a:t>We wonder if this means… </a:t>
            </a:r>
            <a:r>
              <a:rPr lang="en" sz="1700">
                <a:solidFill>
                  <a:schemeClr val="dk1"/>
                </a:solidFill>
                <a:latin typeface="EB Garamond"/>
                <a:ea typeface="EB Garamond"/>
                <a:cs typeface="EB Garamond"/>
                <a:sym typeface="EB Garamond"/>
              </a:rPr>
              <a:t>that, for Nancy, the tea ceremony is more about connecting with people and enjoying the practice in the present rather than simply honoring the past.</a:t>
            </a:r>
            <a:endParaRPr sz="1700">
              <a:solidFill>
                <a:schemeClr val="dk1"/>
              </a:solidFill>
              <a:latin typeface="EB Garamond"/>
              <a:ea typeface="EB Garamond"/>
              <a:cs typeface="EB Garamond"/>
              <a:sym typeface="EB Garamond"/>
            </a:endParaRPr>
          </a:p>
          <a:p>
            <a:pPr indent="0" lvl="0" marL="0" rtl="0" algn="l">
              <a:spcBef>
                <a:spcPts val="0"/>
              </a:spcBef>
              <a:spcAft>
                <a:spcPts val="0"/>
              </a:spcAft>
              <a:buNone/>
            </a:pPr>
            <a:r>
              <a:t/>
            </a:r>
            <a:endParaRPr sz="1700">
              <a:solidFill>
                <a:schemeClr val="dk1"/>
              </a:solidFill>
              <a:latin typeface="EB Garamond"/>
              <a:ea typeface="EB Garamond"/>
              <a:cs typeface="EB Garamond"/>
              <a:sym typeface="EB Garamond"/>
            </a:endParaRPr>
          </a:p>
          <a:p>
            <a:pPr indent="-336550" lvl="0" marL="457200" rtl="0" algn="l">
              <a:spcBef>
                <a:spcPts val="0"/>
              </a:spcBef>
              <a:spcAft>
                <a:spcPts val="0"/>
              </a:spcAft>
              <a:buClr>
                <a:schemeClr val="dk1"/>
              </a:buClr>
              <a:buSzPts val="1700"/>
              <a:buFont typeface="Open Sans"/>
              <a:buChar char="●"/>
            </a:pPr>
            <a:r>
              <a:rPr b="1" i="1" lang="en" sz="1700">
                <a:solidFill>
                  <a:schemeClr val="dk1"/>
                </a:solidFill>
                <a:latin typeface="EB Garamond"/>
                <a:ea typeface="EB Garamond"/>
                <a:cs typeface="EB Garamond"/>
                <a:sym typeface="EB Garamond"/>
              </a:rPr>
              <a:t>It would be game-changing to… </a:t>
            </a:r>
            <a:r>
              <a:rPr lang="en" sz="1700">
                <a:solidFill>
                  <a:schemeClr val="dk1"/>
                </a:solidFill>
                <a:latin typeface="EB Garamond"/>
                <a:ea typeface="EB Garamond"/>
                <a:cs typeface="EB Garamond"/>
                <a:sym typeface="EB Garamond"/>
              </a:rPr>
              <a:t>increase accessibility to ceremonies that bring fulfilling connection with other humans.</a:t>
            </a:r>
            <a:endParaRPr sz="1700">
              <a:solidFill>
                <a:schemeClr val="dk1"/>
              </a:solidFill>
              <a:latin typeface="EB Garamond"/>
              <a:ea typeface="EB Garamond"/>
              <a:cs typeface="EB Garamond"/>
              <a:sym typeface="EB Garamond"/>
            </a:endParaRPr>
          </a:p>
        </p:txBody>
      </p:sp>
      <p:sp>
        <p:nvSpPr>
          <p:cNvPr id="598" name="Google Shape;598;p61"/>
          <p:cNvSpPr/>
          <p:nvPr/>
        </p:nvSpPr>
        <p:spPr>
          <a:xfrm>
            <a:off x="-18376" y="0"/>
            <a:ext cx="2191897" cy="1967378"/>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02" name="Shape 602"/>
        <p:cNvGrpSpPr/>
        <p:nvPr/>
      </p:nvGrpSpPr>
      <p:grpSpPr>
        <a:xfrm>
          <a:off x="0" y="0"/>
          <a:ext cx="0" cy="0"/>
          <a:chOff x="0" y="0"/>
          <a:chExt cx="0" cy="0"/>
        </a:xfrm>
      </p:grpSpPr>
      <p:sp>
        <p:nvSpPr>
          <p:cNvPr id="603" name="Google Shape;603;p62"/>
          <p:cNvSpPr/>
          <p:nvPr/>
        </p:nvSpPr>
        <p:spPr>
          <a:xfrm flipH="1">
            <a:off x="6827935" y="4018050"/>
            <a:ext cx="2316065"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62"/>
          <p:cNvSpPr/>
          <p:nvPr/>
        </p:nvSpPr>
        <p:spPr>
          <a:xfrm>
            <a:off x="2633025" y="3586050"/>
            <a:ext cx="4379400" cy="644100"/>
          </a:xfrm>
          <a:prstGeom prst="rect">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Open Sans"/>
              <a:ea typeface="Open Sans"/>
              <a:cs typeface="Open Sans"/>
              <a:sym typeface="Open Sans"/>
            </a:endParaRPr>
          </a:p>
        </p:txBody>
      </p:sp>
      <p:sp>
        <p:nvSpPr>
          <p:cNvPr id="605" name="Google Shape;605;p62"/>
          <p:cNvSpPr txBox="1"/>
          <p:nvPr>
            <p:ph type="ctrTitle"/>
          </p:nvPr>
        </p:nvSpPr>
        <p:spPr>
          <a:xfrm>
            <a:off x="622200" y="229850"/>
            <a:ext cx="7899600" cy="924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4500">
                <a:solidFill>
                  <a:schemeClr val="dk2"/>
                </a:solidFill>
                <a:latin typeface="EB Garamond Medium"/>
                <a:ea typeface="EB Garamond Medium"/>
                <a:cs typeface="EB Garamond Medium"/>
                <a:sym typeface="EB Garamond Medium"/>
              </a:rPr>
              <a:t>Point of View (02)</a:t>
            </a:r>
            <a:endParaRPr sz="4500">
              <a:solidFill>
                <a:schemeClr val="dk2"/>
              </a:solidFill>
              <a:latin typeface="EB Garamond Medium"/>
              <a:ea typeface="EB Garamond Medium"/>
              <a:cs typeface="EB Garamond Medium"/>
              <a:sym typeface="EB Garamond Medium"/>
            </a:endParaRPr>
          </a:p>
        </p:txBody>
      </p:sp>
      <p:sp>
        <p:nvSpPr>
          <p:cNvPr id="606" name="Google Shape;606;p62"/>
          <p:cNvSpPr/>
          <p:nvPr/>
        </p:nvSpPr>
        <p:spPr>
          <a:xfrm>
            <a:off x="813000" y="1218050"/>
            <a:ext cx="7708800" cy="3746400"/>
          </a:xfrm>
          <a:prstGeom prst="foldedCorner">
            <a:avLst>
              <a:gd fmla="val 16667" name="adj"/>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Open Sans"/>
              <a:ea typeface="Open Sans"/>
              <a:cs typeface="Open Sans"/>
              <a:sym typeface="Open Sans"/>
            </a:endParaRPr>
          </a:p>
        </p:txBody>
      </p:sp>
      <p:sp>
        <p:nvSpPr>
          <p:cNvPr id="607" name="Google Shape;607;p62"/>
          <p:cNvSpPr txBox="1"/>
          <p:nvPr/>
        </p:nvSpPr>
        <p:spPr>
          <a:xfrm>
            <a:off x="977950" y="1408550"/>
            <a:ext cx="7188300" cy="3314700"/>
          </a:xfrm>
          <a:prstGeom prst="rect">
            <a:avLst/>
          </a:prstGeom>
          <a:noFill/>
          <a:ln>
            <a:noFill/>
          </a:ln>
        </p:spPr>
        <p:txBody>
          <a:bodyPr anchorCtr="0" anchor="t" bIns="91425" lIns="91425" spcFirstLastPara="1" rIns="91425" wrap="square" tIns="91425">
            <a:noAutofit/>
          </a:bodyPr>
          <a:lstStyle/>
          <a:p>
            <a:pPr indent="-336550" lvl="0" marL="457200" rtl="0" algn="l">
              <a:spcBef>
                <a:spcPts val="0"/>
              </a:spcBef>
              <a:spcAft>
                <a:spcPts val="0"/>
              </a:spcAft>
              <a:buClr>
                <a:schemeClr val="dk1"/>
              </a:buClr>
              <a:buSzPts val="1700"/>
              <a:buFont typeface="Open Sans"/>
              <a:buChar char="●"/>
            </a:pPr>
            <a:r>
              <a:rPr b="1" i="1" lang="en" sz="1700">
                <a:solidFill>
                  <a:schemeClr val="dk1"/>
                </a:solidFill>
                <a:latin typeface="EB Garamond"/>
                <a:ea typeface="EB Garamond"/>
                <a:cs typeface="EB Garamond"/>
                <a:sym typeface="EB Garamond"/>
              </a:rPr>
              <a:t>We met… </a:t>
            </a:r>
            <a:r>
              <a:rPr lang="en" sz="1700">
                <a:solidFill>
                  <a:schemeClr val="dk1"/>
                </a:solidFill>
                <a:latin typeface="EB Garamond"/>
                <a:ea typeface="EB Garamond"/>
                <a:cs typeface="EB Garamond"/>
                <a:sym typeface="EB Garamond"/>
              </a:rPr>
              <a:t>Audrey Benitez, a 20-year-old Mexican immigrant studying computer science at Northwestern University.</a:t>
            </a:r>
            <a:endParaRPr sz="1700">
              <a:solidFill>
                <a:schemeClr val="dk1"/>
              </a:solidFill>
              <a:latin typeface="EB Garamond"/>
              <a:ea typeface="EB Garamond"/>
              <a:cs typeface="EB Garamond"/>
              <a:sym typeface="EB Garamond"/>
            </a:endParaRPr>
          </a:p>
          <a:p>
            <a:pPr indent="0" lvl="0" marL="0" rtl="0" algn="l">
              <a:spcBef>
                <a:spcPts val="0"/>
              </a:spcBef>
              <a:spcAft>
                <a:spcPts val="0"/>
              </a:spcAft>
              <a:buNone/>
            </a:pPr>
            <a:r>
              <a:t/>
            </a:r>
            <a:endParaRPr sz="1700">
              <a:solidFill>
                <a:schemeClr val="dk1"/>
              </a:solidFill>
              <a:latin typeface="EB Garamond"/>
              <a:ea typeface="EB Garamond"/>
              <a:cs typeface="EB Garamond"/>
              <a:sym typeface="EB Garamond"/>
            </a:endParaRPr>
          </a:p>
          <a:p>
            <a:pPr indent="-336550" lvl="0" marL="457200" rtl="0" algn="l">
              <a:spcBef>
                <a:spcPts val="0"/>
              </a:spcBef>
              <a:spcAft>
                <a:spcPts val="0"/>
              </a:spcAft>
              <a:buClr>
                <a:schemeClr val="dk1"/>
              </a:buClr>
              <a:buSzPts val="1700"/>
              <a:buFont typeface="Open Sans"/>
              <a:buChar char="●"/>
            </a:pPr>
            <a:r>
              <a:rPr b="1" i="1" lang="en" sz="1700">
                <a:solidFill>
                  <a:schemeClr val="dk1"/>
                </a:solidFill>
                <a:latin typeface="EB Garamond"/>
                <a:ea typeface="EB Garamond"/>
                <a:cs typeface="EB Garamond"/>
                <a:sym typeface="EB Garamond"/>
              </a:rPr>
              <a:t>We were surprised to realize that </a:t>
            </a:r>
            <a:r>
              <a:rPr lang="en" sz="1700">
                <a:solidFill>
                  <a:schemeClr val="dk1"/>
                </a:solidFill>
                <a:latin typeface="EB Garamond"/>
                <a:ea typeface="EB Garamond"/>
                <a:cs typeface="EB Garamond"/>
                <a:sym typeface="EB Garamond"/>
              </a:rPr>
              <a:t>she only remembers the past when she is going through difficult times.</a:t>
            </a:r>
            <a:endParaRPr sz="1700">
              <a:solidFill>
                <a:schemeClr val="dk1"/>
              </a:solidFill>
              <a:latin typeface="EB Garamond"/>
              <a:ea typeface="EB Garamond"/>
              <a:cs typeface="EB Garamond"/>
              <a:sym typeface="EB Garamond"/>
            </a:endParaRPr>
          </a:p>
          <a:p>
            <a:pPr indent="0" lvl="0" marL="0" rtl="0" algn="l">
              <a:spcBef>
                <a:spcPts val="0"/>
              </a:spcBef>
              <a:spcAft>
                <a:spcPts val="0"/>
              </a:spcAft>
              <a:buNone/>
            </a:pPr>
            <a:r>
              <a:t/>
            </a:r>
            <a:endParaRPr sz="1700">
              <a:solidFill>
                <a:schemeClr val="dk1"/>
              </a:solidFill>
              <a:latin typeface="EB Garamond"/>
              <a:ea typeface="EB Garamond"/>
              <a:cs typeface="EB Garamond"/>
              <a:sym typeface="EB Garamond"/>
            </a:endParaRPr>
          </a:p>
          <a:p>
            <a:pPr indent="-336550" lvl="0" marL="457200" rtl="0" algn="l">
              <a:spcBef>
                <a:spcPts val="0"/>
              </a:spcBef>
              <a:spcAft>
                <a:spcPts val="0"/>
              </a:spcAft>
              <a:buClr>
                <a:schemeClr val="dk1"/>
              </a:buClr>
              <a:buSzPts val="1700"/>
              <a:buFont typeface="Open Sans"/>
              <a:buChar char="●"/>
            </a:pPr>
            <a:r>
              <a:rPr b="1" i="1" lang="en" sz="1700">
                <a:solidFill>
                  <a:schemeClr val="dk1"/>
                </a:solidFill>
                <a:latin typeface="EB Garamond"/>
                <a:ea typeface="EB Garamond"/>
                <a:cs typeface="EB Garamond"/>
                <a:sym typeface="EB Garamond"/>
              </a:rPr>
              <a:t>We wonder if this means… </a:t>
            </a:r>
            <a:r>
              <a:rPr lang="en" sz="1700">
                <a:solidFill>
                  <a:schemeClr val="dk1"/>
                </a:solidFill>
                <a:latin typeface="EB Garamond"/>
                <a:ea typeface="EB Garamond"/>
                <a:cs typeface="EB Garamond"/>
                <a:sym typeface="EB Garamond"/>
              </a:rPr>
              <a:t>that she feels haunted by her past memories and struggles with letting go.</a:t>
            </a:r>
            <a:endParaRPr sz="1700">
              <a:solidFill>
                <a:schemeClr val="dk1"/>
              </a:solidFill>
              <a:latin typeface="EB Garamond"/>
              <a:ea typeface="EB Garamond"/>
              <a:cs typeface="EB Garamond"/>
              <a:sym typeface="EB Garamond"/>
            </a:endParaRPr>
          </a:p>
          <a:p>
            <a:pPr indent="0" lvl="0" marL="0" rtl="0" algn="l">
              <a:spcBef>
                <a:spcPts val="0"/>
              </a:spcBef>
              <a:spcAft>
                <a:spcPts val="0"/>
              </a:spcAft>
              <a:buNone/>
            </a:pPr>
            <a:r>
              <a:t/>
            </a:r>
            <a:endParaRPr sz="1700">
              <a:solidFill>
                <a:schemeClr val="dk1"/>
              </a:solidFill>
              <a:latin typeface="EB Garamond"/>
              <a:ea typeface="EB Garamond"/>
              <a:cs typeface="EB Garamond"/>
              <a:sym typeface="EB Garamond"/>
            </a:endParaRPr>
          </a:p>
          <a:p>
            <a:pPr indent="-336550" lvl="0" marL="457200" rtl="0" algn="l">
              <a:spcBef>
                <a:spcPts val="0"/>
              </a:spcBef>
              <a:spcAft>
                <a:spcPts val="0"/>
              </a:spcAft>
              <a:buClr>
                <a:schemeClr val="dk1"/>
              </a:buClr>
              <a:buSzPts val="1700"/>
              <a:buFont typeface="Open Sans"/>
              <a:buChar char="●"/>
            </a:pPr>
            <a:r>
              <a:rPr b="1" i="1" lang="en" sz="1700">
                <a:solidFill>
                  <a:schemeClr val="dk1"/>
                </a:solidFill>
                <a:latin typeface="EB Garamond"/>
                <a:ea typeface="EB Garamond"/>
                <a:cs typeface="EB Garamond"/>
                <a:sym typeface="EB Garamond"/>
              </a:rPr>
              <a:t>It would be game-changing to… </a:t>
            </a:r>
            <a:r>
              <a:rPr lang="en" sz="1700">
                <a:solidFill>
                  <a:schemeClr val="dk1"/>
                </a:solidFill>
                <a:latin typeface="EB Garamond"/>
                <a:ea typeface="EB Garamond"/>
                <a:cs typeface="EB Garamond"/>
                <a:sym typeface="EB Garamond"/>
              </a:rPr>
              <a:t>offer her relief from the negative memories of the past.</a:t>
            </a:r>
            <a:endParaRPr sz="1700">
              <a:solidFill>
                <a:schemeClr val="dk1"/>
              </a:solidFill>
              <a:latin typeface="EB Garamond"/>
              <a:ea typeface="EB Garamond"/>
              <a:cs typeface="EB Garamond"/>
              <a:sym typeface="EB Garamond"/>
            </a:endParaRPr>
          </a:p>
        </p:txBody>
      </p:sp>
      <p:sp>
        <p:nvSpPr>
          <p:cNvPr id="608" name="Google Shape;608;p62"/>
          <p:cNvSpPr/>
          <p:nvPr/>
        </p:nvSpPr>
        <p:spPr>
          <a:xfrm>
            <a:off x="-18376" y="0"/>
            <a:ext cx="2191897" cy="1967378"/>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2" name="Shape 612"/>
        <p:cNvGrpSpPr/>
        <p:nvPr/>
      </p:nvGrpSpPr>
      <p:grpSpPr>
        <a:xfrm>
          <a:off x="0" y="0"/>
          <a:ext cx="0" cy="0"/>
          <a:chOff x="0" y="0"/>
          <a:chExt cx="0" cy="0"/>
        </a:xfrm>
      </p:grpSpPr>
      <p:sp>
        <p:nvSpPr>
          <p:cNvPr id="613" name="Google Shape;613;p63"/>
          <p:cNvSpPr/>
          <p:nvPr/>
        </p:nvSpPr>
        <p:spPr>
          <a:xfrm flipH="1">
            <a:off x="6827935" y="4018050"/>
            <a:ext cx="2316065"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63"/>
          <p:cNvSpPr/>
          <p:nvPr/>
        </p:nvSpPr>
        <p:spPr>
          <a:xfrm>
            <a:off x="2633025" y="3586050"/>
            <a:ext cx="4379400" cy="644100"/>
          </a:xfrm>
          <a:prstGeom prst="rect">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Open Sans"/>
              <a:ea typeface="Open Sans"/>
              <a:cs typeface="Open Sans"/>
              <a:sym typeface="Open Sans"/>
            </a:endParaRPr>
          </a:p>
        </p:txBody>
      </p:sp>
      <p:sp>
        <p:nvSpPr>
          <p:cNvPr id="615" name="Google Shape;615;p63"/>
          <p:cNvSpPr txBox="1"/>
          <p:nvPr>
            <p:ph type="ctrTitle"/>
          </p:nvPr>
        </p:nvSpPr>
        <p:spPr>
          <a:xfrm>
            <a:off x="622200" y="229850"/>
            <a:ext cx="7899600" cy="924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4500">
                <a:solidFill>
                  <a:schemeClr val="dk2"/>
                </a:solidFill>
                <a:latin typeface="EB Garamond Medium"/>
                <a:ea typeface="EB Garamond Medium"/>
                <a:cs typeface="EB Garamond Medium"/>
                <a:sym typeface="EB Garamond Medium"/>
              </a:rPr>
              <a:t>Point of View (03)</a:t>
            </a:r>
            <a:endParaRPr sz="4500">
              <a:solidFill>
                <a:schemeClr val="dk2"/>
              </a:solidFill>
              <a:latin typeface="EB Garamond Medium"/>
              <a:ea typeface="EB Garamond Medium"/>
              <a:cs typeface="EB Garamond Medium"/>
              <a:sym typeface="EB Garamond Medium"/>
            </a:endParaRPr>
          </a:p>
        </p:txBody>
      </p:sp>
      <p:sp>
        <p:nvSpPr>
          <p:cNvPr id="616" name="Google Shape;616;p63"/>
          <p:cNvSpPr/>
          <p:nvPr/>
        </p:nvSpPr>
        <p:spPr>
          <a:xfrm>
            <a:off x="813000" y="1192700"/>
            <a:ext cx="7708800" cy="3746400"/>
          </a:xfrm>
          <a:prstGeom prst="foldedCorner">
            <a:avLst>
              <a:gd fmla="val 16667" name="adj"/>
            </a:avLst>
          </a:prstGeom>
          <a:solidFill>
            <a:schemeClr val="dk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Open Sans"/>
              <a:ea typeface="Open Sans"/>
              <a:cs typeface="Open Sans"/>
              <a:sym typeface="Open Sans"/>
            </a:endParaRPr>
          </a:p>
        </p:txBody>
      </p:sp>
      <p:sp>
        <p:nvSpPr>
          <p:cNvPr id="617" name="Google Shape;617;p63"/>
          <p:cNvSpPr txBox="1"/>
          <p:nvPr/>
        </p:nvSpPr>
        <p:spPr>
          <a:xfrm>
            <a:off x="977950" y="1408550"/>
            <a:ext cx="7188300" cy="3314700"/>
          </a:xfrm>
          <a:prstGeom prst="rect">
            <a:avLst/>
          </a:prstGeom>
          <a:noFill/>
          <a:ln>
            <a:noFill/>
          </a:ln>
        </p:spPr>
        <p:txBody>
          <a:bodyPr anchorCtr="0" anchor="t" bIns="91425" lIns="91425" spcFirstLastPara="1" rIns="91425" wrap="square" tIns="91425">
            <a:noAutofit/>
          </a:bodyPr>
          <a:lstStyle/>
          <a:p>
            <a:pPr indent="-336550" lvl="0" marL="457200" rtl="0" algn="l">
              <a:spcBef>
                <a:spcPts val="0"/>
              </a:spcBef>
              <a:spcAft>
                <a:spcPts val="0"/>
              </a:spcAft>
              <a:buClr>
                <a:schemeClr val="lt1"/>
              </a:buClr>
              <a:buSzPts val="1700"/>
              <a:buFont typeface="Open Sans"/>
              <a:buChar char="●"/>
            </a:pPr>
            <a:r>
              <a:rPr b="1" i="1" lang="en" sz="1700">
                <a:solidFill>
                  <a:schemeClr val="lt1"/>
                </a:solidFill>
                <a:latin typeface="EB Garamond"/>
                <a:ea typeface="EB Garamond"/>
                <a:cs typeface="EB Garamond"/>
                <a:sym typeface="EB Garamond"/>
              </a:rPr>
              <a:t>We met… </a:t>
            </a:r>
            <a:r>
              <a:rPr lang="en" sz="1700">
                <a:solidFill>
                  <a:schemeClr val="lt1"/>
                </a:solidFill>
                <a:latin typeface="EB Garamond"/>
                <a:ea typeface="EB Garamond"/>
                <a:cs typeface="EB Garamond"/>
                <a:sym typeface="EB Garamond"/>
              </a:rPr>
              <a:t>Michael Shanks, a professor of Classics with expertise in designing physical and digital archives.</a:t>
            </a:r>
            <a:endParaRPr sz="1700">
              <a:solidFill>
                <a:schemeClr val="lt1"/>
              </a:solidFill>
              <a:latin typeface="EB Garamond"/>
              <a:ea typeface="EB Garamond"/>
              <a:cs typeface="EB Garamond"/>
              <a:sym typeface="EB Garamond"/>
            </a:endParaRPr>
          </a:p>
          <a:p>
            <a:pPr indent="0" lvl="0" marL="0" rtl="0" algn="l">
              <a:spcBef>
                <a:spcPts val="0"/>
              </a:spcBef>
              <a:spcAft>
                <a:spcPts val="0"/>
              </a:spcAft>
              <a:buNone/>
            </a:pPr>
            <a:r>
              <a:t/>
            </a:r>
            <a:endParaRPr sz="1700">
              <a:solidFill>
                <a:schemeClr val="lt1"/>
              </a:solidFill>
              <a:latin typeface="EB Garamond"/>
              <a:ea typeface="EB Garamond"/>
              <a:cs typeface="EB Garamond"/>
              <a:sym typeface="EB Garamond"/>
            </a:endParaRPr>
          </a:p>
          <a:p>
            <a:pPr indent="-336550" lvl="0" marL="457200" rtl="0" algn="l">
              <a:spcBef>
                <a:spcPts val="0"/>
              </a:spcBef>
              <a:spcAft>
                <a:spcPts val="0"/>
              </a:spcAft>
              <a:buClr>
                <a:schemeClr val="lt1"/>
              </a:buClr>
              <a:buSzPts val="1700"/>
              <a:buFont typeface="Open Sans"/>
              <a:buChar char="●"/>
            </a:pPr>
            <a:r>
              <a:rPr b="1" i="1" lang="en" sz="1700">
                <a:solidFill>
                  <a:schemeClr val="lt1"/>
                </a:solidFill>
                <a:latin typeface="EB Garamond"/>
                <a:ea typeface="EB Garamond"/>
                <a:cs typeface="EB Garamond"/>
                <a:sym typeface="EB Garamond"/>
              </a:rPr>
              <a:t>We were surprised to realize that </a:t>
            </a:r>
            <a:r>
              <a:rPr lang="en" sz="1700">
                <a:solidFill>
                  <a:schemeClr val="lt1"/>
                </a:solidFill>
                <a:latin typeface="EB Garamond"/>
                <a:ea typeface="EB Garamond"/>
                <a:cs typeface="EB Garamond"/>
                <a:sym typeface="EB Garamond"/>
              </a:rPr>
              <a:t>he has devoted his life to the publication of academic works and yet he doesn’t believe anyone will see his work beyond several generations.</a:t>
            </a:r>
            <a:endParaRPr sz="1700">
              <a:solidFill>
                <a:schemeClr val="lt1"/>
              </a:solidFill>
              <a:latin typeface="EB Garamond"/>
              <a:ea typeface="EB Garamond"/>
              <a:cs typeface="EB Garamond"/>
              <a:sym typeface="EB Garamond"/>
            </a:endParaRPr>
          </a:p>
          <a:p>
            <a:pPr indent="0" lvl="0" marL="0" rtl="0" algn="l">
              <a:spcBef>
                <a:spcPts val="0"/>
              </a:spcBef>
              <a:spcAft>
                <a:spcPts val="0"/>
              </a:spcAft>
              <a:buNone/>
            </a:pPr>
            <a:r>
              <a:t/>
            </a:r>
            <a:endParaRPr sz="1700">
              <a:solidFill>
                <a:schemeClr val="lt1"/>
              </a:solidFill>
              <a:latin typeface="EB Garamond"/>
              <a:ea typeface="EB Garamond"/>
              <a:cs typeface="EB Garamond"/>
              <a:sym typeface="EB Garamond"/>
            </a:endParaRPr>
          </a:p>
          <a:p>
            <a:pPr indent="-336550" lvl="0" marL="457200" rtl="0" algn="l">
              <a:spcBef>
                <a:spcPts val="0"/>
              </a:spcBef>
              <a:spcAft>
                <a:spcPts val="0"/>
              </a:spcAft>
              <a:buClr>
                <a:schemeClr val="lt1"/>
              </a:buClr>
              <a:buSzPts val="1700"/>
              <a:buFont typeface="Open Sans"/>
              <a:buChar char="●"/>
            </a:pPr>
            <a:r>
              <a:rPr b="1" i="1" lang="en" sz="1700">
                <a:solidFill>
                  <a:schemeClr val="lt1"/>
                </a:solidFill>
                <a:latin typeface="EB Garamond"/>
                <a:ea typeface="EB Garamond"/>
                <a:cs typeface="EB Garamond"/>
                <a:sym typeface="EB Garamond"/>
              </a:rPr>
              <a:t>We wonder if this means… </a:t>
            </a:r>
            <a:r>
              <a:rPr lang="en" sz="1700">
                <a:solidFill>
                  <a:schemeClr val="lt1"/>
                </a:solidFill>
                <a:latin typeface="EB Garamond"/>
                <a:ea typeface="EB Garamond"/>
                <a:cs typeface="EB Garamond"/>
                <a:sym typeface="EB Garamond"/>
              </a:rPr>
              <a:t>he wants to leave a lasting legacy, but worries that there is not effective way of doing so. </a:t>
            </a:r>
            <a:endParaRPr sz="1700">
              <a:solidFill>
                <a:schemeClr val="lt1"/>
              </a:solidFill>
              <a:latin typeface="EB Garamond"/>
              <a:ea typeface="EB Garamond"/>
              <a:cs typeface="EB Garamond"/>
              <a:sym typeface="EB Garamond"/>
            </a:endParaRPr>
          </a:p>
          <a:p>
            <a:pPr indent="0" lvl="0" marL="0" rtl="0" algn="l">
              <a:spcBef>
                <a:spcPts val="0"/>
              </a:spcBef>
              <a:spcAft>
                <a:spcPts val="0"/>
              </a:spcAft>
              <a:buNone/>
            </a:pPr>
            <a:r>
              <a:t/>
            </a:r>
            <a:endParaRPr sz="1700">
              <a:solidFill>
                <a:schemeClr val="lt1"/>
              </a:solidFill>
              <a:latin typeface="EB Garamond"/>
              <a:ea typeface="EB Garamond"/>
              <a:cs typeface="EB Garamond"/>
              <a:sym typeface="EB Garamond"/>
            </a:endParaRPr>
          </a:p>
          <a:p>
            <a:pPr indent="-336550" lvl="0" marL="457200" rtl="0" algn="l">
              <a:spcBef>
                <a:spcPts val="0"/>
              </a:spcBef>
              <a:spcAft>
                <a:spcPts val="0"/>
              </a:spcAft>
              <a:buClr>
                <a:schemeClr val="lt1"/>
              </a:buClr>
              <a:buSzPts val="1700"/>
              <a:buFont typeface="Open Sans"/>
              <a:buChar char="●"/>
            </a:pPr>
            <a:r>
              <a:rPr b="1" i="1" lang="en" sz="1700">
                <a:solidFill>
                  <a:schemeClr val="lt1"/>
                </a:solidFill>
                <a:latin typeface="EB Garamond"/>
                <a:ea typeface="EB Garamond"/>
                <a:cs typeface="EB Garamond"/>
                <a:sym typeface="EB Garamond"/>
              </a:rPr>
              <a:t>It would be game-changing to… </a:t>
            </a:r>
            <a:r>
              <a:rPr lang="en" sz="1700">
                <a:solidFill>
                  <a:schemeClr val="lt1"/>
                </a:solidFill>
                <a:latin typeface="EB Garamond"/>
                <a:ea typeface="EB Garamond"/>
                <a:cs typeface="EB Garamond"/>
                <a:sym typeface="EB Garamond"/>
              </a:rPr>
              <a:t>revolutionize the way we approach preservation.</a:t>
            </a:r>
            <a:endParaRPr sz="1700">
              <a:solidFill>
                <a:schemeClr val="lt1"/>
              </a:solidFill>
              <a:latin typeface="EB Garamond"/>
              <a:ea typeface="EB Garamond"/>
              <a:cs typeface="EB Garamond"/>
              <a:sym typeface="EB Garamond"/>
            </a:endParaRPr>
          </a:p>
        </p:txBody>
      </p:sp>
      <p:sp>
        <p:nvSpPr>
          <p:cNvPr id="618" name="Google Shape;618;p63"/>
          <p:cNvSpPr/>
          <p:nvPr/>
        </p:nvSpPr>
        <p:spPr>
          <a:xfrm>
            <a:off x="-18376" y="0"/>
            <a:ext cx="2191897" cy="1967378"/>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2" name="Shape 622"/>
        <p:cNvGrpSpPr/>
        <p:nvPr/>
      </p:nvGrpSpPr>
      <p:grpSpPr>
        <a:xfrm>
          <a:off x="0" y="0"/>
          <a:ext cx="0" cy="0"/>
          <a:chOff x="0" y="0"/>
          <a:chExt cx="0" cy="0"/>
        </a:xfrm>
      </p:grpSpPr>
      <p:sp>
        <p:nvSpPr>
          <p:cNvPr id="623" name="Google Shape;623;p64"/>
          <p:cNvSpPr txBox="1"/>
          <p:nvPr>
            <p:ph type="title"/>
          </p:nvPr>
        </p:nvSpPr>
        <p:spPr>
          <a:xfrm>
            <a:off x="974850" y="151250"/>
            <a:ext cx="7194300" cy="795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i="1" lang="en" sz="4000">
                <a:latin typeface="EB Garamond"/>
                <a:ea typeface="EB Garamond"/>
                <a:cs typeface="EB Garamond"/>
                <a:sym typeface="EB Garamond"/>
              </a:rPr>
              <a:t>HMWs</a:t>
            </a:r>
            <a:r>
              <a:rPr i="1" lang="en" sz="4000">
                <a:latin typeface="EB Garamond"/>
                <a:ea typeface="EB Garamond"/>
                <a:cs typeface="EB Garamond"/>
                <a:sym typeface="EB Garamond"/>
              </a:rPr>
              <a:t> Brainstorming Session</a:t>
            </a:r>
            <a:endParaRPr i="1" sz="4000">
              <a:latin typeface="EB Garamond"/>
              <a:ea typeface="EB Garamond"/>
              <a:cs typeface="EB Garamond"/>
              <a:sym typeface="EB Garamond"/>
            </a:endParaRPr>
          </a:p>
        </p:txBody>
      </p:sp>
      <p:sp>
        <p:nvSpPr>
          <p:cNvPr id="624" name="Google Shape;624;p64"/>
          <p:cNvSpPr txBox="1"/>
          <p:nvPr/>
        </p:nvSpPr>
        <p:spPr>
          <a:xfrm>
            <a:off x="3373650" y="4656725"/>
            <a:ext cx="2549100" cy="357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700">
                <a:latin typeface="EB Garamond"/>
                <a:ea typeface="EB Garamond"/>
                <a:cs typeface="EB Garamond"/>
                <a:sym typeface="EB Garamond"/>
              </a:rPr>
              <a:t>~</a:t>
            </a:r>
            <a:r>
              <a:rPr lang="en" sz="1700" u="sng">
                <a:solidFill>
                  <a:schemeClr val="hlink"/>
                </a:solidFill>
                <a:latin typeface="EB Garamond"/>
                <a:ea typeface="EB Garamond"/>
                <a:cs typeface="EB Garamond"/>
                <a:sym typeface="EB Garamond"/>
                <a:hlinkClick r:id="rId3"/>
              </a:rPr>
              <a:t>Brainstorm Doc Link</a:t>
            </a:r>
            <a:r>
              <a:rPr lang="en" sz="1700">
                <a:latin typeface="EB Garamond"/>
                <a:ea typeface="EB Garamond"/>
                <a:cs typeface="EB Garamond"/>
                <a:sym typeface="EB Garamond"/>
              </a:rPr>
              <a:t>~</a:t>
            </a:r>
            <a:endParaRPr sz="1700">
              <a:latin typeface="EB Garamond"/>
              <a:ea typeface="EB Garamond"/>
              <a:cs typeface="EB Garamond"/>
              <a:sym typeface="EB Garamond"/>
            </a:endParaRPr>
          </a:p>
        </p:txBody>
      </p:sp>
      <p:sp>
        <p:nvSpPr>
          <p:cNvPr id="625" name="Google Shape;625;p64"/>
          <p:cNvSpPr txBox="1"/>
          <p:nvPr>
            <p:ph idx="4294967295" type="subTitle"/>
          </p:nvPr>
        </p:nvSpPr>
        <p:spPr>
          <a:xfrm>
            <a:off x="974850" y="1398975"/>
            <a:ext cx="4947900" cy="1053300"/>
          </a:xfrm>
          <a:prstGeom prst="rect">
            <a:avLst/>
          </a:prstGeom>
        </p:spPr>
        <p:txBody>
          <a:bodyPr anchorCtr="0" anchor="t" bIns="91425" lIns="91425" spcFirstLastPara="1" rIns="91425" wrap="square" tIns="91425">
            <a:noAutofit/>
          </a:bodyPr>
          <a:lstStyle/>
          <a:p>
            <a:pPr indent="-355600" lvl="0" marL="457200" rtl="0" algn="l">
              <a:spcBef>
                <a:spcPts val="0"/>
              </a:spcBef>
              <a:spcAft>
                <a:spcPts val="0"/>
              </a:spcAft>
              <a:buSzPts val="2000"/>
              <a:buFont typeface="EB Garamond"/>
              <a:buChar char="-"/>
            </a:pPr>
            <a:r>
              <a:rPr lang="en" sz="2000">
                <a:latin typeface="EB Garamond"/>
                <a:ea typeface="EB Garamond"/>
                <a:cs typeface="EB Garamond"/>
                <a:sym typeface="EB Garamond"/>
              </a:rPr>
              <a:t>Was conducted in Ng seminar room</a:t>
            </a:r>
            <a:endParaRPr sz="2000">
              <a:latin typeface="EB Garamond"/>
              <a:ea typeface="EB Garamond"/>
              <a:cs typeface="EB Garamond"/>
              <a:sym typeface="EB Garamond"/>
            </a:endParaRPr>
          </a:p>
          <a:p>
            <a:pPr indent="-355600" lvl="0" marL="457200" rtl="0" algn="l">
              <a:spcBef>
                <a:spcPts val="0"/>
              </a:spcBef>
              <a:spcAft>
                <a:spcPts val="0"/>
              </a:spcAft>
              <a:buSzPts val="2000"/>
              <a:buFont typeface="EB Garamond"/>
              <a:buChar char="-"/>
            </a:pPr>
            <a:r>
              <a:rPr lang="en" sz="2000">
                <a:latin typeface="EB Garamond"/>
                <a:ea typeface="EB Garamond"/>
                <a:cs typeface="EB Garamond"/>
                <a:sym typeface="EB Garamond"/>
              </a:rPr>
              <a:t>We screenshared this document to a large monitor and then worked as a group to generate HMWs, typing them on the doc as we suggested them.</a:t>
            </a:r>
            <a:endParaRPr sz="2000">
              <a:latin typeface="EB Garamond"/>
              <a:ea typeface="EB Garamond"/>
              <a:cs typeface="EB Garamond"/>
              <a:sym typeface="EB Garamond"/>
            </a:endParaRPr>
          </a:p>
          <a:p>
            <a:pPr indent="-355600" lvl="0" marL="457200" rtl="0" algn="l">
              <a:spcBef>
                <a:spcPts val="0"/>
              </a:spcBef>
              <a:spcAft>
                <a:spcPts val="0"/>
              </a:spcAft>
              <a:buSzPts val="2000"/>
              <a:buFont typeface="EB Garamond"/>
              <a:buChar char="-"/>
            </a:pPr>
            <a:r>
              <a:rPr lang="en" sz="2000">
                <a:latin typeface="EB Garamond"/>
                <a:ea typeface="EB Garamond"/>
                <a:cs typeface="EB Garamond"/>
                <a:sym typeface="EB Garamond"/>
              </a:rPr>
              <a:t>We had every member </a:t>
            </a:r>
            <a:r>
              <a:rPr lang="en" sz="2000">
                <a:latin typeface="EB Garamond"/>
                <a:ea typeface="EB Garamond"/>
                <a:cs typeface="EB Garamond"/>
                <a:sym typeface="EB Garamond"/>
              </a:rPr>
              <a:t>pick</a:t>
            </a:r>
            <a:r>
              <a:rPr lang="en" sz="2000">
                <a:latin typeface="EB Garamond"/>
                <a:ea typeface="EB Garamond"/>
                <a:cs typeface="EB Garamond"/>
                <a:sym typeface="EB Garamond"/>
              </a:rPr>
              <a:t> their top </a:t>
            </a:r>
            <a:r>
              <a:rPr lang="en" sz="2000">
                <a:latin typeface="EB Garamond"/>
                <a:ea typeface="EB Garamond"/>
                <a:cs typeface="EB Garamond"/>
                <a:sym typeface="EB Garamond"/>
              </a:rPr>
              <a:t>three</a:t>
            </a:r>
            <a:r>
              <a:rPr lang="en" sz="2000">
                <a:latin typeface="EB Garamond"/>
                <a:ea typeface="EB Garamond"/>
                <a:cs typeface="EB Garamond"/>
                <a:sym typeface="EB Garamond"/>
              </a:rPr>
              <a:t>, and then chose our top three from that selection.</a:t>
            </a:r>
            <a:endParaRPr sz="2000">
              <a:latin typeface="EB Garamond"/>
              <a:ea typeface="EB Garamond"/>
              <a:cs typeface="EB Garamond"/>
              <a:sym typeface="EB Garamond"/>
            </a:endParaRPr>
          </a:p>
        </p:txBody>
      </p:sp>
      <p:pic>
        <p:nvPicPr>
          <p:cNvPr id="626" name="Google Shape;626;p64"/>
          <p:cNvPicPr preferRelativeResize="0"/>
          <p:nvPr/>
        </p:nvPicPr>
        <p:blipFill>
          <a:blip r:embed="rId4">
            <a:alphaModFix/>
          </a:blip>
          <a:stretch>
            <a:fillRect/>
          </a:stretch>
        </p:blipFill>
        <p:spPr>
          <a:xfrm>
            <a:off x="6068700" y="1227577"/>
            <a:ext cx="2658000" cy="3429300"/>
          </a:xfrm>
          <a:prstGeom prst="roundRect">
            <a:avLst>
              <a:gd fmla="val 16667" name="adj"/>
            </a:avLst>
          </a:prstGeom>
          <a:noFill/>
          <a:ln cap="flat" cmpd="sng" w="38100">
            <a:solidFill>
              <a:schemeClr val="dk2"/>
            </a:solidFill>
            <a:prstDash val="solid"/>
            <a:round/>
            <a:headEnd len="sm" w="sm" type="none"/>
            <a:tailEnd len="sm" w="sm" type="none"/>
          </a:ln>
        </p:spPr>
      </p:pic>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0" name="Shape 630"/>
        <p:cNvGrpSpPr/>
        <p:nvPr/>
      </p:nvGrpSpPr>
      <p:grpSpPr>
        <a:xfrm>
          <a:off x="0" y="0"/>
          <a:ext cx="0" cy="0"/>
          <a:chOff x="0" y="0"/>
          <a:chExt cx="0" cy="0"/>
        </a:xfrm>
      </p:grpSpPr>
      <p:sp>
        <p:nvSpPr>
          <p:cNvPr id="631" name="Google Shape;631;p65"/>
          <p:cNvSpPr txBox="1"/>
          <p:nvPr>
            <p:ph type="title"/>
          </p:nvPr>
        </p:nvSpPr>
        <p:spPr>
          <a:xfrm>
            <a:off x="974850" y="151250"/>
            <a:ext cx="7194300" cy="795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i="1" lang="en" sz="4000">
                <a:latin typeface="EB Garamond"/>
                <a:ea typeface="EB Garamond"/>
                <a:cs typeface="EB Garamond"/>
                <a:sym typeface="EB Garamond"/>
              </a:rPr>
              <a:t>Solutions Brainstorming Session</a:t>
            </a:r>
            <a:endParaRPr i="1" sz="4000">
              <a:latin typeface="EB Garamond"/>
              <a:ea typeface="EB Garamond"/>
              <a:cs typeface="EB Garamond"/>
              <a:sym typeface="EB Garamond"/>
            </a:endParaRPr>
          </a:p>
        </p:txBody>
      </p:sp>
      <p:pic>
        <p:nvPicPr>
          <p:cNvPr id="632" name="Google Shape;632;p65"/>
          <p:cNvPicPr preferRelativeResize="0"/>
          <p:nvPr>
            <p:ph idx="2" type="pic"/>
          </p:nvPr>
        </p:nvPicPr>
        <p:blipFill rotWithShape="1">
          <a:blip r:embed="rId3">
            <a:alphaModFix/>
          </a:blip>
          <a:srcRect b="0" l="19456" r="19456" t="0"/>
          <a:stretch/>
        </p:blipFill>
        <p:spPr>
          <a:xfrm>
            <a:off x="6123625" y="1206325"/>
            <a:ext cx="2623800" cy="3153900"/>
          </a:xfrm>
          <a:prstGeom prst="flowChartAlternateProcess">
            <a:avLst/>
          </a:prstGeom>
        </p:spPr>
      </p:pic>
      <p:sp>
        <p:nvSpPr>
          <p:cNvPr id="633" name="Google Shape;633;p65"/>
          <p:cNvSpPr txBox="1"/>
          <p:nvPr/>
        </p:nvSpPr>
        <p:spPr>
          <a:xfrm>
            <a:off x="3628050" y="4649375"/>
            <a:ext cx="1887900" cy="357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700">
                <a:latin typeface="EB Garamond"/>
                <a:ea typeface="EB Garamond"/>
                <a:cs typeface="EB Garamond"/>
                <a:sym typeface="EB Garamond"/>
              </a:rPr>
              <a:t>~</a:t>
            </a:r>
            <a:r>
              <a:rPr lang="en" sz="1700" u="sng">
                <a:solidFill>
                  <a:schemeClr val="hlink"/>
                </a:solidFill>
                <a:latin typeface="EB Garamond"/>
                <a:ea typeface="EB Garamond"/>
                <a:cs typeface="EB Garamond"/>
                <a:sym typeface="EB Garamond"/>
                <a:hlinkClick r:id="rId4"/>
              </a:rPr>
              <a:t>Figma Jam Link</a:t>
            </a:r>
            <a:r>
              <a:rPr lang="en" sz="1700">
                <a:latin typeface="EB Garamond"/>
                <a:ea typeface="EB Garamond"/>
                <a:cs typeface="EB Garamond"/>
                <a:sym typeface="EB Garamond"/>
              </a:rPr>
              <a:t>~</a:t>
            </a:r>
            <a:endParaRPr sz="1700">
              <a:latin typeface="EB Garamond"/>
              <a:ea typeface="EB Garamond"/>
              <a:cs typeface="EB Garamond"/>
              <a:sym typeface="EB Garamond"/>
            </a:endParaRPr>
          </a:p>
        </p:txBody>
      </p:sp>
      <p:sp>
        <p:nvSpPr>
          <p:cNvPr id="634" name="Google Shape;634;p65"/>
          <p:cNvSpPr txBox="1"/>
          <p:nvPr>
            <p:ph idx="4294967295" type="subTitle"/>
          </p:nvPr>
        </p:nvSpPr>
        <p:spPr>
          <a:xfrm>
            <a:off x="974850" y="1398975"/>
            <a:ext cx="4947900" cy="1053300"/>
          </a:xfrm>
          <a:prstGeom prst="rect">
            <a:avLst/>
          </a:prstGeom>
        </p:spPr>
        <p:txBody>
          <a:bodyPr anchorCtr="0" anchor="t" bIns="91425" lIns="91425" spcFirstLastPara="1" rIns="91425" wrap="square" tIns="91425">
            <a:noAutofit/>
          </a:bodyPr>
          <a:lstStyle/>
          <a:p>
            <a:pPr indent="-355600" lvl="0" marL="457200" rtl="0" algn="l">
              <a:spcBef>
                <a:spcPts val="0"/>
              </a:spcBef>
              <a:spcAft>
                <a:spcPts val="0"/>
              </a:spcAft>
              <a:buSzPts val="2000"/>
              <a:buFont typeface="EB Garamond"/>
              <a:buChar char="-"/>
            </a:pPr>
            <a:r>
              <a:rPr lang="en" sz="2000">
                <a:latin typeface="EB Garamond"/>
                <a:ea typeface="EB Garamond"/>
                <a:cs typeface="EB Garamond"/>
                <a:sym typeface="EB Garamond"/>
              </a:rPr>
              <a:t>We made a Figjam and brainstormed solutions for our three HMWs.</a:t>
            </a:r>
            <a:endParaRPr sz="2000">
              <a:latin typeface="EB Garamond"/>
              <a:ea typeface="EB Garamond"/>
              <a:cs typeface="EB Garamond"/>
              <a:sym typeface="EB Garamond"/>
            </a:endParaRPr>
          </a:p>
          <a:p>
            <a:pPr indent="-355600" lvl="0" marL="457200" rtl="0" algn="l">
              <a:spcBef>
                <a:spcPts val="0"/>
              </a:spcBef>
              <a:spcAft>
                <a:spcPts val="0"/>
              </a:spcAft>
              <a:buSzPts val="2000"/>
              <a:buFont typeface="EB Garamond"/>
              <a:buChar char="-"/>
            </a:pPr>
            <a:r>
              <a:rPr lang="en" sz="2000">
                <a:latin typeface="EB Garamond"/>
                <a:ea typeface="EB Garamond"/>
                <a:cs typeface="EB Garamond"/>
                <a:sym typeface="EB Garamond"/>
              </a:rPr>
              <a:t>We used constraints like “if we could use magic…” or “if we had unlimited money…” to bolster creativity.</a:t>
            </a:r>
            <a:endParaRPr sz="2000">
              <a:latin typeface="EB Garamond"/>
              <a:ea typeface="EB Garamond"/>
              <a:cs typeface="EB Garamond"/>
              <a:sym typeface="EB Garamond"/>
            </a:endParaRPr>
          </a:p>
          <a:p>
            <a:pPr indent="-355600" lvl="0" marL="457200" rtl="0" algn="l">
              <a:spcBef>
                <a:spcPts val="0"/>
              </a:spcBef>
              <a:spcAft>
                <a:spcPts val="0"/>
              </a:spcAft>
              <a:buSzPts val="2000"/>
              <a:buFont typeface="EB Garamond"/>
              <a:buChar char="-"/>
            </a:pPr>
            <a:r>
              <a:rPr lang="en" sz="2000">
                <a:latin typeface="EB Garamond"/>
                <a:ea typeface="EB Garamond"/>
                <a:cs typeface="EB Garamond"/>
                <a:sym typeface="EB Garamond"/>
              </a:rPr>
              <a:t>We narrowed down to our top three for each HMW and from that selection chose our favorite from each (modeled after Post-It note voting method).</a:t>
            </a:r>
            <a:endParaRPr sz="2000">
              <a:latin typeface="EB Garamond"/>
              <a:ea typeface="EB Garamond"/>
              <a:cs typeface="EB Garamond"/>
              <a:sym typeface="EB Garamond"/>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5" name="Shape 235"/>
        <p:cNvGrpSpPr/>
        <p:nvPr/>
      </p:nvGrpSpPr>
      <p:grpSpPr>
        <a:xfrm>
          <a:off x="0" y="0"/>
          <a:ext cx="0" cy="0"/>
          <a:chOff x="0" y="0"/>
          <a:chExt cx="0" cy="0"/>
        </a:xfrm>
      </p:grpSpPr>
      <p:sp>
        <p:nvSpPr>
          <p:cNvPr id="236" name="Google Shape;236;p30"/>
          <p:cNvSpPr/>
          <p:nvPr/>
        </p:nvSpPr>
        <p:spPr>
          <a:xfrm flipH="1">
            <a:off x="6827935" y="4018050"/>
            <a:ext cx="2316065"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30"/>
          <p:cNvSpPr/>
          <p:nvPr/>
        </p:nvSpPr>
        <p:spPr>
          <a:xfrm>
            <a:off x="5682600" y="2156463"/>
            <a:ext cx="3004200" cy="1922400"/>
          </a:xfrm>
          <a:prstGeom prst="foldedCorner">
            <a:avLst>
              <a:gd fmla="val 16667" name="adj"/>
            </a:avLst>
          </a:prstGeom>
          <a:solidFill>
            <a:schemeClr val="accen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Open Sans"/>
              <a:ea typeface="Open Sans"/>
              <a:cs typeface="Open Sans"/>
              <a:sym typeface="Open Sans"/>
            </a:endParaRPr>
          </a:p>
        </p:txBody>
      </p:sp>
      <p:sp>
        <p:nvSpPr>
          <p:cNvPr id="238" name="Google Shape;238;p30"/>
          <p:cNvSpPr txBox="1"/>
          <p:nvPr>
            <p:ph type="title"/>
          </p:nvPr>
        </p:nvSpPr>
        <p:spPr>
          <a:xfrm>
            <a:off x="869300" y="1347275"/>
            <a:ext cx="3073500" cy="772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i="1" lang="en" sz="3000">
                <a:latin typeface="EB Garamond"/>
                <a:ea typeface="EB Garamond"/>
                <a:cs typeface="EB Garamond"/>
                <a:sym typeface="EB Garamond"/>
              </a:rPr>
              <a:t>Initial Domain</a:t>
            </a:r>
            <a:endParaRPr i="1" sz="3000">
              <a:latin typeface="EB Garamond"/>
              <a:ea typeface="EB Garamond"/>
              <a:cs typeface="EB Garamond"/>
              <a:sym typeface="EB Garamond"/>
            </a:endParaRPr>
          </a:p>
        </p:txBody>
      </p:sp>
      <p:sp>
        <p:nvSpPr>
          <p:cNvPr id="239" name="Google Shape;239;p30"/>
          <p:cNvSpPr txBox="1"/>
          <p:nvPr>
            <p:ph idx="1" type="subTitle"/>
          </p:nvPr>
        </p:nvSpPr>
        <p:spPr>
          <a:xfrm>
            <a:off x="5825850" y="2342175"/>
            <a:ext cx="2717700" cy="1477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400">
                <a:latin typeface="EB Garamond"/>
                <a:ea typeface="EB Garamond"/>
                <a:cs typeface="EB Garamond"/>
                <a:sym typeface="EB Garamond"/>
              </a:rPr>
              <a:t>The art of passing stories between one generation to the next.</a:t>
            </a:r>
            <a:endParaRPr sz="2400">
              <a:latin typeface="EB Garamond"/>
              <a:ea typeface="EB Garamond"/>
              <a:cs typeface="EB Garamond"/>
              <a:sym typeface="EB Garamond"/>
            </a:endParaRPr>
          </a:p>
        </p:txBody>
      </p:sp>
      <p:sp>
        <p:nvSpPr>
          <p:cNvPr id="240" name="Google Shape;240;p30"/>
          <p:cNvSpPr/>
          <p:nvPr/>
        </p:nvSpPr>
        <p:spPr>
          <a:xfrm>
            <a:off x="-18376" y="0"/>
            <a:ext cx="2628673" cy="1922263"/>
          </a:xfrm>
          <a:custGeom>
            <a:rect b="b" l="l" r="r" t="t"/>
            <a:pathLst>
              <a:path extrusionOk="0" h="61611" w="58679">
                <a:moveTo>
                  <a:pt x="0" y="0"/>
                </a:moveTo>
                <a:lnTo>
                  <a:pt x="0" y="61221"/>
                </a:lnTo>
                <a:cubicBezTo>
                  <a:pt x="1143" y="61483"/>
                  <a:pt x="2397" y="61611"/>
                  <a:pt x="3699" y="61611"/>
                </a:cubicBezTo>
                <a:cubicBezTo>
                  <a:pt x="9201" y="61611"/>
                  <a:pt x="15583" y="59335"/>
                  <a:pt x="18296" y="55308"/>
                </a:cubicBezTo>
                <a:cubicBezTo>
                  <a:pt x="20673" y="51772"/>
                  <a:pt x="21260" y="45694"/>
                  <a:pt x="21681" y="41466"/>
                </a:cubicBezTo>
                <a:cubicBezTo>
                  <a:pt x="21982" y="38367"/>
                  <a:pt x="21064" y="35357"/>
                  <a:pt x="21064" y="32273"/>
                </a:cubicBezTo>
                <a:cubicBezTo>
                  <a:pt x="21064" y="29324"/>
                  <a:pt x="21952" y="26857"/>
                  <a:pt x="23216" y="24254"/>
                </a:cubicBezTo>
                <a:cubicBezTo>
                  <a:pt x="25641" y="19242"/>
                  <a:pt x="29708" y="17123"/>
                  <a:pt x="34841" y="17123"/>
                </a:cubicBezTo>
                <a:cubicBezTo>
                  <a:pt x="35503" y="17123"/>
                  <a:pt x="36182" y="17159"/>
                  <a:pt x="36877" y="17227"/>
                </a:cubicBezTo>
                <a:cubicBezTo>
                  <a:pt x="39682" y="17497"/>
                  <a:pt x="43430" y="18201"/>
                  <a:pt x="47020" y="18201"/>
                </a:cubicBezTo>
                <a:cubicBezTo>
                  <a:pt x="50439" y="18201"/>
                  <a:pt x="53715" y="17562"/>
                  <a:pt x="55895" y="15301"/>
                </a:cubicBezTo>
                <a:cubicBezTo>
                  <a:pt x="58679" y="12428"/>
                  <a:pt x="57701" y="6831"/>
                  <a:pt x="56497" y="3491"/>
                </a:cubicBezTo>
                <a:cubicBezTo>
                  <a:pt x="56031" y="2242"/>
                  <a:pt x="55384" y="1068"/>
                  <a:pt x="545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30"/>
          <p:cNvSpPr/>
          <p:nvPr/>
        </p:nvSpPr>
        <p:spPr>
          <a:xfrm>
            <a:off x="-18376" y="0"/>
            <a:ext cx="2191897" cy="1967378"/>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30"/>
          <p:cNvSpPr/>
          <p:nvPr/>
        </p:nvSpPr>
        <p:spPr>
          <a:xfrm>
            <a:off x="0" y="4244250"/>
            <a:ext cx="1405300" cy="899275"/>
          </a:xfrm>
          <a:custGeom>
            <a:rect b="b" l="l" r="r" t="t"/>
            <a:pathLst>
              <a:path extrusionOk="0" h="35971" w="56212">
                <a:moveTo>
                  <a:pt x="36763" y="0"/>
                </a:moveTo>
                <a:cubicBezTo>
                  <a:pt x="24800" y="0"/>
                  <a:pt x="10221" y="4623"/>
                  <a:pt x="0" y="11266"/>
                </a:cubicBezTo>
                <a:lnTo>
                  <a:pt x="0" y="35971"/>
                </a:lnTo>
                <a:lnTo>
                  <a:pt x="23412" y="35971"/>
                </a:lnTo>
                <a:cubicBezTo>
                  <a:pt x="23682" y="35324"/>
                  <a:pt x="23953" y="34707"/>
                  <a:pt x="24239" y="34105"/>
                </a:cubicBezTo>
                <a:cubicBezTo>
                  <a:pt x="30573" y="21030"/>
                  <a:pt x="39119" y="25078"/>
                  <a:pt x="51051" y="20850"/>
                </a:cubicBezTo>
                <a:cubicBezTo>
                  <a:pt x="55595" y="19240"/>
                  <a:pt x="56211" y="11958"/>
                  <a:pt x="53834" y="6948"/>
                </a:cubicBezTo>
                <a:cubicBezTo>
                  <a:pt x="51457" y="1952"/>
                  <a:pt x="44897" y="463"/>
                  <a:pt x="39751" y="102"/>
                </a:cubicBezTo>
                <a:cubicBezTo>
                  <a:pt x="38777" y="33"/>
                  <a:pt x="37779" y="0"/>
                  <a:pt x="367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30"/>
          <p:cNvSpPr/>
          <p:nvPr/>
        </p:nvSpPr>
        <p:spPr>
          <a:xfrm flipH="1">
            <a:off x="-61487" y="2796375"/>
            <a:ext cx="871587" cy="2347150"/>
          </a:xfrm>
          <a:custGeom>
            <a:rect b="b" l="l" r="r" t="t"/>
            <a:pathLst>
              <a:path extrusionOk="0" h="93886" w="51187">
                <a:moveTo>
                  <a:pt x="50344" y="1"/>
                </a:moveTo>
                <a:cubicBezTo>
                  <a:pt x="49366" y="888"/>
                  <a:pt x="48327" y="1731"/>
                  <a:pt x="47244" y="2513"/>
                </a:cubicBezTo>
                <a:cubicBezTo>
                  <a:pt x="40323" y="7508"/>
                  <a:pt x="32198" y="10292"/>
                  <a:pt x="24630" y="14128"/>
                </a:cubicBezTo>
                <a:cubicBezTo>
                  <a:pt x="20282" y="16325"/>
                  <a:pt x="16009" y="18913"/>
                  <a:pt x="12624" y="22464"/>
                </a:cubicBezTo>
                <a:cubicBezTo>
                  <a:pt x="9223" y="26000"/>
                  <a:pt x="7102" y="30288"/>
                  <a:pt x="6500" y="35162"/>
                </a:cubicBezTo>
                <a:cubicBezTo>
                  <a:pt x="5808" y="40699"/>
                  <a:pt x="6620" y="46326"/>
                  <a:pt x="7267" y="51833"/>
                </a:cubicBezTo>
                <a:cubicBezTo>
                  <a:pt x="7990" y="57926"/>
                  <a:pt x="8245" y="64005"/>
                  <a:pt x="7508" y="70098"/>
                </a:cubicBezTo>
                <a:cubicBezTo>
                  <a:pt x="6500" y="78419"/>
                  <a:pt x="3957" y="86483"/>
                  <a:pt x="0" y="93886"/>
                </a:cubicBezTo>
                <a:lnTo>
                  <a:pt x="662" y="93886"/>
                </a:lnTo>
                <a:cubicBezTo>
                  <a:pt x="3656" y="88229"/>
                  <a:pt x="5838" y="82180"/>
                  <a:pt x="7132" y="75906"/>
                </a:cubicBezTo>
                <a:cubicBezTo>
                  <a:pt x="8396" y="69752"/>
                  <a:pt x="8817" y="63433"/>
                  <a:pt x="8381" y="57159"/>
                </a:cubicBezTo>
                <a:cubicBezTo>
                  <a:pt x="7975" y="51412"/>
                  <a:pt x="6876" y="45724"/>
                  <a:pt x="6831" y="39947"/>
                </a:cubicBezTo>
                <a:cubicBezTo>
                  <a:pt x="6801" y="37103"/>
                  <a:pt x="7012" y="34214"/>
                  <a:pt x="7824" y="31476"/>
                </a:cubicBezTo>
                <a:cubicBezTo>
                  <a:pt x="8591" y="28964"/>
                  <a:pt x="9840" y="26631"/>
                  <a:pt x="11510" y="24585"/>
                </a:cubicBezTo>
                <a:cubicBezTo>
                  <a:pt x="14700" y="20583"/>
                  <a:pt x="19078" y="17709"/>
                  <a:pt x="23562" y="15332"/>
                </a:cubicBezTo>
                <a:cubicBezTo>
                  <a:pt x="31281" y="11240"/>
                  <a:pt x="39676" y="8471"/>
                  <a:pt x="46883" y="3461"/>
                </a:cubicBezTo>
                <a:cubicBezTo>
                  <a:pt x="48403" y="2423"/>
                  <a:pt x="49847" y="1264"/>
                  <a:pt x="51186" y="1"/>
                </a:cubicBezTo>
                <a:close/>
              </a:path>
            </a:pathLst>
          </a:custGeom>
          <a:solidFill>
            <a:schemeClr val="dk2"/>
          </a:solid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30"/>
          <p:cNvSpPr/>
          <p:nvPr/>
        </p:nvSpPr>
        <p:spPr>
          <a:xfrm>
            <a:off x="7996350" y="-34200"/>
            <a:ext cx="1147650" cy="1021775"/>
          </a:xfrm>
          <a:custGeom>
            <a:rect b="b" l="l" r="r" t="t"/>
            <a:pathLst>
              <a:path extrusionOk="0" h="40871" w="45906">
                <a:moveTo>
                  <a:pt x="10789" y="0"/>
                </a:moveTo>
                <a:cubicBezTo>
                  <a:pt x="10789" y="0"/>
                  <a:pt x="1" y="6018"/>
                  <a:pt x="6034" y="14790"/>
                </a:cubicBezTo>
                <a:cubicBezTo>
                  <a:pt x="12067" y="23562"/>
                  <a:pt x="8727" y="25683"/>
                  <a:pt x="8727" y="28196"/>
                </a:cubicBezTo>
                <a:cubicBezTo>
                  <a:pt x="8727" y="30693"/>
                  <a:pt x="4289" y="35989"/>
                  <a:pt x="10804" y="39931"/>
                </a:cubicBezTo>
                <a:cubicBezTo>
                  <a:pt x="11893" y="40590"/>
                  <a:pt x="12773" y="40870"/>
                  <a:pt x="13503" y="40870"/>
                </a:cubicBezTo>
                <a:cubicBezTo>
                  <a:pt x="17123" y="40870"/>
                  <a:pt x="17032" y="33951"/>
                  <a:pt x="20463" y="31972"/>
                </a:cubicBezTo>
                <a:cubicBezTo>
                  <a:pt x="21906" y="31140"/>
                  <a:pt x="23233" y="31032"/>
                  <a:pt x="24424" y="31032"/>
                </a:cubicBezTo>
                <a:cubicBezTo>
                  <a:pt x="24838" y="31032"/>
                  <a:pt x="25237" y="31045"/>
                  <a:pt x="25617" y="31045"/>
                </a:cubicBezTo>
                <a:cubicBezTo>
                  <a:pt x="27264" y="31045"/>
                  <a:pt x="28584" y="30801"/>
                  <a:pt x="29506" y="28196"/>
                </a:cubicBezTo>
                <a:cubicBezTo>
                  <a:pt x="30101" y="26508"/>
                  <a:pt x="31705" y="26242"/>
                  <a:pt x="33730" y="26242"/>
                </a:cubicBezTo>
                <a:cubicBezTo>
                  <a:pt x="34659" y="26242"/>
                  <a:pt x="35677" y="26298"/>
                  <a:pt x="36726" y="26298"/>
                </a:cubicBezTo>
                <a:cubicBezTo>
                  <a:pt x="40092" y="26298"/>
                  <a:pt x="43781" y="25722"/>
                  <a:pt x="45906" y="20868"/>
                </a:cubicBezTo>
                <a:lnTo>
                  <a:pt x="4590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30"/>
          <p:cNvSpPr/>
          <p:nvPr/>
        </p:nvSpPr>
        <p:spPr>
          <a:xfrm rot="6678767">
            <a:off x="8358214" y="71452"/>
            <a:ext cx="1054751" cy="1211761"/>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30"/>
          <p:cNvSpPr/>
          <p:nvPr/>
        </p:nvSpPr>
        <p:spPr>
          <a:xfrm>
            <a:off x="903950" y="2156463"/>
            <a:ext cx="3004200" cy="1922400"/>
          </a:xfrm>
          <a:prstGeom prst="foldedCorner">
            <a:avLst>
              <a:gd fmla="val 16667" name="adj"/>
            </a:avLst>
          </a:prstGeom>
          <a:solidFill>
            <a:schemeClr val="dk2"/>
          </a:solidFill>
          <a:ln cap="flat" cmpd="sng" w="19050">
            <a:solidFill>
              <a:srgbClr val="191919"/>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Open Sans"/>
              <a:ea typeface="Open Sans"/>
              <a:cs typeface="Open Sans"/>
              <a:sym typeface="Open Sans"/>
            </a:endParaRPr>
          </a:p>
        </p:txBody>
      </p:sp>
      <p:sp>
        <p:nvSpPr>
          <p:cNvPr id="247" name="Google Shape;247;p30"/>
          <p:cNvSpPr txBox="1"/>
          <p:nvPr>
            <p:ph idx="1" type="subTitle"/>
          </p:nvPr>
        </p:nvSpPr>
        <p:spPr>
          <a:xfrm>
            <a:off x="1047200" y="2759775"/>
            <a:ext cx="2717700" cy="646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800">
                <a:latin typeface="EB Garamond"/>
                <a:ea typeface="EB Garamond"/>
                <a:cs typeface="EB Garamond"/>
                <a:sym typeface="EB Garamond"/>
              </a:rPr>
              <a:t>Forgotten</a:t>
            </a:r>
            <a:r>
              <a:rPr lang="en" sz="2800">
                <a:latin typeface="EB Garamond"/>
                <a:ea typeface="EB Garamond"/>
                <a:cs typeface="EB Garamond"/>
                <a:sym typeface="EB Garamond"/>
              </a:rPr>
              <a:t> Skills</a:t>
            </a:r>
            <a:endParaRPr sz="2800">
              <a:latin typeface="EB Garamond"/>
              <a:ea typeface="EB Garamond"/>
              <a:cs typeface="EB Garamond"/>
              <a:sym typeface="EB Garamond"/>
            </a:endParaRPr>
          </a:p>
        </p:txBody>
      </p:sp>
      <p:sp>
        <p:nvSpPr>
          <p:cNvPr id="248" name="Google Shape;248;p30"/>
          <p:cNvSpPr txBox="1"/>
          <p:nvPr>
            <p:ph type="title"/>
          </p:nvPr>
        </p:nvSpPr>
        <p:spPr>
          <a:xfrm>
            <a:off x="5613300" y="1347275"/>
            <a:ext cx="3073500" cy="772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i="1" lang="en" sz="3000">
                <a:latin typeface="EB Garamond"/>
                <a:ea typeface="EB Garamond"/>
                <a:cs typeface="EB Garamond"/>
                <a:sym typeface="EB Garamond"/>
              </a:rPr>
              <a:t>Narrowed Focus</a:t>
            </a:r>
            <a:endParaRPr i="1" sz="3000">
              <a:latin typeface="EB Garamond"/>
              <a:ea typeface="EB Garamond"/>
              <a:cs typeface="EB Garamond"/>
              <a:sym typeface="EB Garamond"/>
            </a:endParaRPr>
          </a:p>
        </p:txBody>
      </p:sp>
      <p:sp>
        <p:nvSpPr>
          <p:cNvPr id="249" name="Google Shape;249;p30"/>
          <p:cNvSpPr/>
          <p:nvPr/>
        </p:nvSpPr>
        <p:spPr>
          <a:xfrm>
            <a:off x="4247500" y="2901500"/>
            <a:ext cx="1147800" cy="352200"/>
          </a:xfrm>
          <a:prstGeom prst="rightArrow">
            <a:avLst>
              <a:gd fmla="val 50000" name="adj1"/>
              <a:gd fmla="val 50000" name="adj2"/>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Open Sans"/>
              <a:ea typeface="Open Sans"/>
              <a:cs typeface="Open Sans"/>
              <a:sym typeface="Open Sans"/>
            </a:endParaRPr>
          </a:p>
        </p:txBody>
      </p:sp>
      <p:sp>
        <p:nvSpPr>
          <p:cNvPr id="250" name="Google Shape;250;p30"/>
          <p:cNvSpPr txBox="1"/>
          <p:nvPr>
            <p:ph type="title"/>
          </p:nvPr>
        </p:nvSpPr>
        <p:spPr>
          <a:xfrm>
            <a:off x="2783650" y="478678"/>
            <a:ext cx="4075500" cy="646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1" lang="en" sz="4000">
                <a:latin typeface="EB Garamond"/>
                <a:ea typeface="EB Garamond"/>
                <a:cs typeface="EB Garamond"/>
                <a:sym typeface="EB Garamond"/>
              </a:rPr>
              <a:t>Problem Domain</a:t>
            </a:r>
            <a:r>
              <a:rPr b="1" lang="en" sz="3000">
                <a:latin typeface="EB Garamond"/>
                <a:ea typeface="EB Garamond"/>
                <a:cs typeface="EB Garamond"/>
                <a:sym typeface="EB Garamond"/>
              </a:rPr>
              <a:t> </a:t>
            </a:r>
            <a:endParaRPr b="1" sz="3000">
              <a:latin typeface="EB Garamond"/>
              <a:ea typeface="EB Garamond"/>
              <a:cs typeface="EB Garamond"/>
              <a:sym typeface="EB Garamond"/>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8" name="Shape 638"/>
        <p:cNvGrpSpPr/>
        <p:nvPr/>
      </p:nvGrpSpPr>
      <p:grpSpPr>
        <a:xfrm>
          <a:off x="0" y="0"/>
          <a:ext cx="0" cy="0"/>
          <a:chOff x="0" y="0"/>
          <a:chExt cx="0" cy="0"/>
        </a:xfrm>
      </p:grpSpPr>
      <p:sp>
        <p:nvSpPr>
          <p:cNvPr id="639" name="Google Shape;639;p66"/>
          <p:cNvSpPr/>
          <p:nvPr/>
        </p:nvSpPr>
        <p:spPr>
          <a:xfrm flipH="1">
            <a:off x="6827935" y="4018050"/>
            <a:ext cx="2316065"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66"/>
          <p:cNvSpPr/>
          <p:nvPr/>
        </p:nvSpPr>
        <p:spPr>
          <a:xfrm>
            <a:off x="-18376" y="0"/>
            <a:ext cx="2191897" cy="1967378"/>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66"/>
          <p:cNvSpPr/>
          <p:nvPr/>
        </p:nvSpPr>
        <p:spPr>
          <a:xfrm>
            <a:off x="0" y="4244250"/>
            <a:ext cx="1405300" cy="899275"/>
          </a:xfrm>
          <a:custGeom>
            <a:rect b="b" l="l" r="r" t="t"/>
            <a:pathLst>
              <a:path extrusionOk="0" h="35971" w="56212">
                <a:moveTo>
                  <a:pt x="36763" y="0"/>
                </a:moveTo>
                <a:cubicBezTo>
                  <a:pt x="24800" y="0"/>
                  <a:pt x="10221" y="4623"/>
                  <a:pt x="0" y="11266"/>
                </a:cubicBezTo>
                <a:lnTo>
                  <a:pt x="0" y="35971"/>
                </a:lnTo>
                <a:lnTo>
                  <a:pt x="23412" y="35971"/>
                </a:lnTo>
                <a:cubicBezTo>
                  <a:pt x="23682" y="35324"/>
                  <a:pt x="23953" y="34707"/>
                  <a:pt x="24239" y="34105"/>
                </a:cubicBezTo>
                <a:cubicBezTo>
                  <a:pt x="30573" y="21030"/>
                  <a:pt x="39119" y="25078"/>
                  <a:pt x="51051" y="20850"/>
                </a:cubicBezTo>
                <a:cubicBezTo>
                  <a:pt x="55595" y="19240"/>
                  <a:pt x="56211" y="11958"/>
                  <a:pt x="53834" y="6948"/>
                </a:cubicBezTo>
                <a:cubicBezTo>
                  <a:pt x="51457" y="1952"/>
                  <a:pt x="44897" y="463"/>
                  <a:pt x="39751" y="102"/>
                </a:cubicBezTo>
                <a:cubicBezTo>
                  <a:pt x="38777" y="33"/>
                  <a:pt x="37779" y="0"/>
                  <a:pt x="367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66"/>
          <p:cNvSpPr/>
          <p:nvPr/>
        </p:nvSpPr>
        <p:spPr>
          <a:xfrm flipH="1">
            <a:off x="-61487" y="2796375"/>
            <a:ext cx="871587" cy="2347150"/>
          </a:xfrm>
          <a:custGeom>
            <a:rect b="b" l="l" r="r" t="t"/>
            <a:pathLst>
              <a:path extrusionOk="0" h="93886" w="51187">
                <a:moveTo>
                  <a:pt x="50344" y="1"/>
                </a:moveTo>
                <a:cubicBezTo>
                  <a:pt x="49366" y="888"/>
                  <a:pt x="48327" y="1731"/>
                  <a:pt x="47244" y="2513"/>
                </a:cubicBezTo>
                <a:cubicBezTo>
                  <a:pt x="40323" y="7508"/>
                  <a:pt x="32198" y="10292"/>
                  <a:pt x="24630" y="14128"/>
                </a:cubicBezTo>
                <a:cubicBezTo>
                  <a:pt x="20282" y="16325"/>
                  <a:pt x="16009" y="18913"/>
                  <a:pt x="12624" y="22464"/>
                </a:cubicBezTo>
                <a:cubicBezTo>
                  <a:pt x="9223" y="26000"/>
                  <a:pt x="7102" y="30288"/>
                  <a:pt x="6500" y="35162"/>
                </a:cubicBezTo>
                <a:cubicBezTo>
                  <a:pt x="5808" y="40699"/>
                  <a:pt x="6620" y="46326"/>
                  <a:pt x="7267" y="51833"/>
                </a:cubicBezTo>
                <a:cubicBezTo>
                  <a:pt x="7990" y="57926"/>
                  <a:pt x="8245" y="64005"/>
                  <a:pt x="7508" y="70098"/>
                </a:cubicBezTo>
                <a:cubicBezTo>
                  <a:pt x="6500" y="78419"/>
                  <a:pt x="3957" y="86483"/>
                  <a:pt x="0" y="93886"/>
                </a:cubicBezTo>
                <a:lnTo>
                  <a:pt x="662" y="93886"/>
                </a:lnTo>
                <a:cubicBezTo>
                  <a:pt x="3656" y="88229"/>
                  <a:pt x="5838" y="82180"/>
                  <a:pt x="7132" y="75906"/>
                </a:cubicBezTo>
                <a:cubicBezTo>
                  <a:pt x="8396" y="69752"/>
                  <a:pt x="8817" y="63433"/>
                  <a:pt x="8381" y="57159"/>
                </a:cubicBezTo>
                <a:cubicBezTo>
                  <a:pt x="7975" y="51412"/>
                  <a:pt x="6876" y="45724"/>
                  <a:pt x="6831" y="39947"/>
                </a:cubicBezTo>
                <a:cubicBezTo>
                  <a:pt x="6801" y="37103"/>
                  <a:pt x="7012" y="34214"/>
                  <a:pt x="7824" y="31476"/>
                </a:cubicBezTo>
                <a:cubicBezTo>
                  <a:pt x="8591" y="28964"/>
                  <a:pt x="9840" y="26631"/>
                  <a:pt x="11510" y="24585"/>
                </a:cubicBezTo>
                <a:cubicBezTo>
                  <a:pt x="14700" y="20583"/>
                  <a:pt x="19078" y="17709"/>
                  <a:pt x="23562" y="15332"/>
                </a:cubicBezTo>
                <a:cubicBezTo>
                  <a:pt x="31281" y="11240"/>
                  <a:pt x="39676" y="8471"/>
                  <a:pt x="46883" y="3461"/>
                </a:cubicBezTo>
                <a:cubicBezTo>
                  <a:pt x="48403" y="2423"/>
                  <a:pt x="49847" y="1264"/>
                  <a:pt x="51186" y="1"/>
                </a:cubicBezTo>
                <a:close/>
              </a:path>
            </a:pathLst>
          </a:custGeom>
          <a:solidFill>
            <a:schemeClr val="dk2"/>
          </a:solid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66"/>
          <p:cNvSpPr/>
          <p:nvPr/>
        </p:nvSpPr>
        <p:spPr>
          <a:xfrm>
            <a:off x="7996350" y="-34200"/>
            <a:ext cx="1147650" cy="1021775"/>
          </a:xfrm>
          <a:custGeom>
            <a:rect b="b" l="l" r="r" t="t"/>
            <a:pathLst>
              <a:path extrusionOk="0" h="40871" w="45906">
                <a:moveTo>
                  <a:pt x="10789" y="0"/>
                </a:moveTo>
                <a:cubicBezTo>
                  <a:pt x="10789" y="0"/>
                  <a:pt x="1" y="6018"/>
                  <a:pt x="6034" y="14790"/>
                </a:cubicBezTo>
                <a:cubicBezTo>
                  <a:pt x="12067" y="23562"/>
                  <a:pt x="8727" y="25683"/>
                  <a:pt x="8727" y="28196"/>
                </a:cubicBezTo>
                <a:cubicBezTo>
                  <a:pt x="8727" y="30693"/>
                  <a:pt x="4289" y="35989"/>
                  <a:pt x="10804" y="39931"/>
                </a:cubicBezTo>
                <a:cubicBezTo>
                  <a:pt x="11893" y="40590"/>
                  <a:pt x="12773" y="40870"/>
                  <a:pt x="13503" y="40870"/>
                </a:cubicBezTo>
                <a:cubicBezTo>
                  <a:pt x="17123" y="40870"/>
                  <a:pt x="17032" y="33951"/>
                  <a:pt x="20463" y="31972"/>
                </a:cubicBezTo>
                <a:cubicBezTo>
                  <a:pt x="21906" y="31140"/>
                  <a:pt x="23233" y="31032"/>
                  <a:pt x="24424" y="31032"/>
                </a:cubicBezTo>
                <a:cubicBezTo>
                  <a:pt x="24838" y="31032"/>
                  <a:pt x="25237" y="31045"/>
                  <a:pt x="25617" y="31045"/>
                </a:cubicBezTo>
                <a:cubicBezTo>
                  <a:pt x="27264" y="31045"/>
                  <a:pt x="28584" y="30801"/>
                  <a:pt x="29506" y="28196"/>
                </a:cubicBezTo>
                <a:cubicBezTo>
                  <a:pt x="30101" y="26508"/>
                  <a:pt x="31705" y="26242"/>
                  <a:pt x="33730" y="26242"/>
                </a:cubicBezTo>
                <a:cubicBezTo>
                  <a:pt x="34659" y="26242"/>
                  <a:pt x="35677" y="26298"/>
                  <a:pt x="36726" y="26298"/>
                </a:cubicBezTo>
                <a:cubicBezTo>
                  <a:pt x="40092" y="26298"/>
                  <a:pt x="43781" y="25722"/>
                  <a:pt x="45906" y="20868"/>
                </a:cubicBezTo>
                <a:lnTo>
                  <a:pt x="4590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66"/>
          <p:cNvSpPr/>
          <p:nvPr/>
        </p:nvSpPr>
        <p:spPr>
          <a:xfrm rot="6678767">
            <a:off x="8358214" y="71452"/>
            <a:ext cx="1054751" cy="1211761"/>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66"/>
          <p:cNvSpPr txBox="1"/>
          <p:nvPr>
            <p:ph type="title"/>
          </p:nvPr>
        </p:nvSpPr>
        <p:spPr>
          <a:xfrm>
            <a:off x="2230050" y="1939950"/>
            <a:ext cx="4683900" cy="1263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1" i="1" lang="en" sz="7000">
                <a:latin typeface="EB Garamond"/>
                <a:ea typeface="EB Garamond"/>
                <a:cs typeface="EB Garamond"/>
                <a:sym typeface="EB Garamond"/>
              </a:rPr>
              <a:t>Thank You!</a:t>
            </a:r>
            <a:endParaRPr b="1" i="1" sz="7000">
              <a:latin typeface="EB Garamond"/>
              <a:ea typeface="EB Garamond"/>
              <a:cs typeface="EB Garamond"/>
              <a:sym typeface="EB Garamond"/>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9" name="Shape 649"/>
        <p:cNvGrpSpPr/>
        <p:nvPr/>
      </p:nvGrpSpPr>
      <p:grpSpPr>
        <a:xfrm>
          <a:off x="0" y="0"/>
          <a:ext cx="0" cy="0"/>
          <a:chOff x="0" y="0"/>
          <a:chExt cx="0" cy="0"/>
        </a:xfrm>
      </p:grpSpPr>
      <p:sp>
        <p:nvSpPr>
          <p:cNvPr id="650" name="Google Shape;650;p67"/>
          <p:cNvSpPr txBox="1"/>
          <p:nvPr>
            <p:ph type="title"/>
          </p:nvPr>
        </p:nvSpPr>
        <p:spPr>
          <a:xfrm>
            <a:off x="1657350" y="279925"/>
            <a:ext cx="58293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1" i="1" lang="en">
                <a:latin typeface="EB Garamond"/>
                <a:ea typeface="EB Garamond"/>
                <a:cs typeface="EB Garamond"/>
                <a:sym typeface="EB Garamond"/>
              </a:rPr>
              <a:t>Experience Prototype</a:t>
            </a:r>
            <a:r>
              <a:rPr b="1" i="1" lang="en">
                <a:latin typeface="EB Garamond"/>
                <a:ea typeface="EB Garamond"/>
                <a:cs typeface="EB Garamond"/>
                <a:sym typeface="EB Garamond"/>
              </a:rPr>
              <a:t>s Takeaways</a:t>
            </a:r>
            <a:endParaRPr b="1" i="1">
              <a:latin typeface="EB Garamond"/>
              <a:ea typeface="EB Garamond"/>
              <a:cs typeface="EB Garamond"/>
              <a:sym typeface="EB Garamond"/>
            </a:endParaRPr>
          </a:p>
        </p:txBody>
      </p:sp>
      <p:sp>
        <p:nvSpPr>
          <p:cNvPr id="651" name="Google Shape;651;p67"/>
          <p:cNvSpPr txBox="1"/>
          <p:nvPr>
            <p:ph idx="4294967295" type="subTitle"/>
          </p:nvPr>
        </p:nvSpPr>
        <p:spPr>
          <a:xfrm>
            <a:off x="5682925" y="1288775"/>
            <a:ext cx="2745900" cy="1053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600">
                <a:latin typeface="Reem Kufi"/>
                <a:ea typeface="Reem Kufi"/>
                <a:cs typeface="Reem Kufi"/>
                <a:sym typeface="Reem Kufi"/>
              </a:rPr>
              <a:t>“I want to support the planet with each buy. That’s why I support companies that are eco-friendly”</a:t>
            </a:r>
            <a:endParaRPr sz="1600">
              <a:latin typeface="Reem Kufi"/>
              <a:ea typeface="Reem Kufi"/>
              <a:cs typeface="Reem Kufi"/>
              <a:sym typeface="Reem Kufi"/>
            </a:endParaRPr>
          </a:p>
        </p:txBody>
      </p:sp>
      <p:pic>
        <p:nvPicPr>
          <p:cNvPr id="652" name="Google Shape;652;p67"/>
          <p:cNvPicPr preferRelativeResize="0"/>
          <p:nvPr/>
        </p:nvPicPr>
        <p:blipFill rotWithShape="1">
          <a:blip r:embed="rId3">
            <a:alphaModFix/>
          </a:blip>
          <a:srcRect b="0" l="15513" r="28237" t="0"/>
          <a:stretch/>
        </p:blipFill>
        <p:spPr>
          <a:xfrm>
            <a:off x="4740850" y="2905500"/>
            <a:ext cx="1855200" cy="1855200"/>
          </a:xfrm>
          <a:prstGeom prst="roundRect">
            <a:avLst>
              <a:gd fmla="val 16667" name="adj"/>
            </a:avLst>
          </a:prstGeom>
          <a:noFill/>
          <a:ln cap="flat" cmpd="sng" w="19050">
            <a:solidFill>
              <a:schemeClr val="dk2"/>
            </a:solidFill>
            <a:prstDash val="solid"/>
            <a:round/>
            <a:headEnd len="sm" w="sm" type="none"/>
            <a:tailEnd len="sm" w="sm" type="none"/>
          </a:ln>
        </p:spPr>
      </p:pic>
      <p:sp>
        <p:nvSpPr>
          <p:cNvPr id="653" name="Google Shape;653;p67"/>
          <p:cNvSpPr txBox="1"/>
          <p:nvPr>
            <p:ph idx="4294967295" type="subTitle"/>
          </p:nvPr>
        </p:nvSpPr>
        <p:spPr>
          <a:xfrm>
            <a:off x="715175" y="3368875"/>
            <a:ext cx="2351400" cy="487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800">
                <a:latin typeface="Reem Kufi"/>
                <a:ea typeface="Reem Kufi"/>
                <a:cs typeface="Reem Kufi"/>
                <a:sym typeface="Reem Kufi"/>
              </a:rPr>
              <a:t>BIO</a:t>
            </a:r>
            <a:endParaRPr sz="1800">
              <a:latin typeface="Reem Kufi"/>
              <a:ea typeface="Reem Kufi"/>
              <a:cs typeface="Reem Kufi"/>
              <a:sym typeface="Reem Kufi"/>
            </a:endParaRPr>
          </a:p>
        </p:txBody>
      </p:sp>
      <p:sp>
        <p:nvSpPr>
          <p:cNvPr id="654" name="Google Shape;654;p67"/>
          <p:cNvSpPr txBox="1"/>
          <p:nvPr>
            <p:ph idx="4294967295" type="subTitle"/>
          </p:nvPr>
        </p:nvSpPr>
        <p:spPr>
          <a:xfrm>
            <a:off x="715175" y="3835800"/>
            <a:ext cx="2351400" cy="924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Our average client is outdoorsy, has creative jobs and a passion for the environment and the planet</a:t>
            </a:r>
            <a:endParaRPr sz="1200"/>
          </a:p>
        </p:txBody>
      </p:sp>
      <p:sp>
        <p:nvSpPr>
          <p:cNvPr id="655" name="Google Shape;655;p67"/>
          <p:cNvSpPr txBox="1"/>
          <p:nvPr>
            <p:ph idx="4294967295" type="subTitle"/>
          </p:nvPr>
        </p:nvSpPr>
        <p:spPr>
          <a:xfrm>
            <a:off x="651675" y="1178675"/>
            <a:ext cx="2351400" cy="487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800">
                <a:latin typeface="Reem Kufi"/>
                <a:ea typeface="Reem Kufi"/>
                <a:cs typeface="Reem Kufi"/>
                <a:sym typeface="Reem Kufi"/>
              </a:rPr>
              <a:t>Solution: </a:t>
            </a:r>
            <a:endParaRPr sz="1800">
              <a:latin typeface="Reem Kufi"/>
              <a:ea typeface="Reem Kufi"/>
              <a:cs typeface="Reem Kufi"/>
              <a:sym typeface="Reem Kufi"/>
            </a:endParaRPr>
          </a:p>
        </p:txBody>
      </p:sp>
      <p:sp>
        <p:nvSpPr>
          <p:cNvPr id="656" name="Google Shape;656;p67"/>
          <p:cNvSpPr txBox="1"/>
          <p:nvPr>
            <p:ph idx="4294967295" type="subTitle"/>
          </p:nvPr>
        </p:nvSpPr>
        <p:spPr>
          <a:xfrm>
            <a:off x="715175" y="3027475"/>
            <a:ext cx="2351400" cy="406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26, teacher</a:t>
            </a:r>
            <a:endParaRPr sz="1200"/>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0" name="Shape 660"/>
        <p:cNvGrpSpPr/>
        <p:nvPr/>
      </p:nvGrpSpPr>
      <p:grpSpPr>
        <a:xfrm>
          <a:off x="0" y="0"/>
          <a:ext cx="0" cy="0"/>
          <a:chOff x="0" y="0"/>
          <a:chExt cx="0" cy="0"/>
        </a:xfrm>
      </p:grpSpPr>
      <p:sp>
        <p:nvSpPr>
          <p:cNvPr id="661" name="Google Shape;661;p68"/>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BUYER PERSONA INFOGRAPHICS</a:t>
            </a:r>
            <a:endParaRPr/>
          </a:p>
        </p:txBody>
      </p:sp>
      <p:sp>
        <p:nvSpPr>
          <p:cNvPr id="662" name="Google Shape;662;p68"/>
          <p:cNvSpPr txBox="1"/>
          <p:nvPr>
            <p:ph idx="4294967295" type="subTitle"/>
          </p:nvPr>
        </p:nvSpPr>
        <p:spPr>
          <a:xfrm>
            <a:off x="715175" y="3368875"/>
            <a:ext cx="2351400" cy="487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800">
                <a:latin typeface="Reem Kufi"/>
                <a:ea typeface="Reem Kufi"/>
                <a:cs typeface="Reem Kufi"/>
                <a:sym typeface="Reem Kufi"/>
              </a:rPr>
              <a:t>BIO</a:t>
            </a:r>
            <a:endParaRPr sz="1800">
              <a:latin typeface="Reem Kufi"/>
              <a:ea typeface="Reem Kufi"/>
              <a:cs typeface="Reem Kufi"/>
              <a:sym typeface="Reem Kufi"/>
            </a:endParaRPr>
          </a:p>
        </p:txBody>
      </p:sp>
      <p:sp>
        <p:nvSpPr>
          <p:cNvPr id="663" name="Google Shape;663;p68"/>
          <p:cNvSpPr txBox="1"/>
          <p:nvPr>
            <p:ph idx="4294967295" type="subTitle"/>
          </p:nvPr>
        </p:nvSpPr>
        <p:spPr>
          <a:xfrm>
            <a:off x="715175" y="3835800"/>
            <a:ext cx="2351400" cy="924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Our average client is outdoorsy, has creative jobs and a passion for the environment and the planet</a:t>
            </a:r>
            <a:endParaRPr sz="1200"/>
          </a:p>
        </p:txBody>
      </p:sp>
      <p:sp>
        <p:nvSpPr>
          <p:cNvPr id="664" name="Google Shape;664;p68"/>
          <p:cNvSpPr txBox="1"/>
          <p:nvPr>
            <p:ph idx="4294967295" type="subTitle"/>
          </p:nvPr>
        </p:nvSpPr>
        <p:spPr>
          <a:xfrm>
            <a:off x="715175" y="2626475"/>
            <a:ext cx="2351400" cy="487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800">
                <a:latin typeface="Reem Kufi"/>
                <a:ea typeface="Reem Kufi"/>
                <a:cs typeface="Reem Kufi"/>
                <a:sym typeface="Reem Kufi"/>
              </a:rPr>
              <a:t>JANE DOE</a:t>
            </a:r>
            <a:endParaRPr sz="1800">
              <a:latin typeface="Reem Kufi"/>
              <a:ea typeface="Reem Kufi"/>
              <a:cs typeface="Reem Kufi"/>
              <a:sym typeface="Reem Kufi"/>
            </a:endParaRPr>
          </a:p>
        </p:txBody>
      </p:sp>
      <p:sp>
        <p:nvSpPr>
          <p:cNvPr id="665" name="Google Shape;665;p68"/>
          <p:cNvSpPr txBox="1"/>
          <p:nvPr>
            <p:ph idx="4294967295" type="subTitle"/>
          </p:nvPr>
        </p:nvSpPr>
        <p:spPr>
          <a:xfrm>
            <a:off x="715175" y="3027475"/>
            <a:ext cx="2351400" cy="406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26, teacher</a:t>
            </a:r>
            <a:endParaRPr sz="1200"/>
          </a:p>
        </p:txBody>
      </p:sp>
      <p:sp>
        <p:nvSpPr>
          <p:cNvPr id="666" name="Google Shape;666;p68"/>
          <p:cNvSpPr txBox="1"/>
          <p:nvPr>
            <p:ph idx="4294967295" type="subTitle"/>
          </p:nvPr>
        </p:nvSpPr>
        <p:spPr>
          <a:xfrm>
            <a:off x="5682925" y="1288775"/>
            <a:ext cx="2745900" cy="1053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600">
                <a:latin typeface="Reem Kufi"/>
                <a:ea typeface="Reem Kufi"/>
                <a:cs typeface="Reem Kufi"/>
                <a:sym typeface="Reem Kufi"/>
              </a:rPr>
              <a:t>“I want to support the planet with each buy. That’s why I support companies that are eco-friendly”</a:t>
            </a:r>
            <a:endParaRPr sz="1600">
              <a:latin typeface="Reem Kufi"/>
              <a:ea typeface="Reem Kufi"/>
              <a:cs typeface="Reem Kufi"/>
              <a:sym typeface="Reem Kufi"/>
            </a:endParaRPr>
          </a:p>
        </p:txBody>
      </p:sp>
      <p:sp>
        <p:nvSpPr>
          <p:cNvPr id="667" name="Google Shape;667;p68"/>
          <p:cNvSpPr txBox="1"/>
          <p:nvPr>
            <p:ph idx="4294967295" type="subTitle"/>
          </p:nvPr>
        </p:nvSpPr>
        <p:spPr>
          <a:xfrm>
            <a:off x="3113925" y="1169225"/>
            <a:ext cx="2424300" cy="434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800">
                <a:latin typeface="Reem Kufi"/>
                <a:ea typeface="Reem Kufi"/>
                <a:cs typeface="Reem Kufi"/>
                <a:sym typeface="Reem Kufi"/>
              </a:rPr>
              <a:t>PERSONALITY</a:t>
            </a:r>
            <a:endParaRPr sz="1800">
              <a:latin typeface="Reem Kufi"/>
              <a:ea typeface="Reem Kufi"/>
              <a:cs typeface="Reem Kufi"/>
              <a:sym typeface="Reem Kufi"/>
            </a:endParaRPr>
          </a:p>
        </p:txBody>
      </p:sp>
      <p:sp>
        <p:nvSpPr>
          <p:cNvPr id="668" name="Google Shape;668;p68"/>
          <p:cNvSpPr txBox="1"/>
          <p:nvPr>
            <p:ph idx="4294967295" type="subTitle"/>
          </p:nvPr>
        </p:nvSpPr>
        <p:spPr>
          <a:xfrm>
            <a:off x="3113925" y="1594650"/>
            <a:ext cx="2424300" cy="1680900"/>
          </a:xfrm>
          <a:prstGeom prst="rect">
            <a:avLst/>
          </a:prstGeom>
        </p:spPr>
        <p:txBody>
          <a:bodyPr anchorCtr="0" anchor="t" bIns="91425" lIns="91425" spcFirstLastPara="1" rIns="91425" wrap="square" tIns="91425">
            <a:noAutofit/>
          </a:bodyPr>
          <a:lstStyle/>
          <a:p>
            <a:pPr indent="-304800" lvl="0" marL="342900" rtl="0" algn="l">
              <a:spcBef>
                <a:spcPts val="0"/>
              </a:spcBef>
              <a:spcAft>
                <a:spcPts val="0"/>
              </a:spcAft>
              <a:buSzPts val="1200"/>
              <a:buChar char="●"/>
            </a:pPr>
            <a:r>
              <a:rPr lang="en"/>
              <a:t>Strong ideas in favor of ecology, sustainability, recycling and upcycling</a:t>
            </a:r>
            <a:endParaRPr/>
          </a:p>
          <a:p>
            <a:pPr indent="-304800" lvl="0" marL="342900" rtl="0" algn="l">
              <a:spcBef>
                <a:spcPts val="0"/>
              </a:spcBef>
              <a:spcAft>
                <a:spcPts val="0"/>
              </a:spcAft>
              <a:buSzPts val="1200"/>
              <a:buChar char="●"/>
            </a:pPr>
            <a:r>
              <a:rPr lang="en"/>
              <a:t>Avid user of social media, specifically TikTok and Twitter, among others</a:t>
            </a:r>
            <a:endParaRPr/>
          </a:p>
          <a:p>
            <a:pPr indent="-304800" lvl="0" marL="342900" rtl="0" algn="l">
              <a:spcBef>
                <a:spcPts val="0"/>
              </a:spcBef>
              <a:spcAft>
                <a:spcPts val="0"/>
              </a:spcAft>
              <a:buSzPts val="1200"/>
              <a:buChar char="●"/>
            </a:pPr>
            <a:r>
              <a:rPr lang="en"/>
              <a:t>Keeps up to date with trends and follows brands that do so</a:t>
            </a:r>
            <a:endParaRPr/>
          </a:p>
        </p:txBody>
      </p:sp>
      <p:sp>
        <p:nvSpPr>
          <p:cNvPr id="669" name="Google Shape;669;p68"/>
          <p:cNvSpPr txBox="1"/>
          <p:nvPr>
            <p:ph idx="4294967295" type="subTitle"/>
          </p:nvPr>
        </p:nvSpPr>
        <p:spPr>
          <a:xfrm>
            <a:off x="5783254" y="2536925"/>
            <a:ext cx="2645700" cy="487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800">
                <a:latin typeface="Reem Kufi"/>
                <a:ea typeface="Reem Kufi"/>
                <a:cs typeface="Reem Kufi"/>
                <a:sym typeface="Reem Kufi"/>
              </a:rPr>
              <a:t>MOTIVATIONS</a:t>
            </a:r>
            <a:endParaRPr sz="1800">
              <a:latin typeface="Reem Kufi"/>
              <a:ea typeface="Reem Kufi"/>
              <a:cs typeface="Reem Kufi"/>
              <a:sym typeface="Reem Kufi"/>
            </a:endParaRPr>
          </a:p>
        </p:txBody>
      </p:sp>
      <p:sp>
        <p:nvSpPr>
          <p:cNvPr id="670" name="Google Shape;670;p68"/>
          <p:cNvSpPr txBox="1"/>
          <p:nvPr>
            <p:ph idx="4294967295" type="subTitle"/>
          </p:nvPr>
        </p:nvSpPr>
        <p:spPr>
          <a:xfrm>
            <a:off x="6262031" y="3100625"/>
            <a:ext cx="1956300" cy="406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Self-improvement</a:t>
            </a:r>
            <a:endParaRPr sz="1200"/>
          </a:p>
        </p:txBody>
      </p:sp>
      <p:sp>
        <p:nvSpPr>
          <p:cNvPr id="671" name="Google Shape;671;p68"/>
          <p:cNvSpPr txBox="1"/>
          <p:nvPr>
            <p:ph idx="4294967295" type="subTitle"/>
          </p:nvPr>
        </p:nvSpPr>
        <p:spPr>
          <a:xfrm>
            <a:off x="3113925" y="3357475"/>
            <a:ext cx="2424300" cy="487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800">
                <a:latin typeface="Reem Kufi"/>
                <a:ea typeface="Reem Kufi"/>
                <a:cs typeface="Reem Kufi"/>
                <a:sym typeface="Reem Kufi"/>
              </a:rPr>
              <a:t>PAIN POINTS</a:t>
            </a:r>
            <a:endParaRPr sz="1800">
              <a:latin typeface="Reem Kufi"/>
              <a:ea typeface="Reem Kufi"/>
              <a:cs typeface="Reem Kufi"/>
              <a:sym typeface="Reem Kufi"/>
            </a:endParaRPr>
          </a:p>
        </p:txBody>
      </p:sp>
      <p:sp>
        <p:nvSpPr>
          <p:cNvPr id="672" name="Google Shape;672;p68"/>
          <p:cNvSpPr txBox="1"/>
          <p:nvPr>
            <p:ph idx="4294967295" type="subTitle"/>
          </p:nvPr>
        </p:nvSpPr>
        <p:spPr>
          <a:xfrm>
            <a:off x="3113925" y="3824400"/>
            <a:ext cx="2424300" cy="924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Programmed obsolescence, difficulty repairing products and too much usage of unnecessary plastics</a:t>
            </a:r>
            <a:endParaRPr sz="1200"/>
          </a:p>
        </p:txBody>
      </p:sp>
      <p:sp>
        <p:nvSpPr>
          <p:cNvPr id="673" name="Google Shape;673;p68"/>
          <p:cNvSpPr txBox="1"/>
          <p:nvPr>
            <p:ph idx="4294967295" type="subTitle"/>
          </p:nvPr>
        </p:nvSpPr>
        <p:spPr>
          <a:xfrm>
            <a:off x="6262031" y="3624800"/>
            <a:ext cx="1956300" cy="406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Organization</a:t>
            </a:r>
            <a:endParaRPr sz="1200"/>
          </a:p>
        </p:txBody>
      </p:sp>
      <p:sp>
        <p:nvSpPr>
          <p:cNvPr id="674" name="Google Shape;674;p68"/>
          <p:cNvSpPr txBox="1"/>
          <p:nvPr>
            <p:ph idx="4294967295" type="subTitle"/>
          </p:nvPr>
        </p:nvSpPr>
        <p:spPr>
          <a:xfrm>
            <a:off x="6262031" y="4148975"/>
            <a:ext cx="1956300" cy="406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Ecology</a:t>
            </a:r>
            <a:endParaRPr sz="1200"/>
          </a:p>
        </p:txBody>
      </p:sp>
      <p:pic>
        <p:nvPicPr>
          <p:cNvPr id="675" name="Google Shape;675;p68"/>
          <p:cNvPicPr preferRelativeResize="0"/>
          <p:nvPr/>
        </p:nvPicPr>
        <p:blipFill rotWithShape="1">
          <a:blip r:embed="rId3">
            <a:alphaModFix/>
          </a:blip>
          <a:srcRect b="0" l="15513" r="28237" t="0"/>
          <a:stretch/>
        </p:blipFill>
        <p:spPr>
          <a:xfrm>
            <a:off x="720000" y="1245425"/>
            <a:ext cx="1309800" cy="1309800"/>
          </a:xfrm>
          <a:prstGeom prst="roundRect">
            <a:avLst>
              <a:gd fmla="val 16667" name="adj"/>
            </a:avLst>
          </a:prstGeom>
          <a:noFill/>
          <a:ln cap="flat" cmpd="sng" w="19050">
            <a:solidFill>
              <a:schemeClr val="dk2"/>
            </a:solidFill>
            <a:prstDash val="solid"/>
            <a:round/>
            <a:headEnd len="sm" w="sm" type="none"/>
            <a:tailEnd len="sm" w="sm" type="none"/>
          </a:ln>
        </p:spPr>
      </p:pic>
      <p:sp>
        <p:nvSpPr>
          <p:cNvPr id="676" name="Google Shape;676;p68"/>
          <p:cNvSpPr/>
          <p:nvPr/>
        </p:nvSpPr>
        <p:spPr>
          <a:xfrm>
            <a:off x="5809549" y="3100625"/>
            <a:ext cx="406200" cy="4062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2"/>
                </a:solidFill>
                <a:latin typeface="Reem Kufi"/>
                <a:ea typeface="Reem Kufi"/>
                <a:cs typeface="Reem Kufi"/>
                <a:sym typeface="Reem Kufi"/>
              </a:rPr>
              <a:t>1</a:t>
            </a:r>
            <a:endParaRPr sz="1800">
              <a:solidFill>
                <a:schemeClr val="dk2"/>
              </a:solidFill>
              <a:latin typeface="Reem Kufi"/>
              <a:ea typeface="Reem Kufi"/>
              <a:cs typeface="Reem Kufi"/>
              <a:sym typeface="Reem Kufi"/>
            </a:endParaRPr>
          </a:p>
        </p:txBody>
      </p:sp>
      <p:sp>
        <p:nvSpPr>
          <p:cNvPr id="677" name="Google Shape;677;p68"/>
          <p:cNvSpPr/>
          <p:nvPr/>
        </p:nvSpPr>
        <p:spPr>
          <a:xfrm>
            <a:off x="5809549" y="3624800"/>
            <a:ext cx="406200" cy="4062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2"/>
                </a:solidFill>
                <a:latin typeface="Reem Kufi"/>
                <a:ea typeface="Reem Kufi"/>
                <a:cs typeface="Reem Kufi"/>
                <a:sym typeface="Reem Kufi"/>
              </a:rPr>
              <a:t>2</a:t>
            </a:r>
            <a:endParaRPr sz="1800">
              <a:solidFill>
                <a:schemeClr val="dk2"/>
              </a:solidFill>
              <a:latin typeface="Reem Kufi"/>
              <a:ea typeface="Reem Kufi"/>
              <a:cs typeface="Reem Kufi"/>
              <a:sym typeface="Reem Kufi"/>
            </a:endParaRPr>
          </a:p>
        </p:txBody>
      </p:sp>
      <p:sp>
        <p:nvSpPr>
          <p:cNvPr id="678" name="Google Shape;678;p68"/>
          <p:cNvSpPr/>
          <p:nvPr/>
        </p:nvSpPr>
        <p:spPr>
          <a:xfrm>
            <a:off x="5809549" y="4148975"/>
            <a:ext cx="406200" cy="4062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2"/>
                </a:solidFill>
                <a:latin typeface="Reem Kufi"/>
                <a:ea typeface="Reem Kufi"/>
                <a:cs typeface="Reem Kufi"/>
                <a:sym typeface="Reem Kufi"/>
              </a:rPr>
              <a:t>3</a:t>
            </a:r>
            <a:endParaRPr sz="1800">
              <a:solidFill>
                <a:schemeClr val="dk2"/>
              </a:solidFill>
              <a:latin typeface="Reem Kufi"/>
              <a:ea typeface="Reem Kufi"/>
              <a:cs typeface="Reem Kufi"/>
              <a:sym typeface="Reem Kufi"/>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2" name="Shape 682"/>
        <p:cNvGrpSpPr/>
        <p:nvPr/>
      </p:nvGrpSpPr>
      <p:grpSpPr>
        <a:xfrm>
          <a:off x="0" y="0"/>
          <a:ext cx="0" cy="0"/>
          <a:chOff x="0" y="0"/>
          <a:chExt cx="0" cy="0"/>
        </a:xfrm>
      </p:grpSpPr>
      <p:sp>
        <p:nvSpPr>
          <p:cNvPr id="683" name="Google Shape;683;p69"/>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CONTENTS OF THIS TEMPLATE</a:t>
            </a:r>
            <a:endParaRPr/>
          </a:p>
        </p:txBody>
      </p:sp>
      <p:sp>
        <p:nvSpPr>
          <p:cNvPr id="684" name="Google Shape;684;p69"/>
          <p:cNvSpPr txBox="1"/>
          <p:nvPr>
            <p:ph idx="1" type="body"/>
          </p:nvPr>
        </p:nvSpPr>
        <p:spPr>
          <a:xfrm>
            <a:off x="720000" y="1152475"/>
            <a:ext cx="7704000" cy="336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delete this slide when you’re done editing the presentation</a:t>
            </a:r>
            <a:endParaRPr u="sng"/>
          </a:p>
        </p:txBody>
      </p:sp>
      <p:graphicFrame>
        <p:nvGraphicFramePr>
          <p:cNvPr id="685" name="Google Shape;685;p69"/>
          <p:cNvGraphicFramePr/>
          <p:nvPr/>
        </p:nvGraphicFramePr>
        <p:xfrm>
          <a:off x="720000" y="1691025"/>
          <a:ext cx="3000000" cy="3000000"/>
        </p:xfrm>
        <a:graphic>
          <a:graphicData uri="http://schemas.openxmlformats.org/drawingml/2006/table">
            <a:tbl>
              <a:tblPr>
                <a:noFill/>
                <a:tableStyleId>{CE8FC9B4-1BB6-434A-AD4B-BE4B7ACB7840}</a:tableStyleId>
              </a:tblPr>
              <a:tblGrid>
                <a:gridCol w="2619875"/>
                <a:gridCol w="5084125"/>
              </a:tblGrid>
              <a:tr h="361525">
                <a:tc>
                  <a:txBody>
                    <a:bodyPr/>
                    <a:lstStyle/>
                    <a:p>
                      <a:pPr indent="0" lvl="0" marL="0" rtl="0" algn="l">
                        <a:spcBef>
                          <a:spcPts val="0"/>
                        </a:spcBef>
                        <a:spcAft>
                          <a:spcPts val="0"/>
                        </a:spcAft>
                        <a:buNone/>
                      </a:pPr>
                      <a:r>
                        <a:rPr b="1" lang="en" sz="1000" u="sng">
                          <a:solidFill>
                            <a:schemeClr val="hlink"/>
                          </a:solidFill>
                          <a:latin typeface="Open Sans"/>
                          <a:ea typeface="Open Sans"/>
                          <a:cs typeface="Open Sans"/>
                          <a:sym typeface="Open Sans"/>
                          <a:hlinkClick action="ppaction://hlinksldjump" r:id="rId3"/>
                        </a:rPr>
                        <a:t>Fonts</a:t>
                      </a:r>
                      <a:endParaRPr b="1" sz="1000" u="sng">
                        <a:solidFill>
                          <a:schemeClr val="dk1"/>
                        </a:solidFill>
                        <a:latin typeface="Open Sans"/>
                        <a:ea typeface="Open Sans"/>
                        <a:cs typeface="Open Sans"/>
                        <a:sym typeface="Open Sans"/>
                      </a:endParaRPr>
                    </a:p>
                  </a:txBody>
                  <a:tcPr marT="0" marB="0" marR="91425" marL="91425"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1600"/>
                        </a:spcAft>
                        <a:buNone/>
                      </a:pPr>
                      <a:r>
                        <a:rPr lang="en" sz="900">
                          <a:solidFill>
                            <a:schemeClr val="dk1"/>
                          </a:solidFill>
                          <a:latin typeface="Open Sans"/>
                          <a:ea typeface="Open Sans"/>
                          <a:cs typeface="Open Sans"/>
                          <a:sym typeface="Open Sans"/>
                        </a:rPr>
                        <a:t>To view this template correctly in PowerPoint, download and install the fonts we used</a:t>
                      </a:r>
                      <a:endParaRPr sz="900">
                        <a:solidFill>
                          <a:schemeClr val="dk1"/>
                        </a:solidFill>
                        <a:latin typeface="Open Sans"/>
                        <a:ea typeface="Open Sans"/>
                        <a:cs typeface="Open Sans"/>
                        <a:sym typeface="Open Sans"/>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solidFill>
                      <a:prstDash val="solid"/>
                      <a:round/>
                      <a:headEnd len="sm" w="sm" type="none"/>
                      <a:tailEnd len="sm" w="sm" type="none"/>
                    </a:lnB>
                  </a:tcPr>
                </a:tc>
              </a:tr>
              <a:tr h="361525">
                <a:tc>
                  <a:txBody>
                    <a:bodyPr/>
                    <a:lstStyle/>
                    <a:p>
                      <a:pPr indent="0" lvl="0" marL="0" rtl="0" algn="l">
                        <a:spcBef>
                          <a:spcPts val="0"/>
                        </a:spcBef>
                        <a:spcAft>
                          <a:spcPts val="0"/>
                        </a:spcAft>
                        <a:buNone/>
                      </a:pPr>
                      <a:r>
                        <a:rPr b="1" lang="en" sz="1000" u="sng">
                          <a:solidFill>
                            <a:schemeClr val="hlink"/>
                          </a:solidFill>
                          <a:latin typeface="Open Sans"/>
                          <a:ea typeface="Open Sans"/>
                          <a:cs typeface="Open Sans"/>
                          <a:sym typeface="Open Sans"/>
                          <a:hlinkClick action="ppaction://hlinksldjump" r:id="rId4"/>
                        </a:rPr>
                        <a:t>Used</a:t>
                      </a:r>
                      <a:r>
                        <a:rPr b="1" lang="en" sz="1000">
                          <a:latin typeface="Open Sans"/>
                          <a:ea typeface="Open Sans"/>
                          <a:cs typeface="Open Sans"/>
                          <a:sym typeface="Open Sans"/>
                        </a:rPr>
                        <a:t> </a:t>
                      </a:r>
                      <a:r>
                        <a:rPr b="1" lang="en" sz="1000">
                          <a:solidFill>
                            <a:schemeClr val="dk1"/>
                          </a:solidFill>
                          <a:latin typeface="Open Sans"/>
                          <a:ea typeface="Open Sans"/>
                          <a:cs typeface="Open Sans"/>
                          <a:sym typeface="Open Sans"/>
                        </a:rPr>
                        <a:t>and </a:t>
                      </a:r>
                      <a:r>
                        <a:rPr b="1" lang="en" sz="1000" u="sng">
                          <a:solidFill>
                            <a:schemeClr val="hlink"/>
                          </a:solidFill>
                          <a:latin typeface="Open Sans"/>
                          <a:ea typeface="Open Sans"/>
                          <a:cs typeface="Open Sans"/>
                          <a:sym typeface="Open Sans"/>
                          <a:hlinkClick action="ppaction://hlinksldjump" r:id="rId5"/>
                        </a:rPr>
                        <a:t>alternative</a:t>
                      </a:r>
                      <a:r>
                        <a:rPr b="1" lang="en" sz="1000" u="sng">
                          <a:solidFill>
                            <a:schemeClr val="hlink"/>
                          </a:solidFill>
                          <a:latin typeface="Open Sans"/>
                          <a:ea typeface="Open Sans"/>
                          <a:cs typeface="Open Sans"/>
                          <a:sym typeface="Open Sans"/>
                          <a:hlinkClick action="ppaction://hlinksldjump" r:id="rId6"/>
                        </a:rPr>
                        <a:t> resources</a:t>
                      </a:r>
                      <a:endParaRPr b="1" sz="1000" u="sng">
                        <a:solidFill>
                          <a:schemeClr val="dk1"/>
                        </a:solidFill>
                        <a:latin typeface="Open Sans"/>
                        <a:ea typeface="Open Sans"/>
                        <a:cs typeface="Open Sans"/>
                        <a:sym typeface="Open Sans"/>
                      </a:endParaRPr>
                    </a:p>
                  </a:txBody>
                  <a:tcPr marT="0" marB="0" marR="91425" marL="91425"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l">
                        <a:lnSpc>
                          <a:spcPct val="100000"/>
                        </a:lnSpc>
                        <a:spcBef>
                          <a:spcPts val="0"/>
                        </a:spcBef>
                        <a:spcAft>
                          <a:spcPts val="1600"/>
                        </a:spcAft>
                        <a:buNone/>
                      </a:pPr>
                      <a:r>
                        <a:rPr lang="en" sz="900">
                          <a:solidFill>
                            <a:schemeClr val="dk1"/>
                          </a:solidFill>
                          <a:latin typeface="Open Sans"/>
                          <a:ea typeface="Open Sans"/>
                          <a:cs typeface="Open Sans"/>
                          <a:sym typeface="Open Sans"/>
                        </a:rPr>
                        <a:t>An assortment of graphic resources that are suitable for use in this presentation</a:t>
                      </a:r>
                      <a:endParaRPr sz="900">
                        <a:solidFill>
                          <a:schemeClr val="dk1"/>
                        </a:solidFill>
                        <a:latin typeface="Open Sans"/>
                        <a:ea typeface="Open Sans"/>
                        <a:cs typeface="Open Sans"/>
                        <a:sym typeface="Open Sans"/>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61525">
                <a:tc>
                  <a:txBody>
                    <a:bodyPr/>
                    <a:lstStyle/>
                    <a:p>
                      <a:pPr indent="0" lvl="0" marL="0" rtl="0" algn="l">
                        <a:spcBef>
                          <a:spcPts val="0"/>
                        </a:spcBef>
                        <a:spcAft>
                          <a:spcPts val="0"/>
                        </a:spcAft>
                        <a:buNone/>
                      </a:pPr>
                      <a:r>
                        <a:rPr b="1" lang="en" sz="1000" u="sng">
                          <a:solidFill>
                            <a:schemeClr val="hlink"/>
                          </a:solidFill>
                          <a:latin typeface="Open Sans"/>
                          <a:ea typeface="Open Sans"/>
                          <a:cs typeface="Open Sans"/>
                          <a:sym typeface="Open Sans"/>
                          <a:hlinkClick action="ppaction://hlinksldjump" r:id="rId7"/>
                        </a:rPr>
                        <a:t>Thanks slide</a:t>
                      </a:r>
                      <a:endParaRPr b="1" sz="1000" u="sng">
                        <a:solidFill>
                          <a:schemeClr val="dk1"/>
                        </a:solidFill>
                        <a:latin typeface="Open Sans"/>
                        <a:ea typeface="Open Sans"/>
                        <a:cs typeface="Open Sans"/>
                        <a:sym typeface="Open Sans"/>
                      </a:endParaRPr>
                    </a:p>
                  </a:txBody>
                  <a:tcPr marT="0" marB="0" marR="91425" marL="91425"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1600"/>
                        </a:spcAft>
                        <a:buNone/>
                      </a:pPr>
                      <a:r>
                        <a:rPr lang="en" sz="900">
                          <a:solidFill>
                            <a:schemeClr val="dk1"/>
                          </a:solidFill>
                          <a:latin typeface="Open Sans"/>
                          <a:ea typeface="Open Sans"/>
                          <a:cs typeface="Open Sans"/>
                          <a:sym typeface="Open Sans"/>
                        </a:rPr>
                        <a:t>You must keep it so that proper credits for our design are given</a:t>
                      </a:r>
                      <a:endParaRPr sz="900">
                        <a:solidFill>
                          <a:schemeClr val="dk1"/>
                        </a:solidFill>
                        <a:latin typeface="Open Sans"/>
                        <a:ea typeface="Open Sans"/>
                        <a:cs typeface="Open Sans"/>
                        <a:sym typeface="Open Sans"/>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61525">
                <a:tc>
                  <a:txBody>
                    <a:bodyPr/>
                    <a:lstStyle/>
                    <a:p>
                      <a:pPr indent="0" lvl="0" marL="0" rtl="0" algn="l">
                        <a:spcBef>
                          <a:spcPts val="0"/>
                        </a:spcBef>
                        <a:spcAft>
                          <a:spcPts val="0"/>
                        </a:spcAft>
                        <a:buNone/>
                      </a:pPr>
                      <a:r>
                        <a:rPr b="1" lang="en" sz="1000" u="sng">
                          <a:solidFill>
                            <a:schemeClr val="hlink"/>
                          </a:solidFill>
                          <a:latin typeface="Open Sans"/>
                          <a:ea typeface="Open Sans"/>
                          <a:cs typeface="Open Sans"/>
                          <a:sym typeface="Open Sans"/>
                          <a:hlinkClick action="ppaction://hlinksldjump" r:id="rId8"/>
                        </a:rPr>
                        <a:t>Colors</a:t>
                      </a:r>
                      <a:endParaRPr b="1" sz="1000" u="sng">
                        <a:solidFill>
                          <a:schemeClr val="dk1"/>
                        </a:solidFill>
                        <a:latin typeface="Open Sans"/>
                        <a:ea typeface="Open Sans"/>
                        <a:cs typeface="Open Sans"/>
                        <a:sym typeface="Open Sans"/>
                      </a:endParaRPr>
                    </a:p>
                  </a:txBody>
                  <a:tcPr marT="0" marB="0" marR="91425" marL="91425"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1600"/>
                        </a:spcAft>
                        <a:buNone/>
                      </a:pPr>
                      <a:r>
                        <a:rPr lang="en" sz="900">
                          <a:solidFill>
                            <a:schemeClr val="dk1"/>
                          </a:solidFill>
                          <a:latin typeface="Open Sans"/>
                          <a:ea typeface="Open Sans"/>
                          <a:cs typeface="Open Sans"/>
                          <a:sym typeface="Open Sans"/>
                        </a:rPr>
                        <a:t>All the colors used in this presentation</a:t>
                      </a:r>
                      <a:endParaRPr sz="900">
                        <a:solidFill>
                          <a:schemeClr val="dk1"/>
                        </a:solidFill>
                        <a:latin typeface="Open Sans"/>
                        <a:ea typeface="Open Sans"/>
                        <a:cs typeface="Open Sans"/>
                        <a:sym typeface="Open Sans"/>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61525">
                <a:tc>
                  <a:txBody>
                    <a:bodyPr/>
                    <a:lstStyle/>
                    <a:p>
                      <a:pPr indent="0" lvl="0" marL="0" rtl="0" algn="l">
                        <a:spcBef>
                          <a:spcPts val="0"/>
                        </a:spcBef>
                        <a:spcAft>
                          <a:spcPts val="0"/>
                        </a:spcAft>
                        <a:buNone/>
                      </a:pPr>
                      <a:r>
                        <a:rPr b="1" lang="en" sz="1000" u="sng">
                          <a:solidFill>
                            <a:schemeClr val="hlink"/>
                          </a:solidFill>
                          <a:latin typeface="Open Sans"/>
                          <a:ea typeface="Open Sans"/>
                          <a:cs typeface="Open Sans"/>
                          <a:sym typeface="Open Sans"/>
                          <a:hlinkClick action="ppaction://hlinksldjump" r:id="rId9"/>
                        </a:rPr>
                        <a:t>Icons</a:t>
                      </a:r>
                      <a:r>
                        <a:rPr b="1" lang="en" sz="1000">
                          <a:solidFill>
                            <a:schemeClr val="dk1"/>
                          </a:solidFill>
                          <a:latin typeface="Open Sans"/>
                          <a:ea typeface="Open Sans"/>
                          <a:cs typeface="Open Sans"/>
                          <a:sym typeface="Open Sans"/>
                        </a:rPr>
                        <a:t> and </a:t>
                      </a:r>
                      <a:r>
                        <a:rPr b="1" lang="en" sz="1000" u="sng">
                          <a:solidFill>
                            <a:schemeClr val="hlink"/>
                          </a:solidFill>
                          <a:latin typeface="Open Sans"/>
                          <a:ea typeface="Open Sans"/>
                          <a:cs typeface="Open Sans"/>
                          <a:sym typeface="Open Sans"/>
                          <a:hlinkClick action="ppaction://hlinksldjump" r:id="rId10"/>
                        </a:rPr>
                        <a:t>infographic resources</a:t>
                      </a:r>
                      <a:endParaRPr b="1" sz="1000" u="sng">
                        <a:solidFill>
                          <a:schemeClr val="dk1"/>
                        </a:solidFill>
                        <a:latin typeface="Open Sans"/>
                        <a:ea typeface="Open Sans"/>
                        <a:cs typeface="Open Sans"/>
                        <a:sym typeface="Open Sans"/>
                      </a:endParaRPr>
                    </a:p>
                  </a:txBody>
                  <a:tcPr marT="0" marB="0" marR="91425" marL="91425"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rPr lang="en" sz="900">
                          <a:solidFill>
                            <a:schemeClr val="dk1"/>
                          </a:solidFill>
                          <a:latin typeface="Open Sans"/>
                          <a:ea typeface="Open Sans"/>
                          <a:cs typeface="Open Sans"/>
                          <a:sym typeface="Open Sans"/>
                        </a:rPr>
                        <a:t>These can be used in the template, and their size and color can be edited</a:t>
                      </a:r>
                      <a:endParaRPr sz="900">
                        <a:solidFill>
                          <a:schemeClr val="dk1"/>
                        </a:solidFill>
                        <a:latin typeface="Open Sans"/>
                        <a:ea typeface="Open Sans"/>
                        <a:cs typeface="Open Sans"/>
                        <a:sym typeface="Open Sans"/>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61525">
                <a:tc>
                  <a:txBody>
                    <a:bodyPr/>
                    <a:lstStyle/>
                    <a:p>
                      <a:pPr indent="0" lvl="0" marL="0" rtl="0" algn="l">
                        <a:spcBef>
                          <a:spcPts val="0"/>
                        </a:spcBef>
                        <a:spcAft>
                          <a:spcPts val="0"/>
                        </a:spcAft>
                        <a:buNone/>
                      </a:pPr>
                      <a:r>
                        <a:rPr b="1" lang="en" sz="1000">
                          <a:solidFill>
                            <a:schemeClr val="dk1"/>
                          </a:solidFill>
                          <a:latin typeface="Open Sans"/>
                          <a:ea typeface="Open Sans"/>
                          <a:cs typeface="Open Sans"/>
                          <a:sym typeface="Open Sans"/>
                        </a:rPr>
                        <a:t>Editable presentation theme </a:t>
                      </a:r>
                      <a:endParaRPr b="1" sz="1000">
                        <a:solidFill>
                          <a:schemeClr val="dk1"/>
                        </a:solidFill>
                        <a:latin typeface="Open Sans"/>
                        <a:ea typeface="Open Sans"/>
                        <a:cs typeface="Open Sans"/>
                        <a:sym typeface="Open Sans"/>
                      </a:endParaRPr>
                    </a:p>
                  </a:txBody>
                  <a:tcPr marT="0" marB="0" marR="91425" marL="91425"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l">
                        <a:spcBef>
                          <a:spcPts val="0"/>
                        </a:spcBef>
                        <a:spcAft>
                          <a:spcPts val="1600"/>
                        </a:spcAft>
                        <a:buNone/>
                      </a:pPr>
                      <a:r>
                        <a:rPr lang="en" sz="900">
                          <a:solidFill>
                            <a:schemeClr val="dk1"/>
                          </a:solidFill>
                          <a:latin typeface="Open Sans"/>
                          <a:ea typeface="Open Sans"/>
                          <a:cs typeface="Open Sans"/>
                          <a:sym typeface="Open Sans"/>
                        </a:rPr>
                        <a:t>You can edit the master slides easily. For more info, click </a:t>
                      </a:r>
                      <a:r>
                        <a:rPr b="1" lang="en" sz="900" u="sng">
                          <a:solidFill>
                            <a:schemeClr val="dk1"/>
                          </a:solidFill>
                          <a:latin typeface="Open Sans"/>
                          <a:ea typeface="Open Sans"/>
                          <a:cs typeface="Open Sans"/>
                          <a:sym typeface="Open Sans"/>
                          <a:hlinkClick r:id="rId11">
                            <a:extLst>
                              <a:ext uri="{A12FA001-AC4F-418D-AE19-62706E023703}">
                                <ahyp:hlinkClr val="tx"/>
                              </a:ext>
                            </a:extLst>
                          </a:hlinkClick>
                        </a:rPr>
                        <a:t>here</a:t>
                      </a:r>
                      <a:endParaRPr sz="900">
                        <a:solidFill>
                          <a:schemeClr val="dk1"/>
                        </a:solidFill>
                        <a:latin typeface="Open Sans"/>
                        <a:ea typeface="Open Sans"/>
                        <a:cs typeface="Open Sans"/>
                        <a:sym typeface="Open Sans"/>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r>
            </a:tbl>
          </a:graphicData>
        </a:graphic>
      </p:graphicFrame>
      <p:sp>
        <p:nvSpPr>
          <p:cNvPr id="686" name="Google Shape;686;p69"/>
          <p:cNvSpPr txBox="1"/>
          <p:nvPr/>
        </p:nvSpPr>
        <p:spPr>
          <a:xfrm>
            <a:off x="720007" y="4133675"/>
            <a:ext cx="2643300" cy="461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000">
                <a:solidFill>
                  <a:schemeClr val="dk1"/>
                </a:solidFill>
                <a:latin typeface="Open Sans"/>
                <a:ea typeface="Open Sans"/>
                <a:cs typeface="Open Sans"/>
                <a:sym typeface="Open Sans"/>
              </a:rPr>
              <a:t>For more info:</a:t>
            </a:r>
            <a:br>
              <a:rPr b="1" lang="en" sz="1000">
                <a:solidFill>
                  <a:schemeClr val="dk1"/>
                </a:solidFill>
                <a:latin typeface="Open Sans"/>
                <a:ea typeface="Open Sans"/>
                <a:cs typeface="Open Sans"/>
                <a:sym typeface="Open Sans"/>
              </a:rPr>
            </a:br>
            <a:r>
              <a:rPr b="1" lang="en" sz="1000" u="sng">
                <a:solidFill>
                  <a:schemeClr val="dk1"/>
                </a:solidFill>
                <a:latin typeface="Open Sans"/>
                <a:ea typeface="Open Sans"/>
                <a:cs typeface="Open Sans"/>
                <a:sym typeface="Open Sans"/>
                <a:hlinkClick r:id="rId12">
                  <a:extLst>
                    <a:ext uri="{A12FA001-AC4F-418D-AE19-62706E023703}">
                      <ahyp:hlinkClr val="tx"/>
                    </a:ext>
                  </a:extLst>
                </a:hlinkClick>
              </a:rPr>
              <a:t>SLIDESGO</a:t>
            </a:r>
            <a:r>
              <a:rPr b="1" lang="en" sz="1000">
                <a:solidFill>
                  <a:schemeClr val="dk1"/>
                </a:solidFill>
                <a:uFill>
                  <a:noFill/>
                </a:uFill>
                <a:latin typeface="Open Sans"/>
                <a:ea typeface="Open Sans"/>
                <a:cs typeface="Open Sans"/>
                <a:sym typeface="Open Sans"/>
                <a:hlinkClick r:id="rId13">
                  <a:extLst>
                    <a:ext uri="{A12FA001-AC4F-418D-AE19-62706E023703}">
                      <ahyp:hlinkClr val="tx"/>
                    </a:ext>
                  </a:extLst>
                </a:hlinkClick>
              </a:rPr>
              <a:t> </a:t>
            </a:r>
            <a:r>
              <a:rPr b="1" lang="en" sz="1000">
                <a:solidFill>
                  <a:schemeClr val="dk1"/>
                </a:solidFill>
                <a:latin typeface="Open Sans"/>
                <a:ea typeface="Open Sans"/>
                <a:cs typeface="Open Sans"/>
                <a:sym typeface="Open Sans"/>
              </a:rPr>
              <a:t>| </a:t>
            </a:r>
            <a:r>
              <a:rPr b="1" lang="en" sz="1000" u="sng">
                <a:solidFill>
                  <a:schemeClr val="dk1"/>
                </a:solidFill>
                <a:latin typeface="Open Sans"/>
                <a:ea typeface="Open Sans"/>
                <a:cs typeface="Open Sans"/>
                <a:sym typeface="Open Sans"/>
                <a:hlinkClick r:id="rId14">
                  <a:extLst>
                    <a:ext uri="{A12FA001-AC4F-418D-AE19-62706E023703}">
                      <ahyp:hlinkClr val="tx"/>
                    </a:ext>
                  </a:extLst>
                </a:hlinkClick>
              </a:rPr>
              <a:t>BLOG</a:t>
            </a:r>
            <a:r>
              <a:rPr b="1" lang="en" sz="1000">
                <a:solidFill>
                  <a:schemeClr val="dk1"/>
                </a:solidFill>
                <a:latin typeface="Open Sans"/>
                <a:ea typeface="Open Sans"/>
                <a:cs typeface="Open Sans"/>
                <a:sym typeface="Open Sans"/>
              </a:rPr>
              <a:t> | </a:t>
            </a:r>
            <a:r>
              <a:rPr b="1" lang="en" sz="1000" u="sng">
                <a:solidFill>
                  <a:schemeClr val="dk1"/>
                </a:solidFill>
                <a:latin typeface="Open Sans"/>
                <a:ea typeface="Open Sans"/>
                <a:cs typeface="Open Sans"/>
                <a:sym typeface="Open Sans"/>
                <a:hlinkClick r:id="rId15">
                  <a:extLst>
                    <a:ext uri="{A12FA001-AC4F-418D-AE19-62706E023703}">
                      <ahyp:hlinkClr val="tx"/>
                    </a:ext>
                  </a:extLst>
                </a:hlinkClick>
              </a:rPr>
              <a:t>FAQ</a:t>
            </a:r>
            <a:r>
              <a:rPr b="1" lang="en" sz="1000" u="sng">
                <a:solidFill>
                  <a:schemeClr val="dk1"/>
                </a:solidFill>
                <a:latin typeface="Open Sans"/>
                <a:ea typeface="Open Sans"/>
                <a:cs typeface="Open Sans"/>
                <a:sym typeface="Open Sans"/>
              </a:rPr>
              <a:t>s</a:t>
            </a:r>
            <a:endParaRPr b="1" sz="1000" u="sng">
              <a:solidFill>
                <a:schemeClr val="dk1"/>
              </a:solidFill>
              <a:latin typeface="Open Sans"/>
              <a:ea typeface="Open Sans"/>
              <a:cs typeface="Open Sans"/>
              <a:sym typeface="Open Sans"/>
            </a:endParaRPr>
          </a:p>
        </p:txBody>
      </p:sp>
      <p:sp>
        <p:nvSpPr>
          <p:cNvPr id="687" name="Google Shape;687;p69"/>
          <p:cNvSpPr txBox="1"/>
          <p:nvPr/>
        </p:nvSpPr>
        <p:spPr>
          <a:xfrm>
            <a:off x="3339876" y="4133675"/>
            <a:ext cx="5050500" cy="461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000">
                <a:solidFill>
                  <a:schemeClr val="dk1"/>
                </a:solidFill>
                <a:latin typeface="Open Sans"/>
                <a:ea typeface="Open Sans"/>
                <a:cs typeface="Open Sans"/>
                <a:sym typeface="Open Sans"/>
              </a:rPr>
              <a:t>You can visit our sister </a:t>
            </a:r>
            <a:r>
              <a:rPr b="1" lang="en" sz="1000">
                <a:solidFill>
                  <a:schemeClr val="dk1"/>
                </a:solidFill>
                <a:latin typeface="Open Sans"/>
                <a:ea typeface="Open Sans"/>
                <a:cs typeface="Open Sans"/>
                <a:sym typeface="Open Sans"/>
              </a:rPr>
              <a:t>projects</a:t>
            </a:r>
            <a:r>
              <a:rPr b="1" lang="en" sz="1000">
                <a:solidFill>
                  <a:schemeClr val="dk1"/>
                </a:solidFill>
                <a:latin typeface="Open Sans"/>
                <a:ea typeface="Open Sans"/>
                <a:cs typeface="Open Sans"/>
                <a:sym typeface="Open Sans"/>
              </a:rPr>
              <a:t>:</a:t>
            </a:r>
            <a:br>
              <a:rPr b="1" lang="en" sz="1000">
                <a:solidFill>
                  <a:schemeClr val="dk1"/>
                </a:solidFill>
                <a:latin typeface="Open Sans"/>
                <a:ea typeface="Open Sans"/>
                <a:cs typeface="Open Sans"/>
                <a:sym typeface="Open Sans"/>
              </a:rPr>
            </a:br>
            <a:r>
              <a:rPr b="1" lang="en" sz="1000" u="sng">
                <a:solidFill>
                  <a:schemeClr val="dk1"/>
                </a:solidFill>
                <a:latin typeface="Open Sans"/>
                <a:ea typeface="Open Sans"/>
                <a:cs typeface="Open Sans"/>
                <a:sym typeface="Open Sans"/>
                <a:hlinkClick r:id="rId16">
                  <a:extLst>
                    <a:ext uri="{A12FA001-AC4F-418D-AE19-62706E023703}">
                      <ahyp:hlinkClr val="tx"/>
                    </a:ext>
                  </a:extLst>
                </a:hlinkClick>
              </a:rPr>
              <a:t>FREEPIK</a:t>
            </a:r>
            <a:r>
              <a:rPr b="1" lang="en" sz="1000">
                <a:solidFill>
                  <a:schemeClr val="dk1"/>
                </a:solidFill>
                <a:latin typeface="Open Sans"/>
                <a:ea typeface="Open Sans"/>
                <a:cs typeface="Open Sans"/>
                <a:sym typeface="Open Sans"/>
              </a:rPr>
              <a:t> | </a:t>
            </a:r>
            <a:r>
              <a:rPr b="1" lang="en" sz="1000" u="sng">
                <a:solidFill>
                  <a:schemeClr val="dk1"/>
                </a:solidFill>
                <a:latin typeface="Open Sans"/>
                <a:ea typeface="Open Sans"/>
                <a:cs typeface="Open Sans"/>
                <a:sym typeface="Open Sans"/>
                <a:hlinkClick r:id="rId17">
                  <a:extLst>
                    <a:ext uri="{A12FA001-AC4F-418D-AE19-62706E023703}">
                      <ahyp:hlinkClr val="tx"/>
                    </a:ext>
                  </a:extLst>
                </a:hlinkClick>
              </a:rPr>
              <a:t>FLATICON</a:t>
            </a:r>
            <a:r>
              <a:rPr b="1" lang="en" sz="1000">
                <a:solidFill>
                  <a:schemeClr val="dk1"/>
                </a:solidFill>
                <a:latin typeface="Open Sans"/>
                <a:ea typeface="Open Sans"/>
                <a:cs typeface="Open Sans"/>
                <a:sym typeface="Open Sans"/>
              </a:rPr>
              <a:t> | </a:t>
            </a:r>
            <a:r>
              <a:rPr b="1" lang="en" sz="1000" u="sng">
                <a:solidFill>
                  <a:schemeClr val="dk1"/>
                </a:solidFill>
                <a:latin typeface="Open Sans"/>
                <a:ea typeface="Open Sans"/>
                <a:cs typeface="Open Sans"/>
                <a:sym typeface="Open Sans"/>
                <a:hlinkClick r:id="rId18">
                  <a:extLst>
                    <a:ext uri="{A12FA001-AC4F-418D-AE19-62706E023703}">
                      <ahyp:hlinkClr val="tx"/>
                    </a:ext>
                  </a:extLst>
                </a:hlinkClick>
              </a:rPr>
              <a:t>STORYSET</a:t>
            </a:r>
            <a:r>
              <a:rPr b="1" lang="en" sz="1000">
                <a:solidFill>
                  <a:schemeClr val="dk1"/>
                </a:solidFill>
                <a:latin typeface="Open Sans"/>
                <a:ea typeface="Open Sans"/>
                <a:cs typeface="Open Sans"/>
                <a:sym typeface="Open Sans"/>
              </a:rPr>
              <a:t> | </a:t>
            </a:r>
            <a:r>
              <a:rPr b="1" lang="en" sz="1000" u="sng">
                <a:solidFill>
                  <a:schemeClr val="dk1"/>
                </a:solidFill>
                <a:latin typeface="Open Sans"/>
                <a:ea typeface="Open Sans"/>
                <a:cs typeface="Open Sans"/>
                <a:sym typeface="Open Sans"/>
                <a:hlinkClick r:id="rId19">
                  <a:extLst>
                    <a:ext uri="{A12FA001-AC4F-418D-AE19-62706E023703}">
                      <ahyp:hlinkClr val="tx"/>
                    </a:ext>
                  </a:extLst>
                </a:hlinkClick>
              </a:rPr>
              <a:t>WEPIK</a:t>
            </a:r>
            <a:r>
              <a:rPr b="1" lang="en" sz="1000">
                <a:solidFill>
                  <a:schemeClr val="dk1"/>
                </a:solidFill>
                <a:uFill>
                  <a:noFill/>
                </a:uFill>
                <a:latin typeface="Open Sans"/>
                <a:ea typeface="Open Sans"/>
                <a:cs typeface="Open Sans"/>
                <a:sym typeface="Open Sans"/>
                <a:hlinkClick r:id="rId20">
                  <a:extLst>
                    <a:ext uri="{A12FA001-AC4F-418D-AE19-62706E023703}">
                      <ahyp:hlinkClr val="tx"/>
                    </a:ext>
                  </a:extLst>
                </a:hlinkClick>
              </a:rPr>
              <a:t> </a:t>
            </a:r>
            <a:r>
              <a:rPr b="1" lang="en" sz="1000">
                <a:solidFill>
                  <a:schemeClr val="dk1"/>
                </a:solidFill>
                <a:latin typeface="Open Sans"/>
                <a:ea typeface="Open Sans"/>
                <a:cs typeface="Open Sans"/>
                <a:sym typeface="Open Sans"/>
              </a:rPr>
              <a:t>| </a:t>
            </a:r>
            <a:r>
              <a:rPr b="1" lang="en" sz="1000" u="sng">
                <a:solidFill>
                  <a:schemeClr val="dk1"/>
                </a:solidFill>
                <a:latin typeface="Open Sans"/>
                <a:ea typeface="Open Sans"/>
                <a:cs typeface="Open Sans"/>
                <a:sym typeface="Open Sans"/>
                <a:hlinkClick r:id="rId21">
                  <a:extLst>
                    <a:ext uri="{A12FA001-AC4F-418D-AE19-62706E023703}">
                      <ahyp:hlinkClr val="tx"/>
                    </a:ext>
                  </a:extLst>
                </a:hlinkClick>
              </a:rPr>
              <a:t>VIDEVO</a:t>
            </a:r>
            <a:endParaRPr b="1" sz="1000">
              <a:solidFill>
                <a:schemeClr val="dk1"/>
              </a:solidFill>
              <a:latin typeface="Open Sans"/>
              <a:ea typeface="Open Sans"/>
              <a:cs typeface="Open Sans"/>
              <a:sym typeface="Open Sans"/>
            </a:endParaRPr>
          </a:p>
        </p:txBody>
      </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91" name="Shape 691"/>
        <p:cNvGrpSpPr/>
        <p:nvPr/>
      </p:nvGrpSpPr>
      <p:grpSpPr>
        <a:xfrm>
          <a:off x="0" y="0"/>
          <a:ext cx="0" cy="0"/>
          <a:chOff x="0" y="0"/>
          <a:chExt cx="0" cy="0"/>
        </a:xfrm>
      </p:grpSpPr>
      <p:sp>
        <p:nvSpPr>
          <p:cNvPr id="692" name="Google Shape;692;p70"/>
          <p:cNvSpPr/>
          <p:nvPr/>
        </p:nvSpPr>
        <p:spPr>
          <a:xfrm>
            <a:off x="1886375" y="1820723"/>
            <a:ext cx="734700" cy="734700"/>
          </a:xfrm>
          <a:prstGeom prst="ellipse">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93" name="Google Shape;693;p70"/>
          <p:cNvCxnSpPr>
            <a:stCxn id="692" idx="4"/>
            <a:endCxn id="694" idx="0"/>
          </p:cNvCxnSpPr>
          <p:nvPr/>
        </p:nvCxnSpPr>
        <p:spPr>
          <a:xfrm>
            <a:off x="2253725" y="2555423"/>
            <a:ext cx="0" cy="269100"/>
          </a:xfrm>
          <a:prstGeom prst="straightConnector1">
            <a:avLst/>
          </a:prstGeom>
          <a:noFill/>
          <a:ln cap="flat" cmpd="sng" w="19050">
            <a:solidFill>
              <a:schemeClr val="dk2"/>
            </a:solidFill>
            <a:prstDash val="solid"/>
            <a:round/>
            <a:headEnd len="med" w="med" type="none"/>
            <a:tailEnd len="med" w="med" type="none"/>
          </a:ln>
        </p:spPr>
      </p:cxnSp>
      <p:sp>
        <p:nvSpPr>
          <p:cNvPr id="695" name="Google Shape;695;p70"/>
          <p:cNvSpPr/>
          <p:nvPr/>
        </p:nvSpPr>
        <p:spPr>
          <a:xfrm>
            <a:off x="4204650" y="1820723"/>
            <a:ext cx="734700" cy="734700"/>
          </a:xfrm>
          <a:prstGeom prst="ellipse">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96" name="Google Shape;696;p70"/>
          <p:cNvCxnSpPr>
            <a:stCxn id="695" idx="4"/>
            <a:endCxn id="697" idx="0"/>
          </p:cNvCxnSpPr>
          <p:nvPr/>
        </p:nvCxnSpPr>
        <p:spPr>
          <a:xfrm>
            <a:off x="4572000" y="2555423"/>
            <a:ext cx="0" cy="269100"/>
          </a:xfrm>
          <a:prstGeom prst="straightConnector1">
            <a:avLst/>
          </a:prstGeom>
          <a:noFill/>
          <a:ln cap="flat" cmpd="sng" w="19050">
            <a:solidFill>
              <a:schemeClr val="dk2"/>
            </a:solidFill>
            <a:prstDash val="solid"/>
            <a:round/>
            <a:headEnd len="med" w="med" type="none"/>
            <a:tailEnd len="med" w="med" type="none"/>
          </a:ln>
        </p:spPr>
      </p:cxnSp>
      <p:sp>
        <p:nvSpPr>
          <p:cNvPr id="698" name="Google Shape;698;p70"/>
          <p:cNvSpPr/>
          <p:nvPr/>
        </p:nvSpPr>
        <p:spPr>
          <a:xfrm>
            <a:off x="6522925" y="1820723"/>
            <a:ext cx="734700" cy="734700"/>
          </a:xfrm>
          <a:prstGeom prst="ellipse">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99" name="Google Shape;699;p70"/>
          <p:cNvCxnSpPr>
            <a:stCxn id="698" idx="4"/>
            <a:endCxn id="700" idx="0"/>
          </p:cNvCxnSpPr>
          <p:nvPr/>
        </p:nvCxnSpPr>
        <p:spPr>
          <a:xfrm>
            <a:off x="6890275" y="2555423"/>
            <a:ext cx="0" cy="269100"/>
          </a:xfrm>
          <a:prstGeom prst="straightConnector1">
            <a:avLst/>
          </a:prstGeom>
          <a:noFill/>
          <a:ln cap="flat" cmpd="sng" w="19050">
            <a:solidFill>
              <a:schemeClr val="dk2"/>
            </a:solidFill>
            <a:prstDash val="solid"/>
            <a:round/>
            <a:headEnd len="med" w="med" type="none"/>
            <a:tailEnd len="med" w="med" type="none"/>
          </a:ln>
        </p:spPr>
      </p:cxnSp>
      <p:sp>
        <p:nvSpPr>
          <p:cNvPr id="701" name="Google Shape;701;p70"/>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TABLE OF CONTENTS</a:t>
            </a:r>
            <a:endParaRPr/>
          </a:p>
        </p:txBody>
      </p:sp>
      <p:sp>
        <p:nvSpPr>
          <p:cNvPr id="702" name="Google Shape;702;p70"/>
          <p:cNvSpPr txBox="1"/>
          <p:nvPr>
            <p:ph idx="2" type="title"/>
          </p:nvPr>
        </p:nvSpPr>
        <p:spPr>
          <a:xfrm>
            <a:off x="1886375" y="1902286"/>
            <a:ext cx="734700" cy="603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703" name="Google Shape;703;p70"/>
          <p:cNvSpPr txBox="1"/>
          <p:nvPr>
            <p:ph idx="3" type="title"/>
          </p:nvPr>
        </p:nvSpPr>
        <p:spPr>
          <a:xfrm>
            <a:off x="4204650" y="1902286"/>
            <a:ext cx="734700" cy="603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704" name="Google Shape;704;p70"/>
          <p:cNvSpPr txBox="1"/>
          <p:nvPr>
            <p:ph idx="4" type="title"/>
          </p:nvPr>
        </p:nvSpPr>
        <p:spPr>
          <a:xfrm>
            <a:off x="6522925" y="1902286"/>
            <a:ext cx="734700" cy="603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694" name="Google Shape;694;p70"/>
          <p:cNvSpPr txBox="1"/>
          <p:nvPr>
            <p:ph idx="1" type="subTitle"/>
          </p:nvPr>
        </p:nvSpPr>
        <p:spPr>
          <a:xfrm>
            <a:off x="1100975" y="2824405"/>
            <a:ext cx="2305500" cy="950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GOALS AND OBJECTIVES</a:t>
            </a:r>
            <a:endParaRPr/>
          </a:p>
        </p:txBody>
      </p:sp>
      <p:sp>
        <p:nvSpPr>
          <p:cNvPr id="697" name="Google Shape;697;p70"/>
          <p:cNvSpPr txBox="1"/>
          <p:nvPr>
            <p:ph idx="5" type="subTitle"/>
          </p:nvPr>
        </p:nvSpPr>
        <p:spPr>
          <a:xfrm>
            <a:off x="3419250" y="2824405"/>
            <a:ext cx="2305500" cy="950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TGT. </a:t>
            </a:r>
            <a:r>
              <a:rPr lang="en"/>
              <a:t>AUDIENCE DEMOGRAPHICS</a:t>
            </a:r>
            <a:endParaRPr/>
          </a:p>
        </p:txBody>
      </p:sp>
      <p:sp>
        <p:nvSpPr>
          <p:cNvPr id="700" name="Google Shape;700;p70"/>
          <p:cNvSpPr txBox="1"/>
          <p:nvPr>
            <p:ph idx="6" type="subTitle"/>
          </p:nvPr>
        </p:nvSpPr>
        <p:spPr>
          <a:xfrm>
            <a:off x="5737525" y="2824405"/>
            <a:ext cx="2305500" cy="950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CONTENT</a:t>
            </a:r>
            <a:endParaRPr/>
          </a:p>
          <a:p>
            <a:pPr indent="0" lvl="0" marL="0" rtl="0" algn="ctr">
              <a:spcBef>
                <a:spcPts val="0"/>
              </a:spcBef>
              <a:spcAft>
                <a:spcPts val="0"/>
              </a:spcAft>
              <a:buNone/>
            </a:pPr>
            <a:r>
              <a:rPr lang="en"/>
              <a:t>IDEATION</a:t>
            </a:r>
            <a:endParaRPr/>
          </a:p>
        </p:txBody>
      </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8" name="Shape 708"/>
        <p:cNvGrpSpPr/>
        <p:nvPr/>
      </p:nvGrpSpPr>
      <p:grpSpPr>
        <a:xfrm>
          <a:off x="0" y="0"/>
          <a:ext cx="0" cy="0"/>
          <a:chOff x="0" y="0"/>
          <a:chExt cx="0" cy="0"/>
        </a:xfrm>
      </p:grpSpPr>
      <p:sp>
        <p:nvSpPr>
          <p:cNvPr id="709" name="Google Shape;709;p71"/>
          <p:cNvSpPr txBox="1"/>
          <p:nvPr>
            <p:ph type="title"/>
          </p:nvPr>
        </p:nvSpPr>
        <p:spPr>
          <a:xfrm>
            <a:off x="720000" y="445025"/>
            <a:ext cx="4362300" cy="1527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WHY SHOULD YOU DESIGN A SOCIAL MEDIA STRATEGY?</a:t>
            </a:r>
            <a:endParaRPr/>
          </a:p>
        </p:txBody>
      </p:sp>
      <p:sp>
        <p:nvSpPr>
          <p:cNvPr id="710" name="Google Shape;710;p71"/>
          <p:cNvSpPr txBox="1"/>
          <p:nvPr>
            <p:ph idx="1" type="body"/>
          </p:nvPr>
        </p:nvSpPr>
        <p:spPr>
          <a:xfrm>
            <a:off x="720000" y="2080975"/>
            <a:ext cx="4362300" cy="2284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Having a social media strategy will help you plan and implement </a:t>
            </a:r>
            <a:r>
              <a:rPr b="1" lang="en"/>
              <a:t>effective social media campaigns</a:t>
            </a:r>
            <a:r>
              <a:rPr lang="en"/>
              <a:t>, allowing you to </a:t>
            </a:r>
            <a:r>
              <a:rPr b="1" lang="en"/>
              <a:t>reach your desired audience</a:t>
            </a:r>
            <a:r>
              <a:rPr lang="en"/>
              <a:t> with the right content. A good strategy will help you: </a:t>
            </a:r>
            <a:endParaRPr/>
          </a:p>
          <a:p>
            <a:pPr indent="-304800" lvl="0" marL="457200" rtl="0" algn="l">
              <a:spcBef>
                <a:spcPts val="1000"/>
              </a:spcBef>
              <a:spcAft>
                <a:spcPts val="0"/>
              </a:spcAft>
              <a:buSzPts val="1200"/>
              <a:buChar char="●"/>
            </a:pPr>
            <a:r>
              <a:rPr lang="en"/>
              <a:t>Coordinate your communications through different forms of media</a:t>
            </a:r>
            <a:endParaRPr/>
          </a:p>
          <a:p>
            <a:pPr indent="-304800" lvl="0" marL="457200" rtl="0" algn="l">
              <a:spcBef>
                <a:spcPts val="0"/>
              </a:spcBef>
              <a:spcAft>
                <a:spcPts val="0"/>
              </a:spcAft>
              <a:buSzPts val="1200"/>
              <a:buChar char="●"/>
            </a:pPr>
            <a:r>
              <a:rPr lang="en"/>
              <a:t>Maximize exposure and engagement with your target audience</a:t>
            </a:r>
            <a:endParaRPr/>
          </a:p>
          <a:p>
            <a:pPr indent="-304800" lvl="0" marL="457200" rtl="0" algn="l">
              <a:spcBef>
                <a:spcPts val="0"/>
              </a:spcBef>
              <a:spcAft>
                <a:spcPts val="0"/>
              </a:spcAft>
              <a:buSzPts val="1200"/>
              <a:buChar char="●"/>
            </a:pPr>
            <a:r>
              <a:rPr lang="en"/>
              <a:t>Keep track of your progress more easily and identify areas for improvement</a:t>
            </a:r>
            <a:endParaRPr/>
          </a:p>
          <a:p>
            <a:pPr indent="0" lvl="0" marL="0" rtl="0" algn="l">
              <a:spcBef>
                <a:spcPts val="1000"/>
              </a:spcBef>
              <a:spcAft>
                <a:spcPts val="0"/>
              </a:spcAft>
              <a:buNone/>
            </a:pPr>
            <a:r>
              <a:t/>
            </a:r>
            <a:endParaRPr/>
          </a:p>
        </p:txBody>
      </p:sp>
      <p:pic>
        <p:nvPicPr>
          <p:cNvPr id="711" name="Google Shape;711;p71"/>
          <p:cNvPicPr preferRelativeResize="0"/>
          <p:nvPr>
            <p:ph idx="2" type="pic"/>
          </p:nvPr>
        </p:nvPicPr>
        <p:blipFill rotWithShape="1">
          <a:blip r:embed="rId3">
            <a:alphaModFix/>
          </a:blip>
          <a:srcRect b="28043" l="27239" r="8364" t="20367"/>
          <a:stretch/>
        </p:blipFill>
        <p:spPr>
          <a:xfrm>
            <a:off x="5174500" y="460350"/>
            <a:ext cx="3513000" cy="4222800"/>
          </a:xfrm>
          <a:prstGeom prst="flowChartAlternateProcess">
            <a:avLst/>
          </a:prstGeom>
        </p:spPr>
      </p:pic>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15" name="Shape 715"/>
        <p:cNvGrpSpPr/>
        <p:nvPr/>
      </p:nvGrpSpPr>
      <p:grpSpPr>
        <a:xfrm>
          <a:off x="0" y="0"/>
          <a:ext cx="0" cy="0"/>
          <a:chOff x="0" y="0"/>
          <a:chExt cx="0" cy="0"/>
        </a:xfrm>
      </p:grpSpPr>
      <p:sp>
        <p:nvSpPr>
          <p:cNvPr id="716" name="Google Shape;716;p72"/>
          <p:cNvSpPr txBox="1"/>
          <p:nvPr>
            <p:ph type="title"/>
          </p:nvPr>
        </p:nvSpPr>
        <p:spPr>
          <a:xfrm>
            <a:off x="720000" y="445025"/>
            <a:ext cx="7704000" cy="1136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THE PILLARS OF SOCIAL MEDIA STRATEGIES</a:t>
            </a:r>
            <a:endParaRPr/>
          </a:p>
        </p:txBody>
      </p:sp>
      <p:sp>
        <p:nvSpPr>
          <p:cNvPr id="717" name="Google Shape;717;p72"/>
          <p:cNvSpPr txBox="1"/>
          <p:nvPr>
            <p:ph idx="3" type="subTitle"/>
          </p:nvPr>
        </p:nvSpPr>
        <p:spPr>
          <a:xfrm>
            <a:off x="1290775" y="2501350"/>
            <a:ext cx="2907600" cy="1863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Content ideation involves brainstorming ideas for content that will engage your target audience. This could include thought-provoking questions, polls, surveys, stories and discussions. It is important to consider the interests of your target audience and new trends</a:t>
            </a:r>
            <a:endParaRPr/>
          </a:p>
        </p:txBody>
      </p:sp>
      <p:sp>
        <p:nvSpPr>
          <p:cNvPr id="718" name="Google Shape;718;p72"/>
          <p:cNvSpPr txBox="1"/>
          <p:nvPr>
            <p:ph idx="1" type="subTitle"/>
          </p:nvPr>
        </p:nvSpPr>
        <p:spPr>
          <a:xfrm>
            <a:off x="1290763" y="1707875"/>
            <a:ext cx="2907600" cy="713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CONTENT IDEATION</a:t>
            </a:r>
            <a:endParaRPr/>
          </a:p>
        </p:txBody>
      </p:sp>
      <p:sp>
        <p:nvSpPr>
          <p:cNvPr id="719" name="Google Shape;719;p72"/>
          <p:cNvSpPr txBox="1"/>
          <p:nvPr>
            <p:ph idx="2" type="subTitle"/>
          </p:nvPr>
        </p:nvSpPr>
        <p:spPr>
          <a:xfrm>
            <a:off x="4945638" y="1707875"/>
            <a:ext cx="2907600" cy="713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PLATFORM SELECTION</a:t>
            </a:r>
            <a:endParaRPr/>
          </a:p>
        </p:txBody>
      </p:sp>
      <p:sp>
        <p:nvSpPr>
          <p:cNvPr id="720" name="Google Shape;720;p72"/>
          <p:cNvSpPr txBox="1"/>
          <p:nvPr>
            <p:ph idx="4" type="subTitle"/>
          </p:nvPr>
        </p:nvSpPr>
        <p:spPr>
          <a:xfrm>
            <a:off x="4945650" y="2501350"/>
            <a:ext cx="2907600" cy="1863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Careful platform selection is essential for successfully reaching your target audience. Additionally, you should analyze which platforms are most popular with your desired demographic and tailor your strategy to reach them more effectively. Keep up to date as there might be new trends that affect engagement</a:t>
            </a:r>
            <a:endParaRPr/>
          </a:p>
        </p:txBody>
      </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24" name="Shape 724"/>
        <p:cNvGrpSpPr/>
        <p:nvPr/>
      </p:nvGrpSpPr>
      <p:grpSpPr>
        <a:xfrm>
          <a:off x="0" y="0"/>
          <a:ext cx="0" cy="0"/>
          <a:chOff x="0" y="0"/>
          <a:chExt cx="0" cy="0"/>
        </a:xfrm>
      </p:grpSpPr>
      <p:sp>
        <p:nvSpPr>
          <p:cNvPr id="725" name="Google Shape;725;p73"/>
          <p:cNvSpPr txBox="1"/>
          <p:nvPr>
            <p:ph idx="1" type="subTitle"/>
          </p:nvPr>
        </p:nvSpPr>
        <p:spPr>
          <a:xfrm>
            <a:off x="714973" y="1936100"/>
            <a:ext cx="2180400" cy="418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MORE REACH</a:t>
            </a:r>
            <a:endParaRPr/>
          </a:p>
        </p:txBody>
      </p:sp>
      <p:sp>
        <p:nvSpPr>
          <p:cNvPr id="726" name="Google Shape;726;p73"/>
          <p:cNvSpPr txBox="1"/>
          <p:nvPr>
            <p:ph idx="5" type="subTitle"/>
          </p:nvPr>
        </p:nvSpPr>
        <p:spPr>
          <a:xfrm>
            <a:off x="3481788" y="1936100"/>
            <a:ext cx="2180400" cy="418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ENGAGEMENT</a:t>
            </a:r>
            <a:endParaRPr/>
          </a:p>
        </p:txBody>
      </p:sp>
      <p:sp>
        <p:nvSpPr>
          <p:cNvPr id="727" name="Google Shape;727;p73"/>
          <p:cNvSpPr txBox="1"/>
          <p:nvPr>
            <p:ph idx="6" type="subTitle"/>
          </p:nvPr>
        </p:nvSpPr>
        <p:spPr>
          <a:xfrm>
            <a:off x="6248627" y="1936100"/>
            <a:ext cx="2180400" cy="418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CONVERSIONS</a:t>
            </a:r>
            <a:endParaRPr/>
          </a:p>
        </p:txBody>
      </p:sp>
      <p:sp>
        <p:nvSpPr>
          <p:cNvPr id="728" name="Google Shape;728;p73"/>
          <p:cNvSpPr txBox="1"/>
          <p:nvPr>
            <p:ph type="title"/>
          </p:nvPr>
        </p:nvSpPr>
        <p:spPr>
          <a:xfrm>
            <a:off x="720000" y="445025"/>
            <a:ext cx="7704000" cy="1079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THREE GOALS OF A SOCIAL MEDIA STRATEGY</a:t>
            </a:r>
            <a:endParaRPr/>
          </a:p>
        </p:txBody>
      </p:sp>
      <p:sp>
        <p:nvSpPr>
          <p:cNvPr id="729" name="Google Shape;729;p73"/>
          <p:cNvSpPr txBox="1"/>
          <p:nvPr>
            <p:ph idx="2" type="subTitle"/>
          </p:nvPr>
        </p:nvSpPr>
        <p:spPr>
          <a:xfrm>
            <a:off x="714973" y="2445225"/>
            <a:ext cx="2180400" cy="1509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To increase reach, it is important to create content that resonates with your target audience and utilizes the most effective methods for reaching new viewers</a:t>
            </a:r>
            <a:endParaRPr/>
          </a:p>
        </p:txBody>
      </p:sp>
      <p:sp>
        <p:nvSpPr>
          <p:cNvPr id="730" name="Google Shape;730;p73"/>
          <p:cNvSpPr txBox="1"/>
          <p:nvPr>
            <p:ph idx="3" type="subTitle"/>
          </p:nvPr>
        </p:nvSpPr>
        <p:spPr>
          <a:xfrm>
            <a:off x="3481800" y="2445225"/>
            <a:ext cx="2180400" cy="1509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Improving engagement involves creating content that encourages users to interact with your posts. Responding to comments in a timely manner is great way to show appreciation for their participation</a:t>
            </a:r>
            <a:endParaRPr/>
          </a:p>
        </p:txBody>
      </p:sp>
      <p:sp>
        <p:nvSpPr>
          <p:cNvPr id="731" name="Google Shape;731;p73"/>
          <p:cNvSpPr txBox="1"/>
          <p:nvPr>
            <p:ph idx="4" type="subTitle"/>
          </p:nvPr>
        </p:nvSpPr>
        <p:spPr>
          <a:xfrm>
            <a:off x="6248627" y="2445225"/>
            <a:ext cx="2180400" cy="1509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Creating content that drives conversions entails promoting sales or generating leads for your business. This could include hosting giveaways, offering discounts or coupons to followers or targeted ads</a:t>
            </a:r>
            <a:endParaRPr/>
          </a:p>
        </p:txBody>
      </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35" name="Shape 735"/>
        <p:cNvGrpSpPr/>
        <p:nvPr/>
      </p:nvGrpSpPr>
      <p:grpSpPr>
        <a:xfrm>
          <a:off x="0" y="0"/>
          <a:ext cx="0" cy="0"/>
          <a:chOff x="0" y="0"/>
          <a:chExt cx="0" cy="0"/>
        </a:xfrm>
      </p:grpSpPr>
      <p:sp>
        <p:nvSpPr>
          <p:cNvPr id="736" name="Google Shape;736;p74"/>
          <p:cNvSpPr txBox="1"/>
          <p:nvPr>
            <p:ph idx="2" type="subTitle"/>
          </p:nvPr>
        </p:nvSpPr>
        <p:spPr>
          <a:xfrm>
            <a:off x="788075" y="1832375"/>
            <a:ext cx="3342600" cy="1027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Developing a consistent content plan is essential for any successful social media strategy. Have a schedule of when to post content, optimize with keywords and keep track of it all</a:t>
            </a:r>
            <a:endParaRPr/>
          </a:p>
        </p:txBody>
      </p:sp>
      <p:sp>
        <p:nvSpPr>
          <p:cNvPr id="737" name="Google Shape;737;p74"/>
          <p:cNvSpPr txBox="1"/>
          <p:nvPr>
            <p:ph idx="3" type="subTitle"/>
          </p:nvPr>
        </p:nvSpPr>
        <p:spPr>
          <a:xfrm>
            <a:off x="5013326" y="1832375"/>
            <a:ext cx="3342600" cy="1027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 can help you </a:t>
            </a:r>
            <a:r>
              <a:rPr lang="en"/>
              <a:t>measure key metrics like visits, click-through rates, impressions, and conversions as well as understanding how the audience is engaging with your content</a:t>
            </a:r>
            <a:endParaRPr/>
          </a:p>
        </p:txBody>
      </p:sp>
      <p:sp>
        <p:nvSpPr>
          <p:cNvPr id="738" name="Google Shape;738;p74"/>
          <p:cNvSpPr txBox="1"/>
          <p:nvPr>
            <p:ph idx="4" type="subTitle"/>
          </p:nvPr>
        </p:nvSpPr>
        <p:spPr>
          <a:xfrm>
            <a:off x="788075" y="3580700"/>
            <a:ext cx="3342600" cy="1027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Advertising on social media channels can be a great way to reach a wider audience quickly and effectively. However, it is important to use targeted, specific ads</a:t>
            </a:r>
            <a:endParaRPr/>
          </a:p>
        </p:txBody>
      </p:sp>
      <p:sp>
        <p:nvSpPr>
          <p:cNvPr id="739" name="Google Shape;739;p74"/>
          <p:cNvSpPr txBox="1"/>
          <p:nvPr>
            <p:ph idx="5" type="subTitle"/>
          </p:nvPr>
        </p:nvSpPr>
        <p:spPr>
          <a:xfrm>
            <a:off x="5013326" y="3580700"/>
            <a:ext cx="3342600" cy="1027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Establishing brand loyalty involves creating relationships with existing &amp; potential customers through appreciation &amp; thoughtfulness across all communication channels including social media platforms</a:t>
            </a:r>
            <a:endParaRPr/>
          </a:p>
        </p:txBody>
      </p:sp>
      <p:sp>
        <p:nvSpPr>
          <p:cNvPr id="740" name="Google Shape;740;p74"/>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FOUR TIPS</a:t>
            </a:r>
            <a:endParaRPr/>
          </a:p>
        </p:txBody>
      </p:sp>
      <p:sp>
        <p:nvSpPr>
          <p:cNvPr id="741" name="Google Shape;741;p74"/>
          <p:cNvSpPr txBox="1"/>
          <p:nvPr>
            <p:ph idx="1" type="subTitle"/>
          </p:nvPr>
        </p:nvSpPr>
        <p:spPr>
          <a:xfrm>
            <a:off x="788074" y="1306475"/>
            <a:ext cx="3342600" cy="525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BE CONSISTENT</a:t>
            </a:r>
            <a:endParaRPr/>
          </a:p>
        </p:txBody>
      </p:sp>
      <p:sp>
        <p:nvSpPr>
          <p:cNvPr id="742" name="Google Shape;742;p74"/>
          <p:cNvSpPr txBox="1"/>
          <p:nvPr>
            <p:ph idx="6" type="subTitle"/>
          </p:nvPr>
        </p:nvSpPr>
        <p:spPr>
          <a:xfrm>
            <a:off x="788074" y="3054800"/>
            <a:ext cx="3342600" cy="525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ADVERTISE WISELY</a:t>
            </a:r>
            <a:endParaRPr/>
          </a:p>
        </p:txBody>
      </p:sp>
      <p:sp>
        <p:nvSpPr>
          <p:cNvPr id="743" name="Google Shape;743;p74"/>
          <p:cNvSpPr txBox="1"/>
          <p:nvPr>
            <p:ph idx="7" type="subTitle"/>
          </p:nvPr>
        </p:nvSpPr>
        <p:spPr>
          <a:xfrm>
            <a:off x="5013324" y="1306475"/>
            <a:ext cx="3342600" cy="525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USE ANALYTICS TOOLS</a:t>
            </a:r>
            <a:endParaRPr/>
          </a:p>
        </p:txBody>
      </p:sp>
      <p:sp>
        <p:nvSpPr>
          <p:cNvPr id="744" name="Google Shape;744;p74"/>
          <p:cNvSpPr txBox="1"/>
          <p:nvPr>
            <p:ph idx="8" type="subTitle"/>
          </p:nvPr>
        </p:nvSpPr>
        <p:spPr>
          <a:xfrm>
            <a:off x="5013324" y="3054800"/>
            <a:ext cx="3342600" cy="525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ESTABLISH BRAND LOYALTY</a:t>
            </a:r>
            <a:endParaRPr/>
          </a:p>
        </p:txBody>
      </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48" name="Shape 748"/>
        <p:cNvGrpSpPr/>
        <p:nvPr/>
      </p:nvGrpSpPr>
      <p:grpSpPr>
        <a:xfrm>
          <a:off x="0" y="0"/>
          <a:ext cx="0" cy="0"/>
          <a:chOff x="0" y="0"/>
          <a:chExt cx="0" cy="0"/>
        </a:xfrm>
      </p:grpSpPr>
      <p:sp>
        <p:nvSpPr>
          <p:cNvPr id="749" name="Google Shape;749;p75"/>
          <p:cNvSpPr txBox="1"/>
          <p:nvPr>
            <p:ph idx="14" type="subTitle"/>
          </p:nvPr>
        </p:nvSpPr>
        <p:spPr>
          <a:xfrm>
            <a:off x="3342234" y="2973275"/>
            <a:ext cx="2459100" cy="537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FRIDAY</a:t>
            </a:r>
            <a:endParaRPr/>
          </a:p>
        </p:txBody>
      </p:sp>
      <p:sp>
        <p:nvSpPr>
          <p:cNvPr id="750" name="Google Shape;750;p75"/>
          <p:cNvSpPr txBox="1"/>
          <p:nvPr>
            <p:ph idx="13" type="subTitle"/>
          </p:nvPr>
        </p:nvSpPr>
        <p:spPr>
          <a:xfrm>
            <a:off x="721133" y="2973275"/>
            <a:ext cx="2459100" cy="537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THURSDAY</a:t>
            </a:r>
            <a:endParaRPr/>
          </a:p>
        </p:txBody>
      </p:sp>
      <p:sp>
        <p:nvSpPr>
          <p:cNvPr id="751" name="Google Shape;751;p75"/>
          <p:cNvSpPr txBox="1"/>
          <p:nvPr>
            <p:ph idx="15" type="subTitle"/>
          </p:nvPr>
        </p:nvSpPr>
        <p:spPr>
          <a:xfrm>
            <a:off x="5963467" y="2973275"/>
            <a:ext cx="2459100" cy="537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SATURDAY</a:t>
            </a:r>
            <a:endParaRPr/>
          </a:p>
        </p:txBody>
      </p:sp>
      <p:sp>
        <p:nvSpPr>
          <p:cNvPr id="752" name="Google Shape;752;p75"/>
          <p:cNvSpPr txBox="1"/>
          <p:nvPr>
            <p:ph idx="7" type="subTitle"/>
          </p:nvPr>
        </p:nvSpPr>
        <p:spPr>
          <a:xfrm>
            <a:off x="721133" y="1276675"/>
            <a:ext cx="2459100" cy="537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MONDAY</a:t>
            </a:r>
            <a:endParaRPr/>
          </a:p>
        </p:txBody>
      </p:sp>
      <p:sp>
        <p:nvSpPr>
          <p:cNvPr id="753" name="Google Shape;753;p75"/>
          <p:cNvSpPr txBox="1"/>
          <p:nvPr>
            <p:ph idx="8" type="subTitle"/>
          </p:nvPr>
        </p:nvSpPr>
        <p:spPr>
          <a:xfrm>
            <a:off x="3342234" y="1276675"/>
            <a:ext cx="2459100" cy="537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TUESDAY</a:t>
            </a:r>
            <a:endParaRPr/>
          </a:p>
        </p:txBody>
      </p:sp>
      <p:sp>
        <p:nvSpPr>
          <p:cNvPr id="754" name="Google Shape;754;p75"/>
          <p:cNvSpPr txBox="1"/>
          <p:nvPr>
            <p:ph idx="9" type="subTitle"/>
          </p:nvPr>
        </p:nvSpPr>
        <p:spPr>
          <a:xfrm>
            <a:off x="5963167" y="1276675"/>
            <a:ext cx="2459700" cy="537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WEDNESDAY</a:t>
            </a:r>
            <a:endParaRPr/>
          </a:p>
        </p:txBody>
      </p:sp>
      <p:sp>
        <p:nvSpPr>
          <p:cNvPr id="755" name="Google Shape;755;p75"/>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SIX IDEAS FOR POSTS</a:t>
            </a:r>
            <a:endParaRPr/>
          </a:p>
        </p:txBody>
      </p:sp>
      <p:sp>
        <p:nvSpPr>
          <p:cNvPr id="756" name="Google Shape;756;p75"/>
          <p:cNvSpPr txBox="1"/>
          <p:nvPr>
            <p:ph idx="1" type="subTitle"/>
          </p:nvPr>
        </p:nvSpPr>
        <p:spPr>
          <a:xfrm>
            <a:off x="721133" y="1811513"/>
            <a:ext cx="2459100" cy="1055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 quote or thought-provoking message which is related to your brand and encourages audience engagement</a:t>
            </a:r>
            <a:endParaRPr/>
          </a:p>
        </p:txBody>
      </p:sp>
      <p:sp>
        <p:nvSpPr>
          <p:cNvPr id="757" name="Google Shape;757;p75"/>
          <p:cNvSpPr txBox="1"/>
          <p:nvPr>
            <p:ph idx="4" type="subTitle"/>
          </p:nvPr>
        </p:nvSpPr>
        <p:spPr>
          <a:xfrm>
            <a:off x="721133" y="3512625"/>
            <a:ext cx="2459100" cy="1055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Ask followers for their opinion by posing an interesting question or encourage user-generated content</a:t>
            </a:r>
            <a:endParaRPr/>
          </a:p>
        </p:txBody>
      </p:sp>
      <p:sp>
        <p:nvSpPr>
          <p:cNvPr id="758" name="Google Shape;758;p75"/>
          <p:cNvSpPr txBox="1"/>
          <p:nvPr>
            <p:ph idx="5" type="subTitle"/>
          </p:nvPr>
        </p:nvSpPr>
        <p:spPr>
          <a:xfrm>
            <a:off x="3342150" y="3512625"/>
            <a:ext cx="2459100" cy="1055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Feature customer success stories to highlight how customers have benefited from using your product/service</a:t>
            </a:r>
            <a:endParaRPr/>
          </a:p>
        </p:txBody>
      </p:sp>
      <p:sp>
        <p:nvSpPr>
          <p:cNvPr id="759" name="Google Shape;759;p75"/>
          <p:cNvSpPr txBox="1"/>
          <p:nvPr>
            <p:ph idx="2" type="subTitle"/>
          </p:nvPr>
        </p:nvSpPr>
        <p:spPr>
          <a:xfrm>
            <a:off x="3342234" y="1811513"/>
            <a:ext cx="2459100" cy="1055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Behind the scenes of your product/service. Share a photo or video of what goes into creating the item/service</a:t>
            </a:r>
            <a:endParaRPr/>
          </a:p>
        </p:txBody>
      </p:sp>
      <p:sp>
        <p:nvSpPr>
          <p:cNvPr id="760" name="Google Shape;760;p75"/>
          <p:cNvSpPr txBox="1"/>
          <p:nvPr>
            <p:ph idx="3" type="subTitle"/>
          </p:nvPr>
        </p:nvSpPr>
        <p:spPr>
          <a:xfrm>
            <a:off x="5963167" y="1811513"/>
            <a:ext cx="2459700" cy="1055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Fun fact about your company or industry in order to engage followers with something educational and interesting</a:t>
            </a:r>
            <a:endParaRPr/>
          </a:p>
        </p:txBody>
      </p:sp>
      <p:sp>
        <p:nvSpPr>
          <p:cNvPr id="761" name="Google Shape;761;p75"/>
          <p:cNvSpPr txBox="1"/>
          <p:nvPr>
            <p:ph idx="6" type="subTitle"/>
          </p:nvPr>
        </p:nvSpPr>
        <p:spPr>
          <a:xfrm>
            <a:off x="5963167" y="3512625"/>
            <a:ext cx="2459700" cy="1055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Showcase upcoming events or promotions that are coming up so people know when to look out for them</a:t>
            </a:r>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4" name="Shape 254"/>
        <p:cNvGrpSpPr/>
        <p:nvPr/>
      </p:nvGrpSpPr>
      <p:grpSpPr>
        <a:xfrm>
          <a:off x="0" y="0"/>
          <a:ext cx="0" cy="0"/>
          <a:chOff x="0" y="0"/>
          <a:chExt cx="0" cy="0"/>
        </a:xfrm>
      </p:grpSpPr>
      <p:sp>
        <p:nvSpPr>
          <p:cNvPr id="255" name="Google Shape;255;p31"/>
          <p:cNvSpPr/>
          <p:nvPr/>
        </p:nvSpPr>
        <p:spPr>
          <a:xfrm>
            <a:off x="874875" y="1916450"/>
            <a:ext cx="1074900" cy="1019700"/>
          </a:xfrm>
          <a:prstGeom prst="ellipse">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31"/>
          <p:cNvSpPr txBox="1"/>
          <p:nvPr>
            <p:ph type="title"/>
          </p:nvPr>
        </p:nvSpPr>
        <p:spPr>
          <a:xfrm>
            <a:off x="2107550" y="524763"/>
            <a:ext cx="4674900" cy="838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1" lang="en">
                <a:latin typeface="EB Garamond"/>
                <a:ea typeface="EB Garamond"/>
                <a:cs typeface="EB Garamond"/>
                <a:sym typeface="EB Garamond"/>
              </a:rPr>
              <a:t>Table of </a:t>
            </a:r>
            <a:r>
              <a:rPr b="1" lang="en">
                <a:solidFill>
                  <a:schemeClr val="dk2"/>
                </a:solidFill>
                <a:latin typeface="EB Garamond"/>
                <a:ea typeface="EB Garamond"/>
                <a:cs typeface="EB Garamond"/>
                <a:sym typeface="EB Garamond"/>
              </a:rPr>
              <a:t>Contents</a:t>
            </a:r>
            <a:endParaRPr b="1">
              <a:solidFill>
                <a:schemeClr val="dk2"/>
              </a:solidFill>
              <a:latin typeface="EB Garamond"/>
              <a:ea typeface="EB Garamond"/>
              <a:cs typeface="EB Garamond"/>
              <a:sym typeface="EB Garamond"/>
            </a:endParaRPr>
          </a:p>
        </p:txBody>
      </p:sp>
      <p:sp>
        <p:nvSpPr>
          <p:cNvPr id="257" name="Google Shape;257;p31"/>
          <p:cNvSpPr txBox="1"/>
          <p:nvPr>
            <p:ph idx="2" type="title"/>
          </p:nvPr>
        </p:nvSpPr>
        <p:spPr>
          <a:xfrm>
            <a:off x="901882" y="1916454"/>
            <a:ext cx="1020900" cy="1019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latin typeface="EB Garamond"/>
                <a:ea typeface="EB Garamond"/>
                <a:cs typeface="EB Garamond"/>
                <a:sym typeface="EB Garamond"/>
              </a:rPr>
              <a:t>01</a:t>
            </a:r>
            <a:endParaRPr>
              <a:latin typeface="EB Garamond"/>
              <a:ea typeface="EB Garamond"/>
              <a:cs typeface="EB Garamond"/>
              <a:sym typeface="EB Garamond"/>
            </a:endParaRPr>
          </a:p>
        </p:txBody>
      </p:sp>
      <p:sp>
        <p:nvSpPr>
          <p:cNvPr id="258" name="Google Shape;258;p31"/>
          <p:cNvSpPr/>
          <p:nvPr/>
        </p:nvSpPr>
        <p:spPr>
          <a:xfrm flipH="1">
            <a:off x="6548426" y="-17114"/>
            <a:ext cx="2628673" cy="1922263"/>
          </a:xfrm>
          <a:custGeom>
            <a:rect b="b" l="l" r="r" t="t"/>
            <a:pathLst>
              <a:path extrusionOk="0" h="61611" w="58679">
                <a:moveTo>
                  <a:pt x="0" y="0"/>
                </a:moveTo>
                <a:lnTo>
                  <a:pt x="0" y="61221"/>
                </a:lnTo>
                <a:cubicBezTo>
                  <a:pt x="1143" y="61483"/>
                  <a:pt x="2397" y="61611"/>
                  <a:pt x="3699" y="61611"/>
                </a:cubicBezTo>
                <a:cubicBezTo>
                  <a:pt x="9201" y="61611"/>
                  <a:pt x="15583" y="59335"/>
                  <a:pt x="18296" y="55308"/>
                </a:cubicBezTo>
                <a:cubicBezTo>
                  <a:pt x="20673" y="51772"/>
                  <a:pt x="21260" y="45694"/>
                  <a:pt x="21681" y="41466"/>
                </a:cubicBezTo>
                <a:cubicBezTo>
                  <a:pt x="21982" y="38367"/>
                  <a:pt x="21064" y="35357"/>
                  <a:pt x="21064" y="32273"/>
                </a:cubicBezTo>
                <a:cubicBezTo>
                  <a:pt x="21064" y="29324"/>
                  <a:pt x="21952" y="26857"/>
                  <a:pt x="23216" y="24254"/>
                </a:cubicBezTo>
                <a:cubicBezTo>
                  <a:pt x="25641" y="19242"/>
                  <a:pt x="29708" y="17123"/>
                  <a:pt x="34841" y="17123"/>
                </a:cubicBezTo>
                <a:cubicBezTo>
                  <a:pt x="35503" y="17123"/>
                  <a:pt x="36182" y="17159"/>
                  <a:pt x="36877" y="17227"/>
                </a:cubicBezTo>
                <a:cubicBezTo>
                  <a:pt x="39682" y="17497"/>
                  <a:pt x="43430" y="18201"/>
                  <a:pt x="47020" y="18201"/>
                </a:cubicBezTo>
                <a:cubicBezTo>
                  <a:pt x="50439" y="18201"/>
                  <a:pt x="53715" y="17562"/>
                  <a:pt x="55895" y="15301"/>
                </a:cubicBezTo>
                <a:cubicBezTo>
                  <a:pt x="58679" y="12428"/>
                  <a:pt x="57701" y="6831"/>
                  <a:pt x="56497" y="3491"/>
                </a:cubicBezTo>
                <a:cubicBezTo>
                  <a:pt x="56031" y="2242"/>
                  <a:pt x="55384" y="1068"/>
                  <a:pt x="545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31"/>
          <p:cNvSpPr/>
          <p:nvPr/>
        </p:nvSpPr>
        <p:spPr>
          <a:xfrm flipH="1">
            <a:off x="6985201" y="-17114"/>
            <a:ext cx="2191897" cy="1967378"/>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31"/>
          <p:cNvSpPr/>
          <p:nvPr/>
        </p:nvSpPr>
        <p:spPr>
          <a:xfrm flipH="1" rot="10800000">
            <a:off x="-61478" y="-16562"/>
            <a:ext cx="2316065"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31"/>
          <p:cNvSpPr/>
          <p:nvPr/>
        </p:nvSpPr>
        <p:spPr>
          <a:xfrm flipH="1">
            <a:off x="7726247" y="4261361"/>
            <a:ext cx="1405300" cy="899275"/>
          </a:xfrm>
          <a:custGeom>
            <a:rect b="b" l="l" r="r" t="t"/>
            <a:pathLst>
              <a:path extrusionOk="0" h="35971" w="56212">
                <a:moveTo>
                  <a:pt x="36763" y="0"/>
                </a:moveTo>
                <a:cubicBezTo>
                  <a:pt x="24800" y="0"/>
                  <a:pt x="10221" y="4623"/>
                  <a:pt x="0" y="11266"/>
                </a:cubicBezTo>
                <a:lnTo>
                  <a:pt x="0" y="35971"/>
                </a:lnTo>
                <a:lnTo>
                  <a:pt x="23412" y="35971"/>
                </a:lnTo>
                <a:cubicBezTo>
                  <a:pt x="23682" y="35324"/>
                  <a:pt x="23953" y="34707"/>
                  <a:pt x="24239" y="34105"/>
                </a:cubicBezTo>
                <a:cubicBezTo>
                  <a:pt x="30573" y="21030"/>
                  <a:pt x="39119" y="25078"/>
                  <a:pt x="51051" y="20850"/>
                </a:cubicBezTo>
                <a:cubicBezTo>
                  <a:pt x="55595" y="19240"/>
                  <a:pt x="56211" y="11958"/>
                  <a:pt x="53834" y="6948"/>
                </a:cubicBezTo>
                <a:cubicBezTo>
                  <a:pt x="51457" y="1952"/>
                  <a:pt x="44897" y="463"/>
                  <a:pt x="39751" y="102"/>
                </a:cubicBezTo>
                <a:cubicBezTo>
                  <a:pt x="38777" y="33"/>
                  <a:pt x="37779" y="0"/>
                  <a:pt x="367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31"/>
          <p:cNvSpPr/>
          <p:nvPr/>
        </p:nvSpPr>
        <p:spPr>
          <a:xfrm>
            <a:off x="8348622" y="2779261"/>
            <a:ext cx="871587" cy="2347150"/>
          </a:xfrm>
          <a:custGeom>
            <a:rect b="b" l="l" r="r" t="t"/>
            <a:pathLst>
              <a:path extrusionOk="0" h="93886" w="51187">
                <a:moveTo>
                  <a:pt x="50344" y="1"/>
                </a:moveTo>
                <a:cubicBezTo>
                  <a:pt x="49366" y="888"/>
                  <a:pt x="48327" y="1731"/>
                  <a:pt x="47244" y="2513"/>
                </a:cubicBezTo>
                <a:cubicBezTo>
                  <a:pt x="40323" y="7508"/>
                  <a:pt x="32198" y="10292"/>
                  <a:pt x="24630" y="14128"/>
                </a:cubicBezTo>
                <a:cubicBezTo>
                  <a:pt x="20282" y="16325"/>
                  <a:pt x="16009" y="18913"/>
                  <a:pt x="12624" y="22464"/>
                </a:cubicBezTo>
                <a:cubicBezTo>
                  <a:pt x="9223" y="26000"/>
                  <a:pt x="7102" y="30288"/>
                  <a:pt x="6500" y="35162"/>
                </a:cubicBezTo>
                <a:cubicBezTo>
                  <a:pt x="5808" y="40699"/>
                  <a:pt x="6620" y="46326"/>
                  <a:pt x="7267" y="51833"/>
                </a:cubicBezTo>
                <a:cubicBezTo>
                  <a:pt x="7990" y="57926"/>
                  <a:pt x="8245" y="64005"/>
                  <a:pt x="7508" y="70098"/>
                </a:cubicBezTo>
                <a:cubicBezTo>
                  <a:pt x="6500" y="78419"/>
                  <a:pt x="3957" y="86483"/>
                  <a:pt x="0" y="93886"/>
                </a:cubicBezTo>
                <a:lnTo>
                  <a:pt x="662" y="93886"/>
                </a:lnTo>
                <a:cubicBezTo>
                  <a:pt x="3656" y="88229"/>
                  <a:pt x="5838" y="82180"/>
                  <a:pt x="7132" y="75906"/>
                </a:cubicBezTo>
                <a:cubicBezTo>
                  <a:pt x="8396" y="69752"/>
                  <a:pt x="8817" y="63433"/>
                  <a:pt x="8381" y="57159"/>
                </a:cubicBezTo>
                <a:cubicBezTo>
                  <a:pt x="7975" y="51412"/>
                  <a:pt x="6876" y="45724"/>
                  <a:pt x="6831" y="39947"/>
                </a:cubicBezTo>
                <a:cubicBezTo>
                  <a:pt x="6801" y="37103"/>
                  <a:pt x="7012" y="34214"/>
                  <a:pt x="7824" y="31476"/>
                </a:cubicBezTo>
                <a:cubicBezTo>
                  <a:pt x="8591" y="28964"/>
                  <a:pt x="9840" y="26631"/>
                  <a:pt x="11510" y="24585"/>
                </a:cubicBezTo>
                <a:cubicBezTo>
                  <a:pt x="14700" y="20583"/>
                  <a:pt x="19078" y="17709"/>
                  <a:pt x="23562" y="15332"/>
                </a:cubicBezTo>
                <a:cubicBezTo>
                  <a:pt x="31281" y="11240"/>
                  <a:pt x="39676" y="8471"/>
                  <a:pt x="46883" y="3461"/>
                </a:cubicBezTo>
                <a:cubicBezTo>
                  <a:pt x="48403" y="2423"/>
                  <a:pt x="49847" y="1264"/>
                  <a:pt x="51186" y="1"/>
                </a:cubicBezTo>
                <a:close/>
              </a:path>
            </a:pathLst>
          </a:custGeom>
          <a:solidFill>
            <a:schemeClr val="dk2"/>
          </a:solid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31"/>
          <p:cNvSpPr/>
          <p:nvPr/>
        </p:nvSpPr>
        <p:spPr>
          <a:xfrm rot="10800000">
            <a:off x="-61478" y="4138836"/>
            <a:ext cx="1147650" cy="1021775"/>
          </a:xfrm>
          <a:custGeom>
            <a:rect b="b" l="l" r="r" t="t"/>
            <a:pathLst>
              <a:path extrusionOk="0" h="40871" w="45906">
                <a:moveTo>
                  <a:pt x="10789" y="0"/>
                </a:moveTo>
                <a:cubicBezTo>
                  <a:pt x="10789" y="0"/>
                  <a:pt x="1" y="6018"/>
                  <a:pt x="6034" y="14790"/>
                </a:cubicBezTo>
                <a:cubicBezTo>
                  <a:pt x="12067" y="23562"/>
                  <a:pt x="8727" y="25683"/>
                  <a:pt x="8727" y="28196"/>
                </a:cubicBezTo>
                <a:cubicBezTo>
                  <a:pt x="8727" y="30693"/>
                  <a:pt x="4289" y="35989"/>
                  <a:pt x="10804" y="39931"/>
                </a:cubicBezTo>
                <a:cubicBezTo>
                  <a:pt x="11893" y="40590"/>
                  <a:pt x="12773" y="40870"/>
                  <a:pt x="13503" y="40870"/>
                </a:cubicBezTo>
                <a:cubicBezTo>
                  <a:pt x="17123" y="40870"/>
                  <a:pt x="17032" y="33951"/>
                  <a:pt x="20463" y="31972"/>
                </a:cubicBezTo>
                <a:cubicBezTo>
                  <a:pt x="21906" y="31140"/>
                  <a:pt x="23233" y="31032"/>
                  <a:pt x="24424" y="31032"/>
                </a:cubicBezTo>
                <a:cubicBezTo>
                  <a:pt x="24838" y="31032"/>
                  <a:pt x="25237" y="31045"/>
                  <a:pt x="25617" y="31045"/>
                </a:cubicBezTo>
                <a:cubicBezTo>
                  <a:pt x="27264" y="31045"/>
                  <a:pt x="28584" y="30801"/>
                  <a:pt x="29506" y="28196"/>
                </a:cubicBezTo>
                <a:cubicBezTo>
                  <a:pt x="30101" y="26508"/>
                  <a:pt x="31705" y="26242"/>
                  <a:pt x="33730" y="26242"/>
                </a:cubicBezTo>
                <a:cubicBezTo>
                  <a:pt x="34659" y="26242"/>
                  <a:pt x="35677" y="26298"/>
                  <a:pt x="36726" y="26298"/>
                </a:cubicBezTo>
                <a:cubicBezTo>
                  <a:pt x="40092" y="26298"/>
                  <a:pt x="43781" y="25722"/>
                  <a:pt x="45906" y="20868"/>
                </a:cubicBezTo>
                <a:lnTo>
                  <a:pt x="4590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31"/>
          <p:cNvSpPr/>
          <p:nvPr/>
        </p:nvSpPr>
        <p:spPr>
          <a:xfrm rot="-4121233">
            <a:off x="-330444" y="3843197"/>
            <a:ext cx="1054751" cy="1211761"/>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31"/>
          <p:cNvSpPr/>
          <p:nvPr/>
        </p:nvSpPr>
        <p:spPr>
          <a:xfrm>
            <a:off x="874875" y="3326150"/>
            <a:ext cx="1074900" cy="1019700"/>
          </a:xfrm>
          <a:prstGeom prst="ellipse">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31"/>
          <p:cNvSpPr txBox="1"/>
          <p:nvPr>
            <p:ph idx="2" type="title"/>
          </p:nvPr>
        </p:nvSpPr>
        <p:spPr>
          <a:xfrm>
            <a:off x="901882" y="3326154"/>
            <a:ext cx="1020900" cy="1019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latin typeface="EB Garamond"/>
                <a:ea typeface="EB Garamond"/>
                <a:cs typeface="EB Garamond"/>
                <a:sym typeface="EB Garamond"/>
              </a:rPr>
              <a:t>02</a:t>
            </a:r>
            <a:endParaRPr>
              <a:latin typeface="EB Garamond"/>
              <a:ea typeface="EB Garamond"/>
              <a:cs typeface="EB Garamond"/>
              <a:sym typeface="EB Garamond"/>
            </a:endParaRPr>
          </a:p>
        </p:txBody>
      </p:sp>
      <p:sp>
        <p:nvSpPr>
          <p:cNvPr id="267" name="Google Shape;267;p31"/>
          <p:cNvSpPr/>
          <p:nvPr/>
        </p:nvSpPr>
        <p:spPr>
          <a:xfrm>
            <a:off x="4964275" y="1916450"/>
            <a:ext cx="1074900" cy="1019700"/>
          </a:xfrm>
          <a:prstGeom prst="ellipse">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31"/>
          <p:cNvSpPr txBox="1"/>
          <p:nvPr>
            <p:ph idx="2" type="title"/>
          </p:nvPr>
        </p:nvSpPr>
        <p:spPr>
          <a:xfrm>
            <a:off x="4991282" y="1916454"/>
            <a:ext cx="1020900" cy="1019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latin typeface="EB Garamond"/>
                <a:ea typeface="EB Garamond"/>
                <a:cs typeface="EB Garamond"/>
                <a:sym typeface="EB Garamond"/>
              </a:rPr>
              <a:t>03</a:t>
            </a:r>
            <a:endParaRPr>
              <a:latin typeface="EB Garamond"/>
              <a:ea typeface="EB Garamond"/>
              <a:cs typeface="EB Garamond"/>
              <a:sym typeface="EB Garamond"/>
            </a:endParaRPr>
          </a:p>
        </p:txBody>
      </p:sp>
      <p:sp>
        <p:nvSpPr>
          <p:cNvPr id="269" name="Google Shape;269;p31"/>
          <p:cNvSpPr/>
          <p:nvPr/>
        </p:nvSpPr>
        <p:spPr>
          <a:xfrm>
            <a:off x="4964275" y="3366775"/>
            <a:ext cx="1074900" cy="1019700"/>
          </a:xfrm>
          <a:prstGeom prst="ellipse">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31"/>
          <p:cNvSpPr txBox="1"/>
          <p:nvPr>
            <p:ph idx="2" type="title"/>
          </p:nvPr>
        </p:nvSpPr>
        <p:spPr>
          <a:xfrm>
            <a:off x="4991282" y="3366779"/>
            <a:ext cx="1020900" cy="1019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latin typeface="EB Garamond"/>
                <a:ea typeface="EB Garamond"/>
                <a:cs typeface="EB Garamond"/>
                <a:sym typeface="EB Garamond"/>
              </a:rPr>
              <a:t>04</a:t>
            </a:r>
            <a:endParaRPr>
              <a:latin typeface="EB Garamond"/>
              <a:ea typeface="EB Garamond"/>
              <a:cs typeface="EB Garamond"/>
              <a:sym typeface="EB Garamond"/>
            </a:endParaRPr>
          </a:p>
        </p:txBody>
      </p:sp>
      <p:sp>
        <p:nvSpPr>
          <p:cNvPr id="271" name="Google Shape;271;p31"/>
          <p:cNvSpPr txBox="1"/>
          <p:nvPr>
            <p:ph type="title"/>
          </p:nvPr>
        </p:nvSpPr>
        <p:spPr>
          <a:xfrm>
            <a:off x="1873575" y="2183600"/>
            <a:ext cx="2628600" cy="485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i="1" lang="en" sz="2000">
                <a:latin typeface="EB Garamond"/>
                <a:ea typeface="EB Garamond"/>
                <a:cs typeface="EB Garamond"/>
                <a:sym typeface="EB Garamond"/>
              </a:rPr>
              <a:t>Additional Interviews</a:t>
            </a:r>
            <a:endParaRPr i="1" sz="2000">
              <a:latin typeface="EB Garamond"/>
              <a:ea typeface="EB Garamond"/>
              <a:cs typeface="EB Garamond"/>
              <a:sym typeface="EB Garamond"/>
            </a:endParaRPr>
          </a:p>
        </p:txBody>
      </p:sp>
      <p:sp>
        <p:nvSpPr>
          <p:cNvPr id="272" name="Google Shape;272;p31"/>
          <p:cNvSpPr txBox="1"/>
          <p:nvPr>
            <p:ph type="title"/>
          </p:nvPr>
        </p:nvSpPr>
        <p:spPr>
          <a:xfrm>
            <a:off x="1878948" y="3633925"/>
            <a:ext cx="2191800" cy="485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i="1" lang="en" sz="2000">
                <a:latin typeface="EB Garamond"/>
                <a:ea typeface="EB Garamond"/>
                <a:cs typeface="EB Garamond"/>
                <a:sym typeface="EB Garamond"/>
              </a:rPr>
              <a:t>POVs &amp; HMWs</a:t>
            </a:r>
            <a:endParaRPr i="1" sz="2000">
              <a:latin typeface="EB Garamond"/>
              <a:ea typeface="EB Garamond"/>
              <a:cs typeface="EB Garamond"/>
              <a:sym typeface="EB Garamond"/>
            </a:endParaRPr>
          </a:p>
        </p:txBody>
      </p:sp>
      <p:sp>
        <p:nvSpPr>
          <p:cNvPr id="273" name="Google Shape;273;p31"/>
          <p:cNvSpPr txBox="1"/>
          <p:nvPr>
            <p:ph type="title"/>
          </p:nvPr>
        </p:nvSpPr>
        <p:spPr>
          <a:xfrm>
            <a:off x="6265275" y="2007050"/>
            <a:ext cx="1711200" cy="8385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i="1" lang="en" sz="2000">
                <a:latin typeface="EB Garamond"/>
                <a:ea typeface="EB Garamond"/>
                <a:cs typeface="EB Garamond"/>
                <a:sym typeface="EB Garamond"/>
              </a:rPr>
              <a:t>Solutions &amp; Experience Prototypes</a:t>
            </a:r>
            <a:endParaRPr i="1" sz="2000">
              <a:latin typeface="EB Garamond"/>
              <a:ea typeface="EB Garamond"/>
              <a:cs typeface="EB Garamond"/>
              <a:sym typeface="EB Garamond"/>
            </a:endParaRPr>
          </a:p>
        </p:txBody>
      </p:sp>
      <p:sp>
        <p:nvSpPr>
          <p:cNvPr id="274" name="Google Shape;274;p31"/>
          <p:cNvSpPr txBox="1"/>
          <p:nvPr>
            <p:ph type="title"/>
          </p:nvPr>
        </p:nvSpPr>
        <p:spPr>
          <a:xfrm>
            <a:off x="5813925" y="3633925"/>
            <a:ext cx="2191800" cy="485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i="1" lang="en" sz="2000">
                <a:latin typeface="EB Garamond"/>
                <a:ea typeface="EB Garamond"/>
                <a:cs typeface="EB Garamond"/>
                <a:sym typeface="EB Garamond"/>
              </a:rPr>
              <a:t>What’s Next</a:t>
            </a:r>
            <a:endParaRPr i="1" sz="2000">
              <a:latin typeface="EB Garamond"/>
              <a:ea typeface="EB Garamond"/>
              <a:cs typeface="EB Garamond"/>
              <a:sym typeface="EB Garamond"/>
            </a:endParaRPr>
          </a:p>
        </p:txBody>
      </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65" name="Shape 765"/>
        <p:cNvGrpSpPr/>
        <p:nvPr/>
      </p:nvGrpSpPr>
      <p:grpSpPr>
        <a:xfrm>
          <a:off x="0" y="0"/>
          <a:ext cx="0" cy="0"/>
          <a:chOff x="0" y="0"/>
          <a:chExt cx="0" cy="0"/>
        </a:xfrm>
      </p:grpSpPr>
      <p:pic>
        <p:nvPicPr>
          <p:cNvPr id="766" name="Google Shape;766;p76"/>
          <p:cNvPicPr preferRelativeResize="0"/>
          <p:nvPr>
            <p:ph idx="2" type="pic"/>
          </p:nvPr>
        </p:nvPicPr>
        <p:blipFill rotWithShape="1">
          <a:blip r:embed="rId3">
            <a:alphaModFix/>
          </a:blip>
          <a:srcRect b="7741" l="0" r="0" t="7741"/>
          <a:stretch/>
        </p:blipFill>
        <p:spPr>
          <a:xfrm>
            <a:off x="0" y="0"/>
            <a:ext cx="9143997" cy="5143502"/>
          </a:xfrm>
          <a:prstGeom prst="rect">
            <a:avLst/>
          </a:prstGeom>
        </p:spPr>
      </p:pic>
      <p:sp>
        <p:nvSpPr>
          <p:cNvPr id="767" name="Google Shape;767;p76"/>
          <p:cNvSpPr txBox="1"/>
          <p:nvPr>
            <p:ph type="title"/>
          </p:nvPr>
        </p:nvSpPr>
        <p:spPr>
          <a:xfrm>
            <a:off x="720000" y="4140600"/>
            <a:ext cx="7704000" cy="468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SOCIAL MEDIA IS ALL ABOUT PEOPLE</a:t>
            </a:r>
            <a:endParaRPr/>
          </a:p>
        </p:txBody>
      </p:sp>
      <p:sp>
        <p:nvSpPr>
          <p:cNvPr id="768" name="Google Shape;768;p76"/>
          <p:cNvSpPr/>
          <p:nvPr/>
        </p:nvSpPr>
        <p:spPr>
          <a:xfrm flipH="1">
            <a:off x="7288940" y="4298773"/>
            <a:ext cx="1873037" cy="872196"/>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76"/>
          <p:cNvSpPr/>
          <p:nvPr/>
        </p:nvSpPr>
        <p:spPr>
          <a:xfrm rot="-4499903">
            <a:off x="8232368" y="-70904"/>
            <a:ext cx="1054772" cy="1211806"/>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73" name="Shape 773"/>
        <p:cNvGrpSpPr/>
        <p:nvPr/>
      </p:nvGrpSpPr>
      <p:grpSpPr>
        <a:xfrm>
          <a:off x="0" y="0"/>
          <a:ext cx="0" cy="0"/>
          <a:chOff x="0" y="0"/>
          <a:chExt cx="0" cy="0"/>
        </a:xfrm>
      </p:grpSpPr>
      <p:sp>
        <p:nvSpPr>
          <p:cNvPr id="774" name="Google Shape;774;p77"/>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ENGAGEMENT SHARE</a:t>
            </a:r>
            <a:endParaRPr/>
          </a:p>
        </p:txBody>
      </p:sp>
      <p:sp>
        <p:nvSpPr>
          <p:cNvPr id="775" name="Google Shape;775;p77"/>
          <p:cNvSpPr txBox="1"/>
          <p:nvPr/>
        </p:nvSpPr>
        <p:spPr>
          <a:xfrm>
            <a:off x="535950" y="4364950"/>
            <a:ext cx="8072100" cy="2454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n" sz="1000">
                <a:solidFill>
                  <a:schemeClr val="dk1"/>
                </a:solidFill>
                <a:latin typeface="Open Sans"/>
                <a:ea typeface="Open Sans"/>
                <a:cs typeface="Open Sans"/>
                <a:sym typeface="Open Sans"/>
              </a:rPr>
              <a:t>Follow the link in the graph to modify its data and then paste the new one here. </a:t>
            </a:r>
            <a:r>
              <a:rPr b="1" lang="en" sz="1000" u="sng">
                <a:solidFill>
                  <a:schemeClr val="hlink"/>
                </a:solidFill>
                <a:latin typeface="Open Sans"/>
                <a:ea typeface="Open Sans"/>
                <a:cs typeface="Open Sans"/>
                <a:sym typeface="Open Sans"/>
                <a:hlinkClick r:id="rId3"/>
              </a:rPr>
              <a:t>For more info, click here</a:t>
            </a:r>
            <a:endParaRPr b="1" sz="1000">
              <a:solidFill>
                <a:schemeClr val="dk1"/>
              </a:solidFill>
              <a:latin typeface="Open Sans"/>
              <a:ea typeface="Open Sans"/>
              <a:cs typeface="Open Sans"/>
              <a:sym typeface="Open Sans"/>
            </a:endParaRPr>
          </a:p>
        </p:txBody>
      </p:sp>
      <p:sp>
        <p:nvSpPr>
          <p:cNvPr id="776" name="Google Shape;776;p77"/>
          <p:cNvSpPr txBox="1"/>
          <p:nvPr/>
        </p:nvSpPr>
        <p:spPr>
          <a:xfrm>
            <a:off x="5878250" y="3529131"/>
            <a:ext cx="1673100" cy="358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800">
                <a:solidFill>
                  <a:schemeClr val="dk1"/>
                </a:solidFill>
                <a:latin typeface="Reem Kufi"/>
                <a:ea typeface="Reem Kufi"/>
                <a:cs typeface="Reem Kufi"/>
                <a:sym typeface="Reem Kufi"/>
              </a:rPr>
              <a:t>PINTEREST</a:t>
            </a:r>
            <a:endParaRPr sz="1800">
              <a:solidFill>
                <a:schemeClr val="dk1"/>
              </a:solidFill>
              <a:latin typeface="Reem Kufi"/>
              <a:ea typeface="Reem Kufi"/>
              <a:cs typeface="Reem Kufi"/>
              <a:sym typeface="Reem Kufi"/>
            </a:endParaRPr>
          </a:p>
        </p:txBody>
      </p:sp>
      <p:sp>
        <p:nvSpPr>
          <p:cNvPr id="777" name="Google Shape;777;p77"/>
          <p:cNvSpPr txBox="1"/>
          <p:nvPr/>
        </p:nvSpPr>
        <p:spPr>
          <a:xfrm>
            <a:off x="5878250" y="2851004"/>
            <a:ext cx="1673100" cy="358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800">
                <a:solidFill>
                  <a:schemeClr val="dk1"/>
                </a:solidFill>
                <a:latin typeface="Reem Kufi"/>
                <a:ea typeface="Reem Kufi"/>
                <a:cs typeface="Reem Kufi"/>
                <a:sym typeface="Reem Kufi"/>
              </a:rPr>
              <a:t>TIKTOK</a:t>
            </a:r>
            <a:endParaRPr sz="1800">
              <a:solidFill>
                <a:schemeClr val="dk1"/>
              </a:solidFill>
              <a:latin typeface="Reem Kufi"/>
              <a:ea typeface="Reem Kufi"/>
              <a:cs typeface="Reem Kufi"/>
              <a:sym typeface="Reem Kufi"/>
            </a:endParaRPr>
          </a:p>
        </p:txBody>
      </p:sp>
      <p:sp>
        <p:nvSpPr>
          <p:cNvPr id="778" name="Google Shape;778;p77"/>
          <p:cNvSpPr txBox="1"/>
          <p:nvPr/>
        </p:nvSpPr>
        <p:spPr>
          <a:xfrm>
            <a:off x="5878250" y="2172877"/>
            <a:ext cx="1673100" cy="358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800">
                <a:solidFill>
                  <a:schemeClr val="dk1"/>
                </a:solidFill>
                <a:latin typeface="Reem Kufi"/>
                <a:ea typeface="Reem Kufi"/>
                <a:cs typeface="Reem Kufi"/>
                <a:sym typeface="Reem Kufi"/>
              </a:rPr>
              <a:t>INSTAGRAM</a:t>
            </a:r>
            <a:endParaRPr sz="1800">
              <a:solidFill>
                <a:schemeClr val="dk1"/>
              </a:solidFill>
              <a:latin typeface="Reem Kufi"/>
              <a:ea typeface="Reem Kufi"/>
              <a:cs typeface="Reem Kufi"/>
              <a:sym typeface="Reem Kufi"/>
            </a:endParaRPr>
          </a:p>
        </p:txBody>
      </p:sp>
      <p:sp>
        <p:nvSpPr>
          <p:cNvPr id="779" name="Google Shape;779;p77"/>
          <p:cNvSpPr txBox="1"/>
          <p:nvPr/>
        </p:nvSpPr>
        <p:spPr>
          <a:xfrm>
            <a:off x="5878250" y="1494750"/>
            <a:ext cx="1673100" cy="358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800">
                <a:solidFill>
                  <a:schemeClr val="dk1"/>
                </a:solidFill>
                <a:latin typeface="Reem Kufi"/>
                <a:ea typeface="Reem Kufi"/>
                <a:cs typeface="Reem Kufi"/>
                <a:sym typeface="Reem Kufi"/>
              </a:rPr>
              <a:t>TWITTER</a:t>
            </a:r>
            <a:endParaRPr sz="1800">
              <a:solidFill>
                <a:schemeClr val="dk1"/>
              </a:solidFill>
              <a:latin typeface="Reem Kufi"/>
              <a:ea typeface="Reem Kufi"/>
              <a:cs typeface="Reem Kufi"/>
              <a:sym typeface="Reem Kufi"/>
            </a:endParaRPr>
          </a:p>
        </p:txBody>
      </p:sp>
      <p:sp>
        <p:nvSpPr>
          <p:cNvPr id="780" name="Google Shape;780;p77"/>
          <p:cNvSpPr txBox="1"/>
          <p:nvPr/>
        </p:nvSpPr>
        <p:spPr>
          <a:xfrm>
            <a:off x="4892419" y="3529131"/>
            <a:ext cx="871500" cy="358800"/>
          </a:xfrm>
          <a:prstGeom prst="rect">
            <a:avLst/>
          </a:prstGeom>
          <a:solidFill>
            <a:srgbClr val="D79A49"/>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Reem Kufi"/>
                <a:ea typeface="Reem Kufi"/>
                <a:cs typeface="Reem Kufi"/>
                <a:sym typeface="Reem Kufi"/>
              </a:rPr>
              <a:t>9%</a:t>
            </a:r>
            <a:endParaRPr sz="1800">
              <a:solidFill>
                <a:schemeClr val="dk1"/>
              </a:solidFill>
              <a:latin typeface="Reem Kufi"/>
              <a:ea typeface="Reem Kufi"/>
              <a:cs typeface="Reem Kufi"/>
              <a:sym typeface="Reem Kufi"/>
            </a:endParaRPr>
          </a:p>
        </p:txBody>
      </p:sp>
      <p:sp>
        <p:nvSpPr>
          <p:cNvPr id="781" name="Google Shape;781;p77"/>
          <p:cNvSpPr txBox="1"/>
          <p:nvPr/>
        </p:nvSpPr>
        <p:spPr>
          <a:xfrm>
            <a:off x="4892419" y="2851004"/>
            <a:ext cx="871500" cy="358800"/>
          </a:xfrm>
          <a:prstGeom prst="rect">
            <a:avLst/>
          </a:prstGeom>
          <a:solidFill>
            <a:srgbClr val="27090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lt1"/>
                </a:solidFill>
                <a:latin typeface="Reem Kufi"/>
                <a:ea typeface="Reem Kufi"/>
                <a:cs typeface="Reem Kufi"/>
                <a:sym typeface="Reem Kufi"/>
              </a:rPr>
              <a:t>38%</a:t>
            </a:r>
            <a:endParaRPr sz="1800">
              <a:solidFill>
                <a:schemeClr val="lt1"/>
              </a:solidFill>
              <a:latin typeface="Reem Kufi"/>
              <a:ea typeface="Reem Kufi"/>
              <a:cs typeface="Reem Kufi"/>
              <a:sym typeface="Reem Kufi"/>
            </a:endParaRPr>
          </a:p>
        </p:txBody>
      </p:sp>
      <p:sp>
        <p:nvSpPr>
          <p:cNvPr id="782" name="Google Shape;782;p77"/>
          <p:cNvSpPr txBox="1"/>
          <p:nvPr/>
        </p:nvSpPr>
        <p:spPr>
          <a:xfrm>
            <a:off x="4892419" y="2172877"/>
            <a:ext cx="871500" cy="358800"/>
          </a:xfrm>
          <a:prstGeom prst="rect">
            <a:avLst/>
          </a:prstGeom>
          <a:solidFill>
            <a:srgbClr val="FFFBF5"/>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Reem Kufi"/>
                <a:ea typeface="Reem Kufi"/>
                <a:cs typeface="Reem Kufi"/>
                <a:sym typeface="Reem Kufi"/>
              </a:rPr>
              <a:t>12%</a:t>
            </a:r>
            <a:endParaRPr sz="1800">
              <a:solidFill>
                <a:schemeClr val="dk1"/>
              </a:solidFill>
              <a:latin typeface="Reem Kufi"/>
              <a:ea typeface="Reem Kufi"/>
              <a:cs typeface="Reem Kufi"/>
              <a:sym typeface="Reem Kufi"/>
            </a:endParaRPr>
          </a:p>
        </p:txBody>
      </p:sp>
      <p:sp>
        <p:nvSpPr>
          <p:cNvPr id="783" name="Google Shape;783;p77"/>
          <p:cNvSpPr txBox="1"/>
          <p:nvPr/>
        </p:nvSpPr>
        <p:spPr>
          <a:xfrm>
            <a:off x="4892419" y="1494750"/>
            <a:ext cx="871500" cy="358800"/>
          </a:xfrm>
          <a:prstGeom prst="rect">
            <a:avLst/>
          </a:prstGeom>
          <a:solidFill>
            <a:srgbClr val="A65F3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lt2"/>
                </a:solidFill>
                <a:latin typeface="Reem Kufi"/>
                <a:ea typeface="Reem Kufi"/>
                <a:cs typeface="Reem Kufi"/>
                <a:sym typeface="Reem Kufi"/>
              </a:rPr>
              <a:t>41%</a:t>
            </a:r>
            <a:endParaRPr sz="1800">
              <a:solidFill>
                <a:schemeClr val="lt2"/>
              </a:solidFill>
              <a:latin typeface="Reem Kufi"/>
              <a:ea typeface="Reem Kufi"/>
              <a:cs typeface="Reem Kufi"/>
              <a:sym typeface="Reem Kufi"/>
            </a:endParaRPr>
          </a:p>
        </p:txBody>
      </p:sp>
      <p:pic>
        <p:nvPicPr>
          <p:cNvPr id="784" name="Google Shape;784;p77" title="Gráfico">
            <a:hlinkClick r:id="rId4"/>
          </p:cNvPr>
          <p:cNvPicPr preferRelativeResize="0"/>
          <p:nvPr/>
        </p:nvPicPr>
        <p:blipFill>
          <a:blip r:embed="rId5">
            <a:alphaModFix/>
          </a:blip>
          <a:stretch>
            <a:fillRect/>
          </a:stretch>
        </p:blipFill>
        <p:spPr>
          <a:xfrm>
            <a:off x="1592650" y="1115825"/>
            <a:ext cx="2919415" cy="3042424"/>
          </a:xfrm>
          <a:prstGeom prst="rect">
            <a:avLst/>
          </a:prstGeom>
          <a:noFill/>
          <a:ln>
            <a:noFill/>
          </a:ln>
        </p:spPr>
      </p:pic>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88" name="Shape 788"/>
        <p:cNvGrpSpPr/>
        <p:nvPr/>
      </p:nvGrpSpPr>
      <p:grpSpPr>
        <a:xfrm>
          <a:off x="0" y="0"/>
          <a:ext cx="0" cy="0"/>
          <a:chOff x="0" y="0"/>
          <a:chExt cx="0" cy="0"/>
        </a:xfrm>
      </p:grpSpPr>
      <p:sp>
        <p:nvSpPr>
          <p:cNvPr id="789" name="Google Shape;789;p78"/>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 TABLE FOR YOUR SCHEDULES</a:t>
            </a:r>
            <a:endParaRPr/>
          </a:p>
        </p:txBody>
      </p:sp>
      <p:graphicFrame>
        <p:nvGraphicFramePr>
          <p:cNvPr id="790" name="Google Shape;790;p78"/>
          <p:cNvGraphicFramePr/>
          <p:nvPr/>
        </p:nvGraphicFramePr>
        <p:xfrm>
          <a:off x="719963" y="1314010"/>
          <a:ext cx="3000000" cy="3000000"/>
        </p:xfrm>
        <a:graphic>
          <a:graphicData uri="http://schemas.openxmlformats.org/drawingml/2006/table">
            <a:tbl>
              <a:tblPr>
                <a:noFill/>
                <a:tableStyleId>{B6B2C75D-BF76-44E9-8039-FD2C928FBA21}</a:tableStyleId>
              </a:tblPr>
              <a:tblGrid>
                <a:gridCol w="1246275"/>
                <a:gridCol w="1284300"/>
                <a:gridCol w="1284300"/>
                <a:gridCol w="1284300"/>
                <a:gridCol w="1284300"/>
                <a:gridCol w="1284300"/>
              </a:tblGrid>
              <a:tr h="460275">
                <a:tc>
                  <a:txBody>
                    <a:bodyPr/>
                    <a:lstStyle/>
                    <a:p>
                      <a:pPr indent="0" lvl="0" marL="0" rtl="0" algn="l">
                        <a:spcBef>
                          <a:spcPts val="0"/>
                        </a:spcBef>
                        <a:spcAft>
                          <a:spcPts val="0"/>
                        </a:spcAft>
                        <a:buNone/>
                      </a:pPr>
                      <a:r>
                        <a:t/>
                      </a:r>
                      <a:endParaRPr sz="1800">
                        <a:solidFill>
                          <a:schemeClr val="dk1"/>
                        </a:solidFill>
                        <a:latin typeface="Bebas Neue"/>
                        <a:ea typeface="Bebas Neue"/>
                        <a:cs typeface="Bebas Neue"/>
                        <a:sym typeface="Bebas Neue"/>
                      </a:endParaRPr>
                    </a:p>
                  </a:txBody>
                  <a:tcPr marT="68575" marB="68575" marR="91425" marL="91425"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300">
                          <a:solidFill>
                            <a:schemeClr val="dk1"/>
                          </a:solidFill>
                          <a:latin typeface="Reem Kufi"/>
                          <a:ea typeface="Reem Kufi"/>
                          <a:cs typeface="Reem Kufi"/>
                          <a:sym typeface="Reem Kufi"/>
                        </a:rPr>
                        <a:t>MONDAY</a:t>
                      </a:r>
                      <a:endParaRPr sz="1300">
                        <a:solidFill>
                          <a:schemeClr val="dk1"/>
                        </a:solidFill>
                        <a:latin typeface="Reem Kufi"/>
                        <a:ea typeface="Reem Kufi"/>
                        <a:cs typeface="Reem Kufi"/>
                        <a:sym typeface="Reem Kufi"/>
                      </a:endParaRPr>
                    </a:p>
                  </a:txBody>
                  <a:tcPr marT="68575" marB="6857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300">
                          <a:solidFill>
                            <a:schemeClr val="dk1"/>
                          </a:solidFill>
                          <a:latin typeface="Reem Kufi"/>
                          <a:ea typeface="Reem Kufi"/>
                          <a:cs typeface="Reem Kufi"/>
                          <a:sym typeface="Reem Kufi"/>
                        </a:rPr>
                        <a:t>TUESDAY</a:t>
                      </a:r>
                      <a:endParaRPr sz="1300">
                        <a:solidFill>
                          <a:schemeClr val="dk1"/>
                        </a:solidFill>
                        <a:latin typeface="Reem Kufi"/>
                        <a:ea typeface="Reem Kufi"/>
                        <a:cs typeface="Reem Kufi"/>
                        <a:sym typeface="Reem Kufi"/>
                      </a:endParaRPr>
                    </a:p>
                  </a:txBody>
                  <a:tcPr marT="68575" marB="6857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Clr>
                          <a:srgbClr val="000000"/>
                        </a:buClr>
                        <a:buSzPts val="1100"/>
                        <a:buFont typeface="Arial"/>
                        <a:buNone/>
                      </a:pPr>
                      <a:r>
                        <a:rPr lang="en" sz="1300">
                          <a:solidFill>
                            <a:schemeClr val="dk1"/>
                          </a:solidFill>
                          <a:latin typeface="Reem Kufi"/>
                          <a:ea typeface="Reem Kufi"/>
                          <a:cs typeface="Reem Kufi"/>
                          <a:sym typeface="Reem Kufi"/>
                        </a:rPr>
                        <a:t>WEDNESDAY</a:t>
                      </a:r>
                      <a:endParaRPr sz="1300">
                        <a:solidFill>
                          <a:schemeClr val="dk1"/>
                        </a:solidFill>
                        <a:latin typeface="Reem Kufi"/>
                        <a:ea typeface="Reem Kufi"/>
                        <a:cs typeface="Reem Kufi"/>
                        <a:sym typeface="Reem Kufi"/>
                      </a:endParaRPr>
                    </a:p>
                  </a:txBody>
                  <a:tcPr marT="68575" marB="6857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300">
                          <a:solidFill>
                            <a:schemeClr val="dk1"/>
                          </a:solidFill>
                          <a:latin typeface="Reem Kufi"/>
                          <a:ea typeface="Reem Kufi"/>
                          <a:cs typeface="Reem Kufi"/>
                          <a:sym typeface="Reem Kufi"/>
                        </a:rPr>
                        <a:t>THURSDAY</a:t>
                      </a:r>
                      <a:endParaRPr sz="1300">
                        <a:solidFill>
                          <a:schemeClr val="dk1"/>
                        </a:solidFill>
                        <a:latin typeface="Reem Kufi"/>
                        <a:ea typeface="Reem Kufi"/>
                        <a:cs typeface="Reem Kufi"/>
                        <a:sym typeface="Reem Kufi"/>
                      </a:endParaRPr>
                    </a:p>
                  </a:txBody>
                  <a:tcPr marT="68575" marB="6857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300">
                          <a:solidFill>
                            <a:schemeClr val="dk1"/>
                          </a:solidFill>
                          <a:latin typeface="Reem Kufi"/>
                          <a:ea typeface="Reem Kufi"/>
                          <a:cs typeface="Reem Kufi"/>
                          <a:sym typeface="Reem Kufi"/>
                        </a:rPr>
                        <a:t>FRIDAY</a:t>
                      </a:r>
                      <a:endParaRPr sz="1300">
                        <a:solidFill>
                          <a:schemeClr val="dk1"/>
                        </a:solidFill>
                        <a:latin typeface="Reem Kufi"/>
                        <a:ea typeface="Reem Kufi"/>
                        <a:cs typeface="Reem Kufi"/>
                        <a:sym typeface="Reem Kufi"/>
                      </a:endParaRPr>
                    </a:p>
                  </a:txBody>
                  <a:tcPr marT="68575" marB="68575" marR="91425" marL="91425"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solidFill>
                      <a:prstDash val="solid"/>
                      <a:round/>
                      <a:headEnd len="sm" w="sm" type="none"/>
                      <a:tailEnd len="sm" w="sm" type="none"/>
                    </a:lnB>
                  </a:tcPr>
                </a:tc>
              </a:tr>
              <a:tr h="460275">
                <a:tc>
                  <a:txBody>
                    <a:bodyPr/>
                    <a:lstStyle/>
                    <a:p>
                      <a:pPr indent="0" lvl="0" marL="0" rtl="0" algn="l">
                        <a:spcBef>
                          <a:spcPts val="0"/>
                        </a:spcBef>
                        <a:spcAft>
                          <a:spcPts val="0"/>
                        </a:spcAft>
                        <a:buNone/>
                      </a:pPr>
                      <a:r>
                        <a:rPr lang="en">
                          <a:solidFill>
                            <a:schemeClr val="dk1"/>
                          </a:solidFill>
                          <a:latin typeface="Reem Kufi"/>
                          <a:ea typeface="Reem Kufi"/>
                          <a:cs typeface="Reem Kufi"/>
                          <a:sym typeface="Reem Kufi"/>
                        </a:rPr>
                        <a:t>TIKTOK</a:t>
                      </a:r>
                      <a:endParaRPr>
                        <a:solidFill>
                          <a:schemeClr val="dk1"/>
                        </a:solidFill>
                        <a:latin typeface="Reem Kufi"/>
                        <a:ea typeface="Reem Kufi"/>
                        <a:cs typeface="Reem Kufi"/>
                        <a:sym typeface="Reem Kufi"/>
                      </a:endParaRPr>
                    </a:p>
                  </a:txBody>
                  <a:tcPr marT="0" marB="0" marR="91425" marL="91425"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Open Sans"/>
                          <a:ea typeface="Open Sans"/>
                          <a:cs typeface="Open Sans"/>
                          <a:sym typeface="Open Sans"/>
                        </a:rPr>
                        <a:t>OOTD</a:t>
                      </a:r>
                      <a:endParaRPr sz="1200">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Open Sans"/>
                          <a:ea typeface="Open Sans"/>
                          <a:cs typeface="Open Sans"/>
                          <a:sym typeface="Open Sans"/>
                        </a:rPr>
                        <a:t>Dance trend</a:t>
                      </a:r>
                      <a:endParaRPr sz="1200">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Open Sans"/>
                          <a:ea typeface="Open Sans"/>
                          <a:cs typeface="Open Sans"/>
                          <a:sym typeface="Open Sans"/>
                        </a:rPr>
                        <a:t>Stitch</a:t>
                      </a:r>
                      <a:endParaRPr sz="1200">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Open Sans"/>
                          <a:ea typeface="Open Sans"/>
                          <a:cs typeface="Open Sans"/>
                          <a:sym typeface="Open Sans"/>
                        </a:rPr>
                        <a:t>A day with me!</a:t>
                      </a:r>
                      <a:endParaRPr sz="1200">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Open Sans"/>
                          <a:ea typeface="Open Sans"/>
                          <a:cs typeface="Open Sans"/>
                          <a:sym typeface="Open Sans"/>
                        </a:rPr>
                        <a:t>Giveaway</a:t>
                      </a:r>
                      <a:endParaRPr sz="1200">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460275">
                <a:tc>
                  <a:txBody>
                    <a:bodyPr/>
                    <a:lstStyle/>
                    <a:p>
                      <a:pPr indent="0" lvl="0" marL="0" rtl="0" algn="l">
                        <a:spcBef>
                          <a:spcPts val="0"/>
                        </a:spcBef>
                        <a:spcAft>
                          <a:spcPts val="0"/>
                        </a:spcAft>
                        <a:buNone/>
                      </a:pPr>
                      <a:r>
                        <a:rPr lang="en">
                          <a:solidFill>
                            <a:schemeClr val="dk1"/>
                          </a:solidFill>
                          <a:latin typeface="Reem Kufi"/>
                          <a:ea typeface="Reem Kufi"/>
                          <a:cs typeface="Reem Kufi"/>
                          <a:sym typeface="Reem Kufi"/>
                        </a:rPr>
                        <a:t>INSTAGRAM</a:t>
                      </a:r>
                      <a:endParaRPr>
                        <a:solidFill>
                          <a:schemeClr val="dk1"/>
                        </a:solidFill>
                        <a:latin typeface="Reem Kufi"/>
                        <a:ea typeface="Reem Kufi"/>
                        <a:cs typeface="Reem Kufi"/>
                        <a:sym typeface="Reem Kufi"/>
                      </a:endParaRPr>
                    </a:p>
                  </a:txBody>
                  <a:tcPr marT="0" marB="0" marR="91425" marL="91425"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Open Sans"/>
                          <a:ea typeface="Open Sans"/>
                          <a:cs typeface="Open Sans"/>
                          <a:sym typeface="Open Sans"/>
                        </a:rPr>
                        <a:t>Story</a:t>
                      </a:r>
                      <a:endParaRPr sz="1200">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Open Sans"/>
                          <a:ea typeface="Open Sans"/>
                          <a:cs typeface="Open Sans"/>
                          <a:sym typeface="Open Sans"/>
                        </a:rPr>
                        <a:t>Post</a:t>
                      </a:r>
                      <a:endParaRPr sz="1200">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Open Sans"/>
                          <a:ea typeface="Open Sans"/>
                          <a:cs typeface="Open Sans"/>
                          <a:sym typeface="Open Sans"/>
                        </a:rPr>
                        <a:t>-</a:t>
                      </a:r>
                      <a:endParaRPr sz="1200">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Open Sans"/>
                          <a:ea typeface="Open Sans"/>
                          <a:cs typeface="Open Sans"/>
                          <a:sym typeface="Open Sans"/>
                        </a:rPr>
                        <a:t>Reel</a:t>
                      </a:r>
                      <a:endParaRPr sz="1200">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Open Sans"/>
                          <a:ea typeface="Open Sans"/>
                          <a:cs typeface="Open Sans"/>
                          <a:sym typeface="Open Sans"/>
                        </a:rPr>
                        <a:t>Story</a:t>
                      </a:r>
                      <a:endParaRPr sz="1200">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460275">
                <a:tc>
                  <a:txBody>
                    <a:bodyPr/>
                    <a:lstStyle/>
                    <a:p>
                      <a:pPr indent="0" lvl="0" marL="0" rtl="0" algn="l">
                        <a:spcBef>
                          <a:spcPts val="0"/>
                        </a:spcBef>
                        <a:spcAft>
                          <a:spcPts val="0"/>
                        </a:spcAft>
                        <a:buNone/>
                      </a:pPr>
                      <a:r>
                        <a:rPr lang="en">
                          <a:solidFill>
                            <a:schemeClr val="dk1"/>
                          </a:solidFill>
                          <a:latin typeface="Reem Kufi"/>
                          <a:ea typeface="Reem Kufi"/>
                          <a:cs typeface="Reem Kufi"/>
                          <a:sym typeface="Reem Kufi"/>
                        </a:rPr>
                        <a:t>TWITTER</a:t>
                      </a:r>
                      <a:endParaRPr>
                        <a:solidFill>
                          <a:schemeClr val="dk1"/>
                        </a:solidFill>
                        <a:latin typeface="Reem Kufi"/>
                        <a:ea typeface="Reem Kufi"/>
                        <a:cs typeface="Reem Kufi"/>
                        <a:sym typeface="Reem Kufi"/>
                      </a:endParaRPr>
                    </a:p>
                  </a:txBody>
                  <a:tcPr marT="0" marB="0" marR="91425" marL="91425"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Open Sans"/>
                          <a:ea typeface="Open Sans"/>
                          <a:cs typeface="Open Sans"/>
                          <a:sym typeface="Open Sans"/>
                        </a:rPr>
                        <a:t>Answer FAQs</a:t>
                      </a:r>
                      <a:endParaRPr sz="1200">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Open Sans"/>
                          <a:ea typeface="Open Sans"/>
                          <a:cs typeface="Open Sans"/>
                          <a:sym typeface="Open Sans"/>
                        </a:rPr>
                        <a:t>History thread</a:t>
                      </a:r>
                      <a:endParaRPr sz="1200">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Open Sans"/>
                          <a:ea typeface="Open Sans"/>
                          <a:cs typeface="Open Sans"/>
                          <a:sym typeface="Open Sans"/>
                        </a:rPr>
                        <a:t>Fun facts</a:t>
                      </a:r>
                      <a:endParaRPr sz="1200">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Open Sans"/>
                          <a:ea typeface="Open Sans"/>
                          <a:cs typeface="Open Sans"/>
                          <a:sym typeface="Open Sans"/>
                        </a:rPr>
                        <a:t>Quotes</a:t>
                      </a:r>
                      <a:endParaRPr sz="1200">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Open Sans"/>
                          <a:ea typeface="Open Sans"/>
                          <a:cs typeface="Open Sans"/>
                          <a:sym typeface="Open Sans"/>
                        </a:rPr>
                        <a:t>-</a:t>
                      </a:r>
                      <a:endParaRPr sz="1200">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460275">
                <a:tc>
                  <a:txBody>
                    <a:bodyPr/>
                    <a:lstStyle/>
                    <a:p>
                      <a:pPr indent="0" lvl="0" marL="0" rtl="0" algn="l">
                        <a:spcBef>
                          <a:spcPts val="0"/>
                        </a:spcBef>
                        <a:spcAft>
                          <a:spcPts val="0"/>
                        </a:spcAft>
                        <a:buNone/>
                      </a:pPr>
                      <a:r>
                        <a:rPr lang="en">
                          <a:solidFill>
                            <a:schemeClr val="dk1"/>
                          </a:solidFill>
                          <a:latin typeface="Reem Kufi"/>
                          <a:ea typeface="Reem Kufi"/>
                          <a:cs typeface="Reem Kufi"/>
                          <a:sym typeface="Reem Kufi"/>
                        </a:rPr>
                        <a:t>PINTEREST</a:t>
                      </a:r>
                      <a:endParaRPr>
                        <a:solidFill>
                          <a:schemeClr val="dk1"/>
                        </a:solidFill>
                        <a:latin typeface="Reem Kufi"/>
                        <a:ea typeface="Reem Kufi"/>
                        <a:cs typeface="Reem Kufi"/>
                        <a:sym typeface="Reem Kufi"/>
                      </a:endParaRPr>
                    </a:p>
                  </a:txBody>
                  <a:tcPr marT="0" marB="0" marR="91425" marL="91425"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Open Sans"/>
                          <a:ea typeface="Open Sans"/>
                          <a:cs typeface="Open Sans"/>
                          <a:sym typeface="Open Sans"/>
                        </a:rPr>
                        <a:t>Vision board</a:t>
                      </a:r>
                      <a:endParaRPr sz="1200">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Open Sans"/>
                          <a:ea typeface="Open Sans"/>
                          <a:cs typeface="Open Sans"/>
                          <a:sym typeface="Open Sans"/>
                        </a:rPr>
                        <a:t>How it’s made</a:t>
                      </a:r>
                      <a:endParaRPr sz="1200">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Open Sans"/>
                          <a:ea typeface="Open Sans"/>
                          <a:cs typeface="Open Sans"/>
                          <a:sym typeface="Open Sans"/>
                        </a:rPr>
                        <a:t>Inspirations</a:t>
                      </a:r>
                      <a:endParaRPr sz="1200">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Open Sans"/>
                          <a:ea typeface="Open Sans"/>
                          <a:cs typeface="Open Sans"/>
                          <a:sym typeface="Open Sans"/>
                        </a:rPr>
                        <a:t>-</a:t>
                      </a:r>
                      <a:endParaRPr sz="1200">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Open Sans"/>
                          <a:ea typeface="Open Sans"/>
                          <a:cs typeface="Open Sans"/>
                          <a:sym typeface="Open Sans"/>
                        </a:rPr>
                        <a:t>Tips</a:t>
                      </a:r>
                      <a:endParaRPr sz="1200">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460275">
                <a:tc>
                  <a:txBody>
                    <a:bodyPr/>
                    <a:lstStyle/>
                    <a:p>
                      <a:pPr indent="0" lvl="0" marL="0" rtl="0" algn="l">
                        <a:spcBef>
                          <a:spcPts val="0"/>
                        </a:spcBef>
                        <a:spcAft>
                          <a:spcPts val="0"/>
                        </a:spcAft>
                        <a:buNone/>
                      </a:pPr>
                      <a:r>
                        <a:rPr lang="en">
                          <a:solidFill>
                            <a:schemeClr val="dk1"/>
                          </a:solidFill>
                          <a:latin typeface="Reem Kufi"/>
                          <a:ea typeface="Reem Kufi"/>
                          <a:cs typeface="Reem Kufi"/>
                          <a:sym typeface="Reem Kufi"/>
                        </a:rPr>
                        <a:t>EMAIL</a:t>
                      </a:r>
                      <a:endParaRPr>
                        <a:solidFill>
                          <a:schemeClr val="dk1"/>
                        </a:solidFill>
                        <a:latin typeface="Reem Kufi"/>
                        <a:ea typeface="Reem Kufi"/>
                        <a:cs typeface="Reem Kufi"/>
                        <a:sym typeface="Reem Kufi"/>
                      </a:endParaRPr>
                    </a:p>
                  </a:txBody>
                  <a:tcPr marT="0" marB="0" marR="91425" marL="91425"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Open Sans"/>
                          <a:ea typeface="Open Sans"/>
                          <a:cs typeface="Open Sans"/>
                          <a:sym typeface="Open Sans"/>
                        </a:rPr>
                        <a:t>-</a:t>
                      </a:r>
                      <a:endParaRPr sz="1200">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Open Sans"/>
                          <a:ea typeface="Open Sans"/>
                          <a:cs typeface="Open Sans"/>
                          <a:sym typeface="Open Sans"/>
                        </a:rPr>
                        <a:t>Why premium?</a:t>
                      </a:r>
                      <a:endParaRPr sz="1200">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Open Sans"/>
                          <a:ea typeface="Open Sans"/>
                          <a:cs typeface="Open Sans"/>
                          <a:sym typeface="Open Sans"/>
                        </a:rPr>
                        <a:t>-</a:t>
                      </a:r>
                      <a:endParaRPr sz="1200">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Open Sans"/>
                          <a:ea typeface="Open Sans"/>
                          <a:cs typeface="Open Sans"/>
                          <a:sym typeface="Open Sans"/>
                        </a:rPr>
                        <a:t>Special event</a:t>
                      </a:r>
                      <a:endParaRPr sz="1200">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Open Sans"/>
                          <a:ea typeface="Open Sans"/>
                          <a:cs typeface="Open Sans"/>
                          <a:sym typeface="Open Sans"/>
                        </a:rPr>
                        <a:t>Free topic</a:t>
                      </a:r>
                      <a:endParaRPr sz="1200">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532825">
                <a:tc>
                  <a:txBody>
                    <a:bodyPr/>
                    <a:lstStyle/>
                    <a:p>
                      <a:pPr indent="0" lvl="0" marL="0" rtl="0" algn="l">
                        <a:spcBef>
                          <a:spcPts val="0"/>
                        </a:spcBef>
                        <a:spcAft>
                          <a:spcPts val="0"/>
                        </a:spcAft>
                        <a:buNone/>
                      </a:pPr>
                      <a:r>
                        <a:rPr lang="en">
                          <a:solidFill>
                            <a:schemeClr val="dk1"/>
                          </a:solidFill>
                          <a:latin typeface="Reem Kufi"/>
                          <a:ea typeface="Reem Kufi"/>
                          <a:cs typeface="Reem Kufi"/>
                          <a:sym typeface="Reem Kufi"/>
                        </a:rPr>
                        <a:t>FACEBOOK</a:t>
                      </a:r>
                      <a:endParaRPr>
                        <a:solidFill>
                          <a:schemeClr val="dk1"/>
                        </a:solidFill>
                        <a:latin typeface="Reem Kufi"/>
                        <a:ea typeface="Reem Kufi"/>
                        <a:cs typeface="Reem Kufi"/>
                        <a:sym typeface="Reem Kufi"/>
                      </a:endParaRPr>
                    </a:p>
                  </a:txBody>
                  <a:tcPr marT="0" marB="0" marR="91425" marL="91425"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Open Sans"/>
                          <a:ea typeface="Open Sans"/>
                          <a:cs typeface="Open Sans"/>
                          <a:sym typeface="Open Sans"/>
                        </a:rPr>
                        <a:t>Our company</a:t>
                      </a:r>
                      <a:endParaRPr sz="1200">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Open Sans"/>
                          <a:ea typeface="Open Sans"/>
                          <a:cs typeface="Open Sans"/>
                          <a:sym typeface="Open Sans"/>
                        </a:rPr>
                        <a:t>-</a:t>
                      </a:r>
                      <a:endParaRPr sz="1200">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Open Sans"/>
                          <a:ea typeface="Open Sans"/>
                          <a:cs typeface="Open Sans"/>
                          <a:sym typeface="Open Sans"/>
                        </a:rPr>
                        <a:t>Product placement</a:t>
                      </a:r>
                      <a:endParaRPr sz="1200">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Open Sans"/>
                          <a:ea typeface="Open Sans"/>
                          <a:cs typeface="Open Sans"/>
                          <a:sym typeface="Open Sans"/>
                        </a:rPr>
                        <a:t>Corporate video</a:t>
                      </a:r>
                      <a:endParaRPr sz="1200">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Open Sans"/>
                          <a:ea typeface="Open Sans"/>
                          <a:cs typeface="Open Sans"/>
                          <a:sym typeface="Open Sans"/>
                        </a:rPr>
                        <a:t>-</a:t>
                      </a:r>
                      <a:endParaRPr sz="1200">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r>
            </a:tbl>
          </a:graphicData>
        </a:graphic>
      </p:graphicFrame>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94" name="Shape 794"/>
        <p:cNvGrpSpPr/>
        <p:nvPr/>
      </p:nvGrpSpPr>
      <p:grpSpPr>
        <a:xfrm>
          <a:off x="0" y="0"/>
          <a:ext cx="0" cy="0"/>
          <a:chOff x="0" y="0"/>
          <a:chExt cx="0" cy="0"/>
        </a:xfrm>
      </p:grpSpPr>
      <p:sp>
        <p:nvSpPr>
          <p:cNvPr id="795" name="Google Shape;795;p79"/>
          <p:cNvSpPr txBox="1"/>
          <p:nvPr>
            <p:ph type="title"/>
          </p:nvPr>
        </p:nvSpPr>
        <p:spPr>
          <a:xfrm>
            <a:off x="720000" y="749825"/>
            <a:ext cx="3638100" cy="1601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THIS IS WHAT YOUR PAGE WILL LOOK LIKE</a:t>
            </a:r>
            <a:endParaRPr/>
          </a:p>
        </p:txBody>
      </p:sp>
      <p:sp>
        <p:nvSpPr>
          <p:cNvPr id="796" name="Google Shape;796;p79"/>
          <p:cNvSpPr txBox="1"/>
          <p:nvPr>
            <p:ph idx="4294967295" type="subTitle"/>
          </p:nvPr>
        </p:nvSpPr>
        <p:spPr>
          <a:xfrm>
            <a:off x="701550" y="2350900"/>
            <a:ext cx="3638100" cy="1760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Remember that </a:t>
            </a:r>
            <a:r>
              <a:rPr lang="en"/>
              <a:t>web pages</a:t>
            </a:r>
            <a:r>
              <a:rPr lang="en"/>
              <a:t> must be optimized to work on phones, since 80% of people only visit websites from their smartphones</a:t>
            </a:r>
            <a:endParaRPr/>
          </a:p>
          <a:p>
            <a:pPr indent="0" lvl="0" marL="0" rtl="0" algn="l">
              <a:spcBef>
                <a:spcPts val="0"/>
              </a:spcBef>
              <a:spcAft>
                <a:spcPts val="0"/>
              </a:spcAft>
              <a:buNone/>
            </a:pPr>
            <a:r>
              <a:t/>
            </a:r>
            <a:endParaRPr/>
          </a:p>
          <a:p>
            <a:pPr indent="-304800" lvl="0" marL="457200" rtl="0" algn="l">
              <a:spcBef>
                <a:spcPts val="0"/>
              </a:spcBef>
              <a:spcAft>
                <a:spcPts val="0"/>
              </a:spcAft>
              <a:buSzPts val="1200"/>
              <a:buChar char="●"/>
            </a:pPr>
            <a:r>
              <a:rPr lang="en"/>
              <a:t>Your brand name should be the first thing they see</a:t>
            </a:r>
            <a:endParaRPr/>
          </a:p>
          <a:p>
            <a:pPr indent="-304800" lvl="0" marL="457200" rtl="0" algn="l">
              <a:spcBef>
                <a:spcPts val="0"/>
              </a:spcBef>
              <a:spcAft>
                <a:spcPts val="0"/>
              </a:spcAft>
              <a:buSzPts val="1200"/>
              <a:buChar char="●"/>
            </a:pPr>
            <a:r>
              <a:rPr lang="en"/>
              <a:t>Put your best product on the front page</a:t>
            </a:r>
            <a:endParaRPr/>
          </a:p>
          <a:p>
            <a:pPr indent="-304800" lvl="0" marL="457200" rtl="0" algn="l">
              <a:spcBef>
                <a:spcPts val="0"/>
              </a:spcBef>
              <a:spcAft>
                <a:spcPts val="0"/>
              </a:spcAft>
              <a:buSzPts val="1200"/>
              <a:buChar char="●"/>
            </a:pPr>
            <a:r>
              <a:rPr lang="en"/>
              <a:t>Your audience should have a way of engaging with your content</a:t>
            </a:r>
            <a:endParaRPr/>
          </a:p>
        </p:txBody>
      </p:sp>
      <p:grpSp>
        <p:nvGrpSpPr>
          <p:cNvPr id="797" name="Google Shape;797;p79"/>
          <p:cNvGrpSpPr/>
          <p:nvPr/>
        </p:nvGrpSpPr>
        <p:grpSpPr>
          <a:xfrm>
            <a:off x="4559320" y="535000"/>
            <a:ext cx="1985469" cy="4073747"/>
            <a:chOff x="4940320" y="535000"/>
            <a:chExt cx="1985469" cy="4073747"/>
          </a:xfrm>
        </p:grpSpPr>
        <p:sp>
          <p:nvSpPr>
            <p:cNvPr id="798" name="Google Shape;798;p79"/>
            <p:cNvSpPr/>
            <p:nvPr/>
          </p:nvSpPr>
          <p:spPr>
            <a:xfrm>
              <a:off x="4940475" y="535000"/>
              <a:ext cx="1985211" cy="4073747"/>
            </a:xfrm>
            <a:custGeom>
              <a:rect b="b" l="l" r="r" t="t"/>
              <a:pathLst>
                <a:path extrusionOk="0" h="207289" w="101080">
                  <a:moveTo>
                    <a:pt x="1" y="0"/>
                  </a:moveTo>
                  <a:lnTo>
                    <a:pt x="1" y="207289"/>
                  </a:lnTo>
                  <a:lnTo>
                    <a:pt x="101079" y="207289"/>
                  </a:lnTo>
                  <a:lnTo>
                    <a:pt x="101079" y="0"/>
                  </a:lnTo>
                  <a:close/>
                </a:path>
              </a:pathLst>
            </a:custGeom>
            <a:solidFill>
              <a:srgbClr val="FFFBF5">
                <a:alpha val="37970"/>
              </a:srgbClr>
            </a:solidFill>
            <a:ln>
              <a:noFill/>
            </a:ln>
            <a:effectLst>
              <a:outerShdw blurRad="57150" rotWithShape="0" algn="bl" dir="1800000" dist="38100">
                <a:schemeClr val="dk2">
                  <a:alpha val="17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79"/>
            <p:cNvSpPr/>
            <p:nvPr/>
          </p:nvSpPr>
          <p:spPr>
            <a:xfrm>
              <a:off x="4940325" y="4317000"/>
              <a:ext cx="1985464" cy="291401"/>
            </a:xfrm>
            <a:custGeom>
              <a:rect b="b" l="l" r="r" t="t"/>
              <a:pathLst>
                <a:path extrusionOk="0" h="14875" w="101080">
                  <a:moveTo>
                    <a:pt x="1" y="0"/>
                  </a:moveTo>
                  <a:lnTo>
                    <a:pt x="1" y="14875"/>
                  </a:lnTo>
                  <a:lnTo>
                    <a:pt x="101079" y="14875"/>
                  </a:lnTo>
                  <a:lnTo>
                    <a:pt x="10107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79"/>
            <p:cNvSpPr/>
            <p:nvPr/>
          </p:nvSpPr>
          <p:spPr>
            <a:xfrm>
              <a:off x="4945413" y="535000"/>
              <a:ext cx="1980157" cy="291401"/>
            </a:xfrm>
            <a:custGeom>
              <a:rect b="b" l="l" r="r" t="t"/>
              <a:pathLst>
                <a:path extrusionOk="0" h="14875" w="101080">
                  <a:moveTo>
                    <a:pt x="1" y="0"/>
                  </a:moveTo>
                  <a:lnTo>
                    <a:pt x="1" y="14875"/>
                  </a:lnTo>
                  <a:lnTo>
                    <a:pt x="101079" y="14875"/>
                  </a:lnTo>
                  <a:lnTo>
                    <a:pt x="10107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79"/>
            <p:cNvSpPr/>
            <p:nvPr/>
          </p:nvSpPr>
          <p:spPr>
            <a:xfrm>
              <a:off x="4940320" y="1371650"/>
              <a:ext cx="1985251" cy="20"/>
            </a:xfrm>
            <a:custGeom>
              <a:rect b="b" l="l" r="r" t="t"/>
              <a:pathLst>
                <a:path extrusionOk="0" fill="none" h="1" w="101340">
                  <a:moveTo>
                    <a:pt x="0" y="0"/>
                  </a:moveTo>
                  <a:lnTo>
                    <a:pt x="101339" y="0"/>
                  </a:lnTo>
                </a:path>
              </a:pathLst>
            </a:custGeom>
            <a:noFill/>
            <a:ln cap="flat" cmpd="sng" w="3250">
              <a:solidFill>
                <a:srgbClr val="EDEDED"/>
              </a:solidFill>
              <a:prstDash val="solid"/>
              <a:miter lim="43493"/>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79"/>
            <p:cNvSpPr/>
            <p:nvPr/>
          </p:nvSpPr>
          <p:spPr>
            <a:xfrm>
              <a:off x="4945413" y="4316988"/>
              <a:ext cx="1980157" cy="20"/>
            </a:xfrm>
            <a:custGeom>
              <a:rect b="b" l="l" r="r" t="t"/>
              <a:pathLst>
                <a:path extrusionOk="0" fill="none" h="1" w="101080">
                  <a:moveTo>
                    <a:pt x="1" y="0"/>
                  </a:moveTo>
                  <a:lnTo>
                    <a:pt x="101079" y="0"/>
                  </a:lnTo>
                </a:path>
              </a:pathLst>
            </a:custGeom>
            <a:noFill/>
            <a:ln cap="flat" cmpd="sng" w="3250">
              <a:solidFill>
                <a:srgbClr val="BCBCBC"/>
              </a:solidFill>
              <a:prstDash val="solid"/>
              <a:miter lim="43493"/>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79"/>
            <p:cNvSpPr/>
            <p:nvPr/>
          </p:nvSpPr>
          <p:spPr>
            <a:xfrm>
              <a:off x="6264308" y="4398772"/>
              <a:ext cx="131233" cy="103964"/>
            </a:xfrm>
            <a:custGeom>
              <a:rect b="b" l="l" r="r" t="t"/>
              <a:pathLst>
                <a:path extrusionOk="0" fill="none" h="5307" w="6699">
                  <a:moveTo>
                    <a:pt x="4915" y="0"/>
                  </a:moveTo>
                  <a:cubicBezTo>
                    <a:pt x="3654" y="0"/>
                    <a:pt x="3349" y="957"/>
                    <a:pt x="3349" y="957"/>
                  </a:cubicBezTo>
                  <a:cubicBezTo>
                    <a:pt x="3349" y="957"/>
                    <a:pt x="3045" y="0"/>
                    <a:pt x="1784" y="0"/>
                  </a:cubicBezTo>
                  <a:cubicBezTo>
                    <a:pt x="87" y="0"/>
                    <a:pt x="0" y="1784"/>
                    <a:pt x="522" y="2610"/>
                  </a:cubicBezTo>
                  <a:cubicBezTo>
                    <a:pt x="1001" y="3393"/>
                    <a:pt x="3349" y="5307"/>
                    <a:pt x="3349" y="5307"/>
                  </a:cubicBezTo>
                  <a:cubicBezTo>
                    <a:pt x="3349" y="5307"/>
                    <a:pt x="5698" y="3393"/>
                    <a:pt x="6176" y="2610"/>
                  </a:cubicBezTo>
                  <a:cubicBezTo>
                    <a:pt x="6698" y="1784"/>
                    <a:pt x="6611" y="0"/>
                    <a:pt x="4915" y="0"/>
                  </a:cubicBezTo>
                  <a:close/>
                </a:path>
              </a:pathLst>
            </a:custGeom>
            <a:noFill/>
            <a:ln cap="rnd" cmpd="sng" w="6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4" name="Google Shape;804;p79"/>
            <p:cNvGrpSpPr/>
            <p:nvPr/>
          </p:nvGrpSpPr>
          <p:grpSpPr>
            <a:xfrm>
              <a:off x="5472876" y="4385325"/>
              <a:ext cx="126963" cy="127825"/>
              <a:chOff x="1793000" y="5151750"/>
              <a:chExt cx="162025" cy="163125"/>
            </a:xfrm>
          </p:grpSpPr>
          <p:sp>
            <p:nvSpPr>
              <p:cNvPr id="805" name="Google Shape;805;p79"/>
              <p:cNvSpPr/>
              <p:nvPr/>
            </p:nvSpPr>
            <p:spPr>
              <a:xfrm>
                <a:off x="1793000" y="5151750"/>
                <a:ext cx="137025" cy="138125"/>
              </a:xfrm>
              <a:custGeom>
                <a:rect b="b" l="l" r="r" t="t"/>
                <a:pathLst>
                  <a:path extrusionOk="0" fill="none" h="5525" w="5481">
                    <a:moveTo>
                      <a:pt x="4524" y="1001"/>
                    </a:moveTo>
                    <a:cubicBezTo>
                      <a:pt x="5480" y="1958"/>
                      <a:pt x="5480" y="3567"/>
                      <a:pt x="4524" y="4524"/>
                    </a:cubicBezTo>
                    <a:cubicBezTo>
                      <a:pt x="3523" y="5524"/>
                      <a:pt x="1957" y="5524"/>
                      <a:pt x="957" y="4524"/>
                    </a:cubicBezTo>
                    <a:cubicBezTo>
                      <a:pt x="0" y="3567"/>
                      <a:pt x="0" y="1958"/>
                      <a:pt x="957" y="1001"/>
                    </a:cubicBezTo>
                    <a:cubicBezTo>
                      <a:pt x="1914" y="1"/>
                      <a:pt x="3523" y="1"/>
                      <a:pt x="4524" y="1001"/>
                    </a:cubicBezTo>
                    <a:close/>
                  </a:path>
                </a:pathLst>
              </a:custGeom>
              <a:noFill/>
              <a:ln cap="rnd" cmpd="sng" w="6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79"/>
              <p:cNvSpPr/>
              <p:nvPr/>
            </p:nvSpPr>
            <p:spPr>
              <a:xfrm>
                <a:off x="1906075" y="5264825"/>
                <a:ext cx="48950" cy="50050"/>
              </a:xfrm>
              <a:custGeom>
                <a:rect b="b" l="l" r="r" t="t"/>
                <a:pathLst>
                  <a:path extrusionOk="0" fill="none" h="2002" w="1958">
                    <a:moveTo>
                      <a:pt x="1" y="1"/>
                    </a:moveTo>
                    <a:lnTo>
                      <a:pt x="1958" y="2002"/>
                    </a:lnTo>
                  </a:path>
                </a:pathLst>
              </a:custGeom>
              <a:noFill/>
              <a:ln cap="rnd" cmpd="sng" w="6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 name="Google Shape;807;p79"/>
            <p:cNvGrpSpPr/>
            <p:nvPr/>
          </p:nvGrpSpPr>
          <p:grpSpPr>
            <a:xfrm>
              <a:off x="5873315" y="4390438"/>
              <a:ext cx="121027" cy="117599"/>
              <a:chOff x="2304025" y="5158275"/>
              <a:chExt cx="154450" cy="150075"/>
            </a:xfrm>
          </p:grpSpPr>
          <p:sp>
            <p:nvSpPr>
              <p:cNvPr id="808" name="Google Shape;808;p79"/>
              <p:cNvSpPr/>
              <p:nvPr/>
            </p:nvSpPr>
            <p:spPr>
              <a:xfrm>
                <a:off x="2380150" y="5187625"/>
                <a:ext cx="1125" cy="94625"/>
              </a:xfrm>
              <a:custGeom>
                <a:rect b="b" l="l" r="r" t="t"/>
                <a:pathLst>
                  <a:path extrusionOk="0" fill="none" h="3785" w="45">
                    <a:moveTo>
                      <a:pt x="1" y="1"/>
                    </a:moveTo>
                    <a:cubicBezTo>
                      <a:pt x="1" y="1"/>
                      <a:pt x="44" y="3785"/>
                      <a:pt x="1" y="3741"/>
                    </a:cubicBezTo>
                  </a:path>
                </a:pathLst>
              </a:custGeom>
              <a:noFill/>
              <a:ln cap="rnd" cmpd="sng" w="6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79"/>
              <p:cNvSpPr/>
              <p:nvPr/>
            </p:nvSpPr>
            <p:spPr>
              <a:xfrm>
                <a:off x="2332300" y="5233300"/>
                <a:ext cx="94625" cy="1125"/>
              </a:xfrm>
              <a:custGeom>
                <a:rect b="b" l="l" r="r" t="t"/>
                <a:pathLst>
                  <a:path extrusionOk="0" fill="none" h="45" w="3785">
                    <a:moveTo>
                      <a:pt x="3785" y="1"/>
                    </a:moveTo>
                    <a:cubicBezTo>
                      <a:pt x="3785" y="1"/>
                      <a:pt x="1" y="44"/>
                      <a:pt x="44" y="1"/>
                    </a:cubicBezTo>
                  </a:path>
                </a:pathLst>
              </a:custGeom>
              <a:noFill/>
              <a:ln cap="rnd" cmpd="sng" w="6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79"/>
              <p:cNvSpPr/>
              <p:nvPr/>
            </p:nvSpPr>
            <p:spPr>
              <a:xfrm>
                <a:off x="2304025" y="5158275"/>
                <a:ext cx="154450" cy="150075"/>
              </a:xfrm>
              <a:custGeom>
                <a:rect b="b" l="l" r="r" t="t"/>
                <a:pathLst>
                  <a:path extrusionOk="0" fill="none" h="6003" w="6178">
                    <a:moveTo>
                      <a:pt x="1480" y="1"/>
                    </a:moveTo>
                    <a:lnTo>
                      <a:pt x="4698" y="1"/>
                    </a:lnTo>
                    <a:cubicBezTo>
                      <a:pt x="5525" y="1"/>
                      <a:pt x="6177" y="653"/>
                      <a:pt x="6177" y="1479"/>
                    </a:cubicBezTo>
                    <a:lnTo>
                      <a:pt x="6177" y="4567"/>
                    </a:lnTo>
                    <a:cubicBezTo>
                      <a:pt x="6177" y="5350"/>
                      <a:pt x="5525" y="6003"/>
                      <a:pt x="4698" y="6003"/>
                    </a:cubicBezTo>
                    <a:lnTo>
                      <a:pt x="1480" y="6003"/>
                    </a:lnTo>
                    <a:cubicBezTo>
                      <a:pt x="653" y="6003"/>
                      <a:pt x="1" y="5350"/>
                      <a:pt x="1" y="4567"/>
                    </a:cubicBezTo>
                    <a:lnTo>
                      <a:pt x="1" y="1479"/>
                    </a:lnTo>
                    <a:cubicBezTo>
                      <a:pt x="1" y="653"/>
                      <a:pt x="653" y="1"/>
                      <a:pt x="1480" y="1"/>
                    </a:cubicBezTo>
                    <a:close/>
                  </a:path>
                </a:pathLst>
              </a:custGeom>
              <a:noFill/>
              <a:ln cap="rnd" cmpd="sng" w="6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1" name="Google Shape;811;p79"/>
            <p:cNvSpPr/>
            <p:nvPr/>
          </p:nvSpPr>
          <p:spPr>
            <a:xfrm>
              <a:off x="5083438" y="4390251"/>
              <a:ext cx="116756" cy="119303"/>
            </a:xfrm>
            <a:custGeom>
              <a:rect b="b" l="l" r="r" t="t"/>
              <a:pathLst>
                <a:path extrusionOk="0" h="6090" w="5960">
                  <a:moveTo>
                    <a:pt x="2958" y="1"/>
                  </a:moveTo>
                  <a:lnTo>
                    <a:pt x="1" y="2784"/>
                  </a:lnTo>
                  <a:lnTo>
                    <a:pt x="1" y="6090"/>
                  </a:lnTo>
                  <a:lnTo>
                    <a:pt x="2045" y="6090"/>
                  </a:lnTo>
                  <a:lnTo>
                    <a:pt x="2045" y="4480"/>
                  </a:lnTo>
                  <a:cubicBezTo>
                    <a:pt x="2045" y="3958"/>
                    <a:pt x="2480" y="3567"/>
                    <a:pt x="2958" y="3567"/>
                  </a:cubicBezTo>
                  <a:cubicBezTo>
                    <a:pt x="3480" y="3567"/>
                    <a:pt x="3872" y="3958"/>
                    <a:pt x="3872" y="4480"/>
                  </a:cubicBezTo>
                  <a:lnTo>
                    <a:pt x="3872" y="6090"/>
                  </a:lnTo>
                  <a:lnTo>
                    <a:pt x="5959" y="6090"/>
                  </a:lnTo>
                  <a:lnTo>
                    <a:pt x="5959" y="2784"/>
                  </a:lnTo>
                  <a:lnTo>
                    <a:pt x="2958" y="1"/>
                  </a:lnTo>
                  <a:close/>
                </a:path>
              </a:pathLst>
            </a:custGeom>
            <a:solidFill>
              <a:schemeClr val="accent1"/>
            </a:solidFill>
            <a:ln cap="rnd" cmpd="sng" w="108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2" name="Google Shape;812;p79"/>
            <p:cNvGrpSpPr/>
            <p:nvPr/>
          </p:nvGrpSpPr>
          <p:grpSpPr>
            <a:xfrm>
              <a:off x="6671686" y="4391300"/>
              <a:ext cx="111624" cy="120145"/>
              <a:chOff x="3322875" y="5159375"/>
              <a:chExt cx="142450" cy="153325"/>
            </a:xfrm>
          </p:grpSpPr>
          <p:sp>
            <p:nvSpPr>
              <p:cNvPr id="813" name="Google Shape;813;p79"/>
              <p:cNvSpPr/>
              <p:nvPr/>
            </p:nvSpPr>
            <p:spPr>
              <a:xfrm>
                <a:off x="3355475" y="5159375"/>
                <a:ext cx="77225" cy="77225"/>
              </a:xfrm>
              <a:custGeom>
                <a:rect b="b" l="l" r="r" t="t"/>
                <a:pathLst>
                  <a:path extrusionOk="0" fill="none" h="3089" w="3089">
                    <a:moveTo>
                      <a:pt x="3089" y="1566"/>
                    </a:moveTo>
                    <a:cubicBezTo>
                      <a:pt x="3089" y="2392"/>
                      <a:pt x="2393" y="3088"/>
                      <a:pt x="1523" y="3088"/>
                    </a:cubicBezTo>
                    <a:cubicBezTo>
                      <a:pt x="697" y="3088"/>
                      <a:pt x="1" y="2392"/>
                      <a:pt x="1" y="1566"/>
                    </a:cubicBezTo>
                    <a:cubicBezTo>
                      <a:pt x="1" y="696"/>
                      <a:pt x="697" y="0"/>
                      <a:pt x="1523" y="0"/>
                    </a:cubicBezTo>
                    <a:cubicBezTo>
                      <a:pt x="2393" y="0"/>
                      <a:pt x="3089" y="696"/>
                      <a:pt x="3089" y="1566"/>
                    </a:cubicBezTo>
                    <a:close/>
                  </a:path>
                </a:pathLst>
              </a:custGeom>
              <a:noFill/>
              <a:ln cap="rnd" cmpd="sng" w="6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79"/>
              <p:cNvSpPr/>
              <p:nvPr/>
            </p:nvSpPr>
            <p:spPr>
              <a:xfrm>
                <a:off x="3322875" y="5258300"/>
                <a:ext cx="142450" cy="54400"/>
              </a:xfrm>
              <a:custGeom>
                <a:rect b="b" l="l" r="r" t="t"/>
                <a:pathLst>
                  <a:path extrusionOk="0" fill="none" h="2176" w="5698">
                    <a:moveTo>
                      <a:pt x="0" y="2176"/>
                    </a:moveTo>
                    <a:lnTo>
                      <a:pt x="0" y="1697"/>
                    </a:lnTo>
                    <a:cubicBezTo>
                      <a:pt x="0" y="740"/>
                      <a:pt x="783" y="1"/>
                      <a:pt x="1696" y="1"/>
                    </a:cubicBezTo>
                    <a:lnTo>
                      <a:pt x="4001" y="1"/>
                    </a:lnTo>
                    <a:cubicBezTo>
                      <a:pt x="4915" y="1"/>
                      <a:pt x="5698" y="740"/>
                      <a:pt x="5698" y="1697"/>
                    </a:cubicBezTo>
                    <a:lnTo>
                      <a:pt x="5698" y="2176"/>
                    </a:lnTo>
                  </a:path>
                </a:pathLst>
              </a:custGeom>
              <a:noFill/>
              <a:ln cap="rnd" cmpd="sng" w="6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 name="Google Shape;815;p79"/>
            <p:cNvGrpSpPr/>
            <p:nvPr/>
          </p:nvGrpSpPr>
          <p:grpSpPr>
            <a:xfrm>
              <a:off x="6716841" y="639796"/>
              <a:ext cx="125258" cy="103122"/>
              <a:chOff x="3380500" y="371850"/>
              <a:chExt cx="159850" cy="131600"/>
            </a:xfrm>
          </p:grpSpPr>
          <p:sp>
            <p:nvSpPr>
              <p:cNvPr id="816" name="Google Shape;816;p79"/>
              <p:cNvSpPr/>
              <p:nvPr/>
            </p:nvSpPr>
            <p:spPr>
              <a:xfrm>
                <a:off x="3380500" y="371850"/>
                <a:ext cx="159850" cy="131600"/>
              </a:xfrm>
              <a:custGeom>
                <a:rect b="b" l="l" r="r" t="t"/>
                <a:pathLst>
                  <a:path extrusionOk="0" fill="none" h="5264" w="6394">
                    <a:moveTo>
                      <a:pt x="0" y="175"/>
                    </a:moveTo>
                    <a:lnTo>
                      <a:pt x="1957" y="2393"/>
                    </a:lnTo>
                    <a:lnTo>
                      <a:pt x="2697" y="5263"/>
                    </a:lnTo>
                    <a:lnTo>
                      <a:pt x="6394" y="1"/>
                    </a:lnTo>
                    <a:close/>
                  </a:path>
                </a:pathLst>
              </a:custGeom>
              <a:noFill/>
              <a:ln cap="rnd" cmpd="sng" w="6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79"/>
              <p:cNvSpPr/>
              <p:nvPr/>
            </p:nvSpPr>
            <p:spPr>
              <a:xfrm>
                <a:off x="3429425" y="377300"/>
                <a:ext cx="100050" cy="54375"/>
              </a:xfrm>
              <a:custGeom>
                <a:rect b="b" l="l" r="r" t="t"/>
                <a:pathLst>
                  <a:path extrusionOk="0" fill="none" h="2175" w="4002">
                    <a:moveTo>
                      <a:pt x="0" y="2175"/>
                    </a:moveTo>
                    <a:lnTo>
                      <a:pt x="4002" y="0"/>
                    </a:lnTo>
                  </a:path>
                </a:pathLst>
              </a:custGeom>
              <a:noFill/>
              <a:ln cap="rnd" cmpd="sng" w="6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 name="Google Shape;818;p79"/>
            <p:cNvGrpSpPr/>
            <p:nvPr/>
          </p:nvGrpSpPr>
          <p:grpSpPr>
            <a:xfrm>
              <a:off x="5028104" y="638953"/>
              <a:ext cx="118461" cy="103964"/>
              <a:chOff x="1225400" y="370775"/>
              <a:chExt cx="151175" cy="132675"/>
            </a:xfrm>
          </p:grpSpPr>
          <p:sp>
            <p:nvSpPr>
              <p:cNvPr id="819" name="Google Shape;819;p79"/>
              <p:cNvSpPr/>
              <p:nvPr/>
            </p:nvSpPr>
            <p:spPr>
              <a:xfrm>
                <a:off x="1225400" y="370775"/>
                <a:ext cx="151175" cy="132675"/>
              </a:xfrm>
              <a:custGeom>
                <a:rect b="b" l="l" r="r" t="t"/>
                <a:pathLst>
                  <a:path extrusionOk="0" fill="none" h="5307" w="6047">
                    <a:moveTo>
                      <a:pt x="6046" y="1218"/>
                    </a:moveTo>
                    <a:lnTo>
                      <a:pt x="6046" y="4741"/>
                    </a:lnTo>
                    <a:cubicBezTo>
                      <a:pt x="6046" y="5045"/>
                      <a:pt x="5829" y="5306"/>
                      <a:pt x="5524" y="5306"/>
                    </a:cubicBezTo>
                    <a:lnTo>
                      <a:pt x="566" y="5306"/>
                    </a:lnTo>
                    <a:cubicBezTo>
                      <a:pt x="262" y="5306"/>
                      <a:pt x="1" y="5045"/>
                      <a:pt x="1" y="4741"/>
                    </a:cubicBezTo>
                    <a:lnTo>
                      <a:pt x="1" y="1218"/>
                    </a:lnTo>
                    <a:cubicBezTo>
                      <a:pt x="1" y="914"/>
                      <a:pt x="262" y="696"/>
                      <a:pt x="566" y="696"/>
                    </a:cubicBezTo>
                    <a:lnTo>
                      <a:pt x="1262" y="696"/>
                    </a:lnTo>
                    <a:lnTo>
                      <a:pt x="1349" y="435"/>
                    </a:lnTo>
                    <a:cubicBezTo>
                      <a:pt x="1393" y="174"/>
                      <a:pt x="1610" y="0"/>
                      <a:pt x="1784" y="0"/>
                    </a:cubicBezTo>
                    <a:lnTo>
                      <a:pt x="4263" y="0"/>
                    </a:lnTo>
                    <a:cubicBezTo>
                      <a:pt x="4481" y="0"/>
                      <a:pt x="4655" y="174"/>
                      <a:pt x="4742" y="435"/>
                    </a:cubicBezTo>
                    <a:lnTo>
                      <a:pt x="4829" y="696"/>
                    </a:lnTo>
                    <a:lnTo>
                      <a:pt x="5524" y="696"/>
                    </a:lnTo>
                    <a:cubicBezTo>
                      <a:pt x="5829" y="696"/>
                      <a:pt x="6046" y="914"/>
                      <a:pt x="6046" y="1218"/>
                    </a:cubicBezTo>
                    <a:close/>
                  </a:path>
                </a:pathLst>
              </a:custGeom>
              <a:noFill/>
              <a:ln cap="rnd" cmpd="sng" w="6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79"/>
              <p:cNvSpPr/>
              <p:nvPr/>
            </p:nvSpPr>
            <p:spPr>
              <a:xfrm>
                <a:off x="1267825" y="407725"/>
                <a:ext cx="67425" cy="67450"/>
              </a:xfrm>
              <a:custGeom>
                <a:rect b="b" l="l" r="r" t="t"/>
                <a:pathLst>
                  <a:path extrusionOk="0" fill="none" h="2698" w="2697">
                    <a:moveTo>
                      <a:pt x="2697" y="1349"/>
                    </a:moveTo>
                    <a:cubicBezTo>
                      <a:pt x="2697" y="2089"/>
                      <a:pt x="2088" y="2698"/>
                      <a:pt x="1348" y="2698"/>
                    </a:cubicBezTo>
                    <a:cubicBezTo>
                      <a:pt x="609" y="2698"/>
                      <a:pt x="0" y="2089"/>
                      <a:pt x="0" y="1349"/>
                    </a:cubicBezTo>
                    <a:cubicBezTo>
                      <a:pt x="0" y="610"/>
                      <a:pt x="609" y="1"/>
                      <a:pt x="1348" y="1"/>
                    </a:cubicBezTo>
                    <a:cubicBezTo>
                      <a:pt x="2088" y="1"/>
                      <a:pt x="2697" y="610"/>
                      <a:pt x="2697" y="1349"/>
                    </a:cubicBezTo>
                    <a:close/>
                  </a:path>
                </a:pathLst>
              </a:custGeom>
              <a:noFill/>
              <a:ln cap="rnd" cmpd="sng" w="6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 name="Google Shape;821;p79"/>
            <p:cNvGrpSpPr/>
            <p:nvPr/>
          </p:nvGrpSpPr>
          <p:grpSpPr>
            <a:xfrm>
              <a:off x="6779039" y="1477346"/>
              <a:ext cx="76695" cy="15359"/>
              <a:chOff x="3459875" y="1440700"/>
              <a:chExt cx="97875" cy="19600"/>
            </a:xfrm>
          </p:grpSpPr>
          <p:sp>
            <p:nvSpPr>
              <p:cNvPr id="822" name="Google Shape;822;p79"/>
              <p:cNvSpPr/>
              <p:nvPr/>
            </p:nvSpPr>
            <p:spPr>
              <a:xfrm>
                <a:off x="3459875" y="1440700"/>
                <a:ext cx="19600" cy="19600"/>
              </a:xfrm>
              <a:custGeom>
                <a:rect b="b" l="l" r="r" t="t"/>
                <a:pathLst>
                  <a:path extrusionOk="0" h="784" w="784">
                    <a:moveTo>
                      <a:pt x="392" y="0"/>
                    </a:moveTo>
                    <a:cubicBezTo>
                      <a:pt x="174" y="0"/>
                      <a:pt x="0" y="174"/>
                      <a:pt x="0" y="392"/>
                    </a:cubicBezTo>
                    <a:cubicBezTo>
                      <a:pt x="0" y="609"/>
                      <a:pt x="174" y="783"/>
                      <a:pt x="392" y="783"/>
                    </a:cubicBezTo>
                    <a:cubicBezTo>
                      <a:pt x="609" y="783"/>
                      <a:pt x="783" y="609"/>
                      <a:pt x="783" y="392"/>
                    </a:cubicBezTo>
                    <a:cubicBezTo>
                      <a:pt x="783" y="174"/>
                      <a:pt x="609" y="0"/>
                      <a:pt x="39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79"/>
              <p:cNvSpPr/>
              <p:nvPr/>
            </p:nvSpPr>
            <p:spPr>
              <a:xfrm>
                <a:off x="3500100" y="1440700"/>
                <a:ext cx="18500" cy="19600"/>
              </a:xfrm>
              <a:custGeom>
                <a:rect b="b" l="l" r="r" t="t"/>
                <a:pathLst>
                  <a:path extrusionOk="0" h="784" w="740">
                    <a:moveTo>
                      <a:pt x="348" y="0"/>
                    </a:moveTo>
                    <a:cubicBezTo>
                      <a:pt x="131" y="0"/>
                      <a:pt x="0" y="174"/>
                      <a:pt x="0" y="392"/>
                    </a:cubicBezTo>
                    <a:cubicBezTo>
                      <a:pt x="0" y="609"/>
                      <a:pt x="131" y="783"/>
                      <a:pt x="348" y="783"/>
                    </a:cubicBezTo>
                    <a:cubicBezTo>
                      <a:pt x="566" y="783"/>
                      <a:pt x="740" y="609"/>
                      <a:pt x="740" y="392"/>
                    </a:cubicBezTo>
                    <a:cubicBezTo>
                      <a:pt x="740" y="174"/>
                      <a:pt x="566" y="0"/>
                      <a:pt x="34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79"/>
              <p:cNvSpPr/>
              <p:nvPr/>
            </p:nvSpPr>
            <p:spPr>
              <a:xfrm>
                <a:off x="3539250" y="1440700"/>
                <a:ext cx="18500" cy="19600"/>
              </a:xfrm>
              <a:custGeom>
                <a:rect b="b" l="l" r="r" t="t"/>
                <a:pathLst>
                  <a:path extrusionOk="0" h="784" w="740">
                    <a:moveTo>
                      <a:pt x="348" y="0"/>
                    </a:moveTo>
                    <a:cubicBezTo>
                      <a:pt x="174" y="0"/>
                      <a:pt x="0" y="174"/>
                      <a:pt x="0" y="392"/>
                    </a:cubicBezTo>
                    <a:cubicBezTo>
                      <a:pt x="0" y="609"/>
                      <a:pt x="174" y="783"/>
                      <a:pt x="348" y="783"/>
                    </a:cubicBezTo>
                    <a:cubicBezTo>
                      <a:pt x="566" y="783"/>
                      <a:pt x="740" y="609"/>
                      <a:pt x="740" y="392"/>
                    </a:cubicBezTo>
                    <a:cubicBezTo>
                      <a:pt x="740" y="174"/>
                      <a:pt x="566" y="0"/>
                      <a:pt x="34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 name="Google Shape;825;p79"/>
            <p:cNvGrpSpPr/>
            <p:nvPr/>
          </p:nvGrpSpPr>
          <p:grpSpPr>
            <a:xfrm>
              <a:off x="5859700" y="3953346"/>
              <a:ext cx="148257" cy="28993"/>
              <a:chOff x="2286650" y="4600475"/>
              <a:chExt cx="189200" cy="37000"/>
            </a:xfrm>
          </p:grpSpPr>
          <p:sp>
            <p:nvSpPr>
              <p:cNvPr id="826" name="Google Shape;826;p79"/>
              <p:cNvSpPr/>
              <p:nvPr/>
            </p:nvSpPr>
            <p:spPr>
              <a:xfrm>
                <a:off x="2286650" y="4600475"/>
                <a:ext cx="36975" cy="37000"/>
              </a:xfrm>
              <a:custGeom>
                <a:rect b="b" l="l" r="r" t="t"/>
                <a:pathLst>
                  <a:path extrusionOk="0" h="1480" w="1479">
                    <a:moveTo>
                      <a:pt x="739" y="1"/>
                    </a:moveTo>
                    <a:cubicBezTo>
                      <a:pt x="305" y="1"/>
                      <a:pt x="0" y="305"/>
                      <a:pt x="0" y="740"/>
                    </a:cubicBezTo>
                    <a:cubicBezTo>
                      <a:pt x="0" y="1131"/>
                      <a:pt x="305" y="1479"/>
                      <a:pt x="739" y="1479"/>
                    </a:cubicBezTo>
                    <a:cubicBezTo>
                      <a:pt x="1131" y="1479"/>
                      <a:pt x="1479" y="1131"/>
                      <a:pt x="1479" y="740"/>
                    </a:cubicBezTo>
                    <a:cubicBezTo>
                      <a:pt x="1479" y="305"/>
                      <a:pt x="1131" y="1"/>
                      <a:pt x="73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79"/>
              <p:cNvSpPr/>
              <p:nvPr/>
            </p:nvSpPr>
            <p:spPr>
              <a:xfrm>
                <a:off x="2362750" y="4600475"/>
                <a:ext cx="37000" cy="37000"/>
              </a:xfrm>
              <a:custGeom>
                <a:rect b="b" l="l" r="r" t="t"/>
                <a:pathLst>
                  <a:path extrusionOk="0" h="1480" w="1480">
                    <a:moveTo>
                      <a:pt x="740" y="1"/>
                    </a:moveTo>
                    <a:cubicBezTo>
                      <a:pt x="305" y="1"/>
                      <a:pt x="1" y="305"/>
                      <a:pt x="1" y="740"/>
                    </a:cubicBezTo>
                    <a:cubicBezTo>
                      <a:pt x="1" y="1131"/>
                      <a:pt x="305" y="1479"/>
                      <a:pt x="740" y="1479"/>
                    </a:cubicBezTo>
                    <a:cubicBezTo>
                      <a:pt x="1131" y="1479"/>
                      <a:pt x="1479" y="1131"/>
                      <a:pt x="1479" y="740"/>
                    </a:cubicBezTo>
                    <a:cubicBezTo>
                      <a:pt x="1479" y="305"/>
                      <a:pt x="1131" y="1"/>
                      <a:pt x="7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79"/>
              <p:cNvSpPr/>
              <p:nvPr/>
            </p:nvSpPr>
            <p:spPr>
              <a:xfrm>
                <a:off x="2438875" y="4600475"/>
                <a:ext cx="36975" cy="37000"/>
              </a:xfrm>
              <a:custGeom>
                <a:rect b="b" l="l" r="r" t="t"/>
                <a:pathLst>
                  <a:path extrusionOk="0" h="1480" w="1479">
                    <a:moveTo>
                      <a:pt x="740" y="1"/>
                    </a:moveTo>
                    <a:cubicBezTo>
                      <a:pt x="305" y="1"/>
                      <a:pt x="0" y="305"/>
                      <a:pt x="0" y="740"/>
                    </a:cubicBezTo>
                    <a:cubicBezTo>
                      <a:pt x="0" y="1131"/>
                      <a:pt x="305" y="1479"/>
                      <a:pt x="740" y="1479"/>
                    </a:cubicBezTo>
                    <a:cubicBezTo>
                      <a:pt x="1131" y="1479"/>
                      <a:pt x="1479" y="1131"/>
                      <a:pt x="1479" y="740"/>
                    </a:cubicBezTo>
                    <a:cubicBezTo>
                      <a:pt x="1479" y="305"/>
                      <a:pt x="1131" y="1"/>
                      <a:pt x="7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9" name="Google Shape;829;p79"/>
            <p:cNvSpPr/>
            <p:nvPr/>
          </p:nvSpPr>
          <p:spPr>
            <a:xfrm>
              <a:off x="6687746" y="3914843"/>
              <a:ext cx="96304" cy="119303"/>
            </a:xfrm>
            <a:custGeom>
              <a:rect b="b" l="l" r="r" t="t"/>
              <a:pathLst>
                <a:path extrusionOk="0" fill="none" h="6090" w="4916">
                  <a:moveTo>
                    <a:pt x="0" y="0"/>
                  </a:moveTo>
                  <a:lnTo>
                    <a:pt x="4915" y="0"/>
                  </a:lnTo>
                  <a:lnTo>
                    <a:pt x="4915" y="6089"/>
                  </a:lnTo>
                  <a:lnTo>
                    <a:pt x="2523" y="3436"/>
                  </a:lnTo>
                  <a:lnTo>
                    <a:pt x="0" y="6089"/>
                  </a:lnTo>
                  <a:close/>
                </a:path>
              </a:pathLst>
            </a:custGeom>
            <a:noFill/>
            <a:ln cap="rnd" cmpd="sng" w="54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0" name="Google Shape;830;p79"/>
            <p:cNvGrpSpPr/>
            <p:nvPr/>
          </p:nvGrpSpPr>
          <p:grpSpPr>
            <a:xfrm>
              <a:off x="5466058" y="3920964"/>
              <a:ext cx="113328" cy="92896"/>
              <a:chOff x="1784300" y="4559150"/>
              <a:chExt cx="144625" cy="118550"/>
            </a:xfrm>
          </p:grpSpPr>
          <p:sp>
            <p:nvSpPr>
              <p:cNvPr id="831" name="Google Shape;831;p79"/>
              <p:cNvSpPr/>
              <p:nvPr/>
            </p:nvSpPr>
            <p:spPr>
              <a:xfrm>
                <a:off x="1784300" y="4559150"/>
                <a:ext cx="144625" cy="118550"/>
              </a:xfrm>
              <a:custGeom>
                <a:rect b="b" l="l" r="r" t="t"/>
                <a:pathLst>
                  <a:path extrusionOk="0" fill="none" h="4742" w="5785">
                    <a:moveTo>
                      <a:pt x="0" y="218"/>
                    </a:moveTo>
                    <a:lnTo>
                      <a:pt x="1783" y="2175"/>
                    </a:lnTo>
                    <a:lnTo>
                      <a:pt x="2436" y="4742"/>
                    </a:lnTo>
                    <a:lnTo>
                      <a:pt x="5785" y="1"/>
                    </a:lnTo>
                    <a:close/>
                  </a:path>
                </a:pathLst>
              </a:custGeom>
              <a:noFill/>
              <a:ln cap="rnd" cmpd="sng" w="54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79"/>
              <p:cNvSpPr/>
              <p:nvPr/>
            </p:nvSpPr>
            <p:spPr>
              <a:xfrm>
                <a:off x="1828875" y="4564600"/>
                <a:ext cx="89175" cy="48950"/>
              </a:xfrm>
              <a:custGeom>
                <a:rect b="b" l="l" r="r" t="t"/>
                <a:pathLst>
                  <a:path extrusionOk="0" fill="none" h="1958" w="3567">
                    <a:moveTo>
                      <a:pt x="0" y="1957"/>
                    </a:moveTo>
                    <a:lnTo>
                      <a:pt x="3567" y="0"/>
                    </a:lnTo>
                  </a:path>
                </a:pathLst>
              </a:custGeom>
              <a:noFill/>
              <a:ln cap="rnd" cmpd="sng" w="54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3" name="Google Shape;833;p79"/>
            <p:cNvSpPr/>
            <p:nvPr/>
          </p:nvSpPr>
          <p:spPr>
            <a:xfrm>
              <a:off x="5055328" y="3914843"/>
              <a:ext cx="124416" cy="98851"/>
            </a:xfrm>
            <a:custGeom>
              <a:rect b="b" l="l" r="r" t="t"/>
              <a:pathLst>
                <a:path extrusionOk="0" fill="none" h="5046" w="6351">
                  <a:moveTo>
                    <a:pt x="4654" y="0"/>
                  </a:moveTo>
                  <a:cubicBezTo>
                    <a:pt x="3480" y="0"/>
                    <a:pt x="3176" y="914"/>
                    <a:pt x="3176" y="914"/>
                  </a:cubicBezTo>
                  <a:cubicBezTo>
                    <a:pt x="3176" y="914"/>
                    <a:pt x="2871" y="0"/>
                    <a:pt x="1740" y="0"/>
                  </a:cubicBezTo>
                  <a:cubicBezTo>
                    <a:pt x="88" y="0"/>
                    <a:pt x="1" y="1697"/>
                    <a:pt x="522" y="2479"/>
                  </a:cubicBezTo>
                  <a:cubicBezTo>
                    <a:pt x="957" y="3219"/>
                    <a:pt x="3176" y="5046"/>
                    <a:pt x="3176" y="5046"/>
                  </a:cubicBezTo>
                  <a:cubicBezTo>
                    <a:pt x="3176" y="5046"/>
                    <a:pt x="5394" y="3219"/>
                    <a:pt x="5872" y="2479"/>
                  </a:cubicBezTo>
                  <a:cubicBezTo>
                    <a:pt x="6351" y="1697"/>
                    <a:pt x="6264" y="0"/>
                    <a:pt x="4654" y="0"/>
                  </a:cubicBezTo>
                  <a:close/>
                </a:path>
              </a:pathLst>
            </a:custGeom>
            <a:noFill/>
            <a:ln cap="rnd" cmpd="sng" w="54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79"/>
            <p:cNvSpPr/>
            <p:nvPr/>
          </p:nvSpPr>
          <p:spPr>
            <a:xfrm>
              <a:off x="5261503" y="3915686"/>
              <a:ext cx="102279" cy="103122"/>
            </a:xfrm>
            <a:custGeom>
              <a:rect b="b" l="l" r="r" t="t"/>
              <a:pathLst>
                <a:path extrusionOk="0" fill="none" h="5264" w="5221">
                  <a:moveTo>
                    <a:pt x="4481" y="4524"/>
                  </a:moveTo>
                  <a:cubicBezTo>
                    <a:pt x="4959" y="4046"/>
                    <a:pt x="5220" y="3393"/>
                    <a:pt x="5220" y="2654"/>
                  </a:cubicBezTo>
                  <a:cubicBezTo>
                    <a:pt x="5220" y="1175"/>
                    <a:pt x="4046" y="1"/>
                    <a:pt x="2611" y="1"/>
                  </a:cubicBezTo>
                  <a:cubicBezTo>
                    <a:pt x="1175" y="1"/>
                    <a:pt x="1" y="1175"/>
                    <a:pt x="1" y="2654"/>
                  </a:cubicBezTo>
                  <a:cubicBezTo>
                    <a:pt x="1" y="4089"/>
                    <a:pt x="1175" y="5264"/>
                    <a:pt x="2611" y="5264"/>
                  </a:cubicBezTo>
                  <a:cubicBezTo>
                    <a:pt x="3002" y="5264"/>
                    <a:pt x="3393" y="5177"/>
                    <a:pt x="3741" y="5003"/>
                  </a:cubicBezTo>
                  <a:lnTo>
                    <a:pt x="4742" y="5264"/>
                  </a:lnTo>
                  <a:close/>
                </a:path>
              </a:pathLst>
            </a:custGeom>
            <a:noFill/>
            <a:ln cap="rnd" cmpd="sng" w="54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79"/>
            <p:cNvSpPr/>
            <p:nvPr/>
          </p:nvSpPr>
          <p:spPr>
            <a:xfrm>
              <a:off x="4940320" y="824664"/>
              <a:ext cx="1985251" cy="20"/>
            </a:xfrm>
            <a:custGeom>
              <a:rect b="b" l="l" r="r" t="t"/>
              <a:pathLst>
                <a:path extrusionOk="0" fill="none" h="1" w="101340">
                  <a:moveTo>
                    <a:pt x="0" y="1"/>
                  </a:moveTo>
                  <a:lnTo>
                    <a:pt x="101339" y="1"/>
                  </a:lnTo>
                </a:path>
              </a:pathLst>
            </a:custGeom>
            <a:noFill/>
            <a:ln cap="flat" cmpd="sng" w="3250">
              <a:solidFill>
                <a:srgbClr val="EDEDED"/>
              </a:solidFill>
              <a:prstDash val="solid"/>
              <a:miter lim="43493"/>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6" name="Google Shape;836;p79"/>
            <p:cNvGrpSpPr/>
            <p:nvPr/>
          </p:nvGrpSpPr>
          <p:grpSpPr>
            <a:xfrm>
              <a:off x="4990629" y="881771"/>
              <a:ext cx="340827" cy="340827"/>
              <a:chOff x="1177575" y="680650"/>
              <a:chExt cx="434950" cy="434950"/>
            </a:xfrm>
          </p:grpSpPr>
          <p:sp>
            <p:nvSpPr>
              <p:cNvPr id="837" name="Google Shape;837;p79"/>
              <p:cNvSpPr/>
              <p:nvPr/>
            </p:nvSpPr>
            <p:spPr>
              <a:xfrm>
                <a:off x="1183000" y="708300"/>
                <a:ext cx="424075" cy="379675"/>
              </a:xfrm>
              <a:custGeom>
                <a:rect b="b" l="l" r="r" t="t"/>
                <a:pathLst>
                  <a:path extrusionOk="0" h="15187" w="16963">
                    <a:moveTo>
                      <a:pt x="8453" y="0"/>
                    </a:moveTo>
                    <a:cubicBezTo>
                      <a:pt x="5208" y="0"/>
                      <a:pt x="2213" y="2108"/>
                      <a:pt x="1218" y="5375"/>
                    </a:cubicBezTo>
                    <a:cubicBezTo>
                      <a:pt x="1" y="9377"/>
                      <a:pt x="2262" y="13639"/>
                      <a:pt x="6264" y="14857"/>
                    </a:cubicBezTo>
                    <a:cubicBezTo>
                      <a:pt x="7005" y="15080"/>
                      <a:pt x="7751" y="15186"/>
                      <a:pt x="8484" y="15186"/>
                    </a:cubicBezTo>
                    <a:cubicBezTo>
                      <a:pt x="11753" y="15186"/>
                      <a:pt x="14750" y="13072"/>
                      <a:pt x="15745" y="9768"/>
                    </a:cubicBezTo>
                    <a:cubicBezTo>
                      <a:pt x="16963" y="5767"/>
                      <a:pt x="14701" y="1548"/>
                      <a:pt x="10656" y="330"/>
                    </a:cubicBezTo>
                    <a:cubicBezTo>
                      <a:pt x="9922" y="107"/>
                      <a:pt x="9181" y="0"/>
                      <a:pt x="84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79"/>
              <p:cNvSpPr/>
              <p:nvPr/>
            </p:nvSpPr>
            <p:spPr>
              <a:xfrm>
                <a:off x="1177575" y="680650"/>
                <a:ext cx="434950" cy="434950"/>
              </a:xfrm>
              <a:custGeom>
                <a:rect b="b" l="l" r="r" t="t"/>
                <a:pathLst>
                  <a:path extrusionOk="0" h="17398" w="17398">
                    <a:moveTo>
                      <a:pt x="8699" y="305"/>
                    </a:moveTo>
                    <a:cubicBezTo>
                      <a:pt x="13309" y="305"/>
                      <a:pt x="17049" y="4089"/>
                      <a:pt x="17049" y="8699"/>
                    </a:cubicBezTo>
                    <a:cubicBezTo>
                      <a:pt x="17049" y="13310"/>
                      <a:pt x="13309" y="17050"/>
                      <a:pt x="8699" y="17050"/>
                    </a:cubicBezTo>
                    <a:cubicBezTo>
                      <a:pt x="4088" y="17050"/>
                      <a:pt x="348" y="13310"/>
                      <a:pt x="348" y="8699"/>
                    </a:cubicBezTo>
                    <a:cubicBezTo>
                      <a:pt x="348" y="4089"/>
                      <a:pt x="4088" y="305"/>
                      <a:pt x="8699" y="305"/>
                    </a:cubicBezTo>
                    <a:close/>
                    <a:moveTo>
                      <a:pt x="8699" y="1"/>
                    </a:moveTo>
                    <a:cubicBezTo>
                      <a:pt x="3914" y="1"/>
                      <a:pt x="0" y="3915"/>
                      <a:pt x="0" y="8699"/>
                    </a:cubicBezTo>
                    <a:cubicBezTo>
                      <a:pt x="0" y="13484"/>
                      <a:pt x="3914" y="17398"/>
                      <a:pt x="8699" y="17398"/>
                    </a:cubicBezTo>
                    <a:cubicBezTo>
                      <a:pt x="13483" y="17398"/>
                      <a:pt x="17397" y="13484"/>
                      <a:pt x="17397" y="8699"/>
                    </a:cubicBezTo>
                    <a:cubicBezTo>
                      <a:pt x="17397" y="3915"/>
                      <a:pt x="13483" y="1"/>
                      <a:pt x="869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 name="Google Shape;839;p79"/>
            <p:cNvGrpSpPr/>
            <p:nvPr/>
          </p:nvGrpSpPr>
          <p:grpSpPr>
            <a:xfrm>
              <a:off x="5373182" y="881771"/>
              <a:ext cx="445633" cy="340827"/>
              <a:chOff x="1665775" y="680650"/>
              <a:chExt cx="568700" cy="434950"/>
            </a:xfrm>
          </p:grpSpPr>
          <p:sp>
            <p:nvSpPr>
              <p:cNvPr id="840" name="Google Shape;840;p79"/>
              <p:cNvSpPr/>
              <p:nvPr/>
            </p:nvSpPr>
            <p:spPr>
              <a:xfrm>
                <a:off x="1760375" y="711375"/>
                <a:ext cx="379500" cy="372700"/>
              </a:xfrm>
              <a:custGeom>
                <a:rect b="b" l="l" r="r" t="t"/>
                <a:pathLst>
                  <a:path extrusionOk="0" h="14908" w="15180">
                    <a:moveTo>
                      <a:pt x="7590" y="0"/>
                    </a:moveTo>
                    <a:cubicBezTo>
                      <a:pt x="3806" y="0"/>
                      <a:pt x="22" y="2490"/>
                      <a:pt x="0" y="7470"/>
                    </a:cubicBezTo>
                    <a:cubicBezTo>
                      <a:pt x="22" y="12429"/>
                      <a:pt x="3806" y="14908"/>
                      <a:pt x="7590" y="14908"/>
                    </a:cubicBezTo>
                    <a:cubicBezTo>
                      <a:pt x="11374" y="14908"/>
                      <a:pt x="15158" y="12429"/>
                      <a:pt x="15180" y="7470"/>
                    </a:cubicBezTo>
                    <a:cubicBezTo>
                      <a:pt x="15158" y="2490"/>
                      <a:pt x="11374" y="0"/>
                      <a:pt x="75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79"/>
              <p:cNvSpPr/>
              <p:nvPr/>
            </p:nvSpPr>
            <p:spPr>
              <a:xfrm>
                <a:off x="1665775" y="680650"/>
                <a:ext cx="568700" cy="434950"/>
              </a:xfrm>
              <a:custGeom>
                <a:rect b="b" l="l" r="r" t="t"/>
                <a:pathLst>
                  <a:path extrusionOk="0" h="17398" w="22748">
                    <a:moveTo>
                      <a:pt x="11352" y="305"/>
                    </a:moveTo>
                    <a:cubicBezTo>
                      <a:pt x="22313" y="392"/>
                      <a:pt x="22313" y="17007"/>
                      <a:pt x="11352" y="17050"/>
                    </a:cubicBezTo>
                    <a:cubicBezTo>
                      <a:pt x="435" y="17007"/>
                      <a:pt x="435" y="392"/>
                      <a:pt x="11352" y="305"/>
                    </a:cubicBezTo>
                    <a:close/>
                    <a:moveTo>
                      <a:pt x="11352" y="1"/>
                    </a:moveTo>
                    <a:cubicBezTo>
                      <a:pt x="1" y="44"/>
                      <a:pt x="1" y="17311"/>
                      <a:pt x="11352" y="17398"/>
                    </a:cubicBezTo>
                    <a:cubicBezTo>
                      <a:pt x="22747" y="17311"/>
                      <a:pt x="22747" y="44"/>
                      <a:pt x="113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 name="Google Shape;842;p79"/>
            <p:cNvGrpSpPr/>
            <p:nvPr/>
          </p:nvGrpSpPr>
          <p:grpSpPr>
            <a:xfrm>
              <a:off x="5903150" y="881771"/>
              <a:ext cx="340827" cy="340827"/>
              <a:chOff x="2342100" y="680650"/>
              <a:chExt cx="434950" cy="434950"/>
            </a:xfrm>
          </p:grpSpPr>
          <p:sp>
            <p:nvSpPr>
              <p:cNvPr id="843" name="Google Shape;843;p79"/>
              <p:cNvSpPr/>
              <p:nvPr/>
            </p:nvSpPr>
            <p:spPr>
              <a:xfrm>
                <a:off x="2355150" y="708425"/>
                <a:ext cx="408850" cy="379375"/>
              </a:xfrm>
              <a:custGeom>
                <a:rect b="b" l="l" r="r" t="t"/>
                <a:pathLst>
                  <a:path extrusionOk="0" h="15175" w="16354">
                    <a:moveTo>
                      <a:pt x="8126" y="1"/>
                    </a:moveTo>
                    <a:cubicBezTo>
                      <a:pt x="4490" y="1"/>
                      <a:pt x="1281" y="2626"/>
                      <a:pt x="696" y="6371"/>
                    </a:cubicBezTo>
                    <a:cubicBezTo>
                      <a:pt x="0" y="10502"/>
                      <a:pt x="2827" y="14373"/>
                      <a:pt x="6959" y="15069"/>
                    </a:cubicBezTo>
                    <a:cubicBezTo>
                      <a:pt x="7381" y="15140"/>
                      <a:pt x="7800" y="15175"/>
                      <a:pt x="8214" y="15175"/>
                    </a:cubicBezTo>
                    <a:cubicBezTo>
                      <a:pt x="11856" y="15175"/>
                      <a:pt x="15072" y="12516"/>
                      <a:pt x="15658" y="8806"/>
                    </a:cubicBezTo>
                    <a:cubicBezTo>
                      <a:pt x="16354" y="4674"/>
                      <a:pt x="13527" y="760"/>
                      <a:pt x="9395" y="108"/>
                    </a:cubicBezTo>
                    <a:cubicBezTo>
                      <a:pt x="8968" y="36"/>
                      <a:pt x="8544" y="1"/>
                      <a:pt x="81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79"/>
              <p:cNvSpPr/>
              <p:nvPr/>
            </p:nvSpPr>
            <p:spPr>
              <a:xfrm>
                <a:off x="2342100" y="680650"/>
                <a:ext cx="434950" cy="434950"/>
              </a:xfrm>
              <a:custGeom>
                <a:rect b="b" l="l" r="r" t="t"/>
                <a:pathLst>
                  <a:path extrusionOk="0" h="17398" w="17398">
                    <a:moveTo>
                      <a:pt x="8699" y="305"/>
                    </a:moveTo>
                    <a:cubicBezTo>
                      <a:pt x="13309" y="305"/>
                      <a:pt x="17050" y="4089"/>
                      <a:pt x="17050" y="8699"/>
                    </a:cubicBezTo>
                    <a:cubicBezTo>
                      <a:pt x="17050" y="13310"/>
                      <a:pt x="13309" y="17050"/>
                      <a:pt x="8699" y="17050"/>
                    </a:cubicBezTo>
                    <a:cubicBezTo>
                      <a:pt x="4089" y="17050"/>
                      <a:pt x="348" y="13310"/>
                      <a:pt x="348" y="8699"/>
                    </a:cubicBezTo>
                    <a:cubicBezTo>
                      <a:pt x="348" y="4089"/>
                      <a:pt x="4089" y="305"/>
                      <a:pt x="8699" y="305"/>
                    </a:cubicBezTo>
                    <a:close/>
                    <a:moveTo>
                      <a:pt x="8699" y="1"/>
                    </a:moveTo>
                    <a:cubicBezTo>
                      <a:pt x="3915" y="1"/>
                      <a:pt x="0" y="3915"/>
                      <a:pt x="0" y="8699"/>
                    </a:cubicBezTo>
                    <a:cubicBezTo>
                      <a:pt x="0" y="13484"/>
                      <a:pt x="3915" y="17398"/>
                      <a:pt x="8699" y="17398"/>
                    </a:cubicBezTo>
                    <a:cubicBezTo>
                      <a:pt x="13483" y="17398"/>
                      <a:pt x="17398" y="13484"/>
                      <a:pt x="17398" y="8699"/>
                    </a:cubicBezTo>
                    <a:cubicBezTo>
                      <a:pt x="17398" y="3915"/>
                      <a:pt x="13483" y="1"/>
                      <a:pt x="86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 name="Google Shape;845;p79"/>
            <p:cNvGrpSpPr/>
            <p:nvPr/>
          </p:nvGrpSpPr>
          <p:grpSpPr>
            <a:xfrm>
              <a:off x="6396466" y="881771"/>
              <a:ext cx="340846" cy="340827"/>
              <a:chOff x="2971650" y="680650"/>
              <a:chExt cx="434975" cy="434950"/>
            </a:xfrm>
          </p:grpSpPr>
          <p:sp>
            <p:nvSpPr>
              <p:cNvPr id="846" name="Google Shape;846;p79"/>
              <p:cNvSpPr/>
              <p:nvPr/>
            </p:nvSpPr>
            <p:spPr>
              <a:xfrm>
                <a:off x="2980350" y="708275"/>
                <a:ext cx="416475" cy="379375"/>
              </a:xfrm>
              <a:custGeom>
                <a:rect b="b" l="l" r="r" t="t"/>
                <a:pathLst>
                  <a:path extrusionOk="0" h="15175" w="16659">
                    <a:moveTo>
                      <a:pt x="8320" y="0"/>
                    </a:moveTo>
                    <a:cubicBezTo>
                      <a:pt x="4864" y="0"/>
                      <a:pt x="1735" y="2383"/>
                      <a:pt x="914" y="5855"/>
                    </a:cubicBezTo>
                    <a:cubicBezTo>
                      <a:pt x="1" y="9943"/>
                      <a:pt x="2523" y="14031"/>
                      <a:pt x="6612" y="14988"/>
                    </a:cubicBezTo>
                    <a:cubicBezTo>
                      <a:pt x="7176" y="15114"/>
                      <a:pt x="7741" y="15175"/>
                      <a:pt x="8297" y="15175"/>
                    </a:cubicBezTo>
                    <a:cubicBezTo>
                      <a:pt x="11770" y="15175"/>
                      <a:pt x="14921" y="12814"/>
                      <a:pt x="15745" y="9291"/>
                    </a:cubicBezTo>
                    <a:cubicBezTo>
                      <a:pt x="16659" y="5202"/>
                      <a:pt x="14136" y="1114"/>
                      <a:pt x="10048" y="201"/>
                    </a:cubicBezTo>
                    <a:cubicBezTo>
                      <a:pt x="9469" y="65"/>
                      <a:pt x="8890" y="0"/>
                      <a:pt x="83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79"/>
              <p:cNvSpPr/>
              <p:nvPr/>
            </p:nvSpPr>
            <p:spPr>
              <a:xfrm>
                <a:off x="2971650" y="680650"/>
                <a:ext cx="434975" cy="434950"/>
              </a:xfrm>
              <a:custGeom>
                <a:rect b="b" l="l" r="r" t="t"/>
                <a:pathLst>
                  <a:path extrusionOk="0" h="17398" w="17399">
                    <a:moveTo>
                      <a:pt x="8699" y="305"/>
                    </a:moveTo>
                    <a:cubicBezTo>
                      <a:pt x="13310" y="305"/>
                      <a:pt x="17050" y="4089"/>
                      <a:pt x="17050" y="8699"/>
                    </a:cubicBezTo>
                    <a:cubicBezTo>
                      <a:pt x="17050" y="13310"/>
                      <a:pt x="13310" y="17050"/>
                      <a:pt x="8699" y="17050"/>
                    </a:cubicBezTo>
                    <a:cubicBezTo>
                      <a:pt x="4089" y="17050"/>
                      <a:pt x="305" y="13310"/>
                      <a:pt x="305" y="8699"/>
                    </a:cubicBezTo>
                    <a:cubicBezTo>
                      <a:pt x="305" y="4089"/>
                      <a:pt x="4089" y="305"/>
                      <a:pt x="8699" y="305"/>
                    </a:cubicBezTo>
                    <a:close/>
                    <a:moveTo>
                      <a:pt x="8699" y="1"/>
                    </a:moveTo>
                    <a:cubicBezTo>
                      <a:pt x="3872" y="1"/>
                      <a:pt x="1" y="3915"/>
                      <a:pt x="1" y="8699"/>
                    </a:cubicBezTo>
                    <a:cubicBezTo>
                      <a:pt x="1" y="13484"/>
                      <a:pt x="3872" y="17398"/>
                      <a:pt x="8699" y="17398"/>
                    </a:cubicBezTo>
                    <a:cubicBezTo>
                      <a:pt x="13484" y="17398"/>
                      <a:pt x="17398" y="13484"/>
                      <a:pt x="17398" y="8699"/>
                    </a:cubicBezTo>
                    <a:cubicBezTo>
                      <a:pt x="17398" y="3915"/>
                      <a:pt x="13484" y="1"/>
                      <a:pt x="86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8" name="Google Shape;848;p79"/>
            <p:cNvSpPr/>
            <p:nvPr/>
          </p:nvSpPr>
          <p:spPr>
            <a:xfrm>
              <a:off x="4989724" y="1397038"/>
              <a:ext cx="201953" cy="178426"/>
            </a:xfrm>
            <a:custGeom>
              <a:rect b="b" l="l" r="r" t="t"/>
              <a:pathLst>
                <a:path extrusionOk="0" h="9108" w="10309">
                  <a:moveTo>
                    <a:pt x="5192" y="1"/>
                  </a:moveTo>
                  <a:cubicBezTo>
                    <a:pt x="3794" y="1"/>
                    <a:pt x="2409" y="637"/>
                    <a:pt x="1523" y="1836"/>
                  </a:cubicBezTo>
                  <a:cubicBezTo>
                    <a:pt x="1" y="3836"/>
                    <a:pt x="436" y="6707"/>
                    <a:pt x="2436" y="8229"/>
                  </a:cubicBezTo>
                  <a:cubicBezTo>
                    <a:pt x="3256" y="8822"/>
                    <a:pt x="4201" y="9107"/>
                    <a:pt x="5138" y="9107"/>
                  </a:cubicBezTo>
                  <a:cubicBezTo>
                    <a:pt x="6538" y="9107"/>
                    <a:pt x="7918" y="8471"/>
                    <a:pt x="8830" y="7272"/>
                  </a:cubicBezTo>
                  <a:cubicBezTo>
                    <a:pt x="10308" y="5272"/>
                    <a:pt x="9917" y="2401"/>
                    <a:pt x="7873" y="879"/>
                  </a:cubicBezTo>
                  <a:cubicBezTo>
                    <a:pt x="7071" y="286"/>
                    <a:pt x="6129" y="1"/>
                    <a:pt x="5192" y="1"/>
                  </a:cubicBezTo>
                  <a:close/>
                </a:path>
              </a:pathLst>
            </a:custGeom>
            <a:solidFill>
              <a:srgbClr val="B0B0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79"/>
            <p:cNvSpPr/>
            <p:nvPr/>
          </p:nvSpPr>
          <p:spPr>
            <a:xfrm>
              <a:off x="4940325" y="1646850"/>
              <a:ext cx="1985376" cy="2176116"/>
            </a:xfrm>
            <a:custGeom>
              <a:rect b="b" l="l" r="r" t="t"/>
              <a:pathLst>
                <a:path extrusionOk="0" h="111083" w="110822">
                  <a:moveTo>
                    <a:pt x="1" y="1"/>
                  </a:moveTo>
                  <a:lnTo>
                    <a:pt x="1" y="111082"/>
                  </a:lnTo>
                  <a:lnTo>
                    <a:pt x="110822" y="111082"/>
                  </a:lnTo>
                  <a:lnTo>
                    <a:pt x="110822" y="1"/>
                  </a:ln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79"/>
            <p:cNvSpPr txBox="1"/>
            <p:nvPr/>
          </p:nvSpPr>
          <p:spPr>
            <a:xfrm>
              <a:off x="5204550" y="1413075"/>
              <a:ext cx="803400" cy="141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600">
                  <a:latin typeface="Lato"/>
                  <a:ea typeface="Lato"/>
                  <a:cs typeface="Lato"/>
                  <a:sym typeface="Lato"/>
                </a:rPr>
                <a:t>Your username</a:t>
              </a:r>
              <a:endParaRPr sz="600">
                <a:latin typeface="Lato"/>
                <a:ea typeface="Lato"/>
                <a:cs typeface="Lato"/>
                <a:sym typeface="Lato"/>
              </a:endParaRPr>
            </a:p>
          </p:txBody>
        </p:sp>
        <p:pic>
          <p:nvPicPr>
            <p:cNvPr id="851" name="Google Shape;851;p79"/>
            <p:cNvPicPr preferRelativeResize="0"/>
            <p:nvPr/>
          </p:nvPicPr>
          <p:blipFill rotWithShape="1">
            <a:blip r:embed="rId3">
              <a:alphaModFix/>
            </a:blip>
            <a:srcRect b="0" l="21818" r="21818" t="0"/>
            <a:stretch/>
          </p:blipFill>
          <p:spPr>
            <a:xfrm>
              <a:off x="5924923" y="903838"/>
              <a:ext cx="297300" cy="296700"/>
            </a:xfrm>
            <a:prstGeom prst="ellipse">
              <a:avLst/>
            </a:prstGeom>
            <a:noFill/>
            <a:ln cap="flat" cmpd="sng" w="9525">
              <a:solidFill>
                <a:schemeClr val="accent1"/>
              </a:solidFill>
              <a:prstDash val="solid"/>
              <a:round/>
              <a:headEnd len="sm" w="sm" type="none"/>
              <a:tailEnd len="sm" w="sm" type="none"/>
            </a:ln>
          </p:spPr>
        </p:pic>
        <p:pic>
          <p:nvPicPr>
            <p:cNvPr id="852" name="Google Shape;852;p79"/>
            <p:cNvPicPr preferRelativeResize="0"/>
            <p:nvPr/>
          </p:nvPicPr>
          <p:blipFill rotWithShape="1">
            <a:blip r:embed="rId4">
              <a:alphaModFix/>
            </a:blip>
            <a:srcRect b="16733" l="0" r="0" t="16733"/>
            <a:stretch/>
          </p:blipFill>
          <p:spPr>
            <a:xfrm>
              <a:off x="5447348" y="903838"/>
              <a:ext cx="297300" cy="296700"/>
            </a:xfrm>
            <a:prstGeom prst="ellipse">
              <a:avLst/>
            </a:prstGeom>
            <a:noFill/>
            <a:ln cap="flat" cmpd="sng" w="9525">
              <a:solidFill>
                <a:schemeClr val="accent1"/>
              </a:solidFill>
              <a:prstDash val="solid"/>
              <a:round/>
              <a:headEnd len="sm" w="sm" type="none"/>
              <a:tailEnd len="sm" w="sm" type="none"/>
            </a:ln>
          </p:spPr>
        </p:pic>
        <p:pic>
          <p:nvPicPr>
            <p:cNvPr id="853" name="Google Shape;853;p79"/>
            <p:cNvPicPr preferRelativeResize="0"/>
            <p:nvPr/>
          </p:nvPicPr>
          <p:blipFill rotWithShape="1">
            <a:blip r:embed="rId5">
              <a:alphaModFix/>
            </a:blip>
            <a:srcRect b="16733" l="0" r="0" t="16733"/>
            <a:stretch/>
          </p:blipFill>
          <p:spPr>
            <a:xfrm>
              <a:off x="5012386" y="903838"/>
              <a:ext cx="297300" cy="296700"/>
            </a:xfrm>
            <a:prstGeom prst="ellipse">
              <a:avLst/>
            </a:prstGeom>
            <a:noFill/>
            <a:ln cap="flat" cmpd="sng" w="9525">
              <a:solidFill>
                <a:schemeClr val="accent1"/>
              </a:solidFill>
              <a:prstDash val="solid"/>
              <a:round/>
              <a:headEnd len="sm" w="sm" type="none"/>
              <a:tailEnd len="sm" w="sm" type="none"/>
            </a:ln>
          </p:spPr>
        </p:pic>
        <p:pic>
          <p:nvPicPr>
            <p:cNvPr id="854" name="Google Shape;854;p79"/>
            <p:cNvPicPr preferRelativeResize="0"/>
            <p:nvPr/>
          </p:nvPicPr>
          <p:blipFill rotWithShape="1">
            <a:blip r:embed="rId6">
              <a:alphaModFix/>
            </a:blip>
            <a:srcRect b="0" l="21818" r="21818" t="0"/>
            <a:stretch/>
          </p:blipFill>
          <p:spPr>
            <a:xfrm>
              <a:off x="6418236" y="903838"/>
              <a:ext cx="297300" cy="296700"/>
            </a:xfrm>
            <a:prstGeom prst="ellipse">
              <a:avLst/>
            </a:prstGeom>
            <a:noFill/>
            <a:ln cap="flat" cmpd="sng" w="9525">
              <a:solidFill>
                <a:schemeClr val="accent1"/>
              </a:solidFill>
              <a:prstDash val="solid"/>
              <a:round/>
              <a:headEnd len="sm" w="sm" type="none"/>
              <a:tailEnd len="sm" w="sm" type="none"/>
            </a:ln>
          </p:spPr>
        </p:pic>
        <p:pic>
          <p:nvPicPr>
            <p:cNvPr id="855" name="Google Shape;855;p79"/>
            <p:cNvPicPr preferRelativeResize="0"/>
            <p:nvPr/>
          </p:nvPicPr>
          <p:blipFill rotWithShape="1">
            <a:blip r:embed="rId7">
              <a:alphaModFix/>
            </a:blip>
            <a:srcRect b="0" l="22063" r="22063" t="0"/>
            <a:stretch/>
          </p:blipFill>
          <p:spPr>
            <a:xfrm>
              <a:off x="5002601" y="1397050"/>
              <a:ext cx="177300" cy="178500"/>
            </a:xfrm>
            <a:prstGeom prst="ellipse">
              <a:avLst/>
            </a:prstGeom>
            <a:noFill/>
            <a:ln>
              <a:noFill/>
            </a:ln>
          </p:spPr>
        </p:pic>
      </p:grpSp>
      <p:cxnSp>
        <p:nvCxnSpPr>
          <p:cNvPr id="856" name="Google Shape;856;p79"/>
          <p:cNvCxnSpPr>
            <a:stCxn id="857" idx="2"/>
            <a:endCxn id="850" idx="3"/>
          </p:cNvCxnSpPr>
          <p:nvPr/>
        </p:nvCxnSpPr>
        <p:spPr>
          <a:xfrm flipH="1">
            <a:off x="5627072" y="971650"/>
            <a:ext cx="1705800" cy="511800"/>
          </a:xfrm>
          <a:prstGeom prst="bentConnector3">
            <a:avLst>
              <a:gd fmla="val 50004" name="adj1"/>
            </a:avLst>
          </a:prstGeom>
          <a:noFill/>
          <a:ln cap="flat" cmpd="sng" w="9525">
            <a:solidFill>
              <a:schemeClr val="dk2"/>
            </a:solidFill>
            <a:prstDash val="solid"/>
            <a:round/>
            <a:headEnd len="med" w="med" type="none"/>
            <a:tailEnd len="med" w="med" type="triangle"/>
          </a:ln>
        </p:spPr>
      </p:cxnSp>
      <p:cxnSp>
        <p:nvCxnSpPr>
          <p:cNvPr id="858" name="Google Shape;858;p79"/>
          <p:cNvCxnSpPr>
            <a:stCxn id="859" idx="2"/>
            <a:endCxn id="860" idx="3"/>
          </p:cNvCxnSpPr>
          <p:nvPr/>
        </p:nvCxnSpPr>
        <p:spPr>
          <a:xfrm flipH="1">
            <a:off x="6544472" y="2571750"/>
            <a:ext cx="788400" cy="163200"/>
          </a:xfrm>
          <a:prstGeom prst="bentConnector3">
            <a:avLst>
              <a:gd fmla="val 49994" name="adj1"/>
            </a:avLst>
          </a:prstGeom>
          <a:noFill/>
          <a:ln cap="flat" cmpd="sng" w="9525">
            <a:solidFill>
              <a:schemeClr val="dk2"/>
            </a:solidFill>
            <a:prstDash val="solid"/>
            <a:round/>
            <a:headEnd len="med" w="med" type="none"/>
            <a:tailEnd len="med" w="med" type="triangle"/>
          </a:ln>
        </p:spPr>
      </p:cxnSp>
      <p:cxnSp>
        <p:nvCxnSpPr>
          <p:cNvPr id="861" name="Google Shape;861;p79"/>
          <p:cNvCxnSpPr>
            <a:stCxn id="862" idx="2"/>
          </p:cNvCxnSpPr>
          <p:nvPr/>
        </p:nvCxnSpPr>
        <p:spPr>
          <a:xfrm rot="10800000">
            <a:off x="4810472" y="3970850"/>
            <a:ext cx="2522400" cy="201000"/>
          </a:xfrm>
          <a:prstGeom prst="bentConnector3">
            <a:avLst>
              <a:gd fmla="val 50000" name="adj1"/>
            </a:avLst>
          </a:prstGeom>
          <a:noFill/>
          <a:ln cap="flat" cmpd="sng" w="9525">
            <a:solidFill>
              <a:schemeClr val="dk2"/>
            </a:solidFill>
            <a:prstDash val="solid"/>
            <a:round/>
            <a:headEnd len="med" w="med" type="none"/>
            <a:tailEnd len="med" w="med" type="triangle"/>
          </a:ln>
        </p:spPr>
      </p:cxnSp>
      <p:pic>
        <p:nvPicPr>
          <p:cNvPr id="860" name="Google Shape;860;p79"/>
          <p:cNvPicPr preferRelativeResize="0"/>
          <p:nvPr/>
        </p:nvPicPr>
        <p:blipFill rotWithShape="1">
          <a:blip r:embed="rId8">
            <a:alphaModFix/>
          </a:blip>
          <a:srcRect b="0" l="39532" r="18461" t="0"/>
          <a:stretch/>
        </p:blipFill>
        <p:spPr>
          <a:xfrm>
            <a:off x="4559325" y="1646850"/>
            <a:ext cx="1985249" cy="2176123"/>
          </a:xfrm>
          <a:prstGeom prst="rect">
            <a:avLst/>
          </a:prstGeom>
          <a:noFill/>
          <a:ln>
            <a:noFill/>
          </a:ln>
        </p:spPr>
      </p:pic>
      <p:sp>
        <p:nvSpPr>
          <p:cNvPr id="857" name="Google Shape;857;p79"/>
          <p:cNvSpPr/>
          <p:nvPr/>
        </p:nvSpPr>
        <p:spPr>
          <a:xfrm>
            <a:off x="7332872" y="641500"/>
            <a:ext cx="660300" cy="6603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dk2"/>
                </a:solidFill>
                <a:latin typeface="Reem Kufi"/>
                <a:ea typeface="Reem Kufi"/>
                <a:cs typeface="Reem Kufi"/>
                <a:sym typeface="Reem Kufi"/>
              </a:rPr>
              <a:t>1</a:t>
            </a:r>
            <a:endParaRPr sz="2500">
              <a:solidFill>
                <a:schemeClr val="dk2"/>
              </a:solidFill>
              <a:latin typeface="Reem Kufi"/>
              <a:ea typeface="Reem Kufi"/>
              <a:cs typeface="Reem Kufi"/>
              <a:sym typeface="Reem Kufi"/>
            </a:endParaRPr>
          </a:p>
        </p:txBody>
      </p:sp>
      <p:sp>
        <p:nvSpPr>
          <p:cNvPr id="859" name="Google Shape;859;p79"/>
          <p:cNvSpPr/>
          <p:nvPr/>
        </p:nvSpPr>
        <p:spPr>
          <a:xfrm>
            <a:off x="7332872" y="2241600"/>
            <a:ext cx="660300" cy="6603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dk2"/>
                </a:solidFill>
                <a:latin typeface="Reem Kufi"/>
                <a:ea typeface="Reem Kufi"/>
                <a:cs typeface="Reem Kufi"/>
                <a:sym typeface="Reem Kufi"/>
              </a:rPr>
              <a:t>2</a:t>
            </a:r>
            <a:endParaRPr sz="2500">
              <a:solidFill>
                <a:schemeClr val="dk2"/>
              </a:solidFill>
              <a:latin typeface="Reem Kufi"/>
              <a:ea typeface="Reem Kufi"/>
              <a:cs typeface="Reem Kufi"/>
              <a:sym typeface="Reem Kufi"/>
            </a:endParaRPr>
          </a:p>
        </p:txBody>
      </p:sp>
      <p:sp>
        <p:nvSpPr>
          <p:cNvPr id="862" name="Google Shape;862;p79"/>
          <p:cNvSpPr/>
          <p:nvPr/>
        </p:nvSpPr>
        <p:spPr>
          <a:xfrm>
            <a:off x="7332872" y="3841700"/>
            <a:ext cx="660300" cy="6603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dk2"/>
                </a:solidFill>
                <a:latin typeface="Reem Kufi"/>
                <a:ea typeface="Reem Kufi"/>
                <a:cs typeface="Reem Kufi"/>
                <a:sym typeface="Reem Kufi"/>
              </a:rPr>
              <a:t>3</a:t>
            </a:r>
            <a:endParaRPr sz="2500">
              <a:solidFill>
                <a:schemeClr val="dk2"/>
              </a:solidFill>
              <a:latin typeface="Reem Kufi"/>
              <a:ea typeface="Reem Kufi"/>
              <a:cs typeface="Reem Kufi"/>
              <a:sym typeface="Reem Kufi"/>
            </a:endParaRPr>
          </a:p>
        </p:txBody>
      </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6" name="Shape 866"/>
        <p:cNvGrpSpPr/>
        <p:nvPr/>
      </p:nvGrpSpPr>
      <p:grpSpPr>
        <a:xfrm>
          <a:off x="0" y="0"/>
          <a:ext cx="0" cy="0"/>
          <a:chOff x="0" y="0"/>
          <a:chExt cx="0" cy="0"/>
        </a:xfrm>
      </p:grpSpPr>
      <p:sp>
        <p:nvSpPr>
          <p:cNvPr id="867" name="Google Shape;867;p80"/>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BUYER PERSONA INFOGRAPHICS</a:t>
            </a:r>
            <a:endParaRPr/>
          </a:p>
        </p:txBody>
      </p:sp>
      <p:sp>
        <p:nvSpPr>
          <p:cNvPr id="868" name="Google Shape;868;p80"/>
          <p:cNvSpPr txBox="1"/>
          <p:nvPr>
            <p:ph idx="4294967295" type="subTitle"/>
          </p:nvPr>
        </p:nvSpPr>
        <p:spPr>
          <a:xfrm>
            <a:off x="715175" y="3368875"/>
            <a:ext cx="2351400" cy="487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800">
                <a:latin typeface="Reem Kufi"/>
                <a:ea typeface="Reem Kufi"/>
                <a:cs typeface="Reem Kufi"/>
                <a:sym typeface="Reem Kufi"/>
              </a:rPr>
              <a:t>BIO</a:t>
            </a:r>
            <a:endParaRPr sz="1800">
              <a:latin typeface="Reem Kufi"/>
              <a:ea typeface="Reem Kufi"/>
              <a:cs typeface="Reem Kufi"/>
              <a:sym typeface="Reem Kufi"/>
            </a:endParaRPr>
          </a:p>
        </p:txBody>
      </p:sp>
      <p:sp>
        <p:nvSpPr>
          <p:cNvPr id="869" name="Google Shape;869;p80"/>
          <p:cNvSpPr txBox="1"/>
          <p:nvPr>
            <p:ph idx="4294967295" type="subTitle"/>
          </p:nvPr>
        </p:nvSpPr>
        <p:spPr>
          <a:xfrm>
            <a:off x="715175" y="3835800"/>
            <a:ext cx="2351400" cy="924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Our average client is outdoorsy, has creative jobs and a passion for the environment and the planet</a:t>
            </a:r>
            <a:endParaRPr sz="1200"/>
          </a:p>
        </p:txBody>
      </p:sp>
      <p:sp>
        <p:nvSpPr>
          <p:cNvPr id="870" name="Google Shape;870;p80"/>
          <p:cNvSpPr txBox="1"/>
          <p:nvPr>
            <p:ph idx="4294967295" type="subTitle"/>
          </p:nvPr>
        </p:nvSpPr>
        <p:spPr>
          <a:xfrm>
            <a:off x="715175" y="2626475"/>
            <a:ext cx="2351400" cy="487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800">
                <a:latin typeface="Reem Kufi"/>
                <a:ea typeface="Reem Kufi"/>
                <a:cs typeface="Reem Kufi"/>
                <a:sym typeface="Reem Kufi"/>
              </a:rPr>
              <a:t>JANE DOE</a:t>
            </a:r>
            <a:endParaRPr sz="1800">
              <a:latin typeface="Reem Kufi"/>
              <a:ea typeface="Reem Kufi"/>
              <a:cs typeface="Reem Kufi"/>
              <a:sym typeface="Reem Kufi"/>
            </a:endParaRPr>
          </a:p>
        </p:txBody>
      </p:sp>
      <p:sp>
        <p:nvSpPr>
          <p:cNvPr id="871" name="Google Shape;871;p80"/>
          <p:cNvSpPr txBox="1"/>
          <p:nvPr>
            <p:ph idx="4294967295" type="subTitle"/>
          </p:nvPr>
        </p:nvSpPr>
        <p:spPr>
          <a:xfrm>
            <a:off x="715175" y="3027475"/>
            <a:ext cx="2351400" cy="406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26, teacher</a:t>
            </a:r>
            <a:endParaRPr sz="1200"/>
          </a:p>
        </p:txBody>
      </p:sp>
      <p:sp>
        <p:nvSpPr>
          <p:cNvPr id="872" name="Google Shape;872;p80"/>
          <p:cNvSpPr txBox="1"/>
          <p:nvPr>
            <p:ph idx="4294967295" type="subTitle"/>
          </p:nvPr>
        </p:nvSpPr>
        <p:spPr>
          <a:xfrm>
            <a:off x="5682925" y="1288775"/>
            <a:ext cx="2745900" cy="1053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600">
                <a:latin typeface="Reem Kufi"/>
                <a:ea typeface="Reem Kufi"/>
                <a:cs typeface="Reem Kufi"/>
                <a:sym typeface="Reem Kufi"/>
              </a:rPr>
              <a:t>“I want to support the planet with each buy. That’s why I support companies that are eco-friendly”</a:t>
            </a:r>
            <a:endParaRPr sz="1600">
              <a:latin typeface="Reem Kufi"/>
              <a:ea typeface="Reem Kufi"/>
              <a:cs typeface="Reem Kufi"/>
              <a:sym typeface="Reem Kufi"/>
            </a:endParaRPr>
          </a:p>
        </p:txBody>
      </p:sp>
      <p:sp>
        <p:nvSpPr>
          <p:cNvPr id="873" name="Google Shape;873;p80"/>
          <p:cNvSpPr txBox="1"/>
          <p:nvPr>
            <p:ph idx="4294967295" type="subTitle"/>
          </p:nvPr>
        </p:nvSpPr>
        <p:spPr>
          <a:xfrm>
            <a:off x="3113925" y="1169225"/>
            <a:ext cx="2424300" cy="434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800">
                <a:latin typeface="Reem Kufi"/>
                <a:ea typeface="Reem Kufi"/>
                <a:cs typeface="Reem Kufi"/>
                <a:sym typeface="Reem Kufi"/>
              </a:rPr>
              <a:t>PERSONALITY</a:t>
            </a:r>
            <a:endParaRPr sz="1800">
              <a:latin typeface="Reem Kufi"/>
              <a:ea typeface="Reem Kufi"/>
              <a:cs typeface="Reem Kufi"/>
              <a:sym typeface="Reem Kufi"/>
            </a:endParaRPr>
          </a:p>
        </p:txBody>
      </p:sp>
      <p:sp>
        <p:nvSpPr>
          <p:cNvPr id="874" name="Google Shape;874;p80"/>
          <p:cNvSpPr txBox="1"/>
          <p:nvPr>
            <p:ph idx="4294967295" type="subTitle"/>
          </p:nvPr>
        </p:nvSpPr>
        <p:spPr>
          <a:xfrm>
            <a:off x="3113925" y="1594650"/>
            <a:ext cx="2424300" cy="1680900"/>
          </a:xfrm>
          <a:prstGeom prst="rect">
            <a:avLst/>
          </a:prstGeom>
        </p:spPr>
        <p:txBody>
          <a:bodyPr anchorCtr="0" anchor="t" bIns="91425" lIns="91425" spcFirstLastPara="1" rIns="91425" wrap="square" tIns="91425">
            <a:noAutofit/>
          </a:bodyPr>
          <a:lstStyle/>
          <a:p>
            <a:pPr indent="-304800" lvl="0" marL="342900" rtl="0" algn="l">
              <a:spcBef>
                <a:spcPts val="0"/>
              </a:spcBef>
              <a:spcAft>
                <a:spcPts val="0"/>
              </a:spcAft>
              <a:buSzPts val="1200"/>
              <a:buChar char="●"/>
            </a:pPr>
            <a:r>
              <a:rPr lang="en"/>
              <a:t>Strong ideas in favor of ecology, sustainability, recycling and upcycling</a:t>
            </a:r>
            <a:endParaRPr/>
          </a:p>
          <a:p>
            <a:pPr indent="-304800" lvl="0" marL="342900" rtl="0" algn="l">
              <a:spcBef>
                <a:spcPts val="0"/>
              </a:spcBef>
              <a:spcAft>
                <a:spcPts val="0"/>
              </a:spcAft>
              <a:buSzPts val="1200"/>
              <a:buChar char="●"/>
            </a:pPr>
            <a:r>
              <a:rPr lang="en"/>
              <a:t>Avid user of social media, specifically TikTok and Twitter, among others</a:t>
            </a:r>
            <a:endParaRPr/>
          </a:p>
          <a:p>
            <a:pPr indent="-304800" lvl="0" marL="342900" rtl="0" algn="l">
              <a:spcBef>
                <a:spcPts val="0"/>
              </a:spcBef>
              <a:spcAft>
                <a:spcPts val="0"/>
              </a:spcAft>
              <a:buSzPts val="1200"/>
              <a:buChar char="●"/>
            </a:pPr>
            <a:r>
              <a:rPr lang="en"/>
              <a:t>Keeps up to date with trends and follows brands that do so</a:t>
            </a:r>
            <a:endParaRPr/>
          </a:p>
        </p:txBody>
      </p:sp>
      <p:sp>
        <p:nvSpPr>
          <p:cNvPr id="875" name="Google Shape;875;p80"/>
          <p:cNvSpPr txBox="1"/>
          <p:nvPr>
            <p:ph idx="4294967295" type="subTitle"/>
          </p:nvPr>
        </p:nvSpPr>
        <p:spPr>
          <a:xfrm>
            <a:off x="5783254" y="2536925"/>
            <a:ext cx="2645700" cy="487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800">
                <a:latin typeface="Reem Kufi"/>
                <a:ea typeface="Reem Kufi"/>
                <a:cs typeface="Reem Kufi"/>
                <a:sym typeface="Reem Kufi"/>
              </a:rPr>
              <a:t>MOTIVATIONS</a:t>
            </a:r>
            <a:endParaRPr sz="1800">
              <a:latin typeface="Reem Kufi"/>
              <a:ea typeface="Reem Kufi"/>
              <a:cs typeface="Reem Kufi"/>
              <a:sym typeface="Reem Kufi"/>
            </a:endParaRPr>
          </a:p>
        </p:txBody>
      </p:sp>
      <p:sp>
        <p:nvSpPr>
          <p:cNvPr id="876" name="Google Shape;876;p80"/>
          <p:cNvSpPr txBox="1"/>
          <p:nvPr>
            <p:ph idx="4294967295" type="subTitle"/>
          </p:nvPr>
        </p:nvSpPr>
        <p:spPr>
          <a:xfrm>
            <a:off x="6262031" y="3100625"/>
            <a:ext cx="1956300" cy="406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Self-improvement</a:t>
            </a:r>
            <a:endParaRPr sz="1200"/>
          </a:p>
        </p:txBody>
      </p:sp>
      <p:sp>
        <p:nvSpPr>
          <p:cNvPr id="877" name="Google Shape;877;p80"/>
          <p:cNvSpPr txBox="1"/>
          <p:nvPr>
            <p:ph idx="4294967295" type="subTitle"/>
          </p:nvPr>
        </p:nvSpPr>
        <p:spPr>
          <a:xfrm>
            <a:off x="3113925" y="3357475"/>
            <a:ext cx="2424300" cy="487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800">
                <a:latin typeface="Reem Kufi"/>
                <a:ea typeface="Reem Kufi"/>
                <a:cs typeface="Reem Kufi"/>
                <a:sym typeface="Reem Kufi"/>
              </a:rPr>
              <a:t>PAIN POINTS</a:t>
            </a:r>
            <a:endParaRPr sz="1800">
              <a:latin typeface="Reem Kufi"/>
              <a:ea typeface="Reem Kufi"/>
              <a:cs typeface="Reem Kufi"/>
              <a:sym typeface="Reem Kufi"/>
            </a:endParaRPr>
          </a:p>
        </p:txBody>
      </p:sp>
      <p:sp>
        <p:nvSpPr>
          <p:cNvPr id="878" name="Google Shape;878;p80"/>
          <p:cNvSpPr txBox="1"/>
          <p:nvPr>
            <p:ph idx="4294967295" type="subTitle"/>
          </p:nvPr>
        </p:nvSpPr>
        <p:spPr>
          <a:xfrm>
            <a:off x="3113925" y="3824400"/>
            <a:ext cx="2424300" cy="924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Programmed obsolescence, difficulty repairing products and too much usage of </a:t>
            </a:r>
            <a:r>
              <a:rPr lang="en"/>
              <a:t>unnecessary</a:t>
            </a:r>
            <a:r>
              <a:rPr lang="en"/>
              <a:t> plastics</a:t>
            </a:r>
            <a:endParaRPr sz="1200"/>
          </a:p>
        </p:txBody>
      </p:sp>
      <p:sp>
        <p:nvSpPr>
          <p:cNvPr id="879" name="Google Shape;879;p80"/>
          <p:cNvSpPr txBox="1"/>
          <p:nvPr>
            <p:ph idx="4294967295" type="subTitle"/>
          </p:nvPr>
        </p:nvSpPr>
        <p:spPr>
          <a:xfrm>
            <a:off x="6262031" y="3624800"/>
            <a:ext cx="1956300" cy="406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Organization</a:t>
            </a:r>
            <a:endParaRPr sz="1200"/>
          </a:p>
        </p:txBody>
      </p:sp>
      <p:sp>
        <p:nvSpPr>
          <p:cNvPr id="880" name="Google Shape;880;p80"/>
          <p:cNvSpPr txBox="1"/>
          <p:nvPr>
            <p:ph idx="4294967295" type="subTitle"/>
          </p:nvPr>
        </p:nvSpPr>
        <p:spPr>
          <a:xfrm>
            <a:off x="6262031" y="4148975"/>
            <a:ext cx="1956300" cy="406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Ecology</a:t>
            </a:r>
            <a:endParaRPr sz="1200"/>
          </a:p>
        </p:txBody>
      </p:sp>
      <p:pic>
        <p:nvPicPr>
          <p:cNvPr id="881" name="Google Shape;881;p80"/>
          <p:cNvPicPr preferRelativeResize="0"/>
          <p:nvPr/>
        </p:nvPicPr>
        <p:blipFill rotWithShape="1">
          <a:blip r:embed="rId3">
            <a:alphaModFix/>
          </a:blip>
          <a:srcRect b="0" l="15513" r="28237" t="0"/>
          <a:stretch/>
        </p:blipFill>
        <p:spPr>
          <a:xfrm>
            <a:off x="720000" y="1245425"/>
            <a:ext cx="1309800" cy="1309800"/>
          </a:xfrm>
          <a:prstGeom prst="roundRect">
            <a:avLst>
              <a:gd fmla="val 16667" name="adj"/>
            </a:avLst>
          </a:prstGeom>
          <a:noFill/>
          <a:ln cap="flat" cmpd="sng" w="19050">
            <a:solidFill>
              <a:schemeClr val="dk2"/>
            </a:solidFill>
            <a:prstDash val="solid"/>
            <a:round/>
            <a:headEnd len="sm" w="sm" type="none"/>
            <a:tailEnd len="sm" w="sm" type="none"/>
          </a:ln>
        </p:spPr>
      </p:pic>
      <p:sp>
        <p:nvSpPr>
          <p:cNvPr id="882" name="Google Shape;882;p80"/>
          <p:cNvSpPr/>
          <p:nvPr/>
        </p:nvSpPr>
        <p:spPr>
          <a:xfrm>
            <a:off x="5809549" y="3100625"/>
            <a:ext cx="406200" cy="4062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2"/>
                </a:solidFill>
                <a:latin typeface="Reem Kufi"/>
                <a:ea typeface="Reem Kufi"/>
                <a:cs typeface="Reem Kufi"/>
                <a:sym typeface="Reem Kufi"/>
              </a:rPr>
              <a:t>1</a:t>
            </a:r>
            <a:endParaRPr sz="1800">
              <a:solidFill>
                <a:schemeClr val="dk2"/>
              </a:solidFill>
              <a:latin typeface="Reem Kufi"/>
              <a:ea typeface="Reem Kufi"/>
              <a:cs typeface="Reem Kufi"/>
              <a:sym typeface="Reem Kufi"/>
            </a:endParaRPr>
          </a:p>
        </p:txBody>
      </p:sp>
      <p:sp>
        <p:nvSpPr>
          <p:cNvPr id="883" name="Google Shape;883;p80"/>
          <p:cNvSpPr/>
          <p:nvPr/>
        </p:nvSpPr>
        <p:spPr>
          <a:xfrm>
            <a:off x="5809549" y="3624800"/>
            <a:ext cx="406200" cy="4062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2"/>
                </a:solidFill>
                <a:latin typeface="Reem Kufi"/>
                <a:ea typeface="Reem Kufi"/>
                <a:cs typeface="Reem Kufi"/>
                <a:sym typeface="Reem Kufi"/>
              </a:rPr>
              <a:t>2</a:t>
            </a:r>
            <a:endParaRPr sz="1800">
              <a:solidFill>
                <a:schemeClr val="dk2"/>
              </a:solidFill>
              <a:latin typeface="Reem Kufi"/>
              <a:ea typeface="Reem Kufi"/>
              <a:cs typeface="Reem Kufi"/>
              <a:sym typeface="Reem Kufi"/>
            </a:endParaRPr>
          </a:p>
        </p:txBody>
      </p:sp>
      <p:sp>
        <p:nvSpPr>
          <p:cNvPr id="884" name="Google Shape;884;p80"/>
          <p:cNvSpPr/>
          <p:nvPr/>
        </p:nvSpPr>
        <p:spPr>
          <a:xfrm>
            <a:off x="5809549" y="4148975"/>
            <a:ext cx="406200" cy="4062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2"/>
                </a:solidFill>
                <a:latin typeface="Reem Kufi"/>
                <a:ea typeface="Reem Kufi"/>
                <a:cs typeface="Reem Kufi"/>
                <a:sym typeface="Reem Kufi"/>
              </a:rPr>
              <a:t>3</a:t>
            </a:r>
            <a:endParaRPr sz="1800">
              <a:solidFill>
                <a:schemeClr val="dk2"/>
              </a:solidFill>
              <a:latin typeface="Reem Kufi"/>
              <a:ea typeface="Reem Kufi"/>
              <a:cs typeface="Reem Kufi"/>
              <a:sym typeface="Reem Kufi"/>
            </a:endParaRPr>
          </a:p>
        </p:txBody>
      </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88" name="Shape 888"/>
        <p:cNvGrpSpPr/>
        <p:nvPr/>
      </p:nvGrpSpPr>
      <p:grpSpPr>
        <a:xfrm>
          <a:off x="0" y="0"/>
          <a:ext cx="0" cy="0"/>
          <a:chOff x="0" y="0"/>
          <a:chExt cx="0" cy="0"/>
        </a:xfrm>
      </p:grpSpPr>
      <p:sp>
        <p:nvSpPr>
          <p:cNvPr id="889" name="Google Shape;889;p81"/>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ROADMAP INFOGRAPHICS </a:t>
            </a:r>
            <a:endParaRPr/>
          </a:p>
        </p:txBody>
      </p:sp>
      <p:graphicFrame>
        <p:nvGraphicFramePr>
          <p:cNvPr id="890" name="Google Shape;890;p81"/>
          <p:cNvGraphicFramePr/>
          <p:nvPr/>
        </p:nvGraphicFramePr>
        <p:xfrm>
          <a:off x="720150" y="1099888"/>
          <a:ext cx="3000000" cy="3000000"/>
        </p:xfrm>
        <a:graphic>
          <a:graphicData uri="http://schemas.openxmlformats.org/drawingml/2006/table">
            <a:tbl>
              <a:tblPr>
                <a:noFill/>
                <a:tableStyleId>{B6B2C75D-BF76-44E9-8039-FD2C928FBA21}</a:tableStyleId>
              </a:tblPr>
              <a:tblGrid>
                <a:gridCol w="1316425"/>
                <a:gridCol w="358150"/>
                <a:gridCol w="358150"/>
                <a:gridCol w="358150"/>
                <a:gridCol w="358150"/>
                <a:gridCol w="358150"/>
                <a:gridCol w="358150"/>
                <a:gridCol w="358150"/>
                <a:gridCol w="358150"/>
                <a:gridCol w="358150"/>
                <a:gridCol w="358150"/>
                <a:gridCol w="358150"/>
                <a:gridCol w="358150"/>
                <a:gridCol w="2089350"/>
              </a:tblGrid>
              <a:tr h="314500">
                <a:tc rowSpan="2">
                  <a:txBody>
                    <a:bodyPr/>
                    <a:lstStyle/>
                    <a:p>
                      <a:pPr indent="0" lvl="0" marL="0" rtl="0" algn="ctr">
                        <a:spcBef>
                          <a:spcPts val="0"/>
                        </a:spcBef>
                        <a:spcAft>
                          <a:spcPts val="0"/>
                        </a:spcAft>
                        <a:buNone/>
                      </a:pPr>
                      <a:r>
                        <a:rPr lang="en" sz="1600">
                          <a:solidFill>
                            <a:srgbClr val="191919"/>
                          </a:solidFill>
                          <a:latin typeface="Reem Kufi"/>
                          <a:ea typeface="Reem Kufi"/>
                          <a:cs typeface="Reem Kufi"/>
                          <a:sym typeface="Reem Kufi"/>
                        </a:rPr>
                        <a:t>INITIATIVE</a:t>
                      </a:r>
                      <a:endParaRPr sz="1600">
                        <a:solidFill>
                          <a:srgbClr val="191919"/>
                        </a:solidFill>
                        <a:latin typeface="Reem Kufi"/>
                        <a:ea typeface="Reem Kufi"/>
                        <a:cs typeface="Reem Kufi"/>
                        <a:sym typeface="Reem Kufi"/>
                      </a:endParaRPr>
                    </a:p>
                  </a:txBody>
                  <a:tcPr marT="68575" marB="68575" marR="91425" marL="91425"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solidFill>
                      <a:prstDash val="solid"/>
                      <a:round/>
                      <a:headEnd len="sm" w="sm" type="none"/>
                      <a:tailEnd len="sm" w="sm" type="none"/>
                    </a:lnB>
                  </a:tcPr>
                </a:tc>
                <a:tc gridSpan="3">
                  <a:txBody>
                    <a:bodyPr/>
                    <a:lstStyle/>
                    <a:p>
                      <a:pPr indent="0" lvl="0" marL="0" rtl="0" algn="ctr">
                        <a:spcBef>
                          <a:spcPts val="0"/>
                        </a:spcBef>
                        <a:spcAft>
                          <a:spcPts val="0"/>
                        </a:spcAft>
                        <a:buNone/>
                      </a:pPr>
                      <a:r>
                        <a:rPr lang="en" sz="1600">
                          <a:solidFill>
                            <a:srgbClr val="191919"/>
                          </a:solidFill>
                          <a:latin typeface="Reem Kufi"/>
                          <a:ea typeface="Reem Kufi"/>
                          <a:cs typeface="Reem Kufi"/>
                          <a:sym typeface="Reem Kufi"/>
                        </a:rPr>
                        <a:t>PHASE 1</a:t>
                      </a:r>
                      <a:endParaRPr sz="1600">
                        <a:solidFill>
                          <a:srgbClr val="191919"/>
                        </a:solidFill>
                        <a:latin typeface="Reem Kufi"/>
                        <a:ea typeface="Reem Kufi"/>
                        <a:cs typeface="Reem Kufi"/>
                        <a:sym typeface="Reem Kufi"/>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solidFill>
                      <a:prstDash val="solid"/>
                      <a:round/>
                      <a:headEnd len="sm" w="sm" type="none"/>
                      <a:tailEnd len="sm" w="sm" type="none"/>
                    </a:lnB>
                  </a:tcPr>
                </a:tc>
                <a:tc hMerge="1"/>
                <a:tc hMerge="1"/>
                <a:tc gridSpan="3">
                  <a:txBody>
                    <a:bodyPr/>
                    <a:lstStyle/>
                    <a:p>
                      <a:pPr indent="0" lvl="0" marL="0" rtl="0" algn="ctr">
                        <a:spcBef>
                          <a:spcPts val="0"/>
                        </a:spcBef>
                        <a:spcAft>
                          <a:spcPts val="0"/>
                        </a:spcAft>
                        <a:buNone/>
                      </a:pPr>
                      <a:r>
                        <a:rPr lang="en" sz="1600">
                          <a:solidFill>
                            <a:srgbClr val="191919"/>
                          </a:solidFill>
                          <a:latin typeface="Reem Kufi"/>
                          <a:ea typeface="Reem Kufi"/>
                          <a:cs typeface="Reem Kufi"/>
                          <a:sym typeface="Reem Kufi"/>
                        </a:rPr>
                        <a:t>PHASE 2</a:t>
                      </a:r>
                      <a:endParaRPr sz="1600">
                        <a:solidFill>
                          <a:srgbClr val="191919"/>
                        </a:solidFill>
                        <a:latin typeface="Reem Kufi"/>
                        <a:ea typeface="Reem Kufi"/>
                        <a:cs typeface="Reem Kufi"/>
                        <a:sym typeface="Reem Kufi"/>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solidFill>
                      <a:prstDash val="solid"/>
                      <a:round/>
                      <a:headEnd len="sm" w="sm" type="none"/>
                      <a:tailEnd len="sm" w="sm" type="none"/>
                    </a:lnB>
                  </a:tcPr>
                </a:tc>
                <a:tc hMerge="1"/>
                <a:tc hMerge="1"/>
                <a:tc gridSpan="3">
                  <a:txBody>
                    <a:bodyPr/>
                    <a:lstStyle/>
                    <a:p>
                      <a:pPr indent="0" lvl="0" marL="0" rtl="0" algn="ctr">
                        <a:spcBef>
                          <a:spcPts val="0"/>
                        </a:spcBef>
                        <a:spcAft>
                          <a:spcPts val="0"/>
                        </a:spcAft>
                        <a:buNone/>
                      </a:pPr>
                      <a:r>
                        <a:rPr lang="en" sz="1600">
                          <a:solidFill>
                            <a:srgbClr val="191919"/>
                          </a:solidFill>
                          <a:latin typeface="Reem Kufi"/>
                          <a:ea typeface="Reem Kufi"/>
                          <a:cs typeface="Reem Kufi"/>
                          <a:sym typeface="Reem Kufi"/>
                        </a:rPr>
                        <a:t>PHASE 3</a:t>
                      </a:r>
                      <a:endParaRPr sz="1600">
                        <a:solidFill>
                          <a:srgbClr val="191919"/>
                        </a:solidFill>
                        <a:latin typeface="Reem Kufi"/>
                        <a:ea typeface="Reem Kufi"/>
                        <a:cs typeface="Reem Kufi"/>
                        <a:sym typeface="Reem Kufi"/>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solidFill>
                      <a:prstDash val="solid"/>
                      <a:round/>
                      <a:headEnd len="sm" w="sm" type="none"/>
                      <a:tailEnd len="sm" w="sm" type="none"/>
                    </a:lnB>
                  </a:tcPr>
                </a:tc>
                <a:tc hMerge="1"/>
                <a:tc hMerge="1"/>
                <a:tc gridSpan="3">
                  <a:txBody>
                    <a:bodyPr/>
                    <a:lstStyle/>
                    <a:p>
                      <a:pPr indent="0" lvl="0" marL="0" rtl="0" algn="ctr">
                        <a:spcBef>
                          <a:spcPts val="0"/>
                        </a:spcBef>
                        <a:spcAft>
                          <a:spcPts val="0"/>
                        </a:spcAft>
                        <a:buNone/>
                      </a:pPr>
                      <a:r>
                        <a:rPr lang="en" sz="1600">
                          <a:solidFill>
                            <a:srgbClr val="191919"/>
                          </a:solidFill>
                          <a:latin typeface="Reem Kufi"/>
                          <a:ea typeface="Reem Kufi"/>
                          <a:cs typeface="Reem Kufi"/>
                          <a:sym typeface="Reem Kufi"/>
                        </a:rPr>
                        <a:t>PHASE 4</a:t>
                      </a:r>
                      <a:endParaRPr sz="1600">
                        <a:solidFill>
                          <a:srgbClr val="191919"/>
                        </a:solidFill>
                        <a:latin typeface="Reem Kufi"/>
                        <a:ea typeface="Reem Kufi"/>
                        <a:cs typeface="Reem Kufi"/>
                        <a:sym typeface="Reem Kufi"/>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solidFill>
                      <a:prstDash val="solid"/>
                      <a:round/>
                      <a:headEnd len="sm" w="sm" type="none"/>
                      <a:tailEnd len="sm" w="sm" type="none"/>
                    </a:lnB>
                  </a:tcPr>
                </a:tc>
                <a:tc hMerge="1"/>
                <a:tc hMerge="1"/>
                <a:tc rowSpan="2">
                  <a:txBody>
                    <a:bodyPr/>
                    <a:lstStyle/>
                    <a:p>
                      <a:pPr indent="0" lvl="0" marL="0" rtl="0" algn="ctr">
                        <a:spcBef>
                          <a:spcPts val="0"/>
                        </a:spcBef>
                        <a:spcAft>
                          <a:spcPts val="0"/>
                        </a:spcAft>
                        <a:buNone/>
                      </a:pPr>
                      <a:r>
                        <a:rPr lang="en" sz="1600">
                          <a:solidFill>
                            <a:srgbClr val="191919"/>
                          </a:solidFill>
                          <a:latin typeface="Reem Kufi"/>
                          <a:ea typeface="Reem Kufi"/>
                          <a:cs typeface="Reem Kufi"/>
                          <a:sym typeface="Reem Kufi"/>
                        </a:rPr>
                        <a:t>OBJECTIVE</a:t>
                      </a:r>
                      <a:endParaRPr sz="1600">
                        <a:solidFill>
                          <a:srgbClr val="191919"/>
                        </a:solidFill>
                        <a:latin typeface="Reem Kufi"/>
                        <a:ea typeface="Reem Kufi"/>
                        <a:cs typeface="Reem Kufi"/>
                        <a:sym typeface="Reem Kufi"/>
                      </a:endParaRPr>
                    </a:p>
                  </a:txBody>
                  <a:tcPr marT="0" marB="0" marR="0" marL="0"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solidFill>
                      <a:prstDash val="solid"/>
                      <a:round/>
                      <a:headEnd len="sm" w="sm" type="none"/>
                      <a:tailEnd len="sm" w="sm" type="none"/>
                    </a:lnB>
                  </a:tcPr>
                </a:tc>
              </a:tr>
              <a:tr h="358900">
                <a:tc vMerge="1"/>
                <a:tc>
                  <a:txBody>
                    <a:bodyPr/>
                    <a:lstStyle/>
                    <a:p>
                      <a:pPr indent="0" lvl="0" marL="0" rtl="0" algn="ctr">
                        <a:spcBef>
                          <a:spcPts val="0"/>
                        </a:spcBef>
                        <a:spcAft>
                          <a:spcPts val="0"/>
                        </a:spcAft>
                        <a:buNone/>
                      </a:pPr>
                      <a:r>
                        <a:rPr lang="en" sz="1100">
                          <a:solidFill>
                            <a:srgbClr val="191919"/>
                          </a:solidFill>
                          <a:latin typeface="Reem Kufi"/>
                          <a:ea typeface="Reem Kufi"/>
                          <a:cs typeface="Reem Kufi"/>
                          <a:sym typeface="Reem Kufi"/>
                        </a:rPr>
                        <a:t>JAN</a:t>
                      </a:r>
                      <a:endParaRPr sz="1100">
                        <a:solidFill>
                          <a:srgbClr val="191919"/>
                        </a:solidFill>
                        <a:latin typeface="Reem Kufi"/>
                        <a:ea typeface="Reem Kufi"/>
                        <a:cs typeface="Reem Kufi"/>
                        <a:sym typeface="Reem Kufi"/>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100">
                          <a:solidFill>
                            <a:srgbClr val="191919"/>
                          </a:solidFill>
                          <a:latin typeface="Reem Kufi"/>
                          <a:ea typeface="Reem Kufi"/>
                          <a:cs typeface="Reem Kufi"/>
                          <a:sym typeface="Reem Kufi"/>
                        </a:rPr>
                        <a:t>FEB</a:t>
                      </a:r>
                      <a:endParaRPr sz="1100">
                        <a:solidFill>
                          <a:srgbClr val="191919"/>
                        </a:solidFill>
                        <a:latin typeface="Reem Kufi"/>
                        <a:ea typeface="Reem Kufi"/>
                        <a:cs typeface="Reem Kufi"/>
                        <a:sym typeface="Reem Kufi"/>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100">
                          <a:solidFill>
                            <a:srgbClr val="191919"/>
                          </a:solidFill>
                          <a:latin typeface="Reem Kufi"/>
                          <a:ea typeface="Reem Kufi"/>
                          <a:cs typeface="Reem Kufi"/>
                          <a:sym typeface="Reem Kufi"/>
                        </a:rPr>
                        <a:t>MAR</a:t>
                      </a:r>
                      <a:endParaRPr sz="1100">
                        <a:solidFill>
                          <a:srgbClr val="191919"/>
                        </a:solidFill>
                        <a:latin typeface="Reem Kufi"/>
                        <a:ea typeface="Reem Kufi"/>
                        <a:cs typeface="Reem Kufi"/>
                        <a:sym typeface="Reem Kufi"/>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Clr>
                          <a:srgbClr val="000000"/>
                        </a:buClr>
                        <a:buSzPts val="1100"/>
                        <a:buFont typeface="Arial"/>
                        <a:buNone/>
                      </a:pPr>
                      <a:r>
                        <a:rPr lang="en" sz="1100">
                          <a:solidFill>
                            <a:srgbClr val="191919"/>
                          </a:solidFill>
                          <a:latin typeface="Reem Kufi"/>
                          <a:ea typeface="Reem Kufi"/>
                          <a:cs typeface="Reem Kufi"/>
                          <a:sym typeface="Reem Kufi"/>
                        </a:rPr>
                        <a:t>APR</a:t>
                      </a:r>
                      <a:endParaRPr sz="1100">
                        <a:solidFill>
                          <a:srgbClr val="191919"/>
                        </a:solidFill>
                        <a:latin typeface="Reem Kufi"/>
                        <a:ea typeface="Reem Kufi"/>
                        <a:cs typeface="Reem Kufi"/>
                        <a:sym typeface="Reem Kufi"/>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100">
                          <a:solidFill>
                            <a:srgbClr val="191919"/>
                          </a:solidFill>
                          <a:latin typeface="Reem Kufi"/>
                          <a:ea typeface="Reem Kufi"/>
                          <a:cs typeface="Reem Kufi"/>
                          <a:sym typeface="Reem Kufi"/>
                        </a:rPr>
                        <a:t>MAY</a:t>
                      </a:r>
                      <a:endParaRPr sz="1100">
                        <a:solidFill>
                          <a:srgbClr val="191919"/>
                        </a:solidFill>
                        <a:latin typeface="Reem Kufi"/>
                        <a:ea typeface="Reem Kufi"/>
                        <a:cs typeface="Reem Kufi"/>
                        <a:sym typeface="Reem Kufi"/>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100">
                          <a:solidFill>
                            <a:srgbClr val="191919"/>
                          </a:solidFill>
                          <a:latin typeface="Reem Kufi"/>
                          <a:ea typeface="Reem Kufi"/>
                          <a:cs typeface="Reem Kufi"/>
                          <a:sym typeface="Reem Kufi"/>
                        </a:rPr>
                        <a:t>JUN</a:t>
                      </a:r>
                      <a:endParaRPr sz="1100">
                        <a:solidFill>
                          <a:srgbClr val="191919"/>
                        </a:solidFill>
                        <a:latin typeface="Reem Kufi"/>
                        <a:ea typeface="Reem Kufi"/>
                        <a:cs typeface="Reem Kufi"/>
                        <a:sym typeface="Reem Kufi"/>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100">
                          <a:solidFill>
                            <a:srgbClr val="191919"/>
                          </a:solidFill>
                          <a:latin typeface="Reem Kufi"/>
                          <a:ea typeface="Reem Kufi"/>
                          <a:cs typeface="Reem Kufi"/>
                          <a:sym typeface="Reem Kufi"/>
                        </a:rPr>
                        <a:t>JUL</a:t>
                      </a:r>
                      <a:endParaRPr sz="1100">
                        <a:solidFill>
                          <a:srgbClr val="191919"/>
                        </a:solidFill>
                        <a:latin typeface="Reem Kufi"/>
                        <a:ea typeface="Reem Kufi"/>
                        <a:cs typeface="Reem Kufi"/>
                        <a:sym typeface="Reem Kufi"/>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100">
                          <a:solidFill>
                            <a:srgbClr val="191919"/>
                          </a:solidFill>
                          <a:latin typeface="Reem Kufi"/>
                          <a:ea typeface="Reem Kufi"/>
                          <a:cs typeface="Reem Kufi"/>
                          <a:sym typeface="Reem Kufi"/>
                        </a:rPr>
                        <a:t>AUG</a:t>
                      </a:r>
                      <a:endParaRPr sz="1100">
                        <a:solidFill>
                          <a:srgbClr val="191919"/>
                        </a:solidFill>
                        <a:latin typeface="Reem Kufi"/>
                        <a:ea typeface="Reem Kufi"/>
                        <a:cs typeface="Reem Kufi"/>
                        <a:sym typeface="Reem Kufi"/>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100">
                          <a:solidFill>
                            <a:srgbClr val="191919"/>
                          </a:solidFill>
                          <a:latin typeface="Reem Kufi"/>
                          <a:ea typeface="Reem Kufi"/>
                          <a:cs typeface="Reem Kufi"/>
                          <a:sym typeface="Reem Kufi"/>
                        </a:rPr>
                        <a:t>SEP</a:t>
                      </a:r>
                      <a:endParaRPr sz="1100">
                        <a:solidFill>
                          <a:srgbClr val="191919"/>
                        </a:solidFill>
                        <a:latin typeface="Reem Kufi"/>
                        <a:ea typeface="Reem Kufi"/>
                        <a:cs typeface="Reem Kufi"/>
                        <a:sym typeface="Reem Kufi"/>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100">
                          <a:solidFill>
                            <a:srgbClr val="191919"/>
                          </a:solidFill>
                          <a:latin typeface="Reem Kufi"/>
                          <a:ea typeface="Reem Kufi"/>
                          <a:cs typeface="Reem Kufi"/>
                          <a:sym typeface="Reem Kufi"/>
                        </a:rPr>
                        <a:t>OCT</a:t>
                      </a:r>
                      <a:endParaRPr sz="1100">
                        <a:solidFill>
                          <a:srgbClr val="191919"/>
                        </a:solidFill>
                        <a:latin typeface="Reem Kufi"/>
                        <a:ea typeface="Reem Kufi"/>
                        <a:cs typeface="Reem Kufi"/>
                        <a:sym typeface="Reem Kufi"/>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100">
                          <a:solidFill>
                            <a:srgbClr val="191919"/>
                          </a:solidFill>
                          <a:latin typeface="Reem Kufi"/>
                          <a:ea typeface="Reem Kufi"/>
                          <a:cs typeface="Reem Kufi"/>
                          <a:sym typeface="Reem Kufi"/>
                        </a:rPr>
                        <a:t>NOV</a:t>
                      </a:r>
                      <a:endParaRPr sz="1100">
                        <a:solidFill>
                          <a:srgbClr val="191919"/>
                        </a:solidFill>
                        <a:latin typeface="Reem Kufi"/>
                        <a:ea typeface="Reem Kufi"/>
                        <a:cs typeface="Reem Kufi"/>
                        <a:sym typeface="Reem Kufi"/>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Clr>
                          <a:srgbClr val="000000"/>
                        </a:buClr>
                        <a:buSzPts val="1100"/>
                        <a:buFont typeface="Arial"/>
                        <a:buNone/>
                      </a:pPr>
                      <a:r>
                        <a:rPr lang="en" sz="1100">
                          <a:solidFill>
                            <a:srgbClr val="191919"/>
                          </a:solidFill>
                          <a:latin typeface="Reem Kufi"/>
                          <a:ea typeface="Reem Kufi"/>
                          <a:cs typeface="Reem Kufi"/>
                          <a:sym typeface="Reem Kufi"/>
                        </a:rPr>
                        <a:t>DEC</a:t>
                      </a:r>
                      <a:endParaRPr sz="1100">
                        <a:solidFill>
                          <a:srgbClr val="191919"/>
                        </a:solidFill>
                        <a:latin typeface="Reem Kufi"/>
                        <a:ea typeface="Reem Kufi"/>
                        <a:cs typeface="Reem Kufi"/>
                        <a:sym typeface="Reem Kufi"/>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vMerge="1"/>
              </a:tr>
              <a:tr h="459825">
                <a:tc>
                  <a:txBody>
                    <a:bodyPr/>
                    <a:lstStyle/>
                    <a:p>
                      <a:pPr indent="0" lvl="0" marL="0" rtl="0" algn="l">
                        <a:spcBef>
                          <a:spcPts val="0"/>
                        </a:spcBef>
                        <a:spcAft>
                          <a:spcPts val="0"/>
                        </a:spcAft>
                        <a:buNone/>
                      </a:pPr>
                      <a:r>
                        <a:rPr lang="en" sz="1000">
                          <a:solidFill>
                            <a:srgbClr val="191919"/>
                          </a:solidFill>
                          <a:latin typeface="Open Sans"/>
                          <a:ea typeface="Open Sans"/>
                          <a:cs typeface="Open Sans"/>
                          <a:sym typeface="Open Sans"/>
                        </a:rPr>
                        <a:t>Dance trend</a:t>
                      </a:r>
                      <a:endParaRPr sz="1000">
                        <a:solidFill>
                          <a:srgbClr val="191919"/>
                        </a:solidFill>
                        <a:latin typeface="Open Sans"/>
                        <a:ea typeface="Open Sans"/>
                        <a:cs typeface="Open Sans"/>
                        <a:sym typeface="Open Sans"/>
                      </a:endParaRPr>
                    </a:p>
                  </a:txBody>
                  <a:tcPr marT="45700" marB="45700" marR="45700" marL="45700"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rPr lang="en" sz="1000">
                          <a:latin typeface="Open Sans"/>
                          <a:ea typeface="Open Sans"/>
                          <a:cs typeface="Open Sans"/>
                          <a:sym typeface="Open Sans"/>
                        </a:rPr>
                        <a:t>M</a:t>
                      </a:r>
                      <a:r>
                        <a:rPr lang="en" sz="1000">
                          <a:latin typeface="Open Sans"/>
                          <a:ea typeface="Open Sans"/>
                          <a:cs typeface="Open Sans"/>
                          <a:sym typeface="Open Sans"/>
                        </a:rPr>
                        <a:t>ake a video of our team following the newest trend on TikTok content</a:t>
                      </a:r>
                      <a:endParaRPr sz="1000">
                        <a:latin typeface="Open Sans"/>
                        <a:ea typeface="Open Sans"/>
                        <a:cs typeface="Open Sans"/>
                        <a:sym typeface="Open Sans"/>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459825">
                <a:tc>
                  <a:txBody>
                    <a:bodyPr/>
                    <a:lstStyle/>
                    <a:p>
                      <a:pPr indent="0" lvl="0" marL="0" rtl="0" algn="l">
                        <a:spcBef>
                          <a:spcPts val="0"/>
                        </a:spcBef>
                        <a:spcAft>
                          <a:spcPts val="0"/>
                        </a:spcAft>
                        <a:buNone/>
                      </a:pPr>
                      <a:r>
                        <a:rPr lang="en" sz="1000">
                          <a:latin typeface="Open Sans"/>
                          <a:ea typeface="Open Sans"/>
                          <a:cs typeface="Open Sans"/>
                          <a:sym typeface="Open Sans"/>
                        </a:rPr>
                        <a:t>A day in my life</a:t>
                      </a:r>
                      <a:endParaRPr sz="1000">
                        <a:latin typeface="Open Sans"/>
                        <a:ea typeface="Open Sans"/>
                        <a:cs typeface="Open Sans"/>
                        <a:sym typeface="Open Sans"/>
                      </a:endParaRPr>
                    </a:p>
                  </a:txBody>
                  <a:tcPr marT="45700" marB="45700" marR="45700" marL="45700"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rPr lang="en" sz="1000">
                          <a:latin typeface="Open Sans"/>
                          <a:ea typeface="Open Sans"/>
                          <a:cs typeface="Open Sans"/>
                          <a:sym typeface="Open Sans"/>
                        </a:rPr>
                        <a:t>Easily showing the most human side of our company</a:t>
                      </a:r>
                      <a:endParaRPr sz="1000">
                        <a:latin typeface="Open Sans"/>
                        <a:ea typeface="Open Sans"/>
                        <a:cs typeface="Open Sans"/>
                        <a:sym typeface="Open Sans"/>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459825">
                <a:tc>
                  <a:txBody>
                    <a:bodyPr/>
                    <a:lstStyle/>
                    <a:p>
                      <a:pPr indent="0" lvl="0" marL="0" rtl="0" algn="l">
                        <a:spcBef>
                          <a:spcPts val="0"/>
                        </a:spcBef>
                        <a:spcAft>
                          <a:spcPts val="0"/>
                        </a:spcAft>
                        <a:buNone/>
                      </a:pPr>
                      <a:r>
                        <a:rPr lang="en" sz="1000">
                          <a:latin typeface="Open Sans"/>
                          <a:ea typeface="Open Sans"/>
                          <a:cs typeface="Open Sans"/>
                          <a:sym typeface="Open Sans"/>
                        </a:rPr>
                        <a:t>Anniversary giveaway</a:t>
                      </a:r>
                      <a:endParaRPr sz="1000">
                        <a:latin typeface="Open Sans"/>
                        <a:ea typeface="Open Sans"/>
                        <a:cs typeface="Open Sans"/>
                        <a:sym typeface="Open Sans"/>
                      </a:endParaRPr>
                    </a:p>
                  </a:txBody>
                  <a:tcPr marT="45700" marB="45700" marR="45700" marL="45700"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rPr lang="en" sz="1000">
                          <a:latin typeface="Open Sans"/>
                          <a:ea typeface="Open Sans"/>
                          <a:cs typeface="Open Sans"/>
                          <a:sym typeface="Open Sans"/>
                        </a:rPr>
                        <a:t>Generate more engagement and get new followers</a:t>
                      </a:r>
                      <a:endParaRPr sz="1000">
                        <a:latin typeface="Open Sans"/>
                        <a:ea typeface="Open Sans"/>
                        <a:cs typeface="Open Sans"/>
                        <a:sym typeface="Open Sans"/>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459825">
                <a:tc>
                  <a:txBody>
                    <a:bodyPr/>
                    <a:lstStyle/>
                    <a:p>
                      <a:pPr indent="0" lvl="0" marL="0" rtl="0" algn="l">
                        <a:spcBef>
                          <a:spcPts val="0"/>
                        </a:spcBef>
                        <a:spcAft>
                          <a:spcPts val="0"/>
                        </a:spcAft>
                        <a:buNone/>
                      </a:pPr>
                      <a:r>
                        <a:rPr lang="en" sz="1000">
                          <a:latin typeface="Open Sans"/>
                          <a:ea typeface="Open Sans"/>
                          <a:cs typeface="Open Sans"/>
                          <a:sym typeface="Open Sans"/>
                        </a:rPr>
                        <a:t>“How it’s made” reel</a:t>
                      </a:r>
                      <a:endParaRPr sz="1000">
                        <a:latin typeface="Open Sans"/>
                        <a:ea typeface="Open Sans"/>
                        <a:cs typeface="Open Sans"/>
                        <a:sym typeface="Open Sans"/>
                      </a:endParaRPr>
                    </a:p>
                  </a:txBody>
                  <a:tcPr marT="45700" marB="45700" marR="45700" marL="45700"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rPr lang="en" sz="1000">
                          <a:solidFill>
                            <a:srgbClr val="191919"/>
                          </a:solidFill>
                          <a:latin typeface="Open Sans"/>
                          <a:ea typeface="Open Sans"/>
                          <a:cs typeface="Open Sans"/>
                          <a:sym typeface="Open Sans"/>
                        </a:rPr>
                        <a:t>Show our creative process and engage new followers</a:t>
                      </a:r>
                      <a:endParaRPr sz="1000">
                        <a:solidFill>
                          <a:srgbClr val="191919"/>
                        </a:solidFill>
                        <a:latin typeface="Open Sans"/>
                        <a:ea typeface="Open Sans"/>
                        <a:cs typeface="Open Sans"/>
                        <a:sym typeface="Open Sans"/>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459825">
                <a:tc>
                  <a:txBody>
                    <a:bodyPr/>
                    <a:lstStyle/>
                    <a:p>
                      <a:pPr indent="0" lvl="0" marL="0" rtl="0" algn="l">
                        <a:spcBef>
                          <a:spcPts val="0"/>
                        </a:spcBef>
                        <a:spcAft>
                          <a:spcPts val="0"/>
                        </a:spcAft>
                        <a:buNone/>
                      </a:pPr>
                      <a:r>
                        <a:rPr lang="en" sz="1000">
                          <a:latin typeface="Open Sans"/>
                          <a:ea typeface="Open Sans"/>
                          <a:cs typeface="Open Sans"/>
                          <a:sym typeface="Open Sans"/>
                        </a:rPr>
                        <a:t>Live on TikTok</a:t>
                      </a:r>
                      <a:endParaRPr sz="1000">
                        <a:latin typeface="Open Sans"/>
                        <a:ea typeface="Open Sans"/>
                        <a:cs typeface="Open Sans"/>
                        <a:sym typeface="Open Sans"/>
                      </a:endParaRPr>
                    </a:p>
                  </a:txBody>
                  <a:tcPr marT="45700" marB="45700" marR="45700" marL="45700"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rPr lang="en" sz="1000">
                          <a:solidFill>
                            <a:srgbClr val="191919"/>
                          </a:solidFill>
                          <a:latin typeface="Open Sans"/>
                          <a:ea typeface="Open Sans"/>
                          <a:cs typeface="Open Sans"/>
                          <a:sym typeface="Open Sans"/>
                        </a:rPr>
                        <a:t>Create a webinar to show new clients how to use our products</a:t>
                      </a:r>
                      <a:endParaRPr sz="1000">
                        <a:solidFill>
                          <a:srgbClr val="191919"/>
                        </a:solidFill>
                        <a:latin typeface="Open Sans"/>
                        <a:ea typeface="Open Sans"/>
                        <a:cs typeface="Open Sans"/>
                        <a:sym typeface="Open Sans"/>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459825">
                <a:tc>
                  <a:txBody>
                    <a:bodyPr/>
                    <a:lstStyle/>
                    <a:p>
                      <a:pPr indent="0" lvl="0" marL="0" rtl="0" algn="l">
                        <a:spcBef>
                          <a:spcPts val="0"/>
                        </a:spcBef>
                        <a:spcAft>
                          <a:spcPts val="0"/>
                        </a:spcAft>
                        <a:buNone/>
                      </a:pPr>
                      <a:r>
                        <a:rPr lang="en" sz="1000">
                          <a:latin typeface="Open Sans"/>
                          <a:ea typeface="Open Sans"/>
                          <a:cs typeface="Open Sans"/>
                          <a:sym typeface="Open Sans"/>
                        </a:rPr>
                        <a:t>Instagram contest</a:t>
                      </a:r>
                      <a:endParaRPr sz="1000">
                        <a:latin typeface="Open Sans"/>
                        <a:ea typeface="Open Sans"/>
                        <a:cs typeface="Open Sans"/>
                        <a:sym typeface="Open Sans"/>
                      </a:endParaRPr>
                    </a:p>
                  </a:txBody>
                  <a:tcPr marT="45700" marB="45700" marR="45700" marL="45700"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solidFill>
                      <a:schemeClr val="accent2"/>
                    </a:solidFill>
                  </a:tcPr>
                </a:tc>
                <a:tc>
                  <a:txBody>
                    <a:bodyPr/>
                    <a:lstStyle/>
                    <a:p>
                      <a:pPr indent="0" lvl="0" marL="0" rtl="0" algn="l">
                        <a:spcBef>
                          <a:spcPts val="0"/>
                        </a:spcBef>
                        <a:spcAft>
                          <a:spcPts val="0"/>
                        </a:spcAft>
                        <a:buNone/>
                      </a:pPr>
                      <a:r>
                        <a:rPr lang="en" sz="1000">
                          <a:solidFill>
                            <a:srgbClr val="191919"/>
                          </a:solidFill>
                          <a:latin typeface="Open Sans"/>
                          <a:ea typeface="Open Sans"/>
                          <a:cs typeface="Open Sans"/>
                          <a:sym typeface="Open Sans"/>
                        </a:rPr>
                        <a:t>Get more people to speak about us, use our hashtag “#company”</a:t>
                      </a:r>
                      <a:endParaRPr sz="1000">
                        <a:solidFill>
                          <a:srgbClr val="191919"/>
                        </a:solidFill>
                        <a:latin typeface="Open Sans"/>
                        <a:ea typeface="Open Sans"/>
                        <a:cs typeface="Open Sans"/>
                        <a:sym typeface="Open Sans"/>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r>
            </a:tbl>
          </a:graphicData>
        </a:graphic>
      </p:graphicFrame>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4" name="Shape 894"/>
        <p:cNvGrpSpPr/>
        <p:nvPr/>
      </p:nvGrpSpPr>
      <p:grpSpPr>
        <a:xfrm>
          <a:off x="0" y="0"/>
          <a:ext cx="0" cy="0"/>
          <a:chOff x="0" y="0"/>
          <a:chExt cx="0" cy="0"/>
        </a:xfrm>
      </p:grpSpPr>
      <p:sp>
        <p:nvSpPr>
          <p:cNvPr id="895" name="Google Shape;895;p82"/>
          <p:cNvSpPr txBox="1"/>
          <p:nvPr>
            <p:ph idx="1" type="subTitle"/>
          </p:nvPr>
        </p:nvSpPr>
        <p:spPr>
          <a:xfrm>
            <a:off x="2029853" y="1913535"/>
            <a:ext cx="5340900" cy="526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—LAURA PATTERSON</a:t>
            </a:r>
            <a:endParaRPr/>
          </a:p>
        </p:txBody>
      </p:sp>
      <p:sp>
        <p:nvSpPr>
          <p:cNvPr id="896" name="Google Shape;896;p82"/>
          <p:cNvSpPr txBox="1"/>
          <p:nvPr>
            <p:ph idx="2" type="subTitle"/>
          </p:nvPr>
        </p:nvSpPr>
        <p:spPr>
          <a:xfrm>
            <a:off x="1725053" y="2928455"/>
            <a:ext cx="5340900" cy="5262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—JOHN NELSON</a:t>
            </a:r>
            <a:endParaRPr/>
          </a:p>
        </p:txBody>
      </p:sp>
      <p:sp>
        <p:nvSpPr>
          <p:cNvPr id="897" name="Google Shape;897;p82"/>
          <p:cNvSpPr txBox="1"/>
          <p:nvPr>
            <p:ph idx="3" type="subTitle"/>
          </p:nvPr>
        </p:nvSpPr>
        <p:spPr>
          <a:xfrm>
            <a:off x="2029853" y="3943375"/>
            <a:ext cx="5340900" cy="526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—PETER JAMES</a:t>
            </a:r>
            <a:endParaRPr/>
          </a:p>
        </p:txBody>
      </p:sp>
      <p:sp>
        <p:nvSpPr>
          <p:cNvPr id="898" name="Google Shape;898;p82"/>
          <p:cNvSpPr txBox="1"/>
          <p:nvPr>
            <p:ph idx="4" type="subTitle"/>
          </p:nvPr>
        </p:nvSpPr>
        <p:spPr>
          <a:xfrm>
            <a:off x="2029853" y="1516025"/>
            <a:ext cx="5340900" cy="458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“The team was great to work with! They provided fast and helpful service and their attention to detail was top-notch. Highly recommend!”</a:t>
            </a:r>
            <a:endParaRPr/>
          </a:p>
        </p:txBody>
      </p:sp>
      <p:sp>
        <p:nvSpPr>
          <p:cNvPr id="899" name="Google Shape;899;p82"/>
          <p:cNvSpPr txBox="1"/>
          <p:nvPr>
            <p:ph idx="5" type="subTitle"/>
          </p:nvPr>
        </p:nvSpPr>
        <p:spPr>
          <a:xfrm>
            <a:off x="1725053" y="2530945"/>
            <a:ext cx="5340900" cy="4587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“I had a fantastic experience working with them. They made the process easy and stress-free. I will definitely buy here again”</a:t>
            </a:r>
            <a:endParaRPr/>
          </a:p>
        </p:txBody>
      </p:sp>
      <p:sp>
        <p:nvSpPr>
          <p:cNvPr id="900" name="Google Shape;900;p82"/>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TESTIMONIALS OF PAST CLIENTS</a:t>
            </a:r>
            <a:endParaRPr/>
          </a:p>
        </p:txBody>
      </p:sp>
      <p:sp>
        <p:nvSpPr>
          <p:cNvPr id="901" name="Google Shape;901;p82"/>
          <p:cNvSpPr txBox="1"/>
          <p:nvPr>
            <p:ph idx="6" type="subTitle"/>
          </p:nvPr>
        </p:nvSpPr>
        <p:spPr>
          <a:xfrm>
            <a:off x="2029853" y="3545865"/>
            <a:ext cx="5340900" cy="458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“We had been searching for the right solution for our business for a long time, but the team found us the perfect fit!”</a:t>
            </a:r>
            <a:endParaRPr/>
          </a:p>
        </p:txBody>
      </p:sp>
      <p:pic>
        <p:nvPicPr>
          <p:cNvPr id="902" name="Google Shape;902;p82"/>
          <p:cNvPicPr preferRelativeResize="0"/>
          <p:nvPr/>
        </p:nvPicPr>
        <p:blipFill rotWithShape="1">
          <a:blip r:embed="rId3">
            <a:alphaModFix/>
          </a:blip>
          <a:srcRect b="0" l="33805" r="9944" t="0"/>
          <a:stretch/>
        </p:blipFill>
        <p:spPr>
          <a:xfrm>
            <a:off x="720000" y="1314363"/>
            <a:ext cx="1077600" cy="1077600"/>
          </a:xfrm>
          <a:prstGeom prst="roundRect">
            <a:avLst>
              <a:gd fmla="val 16667" name="adj"/>
            </a:avLst>
          </a:prstGeom>
          <a:noFill/>
          <a:ln cap="flat" cmpd="sng" w="19050">
            <a:solidFill>
              <a:schemeClr val="dk2"/>
            </a:solidFill>
            <a:prstDash val="solid"/>
            <a:round/>
            <a:headEnd len="sm" w="sm" type="none"/>
            <a:tailEnd len="sm" w="sm" type="none"/>
          </a:ln>
        </p:spPr>
      </p:pic>
      <p:pic>
        <p:nvPicPr>
          <p:cNvPr id="903" name="Google Shape;903;p82"/>
          <p:cNvPicPr preferRelativeResize="0"/>
          <p:nvPr/>
        </p:nvPicPr>
        <p:blipFill rotWithShape="1">
          <a:blip r:embed="rId4">
            <a:alphaModFix/>
          </a:blip>
          <a:srcRect b="0" l="0" r="0" t="0"/>
          <a:stretch/>
        </p:blipFill>
        <p:spPr>
          <a:xfrm>
            <a:off x="7370750" y="2384529"/>
            <a:ext cx="1077600" cy="1077600"/>
          </a:xfrm>
          <a:prstGeom prst="roundRect">
            <a:avLst>
              <a:gd fmla="val 16667" name="adj"/>
            </a:avLst>
          </a:prstGeom>
          <a:noFill/>
          <a:ln cap="flat" cmpd="sng" w="19050">
            <a:solidFill>
              <a:schemeClr val="dk2"/>
            </a:solidFill>
            <a:prstDash val="solid"/>
            <a:round/>
            <a:headEnd len="sm" w="sm" type="none"/>
            <a:tailEnd len="sm" w="sm" type="none"/>
          </a:ln>
        </p:spPr>
      </p:pic>
      <p:pic>
        <p:nvPicPr>
          <p:cNvPr id="904" name="Google Shape;904;p82"/>
          <p:cNvPicPr preferRelativeResize="0"/>
          <p:nvPr/>
        </p:nvPicPr>
        <p:blipFill rotWithShape="1">
          <a:blip r:embed="rId5">
            <a:alphaModFix/>
          </a:blip>
          <a:srcRect b="0" l="37782" r="5968" t="0"/>
          <a:stretch/>
        </p:blipFill>
        <p:spPr>
          <a:xfrm>
            <a:off x="720000" y="3378496"/>
            <a:ext cx="1077600" cy="1077600"/>
          </a:xfrm>
          <a:prstGeom prst="roundRect">
            <a:avLst>
              <a:gd fmla="val 16667" name="adj"/>
            </a:avLst>
          </a:prstGeom>
          <a:noFill/>
          <a:ln cap="flat" cmpd="sng" w="19050">
            <a:solidFill>
              <a:schemeClr val="dk2"/>
            </a:solidFill>
            <a:prstDash val="solid"/>
            <a:round/>
            <a:headEnd len="sm" w="sm" type="none"/>
            <a:tailEnd len="sm" w="sm" type="none"/>
          </a:ln>
        </p:spPr>
      </p:pic>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08" name="Shape 908"/>
        <p:cNvGrpSpPr/>
        <p:nvPr/>
      </p:nvGrpSpPr>
      <p:grpSpPr>
        <a:xfrm>
          <a:off x="0" y="0"/>
          <a:ext cx="0" cy="0"/>
          <a:chOff x="0" y="0"/>
          <a:chExt cx="0" cy="0"/>
        </a:xfrm>
      </p:grpSpPr>
      <p:pic>
        <p:nvPicPr>
          <p:cNvPr id="909" name="Google Shape;909;p83"/>
          <p:cNvPicPr preferRelativeResize="0"/>
          <p:nvPr>
            <p:ph idx="2" type="pic"/>
          </p:nvPr>
        </p:nvPicPr>
        <p:blipFill rotWithShape="1">
          <a:blip r:embed="rId3">
            <a:alphaModFix/>
          </a:blip>
          <a:srcRect b="0" l="16675" r="16675" t="0"/>
          <a:stretch/>
        </p:blipFill>
        <p:spPr>
          <a:xfrm>
            <a:off x="-496675" y="661750"/>
            <a:ext cx="2630400" cy="2630400"/>
          </a:xfrm>
          <a:prstGeom prst="roundRect">
            <a:avLst>
              <a:gd fmla="val 16667" name="adj"/>
            </a:avLst>
          </a:prstGeom>
        </p:spPr>
      </p:pic>
      <p:pic>
        <p:nvPicPr>
          <p:cNvPr id="910" name="Google Shape;910;p83"/>
          <p:cNvPicPr preferRelativeResize="0"/>
          <p:nvPr>
            <p:ph idx="4" type="pic"/>
          </p:nvPr>
        </p:nvPicPr>
        <p:blipFill rotWithShape="1">
          <a:blip r:embed="rId4">
            <a:alphaModFix/>
          </a:blip>
          <a:srcRect b="0" l="12502" r="12495" t="0"/>
          <a:stretch/>
        </p:blipFill>
        <p:spPr>
          <a:xfrm>
            <a:off x="2838725" y="-160350"/>
            <a:ext cx="2630400" cy="2630400"/>
          </a:xfrm>
          <a:prstGeom prst="roundRect">
            <a:avLst>
              <a:gd fmla="val 16667" name="adj"/>
            </a:avLst>
          </a:prstGeom>
        </p:spPr>
      </p:pic>
      <p:pic>
        <p:nvPicPr>
          <p:cNvPr id="911" name="Google Shape;911;p83"/>
          <p:cNvPicPr preferRelativeResize="0"/>
          <p:nvPr>
            <p:ph idx="3" type="pic"/>
          </p:nvPr>
        </p:nvPicPr>
        <p:blipFill rotWithShape="1">
          <a:blip r:embed="rId5">
            <a:alphaModFix/>
          </a:blip>
          <a:srcRect b="0" l="16675" r="16675" t="0"/>
          <a:stretch/>
        </p:blipFill>
        <p:spPr>
          <a:xfrm>
            <a:off x="2411175" y="2983775"/>
            <a:ext cx="2630400" cy="2630400"/>
          </a:xfrm>
          <a:prstGeom prst="roundRect">
            <a:avLst>
              <a:gd fmla="val 16667" name="adj"/>
            </a:avLst>
          </a:prstGeom>
        </p:spPr>
      </p:pic>
      <p:sp>
        <p:nvSpPr>
          <p:cNvPr id="912" name="Google Shape;912;p83"/>
          <p:cNvSpPr txBox="1"/>
          <p:nvPr>
            <p:ph idx="1" type="subTitle"/>
          </p:nvPr>
        </p:nvSpPr>
        <p:spPr>
          <a:xfrm>
            <a:off x="5690899" y="3079300"/>
            <a:ext cx="2720100" cy="6621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This trend shows the perks of your company and helps you establish brand identity</a:t>
            </a:r>
            <a:endParaRPr/>
          </a:p>
        </p:txBody>
      </p:sp>
      <p:sp>
        <p:nvSpPr>
          <p:cNvPr id="913" name="Google Shape;913;p83"/>
          <p:cNvSpPr txBox="1"/>
          <p:nvPr>
            <p:ph type="title"/>
          </p:nvPr>
        </p:nvSpPr>
        <p:spPr>
          <a:xfrm>
            <a:off x="5690875" y="1373200"/>
            <a:ext cx="2720100" cy="1664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“A DAY WORKING WITH ME”</a:t>
            </a:r>
            <a:endParaRPr/>
          </a:p>
        </p:txBody>
      </p:sp>
    </p:spTree>
  </p:cSld>
  <p:clrMapOvr>
    <a:masterClrMapping/>
  </p:clrMapOvr>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17" name="Shape 917"/>
        <p:cNvGrpSpPr/>
        <p:nvPr/>
      </p:nvGrpSpPr>
      <p:grpSpPr>
        <a:xfrm>
          <a:off x="0" y="0"/>
          <a:ext cx="0" cy="0"/>
          <a:chOff x="0" y="0"/>
          <a:chExt cx="0" cy="0"/>
        </a:xfrm>
      </p:grpSpPr>
      <p:sp>
        <p:nvSpPr>
          <p:cNvPr id="918" name="Google Shape;918;p84"/>
          <p:cNvSpPr txBox="1"/>
          <p:nvPr>
            <p:ph type="title"/>
          </p:nvPr>
        </p:nvSpPr>
        <p:spPr>
          <a:xfrm>
            <a:off x="720000" y="445025"/>
            <a:ext cx="7704000" cy="572700"/>
          </a:xfrm>
          <a:prstGeom prst="rect">
            <a:avLst/>
          </a:prstGeom>
          <a:solidFill>
            <a:srgbClr val="EFE8DE"/>
          </a:solidFill>
        </p:spPr>
        <p:txBody>
          <a:bodyPr anchorCtr="0" anchor="t" bIns="91425" lIns="91425" spcFirstLastPara="1" rIns="91425" wrap="square" tIns="91425">
            <a:noAutofit/>
          </a:bodyPr>
          <a:lstStyle/>
          <a:p>
            <a:pPr indent="0" lvl="0" marL="0" rtl="0" algn="l">
              <a:spcBef>
                <a:spcPts val="0"/>
              </a:spcBef>
              <a:spcAft>
                <a:spcPts val="0"/>
              </a:spcAft>
              <a:buNone/>
            </a:pPr>
            <a:r>
              <a:rPr lang="en"/>
              <a:t>SOCIAL MEDIA ANALYTICS</a:t>
            </a:r>
            <a:endParaRPr/>
          </a:p>
        </p:txBody>
      </p:sp>
      <p:sp>
        <p:nvSpPr>
          <p:cNvPr id="919" name="Google Shape;919;p84"/>
          <p:cNvSpPr txBox="1"/>
          <p:nvPr>
            <p:ph idx="4294967295" type="subTitle"/>
          </p:nvPr>
        </p:nvSpPr>
        <p:spPr>
          <a:xfrm>
            <a:off x="1292700" y="1125775"/>
            <a:ext cx="1931100" cy="441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latin typeface="Reem Kufi"/>
                <a:ea typeface="Reem Kufi"/>
                <a:cs typeface="Reem Kufi"/>
                <a:sym typeface="Reem Kufi"/>
              </a:rPr>
              <a:t>XXX BILLION</a:t>
            </a:r>
            <a:endParaRPr sz="1600">
              <a:latin typeface="Reem Kufi"/>
              <a:ea typeface="Reem Kufi"/>
              <a:cs typeface="Reem Kufi"/>
              <a:sym typeface="Reem Kufi"/>
            </a:endParaRPr>
          </a:p>
        </p:txBody>
      </p:sp>
      <p:sp>
        <p:nvSpPr>
          <p:cNvPr id="920" name="Google Shape;920;p84"/>
          <p:cNvSpPr txBox="1"/>
          <p:nvPr>
            <p:ph idx="4294967295" type="subTitle"/>
          </p:nvPr>
        </p:nvSpPr>
        <p:spPr>
          <a:xfrm>
            <a:off x="1292700" y="1491375"/>
            <a:ext cx="1931100" cy="342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Users worldwide</a:t>
            </a:r>
            <a:endParaRPr/>
          </a:p>
        </p:txBody>
      </p:sp>
      <p:sp>
        <p:nvSpPr>
          <p:cNvPr id="921" name="Google Shape;921;p84"/>
          <p:cNvSpPr txBox="1"/>
          <p:nvPr>
            <p:ph idx="4294967295" type="subTitle"/>
          </p:nvPr>
        </p:nvSpPr>
        <p:spPr>
          <a:xfrm>
            <a:off x="3892756" y="1125775"/>
            <a:ext cx="1931100" cy="441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latin typeface="Reem Kufi"/>
                <a:ea typeface="Reem Kufi"/>
                <a:cs typeface="Reem Kufi"/>
                <a:sym typeface="Reem Kufi"/>
              </a:rPr>
              <a:t>XH XMIN</a:t>
            </a:r>
            <a:endParaRPr sz="1600">
              <a:latin typeface="Reem Kufi"/>
              <a:ea typeface="Reem Kufi"/>
              <a:cs typeface="Reem Kufi"/>
              <a:sym typeface="Reem Kufi"/>
            </a:endParaRPr>
          </a:p>
        </p:txBody>
      </p:sp>
      <p:sp>
        <p:nvSpPr>
          <p:cNvPr id="922" name="Google Shape;922;p84"/>
          <p:cNvSpPr txBox="1"/>
          <p:nvPr>
            <p:ph idx="4294967295" type="subTitle"/>
          </p:nvPr>
        </p:nvSpPr>
        <p:spPr>
          <a:xfrm>
            <a:off x="3892751" y="1491375"/>
            <a:ext cx="1931100" cy="342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Average time spent </a:t>
            </a:r>
            <a:endParaRPr/>
          </a:p>
        </p:txBody>
      </p:sp>
      <p:sp>
        <p:nvSpPr>
          <p:cNvPr id="923" name="Google Shape;923;p84"/>
          <p:cNvSpPr txBox="1"/>
          <p:nvPr>
            <p:ph idx="4294967295" type="subTitle"/>
          </p:nvPr>
        </p:nvSpPr>
        <p:spPr>
          <a:xfrm>
            <a:off x="804613" y="1931275"/>
            <a:ext cx="3114300" cy="441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800">
                <a:latin typeface="Reem Kufi"/>
                <a:ea typeface="Reem Kufi"/>
                <a:cs typeface="Reem Kufi"/>
                <a:sym typeface="Reem Kufi"/>
              </a:rPr>
              <a:t>WORLDWIDE REACH</a:t>
            </a:r>
            <a:endParaRPr sz="1800">
              <a:latin typeface="Reem Kufi"/>
              <a:ea typeface="Reem Kufi"/>
              <a:cs typeface="Reem Kufi"/>
              <a:sym typeface="Reem Kufi"/>
            </a:endParaRPr>
          </a:p>
        </p:txBody>
      </p:sp>
      <p:sp>
        <p:nvSpPr>
          <p:cNvPr id="924" name="Google Shape;924;p84"/>
          <p:cNvSpPr txBox="1"/>
          <p:nvPr>
            <p:ph idx="4294967295" type="subTitle"/>
          </p:nvPr>
        </p:nvSpPr>
        <p:spPr>
          <a:xfrm>
            <a:off x="715100" y="4341798"/>
            <a:ext cx="1588200" cy="342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Country 1 users</a:t>
            </a:r>
            <a:endParaRPr/>
          </a:p>
        </p:txBody>
      </p:sp>
      <p:sp>
        <p:nvSpPr>
          <p:cNvPr id="925" name="Google Shape;925;p84"/>
          <p:cNvSpPr txBox="1"/>
          <p:nvPr>
            <p:ph idx="4294967295" type="subTitle"/>
          </p:nvPr>
        </p:nvSpPr>
        <p:spPr>
          <a:xfrm>
            <a:off x="2426513" y="4341802"/>
            <a:ext cx="1591200" cy="342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Country 2 users</a:t>
            </a:r>
            <a:endParaRPr/>
          </a:p>
        </p:txBody>
      </p:sp>
      <p:sp>
        <p:nvSpPr>
          <p:cNvPr id="926" name="Google Shape;926;p84"/>
          <p:cNvSpPr txBox="1"/>
          <p:nvPr>
            <p:ph idx="4294967295" type="subTitle"/>
          </p:nvPr>
        </p:nvSpPr>
        <p:spPr>
          <a:xfrm>
            <a:off x="715100" y="3998875"/>
            <a:ext cx="1588200" cy="342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600">
                <a:latin typeface="Reem Kufi"/>
                <a:ea typeface="Reem Kufi"/>
                <a:cs typeface="Reem Kufi"/>
                <a:sym typeface="Reem Kufi"/>
              </a:rPr>
              <a:t>XXX BILLION</a:t>
            </a:r>
            <a:endParaRPr sz="1600">
              <a:latin typeface="Reem Kufi"/>
              <a:ea typeface="Reem Kufi"/>
              <a:cs typeface="Reem Kufi"/>
              <a:sym typeface="Reem Kufi"/>
            </a:endParaRPr>
          </a:p>
        </p:txBody>
      </p:sp>
      <p:sp>
        <p:nvSpPr>
          <p:cNvPr id="927" name="Google Shape;927;p84"/>
          <p:cNvSpPr txBox="1"/>
          <p:nvPr>
            <p:ph idx="4294967295" type="subTitle"/>
          </p:nvPr>
        </p:nvSpPr>
        <p:spPr>
          <a:xfrm>
            <a:off x="2426513" y="3998887"/>
            <a:ext cx="1591200" cy="342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600">
                <a:latin typeface="Reem Kufi"/>
                <a:ea typeface="Reem Kufi"/>
                <a:cs typeface="Reem Kufi"/>
                <a:sym typeface="Reem Kufi"/>
              </a:rPr>
              <a:t>XXX BILLION</a:t>
            </a:r>
            <a:endParaRPr sz="1600">
              <a:latin typeface="Reem Kufi"/>
              <a:ea typeface="Reem Kufi"/>
              <a:cs typeface="Reem Kufi"/>
              <a:sym typeface="Reem Kufi"/>
            </a:endParaRPr>
          </a:p>
        </p:txBody>
      </p:sp>
      <p:sp>
        <p:nvSpPr>
          <p:cNvPr id="928" name="Google Shape;928;p84"/>
          <p:cNvSpPr txBox="1"/>
          <p:nvPr/>
        </p:nvSpPr>
        <p:spPr>
          <a:xfrm>
            <a:off x="4170125" y="1931275"/>
            <a:ext cx="4258800" cy="441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800">
                <a:solidFill>
                  <a:srgbClr val="191919"/>
                </a:solidFill>
                <a:latin typeface="Reem Kufi"/>
                <a:ea typeface="Reem Kufi"/>
                <a:cs typeface="Reem Kufi"/>
                <a:sym typeface="Reem Kufi"/>
              </a:rPr>
              <a:t>PLATFORMS WITH MOST USERS</a:t>
            </a:r>
            <a:endParaRPr sz="1800">
              <a:solidFill>
                <a:srgbClr val="191919"/>
              </a:solidFill>
              <a:latin typeface="Reem Kufi"/>
              <a:ea typeface="Reem Kufi"/>
              <a:cs typeface="Reem Kufi"/>
              <a:sym typeface="Reem Kufi"/>
            </a:endParaRPr>
          </a:p>
        </p:txBody>
      </p:sp>
      <p:sp>
        <p:nvSpPr>
          <p:cNvPr id="929" name="Google Shape;929;p84"/>
          <p:cNvSpPr txBox="1"/>
          <p:nvPr/>
        </p:nvSpPr>
        <p:spPr>
          <a:xfrm>
            <a:off x="4223988" y="4306400"/>
            <a:ext cx="4115400" cy="302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191919"/>
                </a:solidFill>
                <a:latin typeface="Open Sans"/>
                <a:ea typeface="Open Sans"/>
                <a:cs typeface="Open Sans"/>
                <a:sym typeface="Open Sans"/>
              </a:rPr>
              <a:t>Follow the link in the graph or the map to modify its data and then paste the new one here. </a:t>
            </a:r>
            <a:r>
              <a:rPr b="1" lang="en" sz="1000" u="sng">
                <a:solidFill>
                  <a:srgbClr val="191919"/>
                </a:solidFill>
                <a:latin typeface="Open Sans"/>
                <a:ea typeface="Open Sans"/>
                <a:cs typeface="Open Sans"/>
                <a:sym typeface="Open Sans"/>
              </a:rPr>
              <a:t>For more info, </a:t>
            </a:r>
            <a:r>
              <a:rPr b="1" lang="en" sz="1000" u="sng">
                <a:solidFill>
                  <a:schemeClr val="hlink"/>
                </a:solidFill>
                <a:latin typeface="Open Sans"/>
                <a:ea typeface="Open Sans"/>
                <a:cs typeface="Open Sans"/>
                <a:sym typeface="Open Sans"/>
                <a:hlinkClick r:id="rId3"/>
              </a:rPr>
              <a:t>click here</a:t>
            </a:r>
            <a:endParaRPr b="1" sz="1000" u="sng">
              <a:solidFill>
                <a:srgbClr val="191919"/>
              </a:solidFill>
              <a:latin typeface="Open Sans"/>
              <a:ea typeface="Open Sans"/>
              <a:cs typeface="Open Sans"/>
              <a:sym typeface="Open Sans"/>
            </a:endParaRPr>
          </a:p>
        </p:txBody>
      </p:sp>
      <p:sp>
        <p:nvSpPr>
          <p:cNvPr id="930" name="Google Shape;930;p84"/>
          <p:cNvSpPr/>
          <p:nvPr/>
        </p:nvSpPr>
        <p:spPr>
          <a:xfrm>
            <a:off x="720000" y="1243177"/>
            <a:ext cx="572700" cy="5727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84"/>
          <p:cNvSpPr txBox="1"/>
          <p:nvPr>
            <p:ph idx="4294967295" type="subTitle"/>
          </p:nvPr>
        </p:nvSpPr>
        <p:spPr>
          <a:xfrm>
            <a:off x="6492811" y="1125775"/>
            <a:ext cx="1931100" cy="441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latin typeface="Reem Kufi"/>
                <a:ea typeface="Reem Kufi"/>
                <a:cs typeface="Reem Kufi"/>
                <a:sym typeface="Reem Kufi"/>
              </a:rPr>
              <a:t>XX</a:t>
            </a:r>
            <a:endParaRPr sz="1600">
              <a:latin typeface="Reem Kufi"/>
              <a:ea typeface="Reem Kufi"/>
              <a:cs typeface="Reem Kufi"/>
              <a:sym typeface="Reem Kufi"/>
            </a:endParaRPr>
          </a:p>
        </p:txBody>
      </p:sp>
      <p:sp>
        <p:nvSpPr>
          <p:cNvPr id="932" name="Google Shape;932;p84"/>
          <p:cNvSpPr txBox="1"/>
          <p:nvPr>
            <p:ph idx="4294967295" type="subTitle"/>
          </p:nvPr>
        </p:nvSpPr>
        <p:spPr>
          <a:xfrm>
            <a:off x="6492801" y="1491375"/>
            <a:ext cx="1931100" cy="342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Number of platforms </a:t>
            </a:r>
            <a:endParaRPr/>
          </a:p>
        </p:txBody>
      </p:sp>
      <p:sp>
        <p:nvSpPr>
          <p:cNvPr id="933" name="Google Shape;933;p84"/>
          <p:cNvSpPr/>
          <p:nvPr/>
        </p:nvSpPr>
        <p:spPr>
          <a:xfrm>
            <a:off x="3320050" y="1243177"/>
            <a:ext cx="572700" cy="5727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84"/>
          <p:cNvSpPr/>
          <p:nvPr/>
        </p:nvSpPr>
        <p:spPr>
          <a:xfrm>
            <a:off x="5920100" y="1243177"/>
            <a:ext cx="572700" cy="5727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5" name="Google Shape;935;p84"/>
          <p:cNvGrpSpPr/>
          <p:nvPr/>
        </p:nvGrpSpPr>
        <p:grpSpPr>
          <a:xfrm>
            <a:off x="3484410" y="1407558"/>
            <a:ext cx="243968" cy="243930"/>
            <a:chOff x="3270475" y="1427025"/>
            <a:chExt cx="483200" cy="483125"/>
          </a:xfrm>
        </p:grpSpPr>
        <p:sp>
          <p:nvSpPr>
            <p:cNvPr id="936" name="Google Shape;936;p84"/>
            <p:cNvSpPr/>
            <p:nvPr/>
          </p:nvSpPr>
          <p:spPr>
            <a:xfrm>
              <a:off x="3270475" y="1427025"/>
              <a:ext cx="483200" cy="483125"/>
            </a:xfrm>
            <a:custGeom>
              <a:rect b="b" l="l" r="r" t="t"/>
              <a:pathLst>
                <a:path extrusionOk="0" h="19325" w="19328">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37" name="Google Shape;937;p84"/>
            <p:cNvSpPr/>
            <p:nvPr/>
          </p:nvSpPr>
          <p:spPr>
            <a:xfrm>
              <a:off x="3497550" y="1596875"/>
              <a:ext cx="87650" cy="141525"/>
            </a:xfrm>
            <a:custGeom>
              <a:rect b="b" l="l" r="r" t="t"/>
              <a:pathLst>
                <a:path extrusionOk="0" h="5661" w="3506">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38" name="Google Shape;938;p84"/>
            <p:cNvSpPr/>
            <p:nvPr/>
          </p:nvSpPr>
          <p:spPr>
            <a:xfrm>
              <a:off x="3327100" y="1483625"/>
              <a:ext cx="369975" cy="369925"/>
            </a:xfrm>
            <a:custGeom>
              <a:rect b="b" l="l" r="r" t="t"/>
              <a:pathLst>
                <a:path extrusionOk="0" h="14797" w="14799">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39" name="Google Shape;939;p84"/>
          <p:cNvSpPr/>
          <p:nvPr/>
        </p:nvSpPr>
        <p:spPr>
          <a:xfrm>
            <a:off x="884364" y="1407586"/>
            <a:ext cx="243980" cy="243882"/>
          </a:xfrm>
          <a:custGeom>
            <a:rect b="b" l="l" r="r" t="t"/>
            <a:pathLst>
              <a:path extrusionOk="0" h="19325" w="19329">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40" name="Google Shape;940;p84"/>
          <p:cNvGrpSpPr/>
          <p:nvPr/>
        </p:nvGrpSpPr>
        <p:grpSpPr>
          <a:xfrm>
            <a:off x="6084459" y="1433882"/>
            <a:ext cx="243973" cy="191305"/>
            <a:chOff x="-41694200" y="2382950"/>
            <a:chExt cx="317425" cy="248900"/>
          </a:xfrm>
        </p:grpSpPr>
        <p:sp>
          <p:nvSpPr>
            <p:cNvPr id="941" name="Google Shape;941;p84"/>
            <p:cNvSpPr/>
            <p:nvPr/>
          </p:nvSpPr>
          <p:spPr>
            <a:xfrm>
              <a:off x="-41694200" y="2382950"/>
              <a:ext cx="317425" cy="248900"/>
            </a:xfrm>
            <a:custGeom>
              <a:rect b="b" l="l" r="r" t="t"/>
              <a:pathLst>
                <a:path extrusionOk="0" h="9956" w="12697">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84"/>
            <p:cNvSpPr/>
            <p:nvPr/>
          </p:nvSpPr>
          <p:spPr>
            <a:xfrm>
              <a:off x="-41586600" y="2425550"/>
              <a:ext cx="107450" cy="102925"/>
            </a:xfrm>
            <a:custGeom>
              <a:rect b="b" l="l" r="r" t="t"/>
              <a:pathLst>
                <a:path extrusionOk="0" h="4117" w="4298">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943" name="Google Shape;943;p84" title="Gráfico">
            <a:hlinkClick r:id="rId4"/>
          </p:cNvPr>
          <p:cNvPicPr preferRelativeResize="0"/>
          <p:nvPr/>
        </p:nvPicPr>
        <p:blipFill>
          <a:blip r:embed="rId5">
            <a:alphaModFix/>
          </a:blip>
          <a:stretch>
            <a:fillRect/>
          </a:stretch>
        </p:blipFill>
        <p:spPr>
          <a:xfrm>
            <a:off x="4170113" y="2525575"/>
            <a:ext cx="3849005" cy="1628425"/>
          </a:xfrm>
          <a:prstGeom prst="rect">
            <a:avLst/>
          </a:prstGeom>
          <a:noFill/>
          <a:ln>
            <a:noFill/>
          </a:ln>
        </p:spPr>
      </p:pic>
      <p:pic>
        <p:nvPicPr>
          <p:cNvPr id="944" name="Google Shape;944;p84" title="Gráfico">
            <a:hlinkClick r:id="rId6"/>
          </p:cNvPr>
          <p:cNvPicPr preferRelativeResize="0"/>
          <p:nvPr/>
        </p:nvPicPr>
        <p:blipFill>
          <a:blip r:embed="rId7">
            <a:alphaModFix/>
          </a:blip>
          <a:stretch>
            <a:fillRect/>
          </a:stretch>
        </p:blipFill>
        <p:spPr>
          <a:xfrm>
            <a:off x="804625" y="2307926"/>
            <a:ext cx="3114300" cy="1659199"/>
          </a:xfrm>
          <a:prstGeom prst="rect">
            <a:avLst/>
          </a:prstGeom>
          <a:noFill/>
          <a:ln>
            <a:noFill/>
          </a:ln>
        </p:spPr>
      </p:pic>
    </p:spTree>
  </p:cSld>
  <p:clrMapOvr>
    <a:masterClrMapping/>
  </p:clrMapOvr>
</p:sld>
</file>

<file path=ppt/slides/slide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8" name="Shape 948"/>
        <p:cNvGrpSpPr/>
        <p:nvPr/>
      </p:nvGrpSpPr>
      <p:grpSpPr>
        <a:xfrm>
          <a:off x="0" y="0"/>
          <a:ext cx="0" cy="0"/>
          <a:chOff x="0" y="0"/>
          <a:chExt cx="0" cy="0"/>
        </a:xfrm>
      </p:grpSpPr>
      <p:sp>
        <p:nvSpPr>
          <p:cNvPr id="949" name="Google Shape;949;p85"/>
          <p:cNvSpPr txBox="1"/>
          <p:nvPr>
            <p:ph idx="1" type="subTitle"/>
          </p:nvPr>
        </p:nvSpPr>
        <p:spPr>
          <a:xfrm>
            <a:off x="2382350" y="1700400"/>
            <a:ext cx="4379400" cy="1170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1" lang="en"/>
              <a:t>Do you have any questions?</a:t>
            </a:r>
            <a:endParaRPr b="1"/>
          </a:p>
          <a:p>
            <a:pPr indent="0" lvl="0" marL="0" rtl="0" algn="ctr">
              <a:spcBef>
                <a:spcPts val="1000"/>
              </a:spcBef>
              <a:spcAft>
                <a:spcPts val="0"/>
              </a:spcAft>
              <a:buNone/>
            </a:pPr>
            <a:r>
              <a:rPr lang="en"/>
              <a:t>addyouremail@freepik.com </a:t>
            </a:r>
            <a:endParaRPr/>
          </a:p>
          <a:p>
            <a:pPr indent="0" lvl="0" marL="0" rtl="0" algn="ctr">
              <a:spcBef>
                <a:spcPts val="0"/>
              </a:spcBef>
              <a:spcAft>
                <a:spcPts val="0"/>
              </a:spcAft>
              <a:buNone/>
            </a:pPr>
            <a:r>
              <a:rPr lang="en"/>
              <a:t>+91  620 421 838 </a:t>
            </a:r>
            <a:endParaRPr/>
          </a:p>
          <a:p>
            <a:pPr indent="0" lvl="0" marL="0" rtl="0" algn="ctr">
              <a:spcBef>
                <a:spcPts val="0"/>
              </a:spcBef>
              <a:spcAft>
                <a:spcPts val="0"/>
              </a:spcAft>
              <a:buNone/>
            </a:pPr>
            <a:r>
              <a:rPr lang="en"/>
              <a:t>yourwebsite.com</a:t>
            </a:r>
            <a:endParaRPr/>
          </a:p>
        </p:txBody>
      </p:sp>
      <p:sp>
        <p:nvSpPr>
          <p:cNvPr id="950" name="Google Shape;950;p85"/>
          <p:cNvSpPr txBox="1"/>
          <p:nvPr>
            <p:ph type="ctrTitle"/>
          </p:nvPr>
        </p:nvSpPr>
        <p:spPr>
          <a:xfrm>
            <a:off x="2382250" y="535000"/>
            <a:ext cx="4379400" cy="1056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THANKS</a:t>
            </a:r>
            <a:endParaRPr/>
          </a:p>
        </p:txBody>
      </p:sp>
      <p:sp>
        <p:nvSpPr>
          <p:cNvPr id="951" name="Google Shape;951;p85"/>
          <p:cNvSpPr txBox="1"/>
          <p:nvPr/>
        </p:nvSpPr>
        <p:spPr>
          <a:xfrm>
            <a:off x="2382300" y="4107575"/>
            <a:ext cx="4379400" cy="434700"/>
          </a:xfrm>
          <a:prstGeom prst="rect">
            <a:avLst/>
          </a:prstGeom>
          <a:noFill/>
          <a:ln>
            <a:noFill/>
          </a:ln>
        </p:spPr>
        <p:txBody>
          <a:bodyPr anchorCtr="0" anchor="t" bIns="91425" lIns="91425" spcFirstLastPara="1" rIns="91425" wrap="square" tIns="91425">
            <a:noAutofit/>
          </a:bodyPr>
          <a:lstStyle/>
          <a:p>
            <a:pPr indent="0" lvl="0" marL="0" rtl="0" algn="ctr">
              <a:spcBef>
                <a:spcPts val="300"/>
              </a:spcBef>
              <a:spcAft>
                <a:spcPts val="0"/>
              </a:spcAft>
              <a:buNone/>
            </a:pPr>
            <a:r>
              <a:rPr lang="en" sz="1000">
                <a:solidFill>
                  <a:schemeClr val="dk1"/>
                </a:solidFill>
                <a:latin typeface="Open Sans"/>
                <a:ea typeface="Open Sans"/>
                <a:cs typeface="Open Sans"/>
                <a:sym typeface="Open Sans"/>
              </a:rPr>
              <a:t>Please keep this slide for attribution</a:t>
            </a:r>
            <a:endParaRPr sz="1000">
              <a:solidFill>
                <a:schemeClr val="dk1"/>
              </a:solidFill>
              <a:latin typeface="Open Sans"/>
              <a:ea typeface="Open Sans"/>
              <a:cs typeface="Open Sans"/>
              <a:sym typeface="Open Sans"/>
            </a:endParaRPr>
          </a:p>
        </p:txBody>
      </p:sp>
      <p:sp>
        <p:nvSpPr>
          <p:cNvPr id="952" name="Google Shape;952;p85"/>
          <p:cNvSpPr/>
          <p:nvPr/>
        </p:nvSpPr>
        <p:spPr>
          <a:xfrm flipH="1">
            <a:off x="6548426" y="-17114"/>
            <a:ext cx="2628673" cy="1922263"/>
          </a:xfrm>
          <a:custGeom>
            <a:rect b="b" l="l" r="r" t="t"/>
            <a:pathLst>
              <a:path extrusionOk="0" h="61611" w="58679">
                <a:moveTo>
                  <a:pt x="0" y="0"/>
                </a:moveTo>
                <a:lnTo>
                  <a:pt x="0" y="61221"/>
                </a:lnTo>
                <a:cubicBezTo>
                  <a:pt x="1143" y="61483"/>
                  <a:pt x="2397" y="61611"/>
                  <a:pt x="3699" y="61611"/>
                </a:cubicBezTo>
                <a:cubicBezTo>
                  <a:pt x="9201" y="61611"/>
                  <a:pt x="15583" y="59335"/>
                  <a:pt x="18296" y="55308"/>
                </a:cubicBezTo>
                <a:cubicBezTo>
                  <a:pt x="20673" y="51772"/>
                  <a:pt x="21260" y="45694"/>
                  <a:pt x="21681" y="41466"/>
                </a:cubicBezTo>
                <a:cubicBezTo>
                  <a:pt x="21982" y="38367"/>
                  <a:pt x="21064" y="35357"/>
                  <a:pt x="21064" y="32273"/>
                </a:cubicBezTo>
                <a:cubicBezTo>
                  <a:pt x="21064" y="29324"/>
                  <a:pt x="21952" y="26857"/>
                  <a:pt x="23216" y="24254"/>
                </a:cubicBezTo>
                <a:cubicBezTo>
                  <a:pt x="25641" y="19242"/>
                  <a:pt x="29708" y="17123"/>
                  <a:pt x="34841" y="17123"/>
                </a:cubicBezTo>
                <a:cubicBezTo>
                  <a:pt x="35503" y="17123"/>
                  <a:pt x="36182" y="17159"/>
                  <a:pt x="36877" y="17227"/>
                </a:cubicBezTo>
                <a:cubicBezTo>
                  <a:pt x="39682" y="17497"/>
                  <a:pt x="43430" y="18201"/>
                  <a:pt x="47020" y="18201"/>
                </a:cubicBezTo>
                <a:cubicBezTo>
                  <a:pt x="50439" y="18201"/>
                  <a:pt x="53715" y="17562"/>
                  <a:pt x="55895" y="15301"/>
                </a:cubicBezTo>
                <a:cubicBezTo>
                  <a:pt x="58679" y="12428"/>
                  <a:pt x="57701" y="6831"/>
                  <a:pt x="56497" y="3491"/>
                </a:cubicBezTo>
                <a:cubicBezTo>
                  <a:pt x="56031" y="2242"/>
                  <a:pt x="55384" y="1068"/>
                  <a:pt x="545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85"/>
          <p:cNvSpPr/>
          <p:nvPr/>
        </p:nvSpPr>
        <p:spPr>
          <a:xfrm flipH="1">
            <a:off x="6985201" y="-17114"/>
            <a:ext cx="2191897" cy="1967378"/>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85"/>
          <p:cNvSpPr/>
          <p:nvPr/>
        </p:nvSpPr>
        <p:spPr>
          <a:xfrm flipH="1" rot="10800000">
            <a:off x="-61478" y="-16562"/>
            <a:ext cx="2316065"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85"/>
          <p:cNvSpPr/>
          <p:nvPr/>
        </p:nvSpPr>
        <p:spPr>
          <a:xfrm flipH="1">
            <a:off x="7726247" y="4244236"/>
            <a:ext cx="1405300" cy="899275"/>
          </a:xfrm>
          <a:custGeom>
            <a:rect b="b" l="l" r="r" t="t"/>
            <a:pathLst>
              <a:path extrusionOk="0" h="35971" w="56212">
                <a:moveTo>
                  <a:pt x="36763" y="0"/>
                </a:moveTo>
                <a:cubicBezTo>
                  <a:pt x="24800" y="0"/>
                  <a:pt x="10221" y="4623"/>
                  <a:pt x="0" y="11266"/>
                </a:cubicBezTo>
                <a:lnTo>
                  <a:pt x="0" y="35971"/>
                </a:lnTo>
                <a:lnTo>
                  <a:pt x="23412" y="35971"/>
                </a:lnTo>
                <a:cubicBezTo>
                  <a:pt x="23682" y="35324"/>
                  <a:pt x="23953" y="34707"/>
                  <a:pt x="24239" y="34105"/>
                </a:cubicBezTo>
                <a:cubicBezTo>
                  <a:pt x="30573" y="21030"/>
                  <a:pt x="39119" y="25078"/>
                  <a:pt x="51051" y="20850"/>
                </a:cubicBezTo>
                <a:cubicBezTo>
                  <a:pt x="55595" y="19240"/>
                  <a:pt x="56211" y="11958"/>
                  <a:pt x="53834" y="6948"/>
                </a:cubicBezTo>
                <a:cubicBezTo>
                  <a:pt x="51457" y="1952"/>
                  <a:pt x="44897" y="463"/>
                  <a:pt x="39751" y="102"/>
                </a:cubicBezTo>
                <a:cubicBezTo>
                  <a:pt x="38777" y="33"/>
                  <a:pt x="37779" y="0"/>
                  <a:pt x="367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85"/>
          <p:cNvSpPr/>
          <p:nvPr/>
        </p:nvSpPr>
        <p:spPr>
          <a:xfrm>
            <a:off x="8348622" y="2779261"/>
            <a:ext cx="871587" cy="2347150"/>
          </a:xfrm>
          <a:custGeom>
            <a:rect b="b" l="l" r="r" t="t"/>
            <a:pathLst>
              <a:path extrusionOk="0" h="93886" w="51187">
                <a:moveTo>
                  <a:pt x="50344" y="1"/>
                </a:moveTo>
                <a:cubicBezTo>
                  <a:pt x="49366" y="888"/>
                  <a:pt x="48327" y="1731"/>
                  <a:pt x="47244" y="2513"/>
                </a:cubicBezTo>
                <a:cubicBezTo>
                  <a:pt x="40323" y="7508"/>
                  <a:pt x="32198" y="10292"/>
                  <a:pt x="24630" y="14128"/>
                </a:cubicBezTo>
                <a:cubicBezTo>
                  <a:pt x="20282" y="16325"/>
                  <a:pt x="16009" y="18913"/>
                  <a:pt x="12624" y="22464"/>
                </a:cubicBezTo>
                <a:cubicBezTo>
                  <a:pt x="9223" y="26000"/>
                  <a:pt x="7102" y="30288"/>
                  <a:pt x="6500" y="35162"/>
                </a:cubicBezTo>
                <a:cubicBezTo>
                  <a:pt x="5808" y="40699"/>
                  <a:pt x="6620" y="46326"/>
                  <a:pt x="7267" y="51833"/>
                </a:cubicBezTo>
                <a:cubicBezTo>
                  <a:pt x="7990" y="57926"/>
                  <a:pt x="8245" y="64005"/>
                  <a:pt x="7508" y="70098"/>
                </a:cubicBezTo>
                <a:cubicBezTo>
                  <a:pt x="6500" y="78419"/>
                  <a:pt x="3957" y="86483"/>
                  <a:pt x="0" y="93886"/>
                </a:cubicBezTo>
                <a:lnTo>
                  <a:pt x="662" y="93886"/>
                </a:lnTo>
                <a:cubicBezTo>
                  <a:pt x="3656" y="88229"/>
                  <a:pt x="5838" y="82180"/>
                  <a:pt x="7132" y="75906"/>
                </a:cubicBezTo>
                <a:cubicBezTo>
                  <a:pt x="8396" y="69752"/>
                  <a:pt x="8817" y="63433"/>
                  <a:pt x="8381" y="57159"/>
                </a:cubicBezTo>
                <a:cubicBezTo>
                  <a:pt x="7975" y="51412"/>
                  <a:pt x="6876" y="45724"/>
                  <a:pt x="6831" y="39947"/>
                </a:cubicBezTo>
                <a:cubicBezTo>
                  <a:pt x="6801" y="37103"/>
                  <a:pt x="7012" y="34214"/>
                  <a:pt x="7824" y="31476"/>
                </a:cubicBezTo>
                <a:cubicBezTo>
                  <a:pt x="8591" y="28964"/>
                  <a:pt x="9840" y="26631"/>
                  <a:pt x="11510" y="24585"/>
                </a:cubicBezTo>
                <a:cubicBezTo>
                  <a:pt x="14700" y="20583"/>
                  <a:pt x="19078" y="17709"/>
                  <a:pt x="23562" y="15332"/>
                </a:cubicBezTo>
                <a:cubicBezTo>
                  <a:pt x="31281" y="11240"/>
                  <a:pt x="39676" y="8471"/>
                  <a:pt x="46883" y="3461"/>
                </a:cubicBezTo>
                <a:cubicBezTo>
                  <a:pt x="48403" y="2423"/>
                  <a:pt x="49847" y="1264"/>
                  <a:pt x="51186" y="1"/>
                </a:cubicBezTo>
                <a:close/>
              </a:path>
            </a:pathLst>
          </a:custGeom>
          <a:solidFill>
            <a:schemeClr val="dk2"/>
          </a:solid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85"/>
          <p:cNvSpPr/>
          <p:nvPr/>
        </p:nvSpPr>
        <p:spPr>
          <a:xfrm rot="10800000">
            <a:off x="-61478" y="4138836"/>
            <a:ext cx="1147650" cy="1021775"/>
          </a:xfrm>
          <a:custGeom>
            <a:rect b="b" l="l" r="r" t="t"/>
            <a:pathLst>
              <a:path extrusionOk="0" h="40871" w="45906">
                <a:moveTo>
                  <a:pt x="10789" y="0"/>
                </a:moveTo>
                <a:cubicBezTo>
                  <a:pt x="10789" y="0"/>
                  <a:pt x="1" y="6018"/>
                  <a:pt x="6034" y="14790"/>
                </a:cubicBezTo>
                <a:cubicBezTo>
                  <a:pt x="12067" y="23562"/>
                  <a:pt x="8727" y="25683"/>
                  <a:pt x="8727" y="28196"/>
                </a:cubicBezTo>
                <a:cubicBezTo>
                  <a:pt x="8727" y="30693"/>
                  <a:pt x="4289" y="35989"/>
                  <a:pt x="10804" y="39931"/>
                </a:cubicBezTo>
                <a:cubicBezTo>
                  <a:pt x="11893" y="40590"/>
                  <a:pt x="12773" y="40870"/>
                  <a:pt x="13503" y="40870"/>
                </a:cubicBezTo>
                <a:cubicBezTo>
                  <a:pt x="17123" y="40870"/>
                  <a:pt x="17032" y="33951"/>
                  <a:pt x="20463" y="31972"/>
                </a:cubicBezTo>
                <a:cubicBezTo>
                  <a:pt x="21906" y="31140"/>
                  <a:pt x="23233" y="31032"/>
                  <a:pt x="24424" y="31032"/>
                </a:cubicBezTo>
                <a:cubicBezTo>
                  <a:pt x="24838" y="31032"/>
                  <a:pt x="25237" y="31045"/>
                  <a:pt x="25617" y="31045"/>
                </a:cubicBezTo>
                <a:cubicBezTo>
                  <a:pt x="27264" y="31045"/>
                  <a:pt x="28584" y="30801"/>
                  <a:pt x="29506" y="28196"/>
                </a:cubicBezTo>
                <a:cubicBezTo>
                  <a:pt x="30101" y="26508"/>
                  <a:pt x="31705" y="26242"/>
                  <a:pt x="33730" y="26242"/>
                </a:cubicBezTo>
                <a:cubicBezTo>
                  <a:pt x="34659" y="26242"/>
                  <a:pt x="35677" y="26298"/>
                  <a:pt x="36726" y="26298"/>
                </a:cubicBezTo>
                <a:cubicBezTo>
                  <a:pt x="40092" y="26298"/>
                  <a:pt x="43781" y="25722"/>
                  <a:pt x="45906" y="20868"/>
                </a:cubicBezTo>
                <a:lnTo>
                  <a:pt x="4590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85"/>
          <p:cNvSpPr/>
          <p:nvPr/>
        </p:nvSpPr>
        <p:spPr>
          <a:xfrm rot="-4121233">
            <a:off x="-330444" y="3843197"/>
            <a:ext cx="1054751" cy="1211761"/>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85"/>
          <p:cNvSpPr/>
          <p:nvPr/>
        </p:nvSpPr>
        <p:spPr>
          <a:xfrm>
            <a:off x="3396788" y="2925027"/>
            <a:ext cx="576900" cy="576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85"/>
          <p:cNvSpPr/>
          <p:nvPr/>
        </p:nvSpPr>
        <p:spPr>
          <a:xfrm>
            <a:off x="4283599" y="2925027"/>
            <a:ext cx="576900" cy="576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85"/>
          <p:cNvSpPr/>
          <p:nvPr/>
        </p:nvSpPr>
        <p:spPr>
          <a:xfrm>
            <a:off x="5170410" y="2925027"/>
            <a:ext cx="576900" cy="576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85"/>
          <p:cNvSpPr/>
          <p:nvPr/>
        </p:nvSpPr>
        <p:spPr>
          <a:xfrm>
            <a:off x="3533649" y="3061889"/>
            <a:ext cx="303127" cy="303127"/>
          </a:xfrm>
          <a:custGeom>
            <a:rect b="b" l="l" r="r" t="t"/>
            <a:pathLst>
              <a:path extrusionOk="0" h="19982" w="19982">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3" name="Google Shape;963;p85"/>
          <p:cNvGrpSpPr/>
          <p:nvPr/>
        </p:nvGrpSpPr>
        <p:grpSpPr>
          <a:xfrm>
            <a:off x="4420463" y="3061932"/>
            <a:ext cx="303207" cy="303177"/>
            <a:chOff x="812101" y="2571761"/>
            <a:chExt cx="417066" cy="417024"/>
          </a:xfrm>
        </p:grpSpPr>
        <p:sp>
          <p:nvSpPr>
            <p:cNvPr id="964" name="Google Shape;964;p85"/>
            <p:cNvSpPr/>
            <p:nvPr/>
          </p:nvSpPr>
          <p:spPr>
            <a:xfrm>
              <a:off x="935084" y="2694744"/>
              <a:ext cx="171071" cy="171071"/>
            </a:xfrm>
            <a:custGeom>
              <a:rect b="b" l="l" r="r" t="t"/>
              <a:pathLst>
                <a:path extrusionOk="0" h="8197" w="8197">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85"/>
            <p:cNvSpPr/>
            <p:nvPr/>
          </p:nvSpPr>
          <p:spPr>
            <a:xfrm>
              <a:off x="860977" y="2620616"/>
              <a:ext cx="319311" cy="319290"/>
            </a:xfrm>
            <a:custGeom>
              <a:rect b="b" l="l" r="r" t="t"/>
              <a:pathLst>
                <a:path extrusionOk="0" h="15299" w="1530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85"/>
            <p:cNvSpPr/>
            <p:nvPr/>
          </p:nvSpPr>
          <p:spPr>
            <a:xfrm>
              <a:off x="812101" y="2571761"/>
              <a:ext cx="417066" cy="417024"/>
            </a:xfrm>
            <a:custGeom>
              <a:rect b="b" l="l" r="r" t="t"/>
              <a:pathLst>
                <a:path extrusionOk="0" h="19982" w="19984">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85"/>
            <p:cNvSpPr/>
            <p:nvPr/>
          </p:nvSpPr>
          <p:spPr>
            <a:xfrm>
              <a:off x="1081712" y="2670306"/>
              <a:ext cx="48878" cy="48898"/>
            </a:xfrm>
            <a:custGeom>
              <a:rect b="b" l="l" r="r" t="t"/>
              <a:pathLst>
                <a:path extrusionOk="0" h="2343" w="2342">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 name="Google Shape;968;p85"/>
          <p:cNvGrpSpPr/>
          <p:nvPr/>
        </p:nvGrpSpPr>
        <p:grpSpPr>
          <a:xfrm>
            <a:off x="5307312" y="3061932"/>
            <a:ext cx="303177" cy="303177"/>
            <a:chOff x="1323129" y="2571761"/>
            <a:chExt cx="417024" cy="417024"/>
          </a:xfrm>
        </p:grpSpPr>
        <p:sp>
          <p:nvSpPr>
            <p:cNvPr id="969" name="Google Shape;969;p85"/>
            <p:cNvSpPr/>
            <p:nvPr/>
          </p:nvSpPr>
          <p:spPr>
            <a:xfrm>
              <a:off x="1385007" y="2719183"/>
              <a:ext cx="73337" cy="219907"/>
            </a:xfrm>
            <a:custGeom>
              <a:rect b="b" l="l" r="r" t="t"/>
              <a:pathLst>
                <a:path extrusionOk="0" h="10537" w="3514">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85"/>
            <p:cNvSpPr/>
            <p:nvPr/>
          </p:nvSpPr>
          <p:spPr>
            <a:xfrm>
              <a:off x="1385007" y="2621430"/>
              <a:ext cx="73337" cy="73337"/>
            </a:xfrm>
            <a:custGeom>
              <a:rect b="b" l="l" r="r" t="t"/>
              <a:pathLst>
                <a:path extrusionOk="0" h="3514" w="3514">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85"/>
            <p:cNvSpPr/>
            <p:nvPr/>
          </p:nvSpPr>
          <p:spPr>
            <a:xfrm>
              <a:off x="1482759" y="2718786"/>
              <a:ext cx="195510" cy="220304"/>
            </a:xfrm>
            <a:custGeom>
              <a:rect b="b" l="l" r="r" t="t"/>
              <a:pathLst>
                <a:path extrusionOk="0" h="10556" w="9368">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85"/>
            <p:cNvSpPr/>
            <p:nvPr/>
          </p:nvSpPr>
          <p:spPr>
            <a:xfrm>
              <a:off x="1323129" y="2571761"/>
              <a:ext cx="417024" cy="417024"/>
            </a:xfrm>
            <a:custGeom>
              <a:rect b="b" l="l" r="r" t="t"/>
              <a:pathLst>
                <a:path extrusionOk="0" h="19982" w="19982">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8" name="Shape 278"/>
        <p:cNvGrpSpPr/>
        <p:nvPr/>
      </p:nvGrpSpPr>
      <p:grpSpPr>
        <a:xfrm>
          <a:off x="0" y="0"/>
          <a:ext cx="0" cy="0"/>
          <a:chOff x="0" y="0"/>
          <a:chExt cx="0" cy="0"/>
        </a:xfrm>
      </p:grpSpPr>
      <p:sp>
        <p:nvSpPr>
          <p:cNvPr id="279" name="Google Shape;279;p32"/>
          <p:cNvSpPr/>
          <p:nvPr/>
        </p:nvSpPr>
        <p:spPr>
          <a:xfrm flipH="1">
            <a:off x="6827935" y="4018050"/>
            <a:ext cx="2316065"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32"/>
          <p:cNvSpPr/>
          <p:nvPr/>
        </p:nvSpPr>
        <p:spPr>
          <a:xfrm>
            <a:off x="-18376" y="0"/>
            <a:ext cx="2191897" cy="1967378"/>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32"/>
          <p:cNvSpPr/>
          <p:nvPr/>
        </p:nvSpPr>
        <p:spPr>
          <a:xfrm>
            <a:off x="0" y="4244250"/>
            <a:ext cx="1405300" cy="899275"/>
          </a:xfrm>
          <a:custGeom>
            <a:rect b="b" l="l" r="r" t="t"/>
            <a:pathLst>
              <a:path extrusionOk="0" h="35971" w="56212">
                <a:moveTo>
                  <a:pt x="36763" y="0"/>
                </a:moveTo>
                <a:cubicBezTo>
                  <a:pt x="24800" y="0"/>
                  <a:pt x="10221" y="4623"/>
                  <a:pt x="0" y="11266"/>
                </a:cubicBezTo>
                <a:lnTo>
                  <a:pt x="0" y="35971"/>
                </a:lnTo>
                <a:lnTo>
                  <a:pt x="23412" y="35971"/>
                </a:lnTo>
                <a:cubicBezTo>
                  <a:pt x="23682" y="35324"/>
                  <a:pt x="23953" y="34707"/>
                  <a:pt x="24239" y="34105"/>
                </a:cubicBezTo>
                <a:cubicBezTo>
                  <a:pt x="30573" y="21030"/>
                  <a:pt x="39119" y="25078"/>
                  <a:pt x="51051" y="20850"/>
                </a:cubicBezTo>
                <a:cubicBezTo>
                  <a:pt x="55595" y="19240"/>
                  <a:pt x="56211" y="11958"/>
                  <a:pt x="53834" y="6948"/>
                </a:cubicBezTo>
                <a:cubicBezTo>
                  <a:pt x="51457" y="1952"/>
                  <a:pt x="44897" y="463"/>
                  <a:pt x="39751" y="102"/>
                </a:cubicBezTo>
                <a:cubicBezTo>
                  <a:pt x="38777" y="33"/>
                  <a:pt x="37779" y="0"/>
                  <a:pt x="367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32"/>
          <p:cNvSpPr/>
          <p:nvPr/>
        </p:nvSpPr>
        <p:spPr>
          <a:xfrm flipH="1">
            <a:off x="-61487" y="2796375"/>
            <a:ext cx="871587" cy="2347150"/>
          </a:xfrm>
          <a:custGeom>
            <a:rect b="b" l="l" r="r" t="t"/>
            <a:pathLst>
              <a:path extrusionOk="0" h="93886" w="51187">
                <a:moveTo>
                  <a:pt x="50344" y="1"/>
                </a:moveTo>
                <a:cubicBezTo>
                  <a:pt x="49366" y="888"/>
                  <a:pt x="48327" y="1731"/>
                  <a:pt x="47244" y="2513"/>
                </a:cubicBezTo>
                <a:cubicBezTo>
                  <a:pt x="40323" y="7508"/>
                  <a:pt x="32198" y="10292"/>
                  <a:pt x="24630" y="14128"/>
                </a:cubicBezTo>
                <a:cubicBezTo>
                  <a:pt x="20282" y="16325"/>
                  <a:pt x="16009" y="18913"/>
                  <a:pt x="12624" y="22464"/>
                </a:cubicBezTo>
                <a:cubicBezTo>
                  <a:pt x="9223" y="26000"/>
                  <a:pt x="7102" y="30288"/>
                  <a:pt x="6500" y="35162"/>
                </a:cubicBezTo>
                <a:cubicBezTo>
                  <a:pt x="5808" y="40699"/>
                  <a:pt x="6620" y="46326"/>
                  <a:pt x="7267" y="51833"/>
                </a:cubicBezTo>
                <a:cubicBezTo>
                  <a:pt x="7990" y="57926"/>
                  <a:pt x="8245" y="64005"/>
                  <a:pt x="7508" y="70098"/>
                </a:cubicBezTo>
                <a:cubicBezTo>
                  <a:pt x="6500" y="78419"/>
                  <a:pt x="3957" y="86483"/>
                  <a:pt x="0" y="93886"/>
                </a:cubicBezTo>
                <a:lnTo>
                  <a:pt x="662" y="93886"/>
                </a:lnTo>
                <a:cubicBezTo>
                  <a:pt x="3656" y="88229"/>
                  <a:pt x="5838" y="82180"/>
                  <a:pt x="7132" y="75906"/>
                </a:cubicBezTo>
                <a:cubicBezTo>
                  <a:pt x="8396" y="69752"/>
                  <a:pt x="8817" y="63433"/>
                  <a:pt x="8381" y="57159"/>
                </a:cubicBezTo>
                <a:cubicBezTo>
                  <a:pt x="7975" y="51412"/>
                  <a:pt x="6876" y="45724"/>
                  <a:pt x="6831" y="39947"/>
                </a:cubicBezTo>
                <a:cubicBezTo>
                  <a:pt x="6801" y="37103"/>
                  <a:pt x="7012" y="34214"/>
                  <a:pt x="7824" y="31476"/>
                </a:cubicBezTo>
                <a:cubicBezTo>
                  <a:pt x="8591" y="28964"/>
                  <a:pt x="9840" y="26631"/>
                  <a:pt x="11510" y="24585"/>
                </a:cubicBezTo>
                <a:cubicBezTo>
                  <a:pt x="14700" y="20583"/>
                  <a:pt x="19078" y="17709"/>
                  <a:pt x="23562" y="15332"/>
                </a:cubicBezTo>
                <a:cubicBezTo>
                  <a:pt x="31281" y="11240"/>
                  <a:pt x="39676" y="8471"/>
                  <a:pt x="46883" y="3461"/>
                </a:cubicBezTo>
                <a:cubicBezTo>
                  <a:pt x="48403" y="2423"/>
                  <a:pt x="49847" y="1264"/>
                  <a:pt x="51186" y="1"/>
                </a:cubicBezTo>
                <a:close/>
              </a:path>
            </a:pathLst>
          </a:custGeom>
          <a:solidFill>
            <a:schemeClr val="dk2"/>
          </a:solid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32"/>
          <p:cNvSpPr/>
          <p:nvPr/>
        </p:nvSpPr>
        <p:spPr>
          <a:xfrm>
            <a:off x="7996350" y="-34200"/>
            <a:ext cx="1147650" cy="1021775"/>
          </a:xfrm>
          <a:custGeom>
            <a:rect b="b" l="l" r="r" t="t"/>
            <a:pathLst>
              <a:path extrusionOk="0" h="40871" w="45906">
                <a:moveTo>
                  <a:pt x="10789" y="0"/>
                </a:moveTo>
                <a:cubicBezTo>
                  <a:pt x="10789" y="0"/>
                  <a:pt x="1" y="6018"/>
                  <a:pt x="6034" y="14790"/>
                </a:cubicBezTo>
                <a:cubicBezTo>
                  <a:pt x="12067" y="23562"/>
                  <a:pt x="8727" y="25683"/>
                  <a:pt x="8727" y="28196"/>
                </a:cubicBezTo>
                <a:cubicBezTo>
                  <a:pt x="8727" y="30693"/>
                  <a:pt x="4289" y="35989"/>
                  <a:pt x="10804" y="39931"/>
                </a:cubicBezTo>
                <a:cubicBezTo>
                  <a:pt x="11893" y="40590"/>
                  <a:pt x="12773" y="40870"/>
                  <a:pt x="13503" y="40870"/>
                </a:cubicBezTo>
                <a:cubicBezTo>
                  <a:pt x="17123" y="40870"/>
                  <a:pt x="17032" y="33951"/>
                  <a:pt x="20463" y="31972"/>
                </a:cubicBezTo>
                <a:cubicBezTo>
                  <a:pt x="21906" y="31140"/>
                  <a:pt x="23233" y="31032"/>
                  <a:pt x="24424" y="31032"/>
                </a:cubicBezTo>
                <a:cubicBezTo>
                  <a:pt x="24838" y="31032"/>
                  <a:pt x="25237" y="31045"/>
                  <a:pt x="25617" y="31045"/>
                </a:cubicBezTo>
                <a:cubicBezTo>
                  <a:pt x="27264" y="31045"/>
                  <a:pt x="28584" y="30801"/>
                  <a:pt x="29506" y="28196"/>
                </a:cubicBezTo>
                <a:cubicBezTo>
                  <a:pt x="30101" y="26508"/>
                  <a:pt x="31705" y="26242"/>
                  <a:pt x="33730" y="26242"/>
                </a:cubicBezTo>
                <a:cubicBezTo>
                  <a:pt x="34659" y="26242"/>
                  <a:pt x="35677" y="26298"/>
                  <a:pt x="36726" y="26298"/>
                </a:cubicBezTo>
                <a:cubicBezTo>
                  <a:pt x="40092" y="26298"/>
                  <a:pt x="43781" y="25722"/>
                  <a:pt x="45906" y="20868"/>
                </a:cubicBezTo>
                <a:lnTo>
                  <a:pt x="4590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32"/>
          <p:cNvSpPr/>
          <p:nvPr/>
        </p:nvSpPr>
        <p:spPr>
          <a:xfrm rot="6678767">
            <a:off x="8358214" y="71452"/>
            <a:ext cx="1054751" cy="1211761"/>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32"/>
          <p:cNvSpPr txBox="1"/>
          <p:nvPr>
            <p:ph type="title"/>
          </p:nvPr>
        </p:nvSpPr>
        <p:spPr>
          <a:xfrm>
            <a:off x="2230050" y="1860150"/>
            <a:ext cx="4683900" cy="1423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1" i="1" lang="en" sz="4000">
                <a:latin typeface="EB Garamond"/>
                <a:ea typeface="EB Garamond"/>
                <a:cs typeface="EB Garamond"/>
                <a:sym typeface="EB Garamond"/>
              </a:rPr>
              <a:t>Additional</a:t>
            </a:r>
            <a:r>
              <a:rPr b="1" i="1" lang="en" sz="4000">
                <a:latin typeface="EB Garamond"/>
                <a:ea typeface="EB Garamond"/>
                <a:cs typeface="EB Garamond"/>
                <a:sym typeface="EB Garamond"/>
              </a:rPr>
              <a:t> Needfinding Results</a:t>
            </a:r>
            <a:endParaRPr b="1" i="1" sz="3000">
              <a:latin typeface="EB Garamond"/>
              <a:ea typeface="EB Garamond"/>
              <a:cs typeface="EB Garamond"/>
              <a:sym typeface="EB Garamond"/>
            </a:endParaRPr>
          </a:p>
        </p:txBody>
      </p:sp>
    </p:spTree>
  </p:cSld>
  <p:clrMapOvr>
    <a:masterClrMapping/>
  </p:clrMapOvr>
</p:sld>
</file>

<file path=ppt/slides/slide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76" name="Shape 976"/>
        <p:cNvGrpSpPr/>
        <p:nvPr/>
      </p:nvGrpSpPr>
      <p:grpSpPr>
        <a:xfrm>
          <a:off x="0" y="0"/>
          <a:ext cx="0" cy="0"/>
          <a:chOff x="0" y="0"/>
          <a:chExt cx="0" cy="0"/>
        </a:xfrm>
      </p:grpSpPr>
      <p:sp>
        <p:nvSpPr>
          <p:cNvPr id="977" name="Google Shape;977;p86"/>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ALTERNATIVE RESOURCES</a:t>
            </a:r>
            <a:endParaRPr/>
          </a:p>
        </p:txBody>
      </p:sp>
      <p:sp>
        <p:nvSpPr>
          <p:cNvPr id="978" name="Google Shape;978;p86"/>
          <p:cNvSpPr txBox="1"/>
          <p:nvPr>
            <p:ph idx="4294967295" type="body"/>
          </p:nvPr>
        </p:nvSpPr>
        <p:spPr>
          <a:xfrm>
            <a:off x="720000" y="1315575"/>
            <a:ext cx="7704000" cy="3028800"/>
          </a:xfrm>
          <a:prstGeom prst="rect">
            <a:avLst/>
          </a:prstGeom>
        </p:spPr>
        <p:txBody>
          <a:bodyPr anchorCtr="0" anchor="t" bIns="91425" lIns="91425" spcFirstLastPara="1" rIns="91425" wrap="square" tIns="91425">
            <a:noAutofit/>
          </a:bodyPr>
          <a:lstStyle/>
          <a:p>
            <a:pPr indent="0" lvl="0" marL="0" marR="0" rtl="0" algn="l">
              <a:lnSpc>
                <a:spcPct val="100000"/>
              </a:lnSpc>
              <a:spcBef>
                <a:spcPts val="0"/>
              </a:spcBef>
              <a:spcAft>
                <a:spcPts val="0"/>
              </a:spcAft>
              <a:buNone/>
            </a:pPr>
            <a:r>
              <a:rPr lang="en" sz="1200"/>
              <a:t>Here’s an assortment of alternative resources whose style fits that of this template:</a:t>
            </a:r>
            <a:endParaRPr sz="1200"/>
          </a:p>
          <a:p>
            <a:pPr indent="0" lvl="0" marL="0" marR="0" rtl="0" algn="l">
              <a:lnSpc>
                <a:spcPct val="100000"/>
              </a:lnSpc>
              <a:spcBef>
                <a:spcPts val="1000"/>
              </a:spcBef>
              <a:spcAft>
                <a:spcPts val="0"/>
              </a:spcAft>
              <a:buNone/>
            </a:pPr>
            <a:r>
              <a:rPr lang="en" sz="1800">
                <a:latin typeface="Reem Kufi"/>
                <a:ea typeface="Reem Kufi"/>
                <a:cs typeface="Reem Kufi"/>
                <a:sym typeface="Reem Kufi"/>
              </a:rPr>
              <a:t>VECTORS</a:t>
            </a:r>
            <a:endParaRPr sz="1800">
              <a:latin typeface="Reem Kufi"/>
              <a:ea typeface="Reem Kufi"/>
              <a:cs typeface="Reem Kufi"/>
              <a:sym typeface="Reem Kufi"/>
            </a:endParaRPr>
          </a:p>
          <a:p>
            <a:pPr indent="-203200" lvl="0" marL="241300" rtl="0" algn="l">
              <a:spcBef>
                <a:spcPts val="300"/>
              </a:spcBef>
              <a:spcAft>
                <a:spcPts val="0"/>
              </a:spcAft>
              <a:buSzPts val="1200"/>
              <a:buFont typeface="Anaheim"/>
              <a:buChar char="●"/>
            </a:pPr>
            <a:r>
              <a:rPr lang="en" u="sng">
                <a:hlinkClick r:id="rId3"/>
              </a:rPr>
              <a:t>Abstract background with earth tones</a:t>
            </a:r>
            <a:endParaRPr u="sng"/>
          </a:p>
          <a:p>
            <a:pPr indent="-203200" lvl="0" marL="241300" rtl="0" algn="l">
              <a:spcBef>
                <a:spcPts val="300"/>
              </a:spcBef>
              <a:spcAft>
                <a:spcPts val="0"/>
              </a:spcAft>
              <a:buSzPts val="1200"/>
              <a:buChar char="●"/>
            </a:pPr>
            <a:r>
              <a:rPr lang="en" u="sng">
                <a:solidFill>
                  <a:schemeClr val="hlink"/>
                </a:solidFill>
                <a:hlinkClick r:id="rId4"/>
              </a:rPr>
              <a:t>Abstract background with earth tones I</a:t>
            </a:r>
            <a:endParaRPr u="sng"/>
          </a:p>
          <a:p>
            <a:pPr indent="0" lvl="0" marL="0" rtl="0" algn="l">
              <a:spcBef>
                <a:spcPts val="1000"/>
              </a:spcBef>
              <a:spcAft>
                <a:spcPts val="0"/>
              </a:spcAft>
              <a:buNone/>
            </a:pPr>
            <a:r>
              <a:rPr lang="en" sz="1800">
                <a:latin typeface="Reem Kufi"/>
                <a:ea typeface="Reem Kufi"/>
                <a:cs typeface="Reem Kufi"/>
                <a:sym typeface="Reem Kufi"/>
              </a:rPr>
              <a:t>PHOTOS</a:t>
            </a:r>
            <a:endParaRPr sz="1800">
              <a:latin typeface="Reem Kufi"/>
              <a:ea typeface="Reem Kufi"/>
              <a:cs typeface="Reem Kufi"/>
              <a:sym typeface="Reem Kufi"/>
            </a:endParaRPr>
          </a:p>
          <a:p>
            <a:pPr indent="-203200" lvl="0" marL="241300" rtl="0" algn="l">
              <a:spcBef>
                <a:spcPts val="300"/>
              </a:spcBef>
              <a:spcAft>
                <a:spcPts val="0"/>
              </a:spcAft>
              <a:buSzPts val="1200"/>
              <a:buChar char="●"/>
            </a:pPr>
            <a:r>
              <a:rPr lang="en" u="sng">
                <a:solidFill>
                  <a:schemeClr val="hlink"/>
                </a:solidFill>
                <a:hlinkClick r:id="rId5"/>
              </a:rPr>
              <a:t>Close-up of couple standing against wall using mobile apps</a:t>
            </a:r>
            <a:endParaRPr/>
          </a:p>
          <a:p>
            <a:pPr indent="-203200" lvl="0" marL="241300" rtl="0" algn="l">
              <a:spcBef>
                <a:spcPts val="300"/>
              </a:spcBef>
              <a:spcAft>
                <a:spcPts val="0"/>
              </a:spcAft>
              <a:buSzPts val="1200"/>
              <a:buChar char="●"/>
            </a:pPr>
            <a:r>
              <a:rPr lang="en" u="sng">
                <a:solidFill>
                  <a:schemeClr val="hlink"/>
                </a:solidFill>
                <a:hlinkClick r:id="rId6"/>
              </a:rPr>
              <a:t>Social media marketing concept for marketing with applications</a:t>
            </a:r>
            <a:endParaRPr/>
          </a:p>
          <a:p>
            <a:pPr indent="-203200" lvl="0" marL="241300" rtl="0" algn="l">
              <a:spcBef>
                <a:spcPts val="300"/>
              </a:spcBef>
              <a:spcAft>
                <a:spcPts val="0"/>
              </a:spcAft>
              <a:buSzPts val="1200"/>
              <a:buChar char="●"/>
            </a:pPr>
            <a:r>
              <a:rPr lang="en" u="sng">
                <a:solidFill>
                  <a:schemeClr val="hlink"/>
                </a:solidFill>
                <a:hlinkClick r:id="rId7"/>
              </a:rPr>
              <a:t>Side view of woman sitting on pier using social media application on mobile phone</a:t>
            </a:r>
            <a:endParaRPr/>
          </a:p>
          <a:p>
            <a:pPr indent="-203200" lvl="0" marL="241300" rtl="0" algn="l">
              <a:spcBef>
                <a:spcPts val="300"/>
              </a:spcBef>
              <a:spcAft>
                <a:spcPts val="0"/>
              </a:spcAft>
              <a:buSzPts val="1200"/>
              <a:buChar char="●"/>
            </a:pPr>
            <a:r>
              <a:rPr lang="en" u="sng">
                <a:solidFill>
                  <a:schemeClr val="hlink"/>
                </a:solidFill>
                <a:hlinkClick r:id="rId8"/>
              </a:rPr>
              <a:t>Homepage concept with search bar</a:t>
            </a:r>
            <a:endParaRPr/>
          </a:p>
        </p:txBody>
      </p:sp>
    </p:spTree>
  </p:cSld>
  <p:clrMapOvr>
    <a:masterClrMapping/>
  </p:clrMapOvr>
</p:sld>
</file>

<file path=ppt/slides/slide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82" name="Shape 982"/>
        <p:cNvGrpSpPr/>
        <p:nvPr/>
      </p:nvGrpSpPr>
      <p:grpSpPr>
        <a:xfrm>
          <a:off x="0" y="0"/>
          <a:ext cx="0" cy="0"/>
          <a:chOff x="0" y="0"/>
          <a:chExt cx="0" cy="0"/>
        </a:xfrm>
      </p:grpSpPr>
      <p:sp>
        <p:nvSpPr>
          <p:cNvPr id="983" name="Google Shape;983;p87"/>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RESOURCES</a:t>
            </a:r>
            <a:endParaRPr/>
          </a:p>
        </p:txBody>
      </p:sp>
      <p:sp>
        <p:nvSpPr>
          <p:cNvPr id="984" name="Google Shape;984;p87"/>
          <p:cNvSpPr txBox="1"/>
          <p:nvPr>
            <p:ph idx="4294967295" type="body"/>
          </p:nvPr>
        </p:nvSpPr>
        <p:spPr>
          <a:xfrm>
            <a:off x="720000" y="1215750"/>
            <a:ext cx="7704000" cy="3121800"/>
          </a:xfrm>
          <a:prstGeom prst="rect">
            <a:avLst/>
          </a:prstGeom>
        </p:spPr>
        <p:txBody>
          <a:bodyPr anchorCtr="0" anchor="t" bIns="91425" lIns="91425" spcFirstLastPara="1" rIns="91425" wrap="square" tIns="91425">
            <a:noAutofit/>
          </a:bodyPr>
          <a:lstStyle/>
          <a:p>
            <a:pPr indent="0" lvl="0" marL="0" rtl="0" algn="l">
              <a:lnSpc>
                <a:spcPct val="100000"/>
              </a:lnSpc>
              <a:spcBef>
                <a:spcPts val="300"/>
              </a:spcBef>
              <a:spcAft>
                <a:spcPts val="0"/>
              </a:spcAft>
              <a:buClr>
                <a:schemeClr val="dk1"/>
              </a:buClr>
              <a:buSzPts val="1100"/>
              <a:buFont typeface="Arial"/>
              <a:buNone/>
            </a:pPr>
            <a:r>
              <a:rPr lang="en" sz="1200">
                <a:solidFill>
                  <a:schemeClr val="dk1"/>
                </a:solidFill>
              </a:rPr>
              <a:t>Did you like the resources on this template? Get them for free at our other websites:</a:t>
            </a:r>
            <a:endParaRPr sz="1800">
              <a:solidFill>
                <a:schemeClr val="dk1"/>
              </a:solidFill>
              <a:latin typeface="Bebas Neue"/>
              <a:ea typeface="Bebas Neue"/>
              <a:cs typeface="Bebas Neue"/>
              <a:sym typeface="Bebas Neue"/>
            </a:endParaRPr>
          </a:p>
          <a:p>
            <a:pPr indent="0" lvl="0" marL="0" rtl="0" algn="l">
              <a:spcBef>
                <a:spcPts val="1000"/>
              </a:spcBef>
              <a:spcAft>
                <a:spcPts val="0"/>
              </a:spcAft>
              <a:buNone/>
            </a:pPr>
            <a:r>
              <a:rPr lang="en" sz="1800">
                <a:solidFill>
                  <a:schemeClr val="dk1"/>
                </a:solidFill>
                <a:latin typeface="Reem Kufi"/>
                <a:ea typeface="Reem Kufi"/>
                <a:cs typeface="Reem Kufi"/>
                <a:sym typeface="Reem Kufi"/>
              </a:rPr>
              <a:t>VECTORS</a:t>
            </a:r>
            <a:endParaRPr sz="1800">
              <a:solidFill>
                <a:schemeClr val="dk1"/>
              </a:solidFill>
              <a:latin typeface="Reem Kufi"/>
              <a:ea typeface="Reem Kufi"/>
              <a:cs typeface="Reem Kufi"/>
              <a:sym typeface="Reem Kufi"/>
            </a:endParaRPr>
          </a:p>
          <a:p>
            <a:pPr indent="-203200" lvl="0" marL="241300" rtl="0" algn="l">
              <a:spcBef>
                <a:spcPts val="1000"/>
              </a:spcBef>
              <a:spcAft>
                <a:spcPts val="0"/>
              </a:spcAft>
              <a:buClr>
                <a:schemeClr val="dk1"/>
              </a:buClr>
              <a:buSzPts val="1200"/>
              <a:buFont typeface="Anaheim"/>
              <a:buChar char="●"/>
            </a:pPr>
            <a:r>
              <a:rPr lang="en" u="sng">
                <a:solidFill>
                  <a:schemeClr val="hlink"/>
                </a:solidFill>
                <a:hlinkClick r:id="rId3"/>
              </a:rPr>
              <a:t>Abstract background with earth tones</a:t>
            </a:r>
            <a:endParaRPr u="sng"/>
          </a:p>
          <a:p>
            <a:pPr indent="-203200" lvl="0" marL="241300" rtl="0" algn="l">
              <a:spcBef>
                <a:spcPts val="300"/>
              </a:spcBef>
              <a:spcAft>
                <a:spcPts val="0"/>
              </a:spcAft>
              <a:buSzPts val="1200"/>
              <a:buChar char="●"/>
            </a:pPr>
            <a:r>
              <a:rPr lang="en" u="sng">
                <a:solidFill>
                  <a:schemeClr val="hlink"/>
                </a:solidFill>
                <a:hlinkClick r:id="rId4"/>
              </a:rPr>
              <a:t>Abstract background with earth tones I</a:t>
            </a:r>
            <a:endParaRPr u="sng"/>
          </a:p>
          <a:p>
            <a:pPr indent="0" lvl="0" marL="0" rtl="0" algn="l">
              <a:spcBef>
                <a:spcPts val="1000"/>
              </a:spcBef>
              <a:spcAft>
                <a:spcPts val="0"/>
              </a:spcAft>
              <a:buNone/>
            </a:pPr>
            <a:r>
              <a:rPr lang="en" sz="1800">
                <a:solidFill>
                  <a:schemeClr val="dk1"/>
                </a:solidFill>
                <a:latin typeface="Reem Kufi"/>
                <a:ea typeface="Reem Kufi"/>
                <a:cs typeface="Reem Kufi"/>
                <a:sym typeface="Reem Kufi"/>
              </a:rPr>
              <a:t>PHOTOS</a:t>
            </a:r>
            <a:endParaRPr sz="1800">
              <a:solidFill>
                <a:schemeClr val="dk1"/>
              </a:solidFill>
              <a:latin typeface="Reem Kufi"/>
              <a:ea typeface="Reem Kufi"/>
              <a:cs typeface="Reem Kufi"/>
              <a:sym typeface="Reem Kufi"/>
            </a:endParaRPr>
          </a:p>
          <a:p>
            <a:pPr indent="-203200" lvl="0" marL="241300" rtl="0" algn="l">
              <a:spcBef>
                <a:spcPts val="300"/>
              </a:spcBef>
              <a:spcAft>
                <a:spcPts val="0"/>
              </a:spcAft>
              <a:buClr>
                <a:schemeClr val="dk1"/>
              </a:buClr>
              <a:buSzPts val="1200"/>
              <a:buFont typeface="Anaheim"/>
              <a:buChar char="●"/>
            </a:pPr>
            <a:r>
              <a:rPr lang="en" u="sng">
                <a:solidFill>
                  <a:schemeClr val="hlink"/>
                </a:solidFill>
                <a:hlinkClick r:id="rId5"/>
              </a:rPr>
              <a:t>Woman wearing business clothes using mobile phone</a:t>
            </a:r>
            <a:endParaRPr sz="1200" u="sng">
              <a:solidFill>
                <a:schemeClr val="dk1"/>
              </a:solidFill>
            </a:endParaRPr>
          </a:p>
          <a:p>
            <a:pPr indent="-203200" lvl="0" marL="241300" rtl="0" algn="l">
              <a:spcBef>
                <a:spcPts val="300"/>
              </a:spcBef>
              <a:spcAft>
                <a:spcPts val="0"/>
              </a:spcAft>
              <a:buClr>
                <a:schemeClr val="dk1"/>
              </a:buClr>
              <a:buSzPts val="1200"/>
              <a:buFont typeface="Anaheim"/>
              <a:buChar char="●"/>
            </a:pPr>
            <a:r>
              <a:rPr lang="en" u="sng">
                <a:solidFill>
                  <a:schemeClr val="hlink"/>
                </a:solidFill>
                <a:hlinkClick r:id="rId6"/>
              </a:rPr>
              <a:t>Young people using reels</a:t>
            </a:r>
            <a:endParaRPr sz="1200" u="sng">
              <a:solidFill>
                <a:schemeClr val="dk1"/>
              </a:solidFill>
            </a:endParaRPr>
          </a:p>
          <a:p>
            <a:pPr indent="-203200" lvl="0" marL="241300" rtl="0" algn="l">
              <a:spcBef>
                <a:spcPts val="300"/>
              </a:spcBef>
              <a:spcAft>
                <a:spcPts val="0"/>
              </a:spcAft>
              <a:buClr>
                <a:schemeClr val="dk1"/>
              </a:buClr>
              <a:buSzPts val="1200"/>
              <a:buFont typeface="Anaheim"/>
              <a:buChar char="●"/>
            </a:pPr>
            <a:r>
              <a:rPr lang="en" u="sng">
                <a:solidFill>
                  <a:schemeClr val="hlink"/>
                </a:solidFill>
                <a:hlinkClick r:id="rId7"/>
              </a:rPr>
              <a:t>People connected on social media</a:t>
            </a:r>
            <a:endParaRPr u="sng"/>
          </a:p>
          <a:p>
            <a:pPr indent="-203200" lvl="0" marL="241300" rtl="0" algn="l">
              <a:spcBef>
                <a:spcPts val="300"/>
              </a:spcBef>
              <a:spcAft>
                <a:spcPts val="0"/>
              </a:spcAft>
              <a:buSzPts val="1200"/>
              <a:buChar char="●"/>
            </a:pPr>
            <a:r>
              <a:rPr lang="en" u="sng">
                <a:solidFill>
                  <a:schemeClr val="hlink"/>
                </a:solidFill>
                <a:hlinkClick r:id="rId8"/>
              </a:rPr>
              <a:t>Friends reading cell phone messages front view</a:t>
            </a:r>
            <a:endParaRPr u="sng"/>
          </a:p>
          <a:p>
            <a:pPr indent="-203200" lvl="0" marL="241300" rtl="0" algn="l">
              <a:spcBef>
                <a:spcPts val="300"/>
              </a:spcBef>
              <a:spcAft>
                <a:spcPts val="0"/>
              </a:spcAft>
              <a:buSzPts val="1200"/>
              <a:buChar char="●"/>
            </a:pPr>
            <a:r>
              <a:rPr lang="en" u="sng">
                <a:solidFill>
                  <a:schemeClr val="hlink"/>
                </a:solidFill>
                <a:hlinkClick r:id="rId9"/>
              </a:rPr>
              <a:t>Social media marketing concept for marketing with applications</a:t>
            </a:r>
            <a:endParaRPr u="sng"/>
          </a:p>
          <a:p>
            <a:pPr indent="-203200" lvl="0" marL="241300" rtl="0" algn="l">
              <a:spcBef>
                <a:spcPts val="300"/>
              </a:spcBef>
              <a:spcAft>
                <a:spcPts val="0"/>
              </a:spcAft>
              <a:buSzPts val="1200"/>
              <a:buChar char="●"/>
            </a:pPr>
            <a:r>
              <a:rPr lang="en" u="sng">
                <a:solidFill>
                  <a:schemeClr val="hlink"/>
                </a:solidFill>
                <a:hlinkClick r:id="rId10"/>
              </a:rPr>
              <a:t>Medium shot woman reading magazine on smartphone</a:t>
            </a:r>
            <a:endParaRPr sz="1100">
              <a:solidFill>
                <a:schemeClr val="dk1"/>
              </a:solidFill>
            </a:endParaRPr>
          </a:p>
        </p:txBody>
      </p:sp>
    </p:spTree>
  </p:cSld>
  <p:clrMapOvr>
    <a:masterClrMapping/>
  </p:clrMapOvr>
</p:sld>
</file>

<file path=ppt/slides/slide6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88" name="Shape 988"/>
        <p:cNvGrpSpPr/>
        <p:nvPr/>
      </p:nvGrpSpPr>
      <p:grpSpPr>
        <a:xfrm>
          <a:off x="0" y="0"/>
          <a:ext cx="0" cy="0"/>
          <a:chOff x="0" y="0"/>
          <a:chExt cx="0" cy="0"/>
        </a:xfrm>
      </p:grpSpPr>
      <p:sp>
        <p:nvSpPr>
          <p:cNvPr id="989" name="Google Shape;989;p88"/>
          <p:cNvSpPr txBox="1"/>
          <p:nvPr>
            <p:ph type="title"/>
          </p:nvPr>
        </p:nvSpPr>
        <p:spPr>
          <a:xfrm>
            <a:off x="716700" y="511025"/>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Instructions for use</a:t>
            </a:r>
            <a:endParaRPr/>
          </a:p>
        </p:txBody>
      </p:sp>
      <p:sp>
        <p:nvSpPr>
          <p:cNvPr id="990" name="Google Shape;990;p88"/>
          <p:cNvSpPr txBox="1"/>
          <p:nvPr/>
        </p:nvSpPr>
        <p:spPr>
          <a:xfrm>
            <a:off x="716775" y="1188000"/>
            <a:ext cx="7710600" cy="3444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rgbClr val="0E2A47"/>
              </a:buClr>
              <a:buSzPts val="1100"/>
              <a:buFont typeface="Arial"/>
              <a:buNone/>
            </a:pPr>
            <a:r>
              <a:rPr lang="en" sz="1100">
                <a:solidFill>
                  <a:schemeClr val="lt1"/>
                </a:solidFill>
              </a:rPr>
              <a:t>If you have a free account, in order to use this template, you must credit </a:t>
            </a:r>
            <a:r>
              <a:rPr b="1" lang="en" sz="1100" u="sng">
                <a:solidFill>
                  <a:schemeClr val="hlink"/>
                </a:solidFill>
                <a:hlinkClick r:id="rId3"/>
              </a:rPr>
              <a:t>Slidesgo</a:t>
            </a:r>
            <a:r>
              <a:rPr b="1" lang="en" sz="1100">
                <a:solidFill>
                  <a:schemeClr val="hlink"/>
                </a:solidFill>
              </a:rPr>
              <a:t> </a:t>
            </a:r>
            <a:r>
              <a:rPr lang="en" sz="1100">
                <a:solidFill>
                  <a:schemeClr val="lt1"/>
                </a:solidFill>
              </a:rPr>
              <a:t>by keeping the </a:t>
            </a:r>
            <a:r>
              <a:rPr b="1" lang="en" sz="1100" u="sng">
                <a:solidFill>
                  <a:schemeClr val="hlink"/>
                </a:solidFill>
                <a:hlinkClick action="ppaction://hlinksldjump" r:id="rId4"/>
              </a:rPr>
              <a:t>Thanks</a:t>
            </a:r>
            <a:r>
              <a:rPr b="1" lang="en" sz="1100">
                <a:solidFill>
                  <a:schemeClr val="hlink"/>
                </a:solidFill>
              </a:rPr>
              <a:t> </a:t>
            </a:r>
            <a:r>
              <a:rPr lang="en" sz="1100">
                <a:solidFill>
                  <a:schemeClr val="lt1"/>
                </a:solidFill>
              </a:rPr>
              <a:t>slide. Please refer to the next slide to read the instructions for premium users.</a:t>
            </a:r>
            <a:endParaRPr sz="1100">
              <a:solidFill>
                <a:schemeClr val="lt1"/>
              </a:solidFill>
            </a:endParaRPr>
          </a:p>
          <a:p>
            <a:pPr indent="0" lvl="0" marL="0" rtl="0" algn="l">
              <a:spcBef>
                <a:spcPts val="1000"/>
              </a:spcBef>
              <a:spcAft>
                <a:spcPts val="0"/>
              </a:spcAft>
              <a:buClr>
                <a:srgbClr val="0E2A47"/>
              </a:buClr>
              <a:buSzPts val="1100"/>
              <a:buFont typeface="Arial"/>
              <a:buNone/>
            </a:pPr>
            <a:r>
              <a:rPr b="1" lang="en" sz="1100">
                <a:solidFill>
                  <a:schemeClr val="hlink"/>
                </a:solidFill>
              </a:rPr>
              <a:t>As a Free user, you are allowed to:</a:t>
            </a:r>
            <a:endParaRPr b="1" sz="1100">
              <a:solidFill>
                <a:schemeClr val="hlink"/>
              </a:solidFill>
            </a:endParaRPr>
          </a:p>
          <a:p>
            <a:pPr indent="-298450" lvl="0" marL="457200" rtl="0" algn="l">
              <a:spcBef>
                <a:spcPts val="0"/>
              </a:spcBef>
              <a:spcAft>
                <a:spcPts val="0"/>
              </a:spcAft>
              <a:buClr>
                <a:schemeClr val="lt1"/>
              </a:buClr>
              <a:buSzPts val="1100"/>
              <a:buChar char="●"/>
            </a:pPr>
            <a:r>
              <a:rPr lang="en" sz="1100">
                <a:solidFill>
                  <a:schemeClr val="lt1"/>
                </a:solidFill>
              </a:rPr>
              <a:t>Modify this template.</a:t>
            </a:r>
            <a:endParaRPr sz="1100">
              <a:solidFill>
                <a:schemeClr val="lt1"/>
              </a:solidFill>
            </a:endParaRPr>
          </a:p>
          <a:p>
            <a:pPr indent="-298450" lvl="0" marL="457200" rtl="0" algn="l">
              <a:spcBef>
                <a:spcPts val="0"/>
              </a:spcBef>
              <a:spcAft>
                <a:spcPts val="0"/>
              </a:spcAft>
              <a:buClr>
                <a:schemeClr val="lt1"/>
              </a:buClr>
              <a:buSzPts val="1100"/>
              <a:buChar char="●"/>
            </a:pPr>
            <a:r>
              <a:rPr lang="en" sz="1100">
                <a:solidFill>
                  <a:schemeClr val="lt1"/>
                </a:solidFill>
              </a:rPr>
              <a:t>Use it for both personal and commercial projects.</a:t>
            </a:r>
            <a:endParaRPr sz="1100">
              <a:solidFill>
                <a:schemeClr val="lt1"/>
              </a:solidFill>
            </a:endParaRPr>
          </a:p>
          <a:p>
            <a:pPr indent="0" lvl="0" marL="0" rtl="0" algn="l">
              <a:spcBef>
                <a:spcPts val="1000"/>
              </a:spcBef>
              <a:spcAft>
                <a:spcPts val="0"/>
              </a:spcAft>
              <a:buClr>
                <a:srgbClr val="0E2A47"/>
              </a:buClr>
              <a:buSzPts val="1100"/>
              <a:buFont typeface="Arial"/>
              <a:buNone/>
            </a:pPr>
            <a:r>
              <a:rPr b="1" lang="en" sz="1100">
                <a:solidFill>
                  <a:schemeClr val="hlink"/>
                </a:solidFill>
              </a:rPr>
              <a:t>You are not allowed to:</a:t>
            </a:r>
            <a:endParaRPr b="1" sz="1100">
              <a:solidFill>
                <a:schemeClr val="hlink"/>
              </a:solidFill>
            </a:endParaRPr>
          </a:p>
          <a:p>
            <a:pPr indent="-298450" lvl="0" marL="457200" rtl="0" algn="l">
              <a:spcBef>
                <a:spcPts val="0"/>
              </a:spcBef>
              <a:spcAft>
                <a:spcPts val="0"/>
              </a:spcAft>
              <a:buClr>
                <a:schemeClr val="lt1"/>
              </a:buClr>
              <a:buSzPts val="1100"/>
              <a:buChar char="●"/>
            </a:pPr>
            <a:r>
              <a:rPr lang="en" sz="1100">
                <a:solidFill>
                  <a:schemeClr val="lt1"/>
                </a:solidFill>
              </a:rPr>
              <a:t>Sublicense, sell or rent any of Slidesgo Content (or a modified version of Slidesgo Content).</a:t>
            </a:r>
            <a:endParaRPr sz="1100">
              <a:solidFill>
                <a:schemeClr val="lt1"/>
              </a:solidFill>
            </a:endParaRPr>
          </a:p>
          <a:p>
            <a:pPr indent="-298450" lvl="0" marL="457200" rtl="0" algn="l">
              <a:spcBef>
                <a:spcPts val="0"/>
              </a:spcBef>
              <a:spcAft>
                <a:spcPts val="0"/>
              </a:spcAft>
              <a:buClr>
                <a:schemeClr val="lt1"/>
              </a:buClr>
              <a:buSzPts val="1100"/>
              <a:buChar char="●"/>
            </a:pPr>
            <a:r>
              <a:rPr lang="en" sz="1100">
                <a:solidFill>
                  <a:schemeClr val="lt1"/>
                </a:solidFill>
              </a:rPr>
              <a:t>Distribute Slidesgo Content unless it has been expressly authorized by Slidesgo.</a:t>
            </a:r>
            <a:endParaRPr sz="1100">
              <a:solidFill>
                <a:schemeClr val="lt1"/>
              </a:solidFill>
            </a:endParaRPr>
          </a:p>
          <a:p>
            <a:pPr indent="-298450" lvl="0" marL="457200" rtl="0" algn="l">
              <a:spcBef>
                <a:spcPts val="0"/>
              </a:spcBef>
              <a:spcAft>
                <a:spcPts val="0"/>
              </a:spcAft>
              <a:buClr>
                <a:schemeClr val="lt1"/>
              </a:buClr>
              <a:buSzPts val="1100"/>
              <a:buChar char="●"/>
            </a:pPr>
            <a:r>
              <a:rPr lang="en" sz="1100">
                <a:solidFill>
                  <a:schemeClr val="lt1"/>
                </a:solidFill>
              </a:rPr>
              <a:t>Include Slidesgo Content in an online or offline database or file.</a:t>
            </a:r>
            <a:endParaRPr sz="1100">
              <a:solidFill>
                <a:schemeClr val="lt1"/>
              </a:solidFill>
            </a:endParaRPr>
          </a:p>
          <a:p>
            <a:pPr indent="-298450" lvl="0" marL="457200" rtl="0" algn="l">
              <a:spcBef>
                <a:spcPts val="0"/>
              </a:spcBef>
              <a:spcAft>
                <a:spcPts val="0"/>
              </a:spcAft>
              <a:buClr>
                <a:schemeClr val="lt1"/>
              </a:buClr>
              <a:buSzPts val="1100"/>
              <a:buChar char="●"/>
            </a:pPr>
            <a:r>
              <a:rPr lang="en" sz="1100">
                <a:solidFill>
                  <a:schemeClr val="lt1"/>
                </a:solidFill>
              </a:rPr>
              <a:t>Offer Slidesgo templates (or modified versions of Slidesgo templates) for download.</a:t>
            </a:r>
            <a:endParaRPr sz="1100">
              <a:solidFill>
                <a:schemeClr val="lt1"/>
              </a:solidFill>
            </a:endParaRPr>
          </a:p>
          <a:p>
            <a:pPr indent="-298450" lvl="0" marL="457200" rtl="0" algn="l">
              <a:spcBef>
                <a:spcPts val="0"/>
              </a:spcBef>
              <a:spcAft>
                <a:spcPts val="0"/>
              </a:spcAft>
              <a:buClr>
                <a:schemeClr val="lt1"/>
              </a:buClr>
              <a:buSzPts val="1100"/>
              <a:buChar char="●"/>
            </a:pPr>
            <a:r>
              <a:rPr lang="en" sz="1100">
                <a:solidFill>
                  <a:schemeClr val="lt1"/>
                </a:solidFill>
              </a:rPr>
              <a:t>Acquire the copyright of Slidesgo Content.</a:t>
            </a:r>
            <a:endParaRPr sz="1100">
              <a:solidFill>
                <a:schemeClr val="lt1"/>
              </a:solidFill>
            </a:endParaRPr>
          </a:p>
          <a:p>
            <a:pPr indent="0" lvl="0" marL="0" rtl="0" algn="l">
              <a:spcBef>
                <a:spcPts val="0"/>
              </a:spcBef>
              <a:spcAft>
                <a:spcPts val="0"/>
              </a:spcAft>
              <a:buClr>
                <a:srgbClr val="0E2A47"/>
              </a:buClr>
              <a:buSzPts val="1100"/>
              <a:buFont typeface="Arial"/>
              <a:buNone/>
            </a:pPr>
            <a:r>
              <a:t/>
            </a:r>
            <a:endParaRPr sz="1100">
              <a:solidFill>
                <a:schemeClr val="lt1"/>
              </a:solidFill>
            </a:endParaRPr>
          </a:p>
          <a:p>
            <a:pPr indent="0" lvl="0" marL="0" rtl="0" algn="l">
              <a:spcBef>
                <a:spcPts val="0"/>
              </a:spcBef>
              <a:spcAft>
                <a:spcPts val="0"/>
              </a:spcAft>
              <a:buClr>
                <a:srgbClr val="0E2A47"/>
              </a:buClr>
              <a:buSzPts val="1100"/>
              <a:buFont typeface="Arial"/>
              <a:buNone/>
            </a:pPr>
            <a:r>
              <a:t/>
            </a:r>
            <a:endParaRPr sz="1100">
              <a:solidFill>
                <a:schemeClr val="lt1"/>
              </a:solidFill>
            </a:endParaRPr>
          </a:p>
          <a:p>
            <a:pPr indent="0" lvl="0" marL="0" rtl="0" algn="l">
              <a:spcBef>
                <a:spcPts val="0"/>
              </a:spcBef>
              <a:spcAft>
                <a:spcPts val="0"/>
              </a:spcAft>
              <a:buClr>
                <a:srgbClr val="0E2A47"/>
              </a:buClr>
              <a:buSzPts val="1100"/>
              <a:buFont typeface="Arial"/>
              <a:buNone/>
            </a:pPr>
            <a:r>
              <a:t/>
            </a:r>
            <a:endParaRPr sz="1100">
              <a:solidFill>
                <a:schemeClr val="lt1"/>
              </a:solidFill>
            </a:endParaRPr>
          </a:p>
          <a:p>
            <a:pPr indent="0" lvl="0" marL="0" rtl="0" algn="l">
              <a:spcBef>
                <a:spcPts val="0"/>
              </a:spcBef>
              <a:spcAft>
                <a:spcPts val="0"/>
              </a:spcAft>
              <a:buClr>
                <a:srgbClr val="0E2A47"/>
              </a:buClr>
              <a:buSzPts val="1100"/>
              <a:buFont typeface="Arial"/>
              <a:buNone/>
            </a:pPr>
            <a:r>
              <a:t/>
            </a:r>
            <a:endParaRPr sz="1100">
              <a:solidFill>
                <a:schemeClr val="lt1"/>
              </a:solidFill>
            </a:endParaRPr>
          </a:p>
          <a:p>
            <a:pPr indent="0" lvl="0" marL="0" rtl="0" algn="ctr">
              <a:spcBef>
                <a:spcPts val="0"/>
              </a:spcBef>
              <a:spcAft>
                <a:spcPts val="0"/>
              </a:spcAft>
              <a:buClr>
                <a:srgbClr val="0E2A47"/>
              </a:buClr>
              <a:buSzPts val="1100"/>
              <a:buFont typeface="Arial"/>
              <a:buNone/>
            </a:pPr>
            <a:r>
              <a:rPr lang="en" sz="1100">
                <a:solidFill>
                  <a:schemeClr val="lt1"/>
                </a:solidFill>
              </a:rPr>
              <a:t>For more information about editing slides, please read our FAQs or visit our blog:</a:t>
            </a:r>
            <a:endParaRPr sz="1100">
              <a:solidFill>
                <a:schemeClr val="lt1"/>
              </a:solidFill>
            </a:endParaRPr>
          </a:p>
          <a:p>
            <a:pPr indent="0" lvl="0" marL="0" rtl="0" algn="ctr">
              <a:spcBef>
                <a:spcPts val="0"/>
              </a:spcBef>
              <a:spcAft>
                <a:spcPts val="0"/>
              </a:spcAft>
              <a:buClr>
                <a:srgbClr val="0E2A47"/>
              </a:buClr>
              <a:buSzPts val="1100"/>
              <a:buFont typeface="Arial"/>
              <a:buNone/>
            </a:pPr>
            <a:r>
              <a:rPr b="1" lang="en" sz="1100" u="sng">
                <a:solidFill>
                  <a:schemeClr val="hlink"/>
                </a:solidFill>
                <a:hlinkClick r:id="rId5"/>
              </a:rPr>
              <a:t>https://slidesgo.com/faqs</a:t>
            </a:r>
            <a:r>
              <a:rPr lang="en" sz="1100">
                <a:solidFill>
                  <a:schemeClr val="lt1"/>
                </a:solidFill>
              </a:rPr>
              <a:t> and </a:t>
            </a:r>
            <a:r>
              <a:rPr b="1" lang="en" sz="1100" u="sng">
                <a:solidFill>
                  <a:schemeClr val="hlink"/>
                </a:solidFill>
                <a:hlinkClick r:id="rId6"/>
              </a:rPr>
              <a:t>https://slidesgo.com/slidesgo-school</a:t>
            </a:r>
            <a:endParaRPr sz="1000">
              <a:solidFill>
                <a:srgbClr val="FFFFFF"/>
              </a:solidFill>
            </a:endParaRPr>
          </a:p>
        </p:txBody>
      </p:sp>
    </p:spTree>
  </p:cSld>
  <p:clrMapOvr>
    <a:masterClrMapping/>
  </p:clrMapOvr>
</p:sld>
</file>

<file path=ppt/slides/slide6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94" name="Shape 994"/>
        <p:cNvGrpSpPr/>
        <p:nvPr/>
      </p:nvGrpSpPr>
      <p:grpSpPr>
        <a:xfrm>
          <a:off x="0" y="0"/>
          <a:ext cx="0" cy="0"/>
          <a:chOff x="0" y="0"/>
          <a:chExt cx="0" cy="0"/>
        </a:xfrm>
      </p:grpSpPr>
      <p:sp>
        <p:nvSpPr>
          <p:cNvPr id="995" name="Google Shape;995;p89"/>
          <p:cNvSpPr txBox="1"/>
          <p:nvPr/>
        </p:nvSpPr>
        <p:spPr>
          <a:xfrm>
            <a:off x="716775" y="1188000"/>
            <a:ext cx="7710600" cy="3444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rgbClr val="0E2A47"/>
              </a:buClr>
              <a:buSzPts val="1100"/>
              <a:buFont typeface="Arial"/>
              <a:buNone/>
            </a:pPr>
            <a:r>
              <a:rPr lang="en" sz="1100">
                <a:solidFill>
                  <a:schemeClr val="lt1"/>
                </a:solidFill>
              </a:rPr>
              <a:t>As a Premium user, you can use this template without attributing </a:t>
            </a:r>
            <a:r>
              <a:rPr b="1" lang="en" sz="1100" u="sng">
                <a:solidFill>
                  <a:schemeClr val="hlink"/>
                </a:solidFill>
                <a:hlinkClick r:id="rId3"/>
              </a:rPr>
              <a:t>Slidesgo</a:t>
            </a:r>
            <a:r>
              <a:rPr b="1" lang="en" sz="1100">
                <a:solidFill>
                  <a:schemeClr val="hlink"/>
                </a:solidFill>
              </a:rPr>
              <a:t> </a:t>
            </a:r>
            <a:r>
              <a:rPr lang="en" sz="1100">
                <a:solidFill>
                  <a:schemeClr val="lt1"/>
                </a:solidFill>
              </a:rPr>
              <a:t>or keeping the </a:t>
            </a:r>
            <a:r>
              <a:rPr b="1" lang="en" sz="1100" u="sng">
                <a:solidFill>
                  <a:schemeClr val="hlink"/>
                </a:solidFill>
                <a:hlinkClick action="ppaction://hlinksldjump" r:id="rId4"/>
              </a:rPr>
              <a:t>Thanks</a:t>
            </a:r>
            <a:r>
              <a:rPr lang="en" sz="1100">
                <a:solidFill>
                  <a:schemeClr val="lt1"/>
                </a:solidFill>
              </a:rPr>
              <a:t> slide.</a:t>
            </a:r>
            <a:endParaRPr sz="1100">
              <a:solidFill>
                <a:schemeClr val="lt1"/>
              </a:solidFill>
            </a:endParaRPr>
          </a:p>
          <a:p>
            <a:pPr indent="0" lvl="0" marL="0" rtl="0" algn="l">
              <a:spcBef>
                <a:spcPts val="1000"/>
              </a:spcBef>
              <a:spcAft>
                <a:spcPts val="0"/>
              </a:spcAft>
              <a:buClr>
                <a:srgbClr val="0E2A47"/>
              </a:buClr>
              <a:buSzPts val="1100"/>
              <a:buFont typeface="Arial"/>
              <a:buNone/>
            </a:pPr>
            <a:r>
              <a:rPr b="1" lang="en" sz="1100">
                <a:solidFill>
                  <a:schemeClr val="hlink"/>
                </a:solidFill>
              </a:rPr>
              <a:t>You are allowed to:</a:t>
            </a:r>
            <a:endParaRPr b="1" sz="1100">
              <a:solidFill>
                <a:schemeClr val="hlink"/>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Modify this template.</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Use it for both personal and commercial purposes.</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Hide or delete the “Thanks” slide and the mention to Slidesgo in the credits.</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Share this template in an editable format with people who are not part of your team.</a:t>
            </a:r>
            <a:endParaRPr sz="1100">
              <a:solidFill>
                <a:schemeClr val="lt1"/>
              </a:solidFill>
            </a:endParaRPr>
          </a:p>
          <a:p>
            <a:pPr indent="0" lvl="0" marL="0" rtl="0" algn="l">
              <a:spcBef>
                <a:spcPts val="1000"/>
              </a:spcBef>
              <a:spcAft>
                <a:spcPts val="0"/>
              </a:spcAft>
              <a:buClr>
                <a:srgbClr val="0E2A47"/>
              </a:buClr>
              <a:buSzPts val="1100"/>
              <a:buFont typeface="Arial"/>
              <a:buNone/>
            </a:pPr>
            <a:r>
              <a:rPr b="1" lang="en" sz="1100">
                <a:solidFill>
                  <a:schemeClr val="hlink"/>
                </a:solidFill>
              </a:rPr>
              <a:t>You are not allowed to:</a:t>
            </a:r>
            <a:endParaRPr b="1" sz="1100">
              <a:solidFill>
                <a:schemeClr val="hlink"/>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Sublicense, sell or rent this Slidesgo Template (or a modified version of this Slidesgo Template).</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Use any of the elements that are part of this Slidesgo Template in an isolated and separated way from this Template.</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Register any of the elements that are part of this template as a trademark or logo, or register it as a work in an intellectual property registry or similar.</a:t>
            </a:r>
            <a:endParaRPr sz="1100">
              <a:solidFill>
                <a:schemeClr val="lt1"/>
              </a:solidFill>
            </a:endParaRPr>
          </a:p>
          <a:p>
            <a:pPr indent="0" lvl="0" marL="0" rtl="0" algn="l">
              <a:spcBef>
                <a:spcPts val="0"/>
              </a:spcBef>
              <a:spcAft>
                <a:spcPts val="0"/>
              </a:spcAft>
              <a:buClr>
                <a:srgbClr val="0E2A47"/>
              </a:buClr>
              <a:buSzPts val="1100"/>
              <a:buFont typeface="Arial"/>
              <a:buNone/>
            </a:pPr>
            <a:r>
              <a:t/>
            </a:r>
            <a:endParaRPr sz="1100">
              <a:solidFill>
                <a:schemeClr val="lt1"/>
              </a:solidFill>
            </a:endParaRPr>
          </a:p>
          <a:p>
            <a:pPr indent="0" lvl="0" marL="0" rtl="0" algn="ctr">
              <a:spcBef>
                <a:spcPts val="0"/>
              </a:spcBef>
              <a:spcAft>
                <a:spcPts val="0"/>
              </a:spcAft>
              <a:buClr>
                <a:srgbClr val="0E2A47"/>
              </a:buClr>
              <a:buSzPts val="1100"/>
              <a:buFont typeface="Arial"/>
              <a:buNone/>
            </a:pPr>
            <a:r>
              <a:rPr lang="en" sz="1100">
                <a:solidFill>
                  <a:schemeClr val="lt1"/>
                </a:solidFill>
              </a:rPr>
              <a:t>For more information about editing slides, please read our FAQs or visit our blog:</a:t>
            </a:r>
            <a:endParaRPr sz="1100">
              <a:solidFill>
                <a:schemeClr val="lt1"/>
              </a:solidFill>
            </a:endParaRPr>
          </a:p>
          <a:p>
            <a:pPr indent="0" lvl="0" marL="0" rtl="0" algn="ctr">
              <a:spcBef>
                <a:spcPts val="0"/>
              </a:spcBef>
              <a:spcAft>
                <a:spcPts val="0"/>
              </a:spcAft>
              <a:buClr>
                <a:srgbClr val="0E2A47"/>
              </a:buClr>
              <a:buSzPts val="1100"/>
              <a:buFont typeface="Arial"/>
              <a:buNone/>
            </a:pPr>
            <a:r>
              <a:rPr b="1" lang="en" sz="1100" u="sng">
                <a:solidFill>
                  <a:schemeClr val="hlink"/>
                </a:solidFill>
                <a:hlinkClick r:id="rId5"/>
              </a:rPr>
              <a:t>https://slidesgo.com/faqs</a:t>
            </a:r>
            <a:r>
              <a:rPr lang="en" sz="1100">
                <a:solidFill>
                  <a:schemeClr val="lt1"/>
                </a:solidFill>
              </a:rPr>
              <a:t> and </a:t>
            </a:r>
            <a:r>
              <a:rPr b="1" lang="en" sz="1100" u="sng">
                <a:solidFill>
                  <a:schemeClr val="hlink"/>
                </a:solidFill>
                <a:hlinkClick r:id="rId6"/>
              </a:rPr>
              <a:t>https://slidesgo.com/slidesgo-school</a:t>
            </a:r>
            <a:endParaRPr sz="1000">
              <a:solidFill>
                <a:schemeClr val="lt1"/>
              </a:solidFill>
            </a:endParaRPr>
          </a:p>
        </p:txBody>
      </p:sp>
      <p:sp>
        <p:nvSpPr>
          <p:cNvPr id="996" name="Google Shape;996;p89"/>
          <p:cNvSpPr txBox="1"/>
          <p:nvPr>
            <p:ph type="title"/>
          </p:nvPr>
        </p:nvSpPr>
        <p:spPr>
          <a:xfrm>
            <a:off x="716700" y="511025"/>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Instructions for use (premium users)</a:t>
            </a:r>
            <a:endParaRPr/>
          </a:p>
        </p:txBody>
      </p:sp>
    </p:spTree>
  </p:cSld>
  <p:clrMapOvr>
    <a:masterClrMapping/>
  </p:clrMapOvr>
</p:sld>
</file>

<file path=ppt/slides/slide6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00" name="Shape 1000"/>
        <p:cNvGrpSpPr/>
        <p:nvPr/>
      </p:nvGrpSpPr>
      <p:grpSpPr>
        <a:xfrm>
          <a:off x="0" y="0"/>
          <a:ext cx="0" cy="0"/>
          <a:chOff x="0" y="0"/>
          <a:chExt cx="0" cy="0"/>
        </a:xfrm>
      </p:grpSpPr>
      <p:sp>
        <p:nvSpPr>
          <p:cNvPr id="1001" name="Google Shape;1001;p90"/>
          <p:cNvSpPr txBox="1"/>
          <p:nvPr>
            <p:ph idx="4294967295" type="body"/>
          </p:nvPr>
        </p:nvSpPr>
        <p:spPr>
          <a:xfrm>
            <a:off x="716775" y="1188000"/>
            <a:ext cx="7710600" cy="14664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This presentation has been made using the following fonts:</a:t>
            </a:r>
            <a:endParaRPr>
              <a:solidFill>
                <a:schemeClr val="lt1"/>
              </a:solidFill>
              <a:latin typeface="Arial"/>
              <a:ea typeface="Arial"/>
              <a:cs typeface="Arial"/>
              <a:sym typeface="Arial"/>
            </a:endParaRPr>
          </a:p>
          <a:p>
            <a:pPr indent="0" lvl="0" marL="0" rtl="0" algn="ctr">
              <a:lnSpc>
                <a:spcPct val="100000"/>
              </a:lnSpc>
              <a:spcBef>
                <a:spcPts val="1000"/>
              </a:spcBef>
              <a:spcAft>
                <a:spcPts val="0"/>
              </a:spcAft>
              <a:buClr>
                <a:schemeClr val="dk1"/>
              </a:buClr>
              <a:buSzPts val="1100"/>
              <a:buFont typeface="Arial"/>
              <a:buNone/>
            </a:pPr>
            <a:r>
              <a:rPr b="1" lang="en">
                <a:solidFill>
                  <a:schemeClr val="lt1"/>
                </a:solidFill>
                <a:latin typeface="Arial"/>
                <a:ea typeface="Arial"/>
                <a:cs typeface="Arial"/>
                <a:sym typeface="Arial"/>
              </a:rPr>
              <a:t>Reem Kufi</a:t>
            </a:r>
            <a:endParaRPr b="1">
              <a:solidFill>
                <a:schemeClr val="lt1"/>
              </a:solidFill>
              <a:latin typeface="Arial"/>
              <a:ea typeface="Arial"/>
              <a:cs typeface="Arial"/>
              <a:sym typeface="Arial"/>
            </a:endParaRPr>
          </a:p>
          <a:p>
            <a:pPr indent="0" lvl="0" marL="0" rtl="0" algn="ctr">
              <a:lnSpc>
                <a:spcPct val="100000"/>
              </a:lnSpc>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u="sng">
                <a:solidFill>
                  <a:schemeClr val="lt1"/>
                </a:solidFill>
                <a:latin typeface="Arial"/>
                <a:ea typeface="Arial"/>
                <a:cs typeface="Arial"/>
                <a:sym typeface="Arial"/>
                <a:hlinkClick r:id="rId3">
                  <a:extLst>
                    <a:ext uri="{A12FA001-AC4F-418D-AE19-62706E023703}">
                      <ahyp:hlinkClr val="tx"/>
                    </a:ext>
                  </a:extLst>
                </a:hlinkClick>
              </a:rPr>
              <a:t>https://fonts.google.com/specimen/Reem+Kufi</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indent="0" lvl="0" marL="0" rtl="0" algn="ctr">
              <a:lnSpc>
                <a:spcPct val="100000"/>
              </a:lnSpc>
              <a:spcBef>
                <a:spcPts val="0"/>
              </a:spcBef>
              <a:spcAft>
                <a:spcPts val="0"/>
              </a:spcAft>
              <a:buClr>
                <a:schemeClr val="dk1"/>
              </a:buClr>
              <a:buSzPts val="1100"/>
              <a:buFont typeface="Arial"/>
              <a:buNone/>
            </a:pPr>
            <a:r>
              <a:t/>
            </a:r>
            <a:endParaRPr>
              <a:solidFill>
                <a:schemeClr val="lt1"/>
              </a:solidFill>
              <a:latin typeface="Arial"/>
              <a:ea typeface="Arial"/>
              <a:cs typeface="Arial"/>
              <a:sym typeface="Arial"/>
            </a:endParaRPr>
          </a:p>
          <a:p>
            <a:pPr indent="0" lvl="0" marL="0" rtl="0" algn="ctr">
              <a:lnSpc>
                <a:spcPct val="100000"/>
              </a:lnSpc>
              <a:spcBef>
                <a:spcPts val="0"/>
              </a:spcBef>
              <a:spcAft>
                <a:spcPts val="0"/>
              </a:spcAft>
              <a:buClr>
                <a:schemeClr val="dk1"/>
              </a:buClr>
              <a:buSzPts val="1100"/>
              <a:buFont typeface="Arial"/>
              <a:buNone/>
            </a:pPr>
            <a:r>
              <a:rPr b="1" lang="en">
                <a:solidFill>
                  <a:schemeClr val="lt1"/>
                </a:solidFill>
                <a:latin typeface="Arial"/>
                <a:ea typeface="Arial"/>
                <a:cs typeface="Arial"/>
                <a:sym typeface="Arial"/>
              </a:rPr>
              <a:t>Open Sans</a:t>
            </a:r>
            <a:endParaRPr b="1">
              <a:solidFill>
                <a:schemeClr val="lt1"/>
              </a:solidFill>
              <a:latin typeface="Arial"/>
              <a:ea typeface="Arial"/>
              <a:cs typeface="Arial"/>
              <a:sym typeface="Arial"/>
            </a:endParaRPr>
          </a:p>
          <a:p>
            <a:pPr indent="0" lvl="0" marL="0" rtl="0" algn="ctr">
              <a:lnSpc>
                <a:spcPct val="100000"/>
              </a:lnSpc>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u="sng">
                <a:solidFill>
                  <a:schemeClr val="lt1"/>
                </a:solidFill>
                <a:latin typeface="Arial"/>
                <a:ea typeface="Arial"/>
                <a:cs typeface="Arial"/>
                <a:sym typeface="Arial"/>
                <a:hlinkClick r:id="rId4">
                  <a:extLst>
                    <a:ext uri="{A12FA001-AC4F-418D-AE19-62706E023703}">
                      <ahyp:hlinkClr val="tx"/>
                    </a:ext>
                  </a:extLst>
                </a:hlinkClick>
              </a:rPr>
              <a:t>https://fonts.google.com/specimen/Open+Sans</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indent="0" lvl="0" marL="0" rtl="0" algn="l">
              <a:lnSpc>
                <a:spcPct val="100000"/>
              </a:lnSpc>
              <a:spcBef>
                <a:spcPts val="0"/>
              </a:spcBef>
              <a:spcAft>
                <a:spcPts val="0"/>
              </a:spcAft>
              <a:buNone/>
            </a:pPr>
            <a:r>
              <a:t/>
            </a:r>
            <a:endParaRPr sz="1300">
              <a:solidFill>
                <a:schemeClr val="lt1"/>
              </a:solidFill>
              <a:latin typeface="Arial"/>
              <a:ea typeface="Arial"/>
              <a:cs typeface="Arial"/>
              <a:sym typeface="Arial"/>
            </a:endParaRPr>
          </a:p>
        </p:txBody>
      </p:sp>
      <p:sp>
        <p:nvSpPr>
          <p:cNvPr id="1002" name="Google Shape;1002;p90"/>
          <p:cNvSpPr/>
          <p:nvPr/>
        </p:nvSpPr>
        <p:spPr>
          <a:xfrm>
            <a:off x="3114470" y="2988225"/>
            <a:ext cx="791400" cy="754200"/>
          </a:xfrm>
          <a:prstGeom prst="roundRect">
            <a:avLst>
              <a:gd fmla="val 16667" name="adj"/>
            </a:avLst>
          </a:prstGeom>
          <a:solidFill>
            <a:srgbClr val="27090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90"/>
          <p:cNvSpPr/>
          <p:nvPr/>
        </p:nvSpPr>
        <p:spPr>
          <a:xfrm>
            <a:off x="4176289" y="2988225"/>
            <a:ext cx="791400" cy="754200"/>
          </a:xfrm>
          <a:prstGeom prst="roundRect">
            <a:avLst>
              <a:gd fmla="val 16667" name="adj"/>
            </a:avLst>
          </a:prstGeom>
          <a:solidFill>
            <a:srgbClr val="EFE8D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90"/>
          <p:cNvSpPr txBox="1"/>
          <p:nvPr/>
        </p:nvSpPr>
        <p:spPr>
          <a:xfrm>
            <a:off x="3114475"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#270901</a:t>
            </a:r>
            <a:endParaRPr sz="1000">
              <a:solidFill>
                <a:srgbClr val="FFFFFF"/>
              </a:solidFill>
            </a:endParaRPr>
          </a:p>
        </p:txBody>
      </p:sp>
      <p:sp>
        <p:nvSpPr>
          <p:cNvPr id="1005" name="Google Shape;1005;p90"/>
          <p:cNvSpPr txBox="1"/>
          <p:nvPr/>
        </p:nvSpPr>
        <p:spPr>
          <a:xfrm>
            <a:off x="417630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#efe8de</a:t>
            </a:r>
            <a:endParaRPr sz="1000">
              <a:solidFill>
                <a:schemeClr val="dk1"/>
              </a:solidFill>
            </a:endParaRPr>
          </a:p>
        </p:txBody>
      </p:sp>
      <p:sp>
        <p:nvSpPr>
          <p:cNvPr id="1006" name="Google Shape;1006;p90"/>
          <p:cNvSpPr/>
          <p:nvPr/>
        </p:nvSpPr>
        <p:spPr>
          <a:xfrm>
            <a:off x="5238125" y="2988225"/>
            <a:ext cx="791400" cy="754200"/>
          </a:xfrm>
          <a:prstGeom prst="roundRect">
            <a:avLst>
              <a:gd fmla="val 16667" name="adj"/>
            </a:avLst>
          </a:prstGeom>
          <a:solidFill>
            <a:srgbClr val="A65F32"/>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90"/>
          <p:cNvSpPr txBox="1"/>
          <p:nvPr/>
        </p:nvSpPr>
        <p:spPr>
          <a:xfrm>
            <a:off x="5238125"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#a65f31</a:t>
            </a:r>
            <a:endParaRPr sz="1000">
              <a:solidFill>
                <a:srgbClr val="FFFFFF"/>
              </a:solidFill>
            </a:endParaRPr>
          </a:p>
        </p:txBody>
      </p:sp>
      <p:sp>
        <p:nvSpPr>
          <p:cNvPr id="1008" name="Google Shape;1008;p90"/>
          <p:cNvSpPr/>
          <p:nvPr/>
        </p:nvSpPr>
        <p:spPr>
          <a:xfrm>
            <a:off x="3114470" y="3919325"/>
            <a:ext cx="791400" cy="754200"/>
          </a:xfrm>
          <a:prstGeom prst="roundRect">
            <a:avLst>
              <a:gd fmla="val 16667" name="adj"/>
            </a:avLst>
          </a:prstGeom>
          <a:solidFill>
            <a:srgbClr val="FFFBF5"/>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90"/>
          <p:cNvSpPr/>
          <p:nvPr/>
        </p:nvSpPr>
        <p:spPr>
          <a:xfrm>
            <a:off x="4176289" y="3919325"/>
            <a:ext cx="791400" cy="754200"/>
          </a:xfrm>
          <a:prstGeom prst="roundRect">
            <a:avLst>
              <a:gd fmla="val 16667" name="adj"/>
            </a:avLst>
          </a:prstGeom>
          <a:solidFill>
            <a:srgbClr val="D7CDC4"/>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90"/>
          <p:cNvSpPr txBox="1"/>
          <p:nvPr/>
        </p:nvSpPr>
        <p:spPr>
          <a:xfrm>
            <a:off x="3114475"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#fffbf5</a:t>
            </a:r>
            <a:endParaRPr sz="1000">
              <a:solidFill>
                <a:schemeClr val="dk1"/>
              </a:solidFill>
            </a:endParaRPr>
          </a:p>
        </p:txBody>
      </p:sp>
      <p:sp>
        <p:nvSpPr>
          <p:cNvPr id="1011" name="Google Shape;1011;p90"/>
          <p:cNvSpPr txBox="1"/>
          <p:nvPr/>
        </p:nvSpPr>
        <p:spPr>
          <a:xfrm>
            <a:off x="4176300"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#d7cdc4</a:t>
            </a:r>
            <a:endParaRPr sz="1000">
              <a:solidFill>
                <a:schemeClr val="dk1"/>
              </a:solidFill>
            </a:endParaRPr>
          </a:p>
        </p:txBody>
      </p:sp>
      <p:sp>
        <p:nvSpPr>
          <p:cNvPr id="1012" name="Google Shape;1012;p90"/>
          <p:cNvSpPr/>
          <p:nvPr/>
        </p:nvSpPr>
        <p:spPr>
          <a:xfrm>
            <a:off x="5238125" y="3919325"/>
            <a:ext cx="791400" cy="754200"/>
          </a:xfrm>
          <a:prstGeom prst="roundRect">
            <a:avLst>
              <a:gd fmla="val 16667" name="adj"/>
            </a:avLst>
          </a:prstGeom>
          <a:solidFill>
            <a:srgbClr val="D79A4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90"/>
          <p:cNvSpPr txBox="1"/>
          <p:nvPr/>
        </p:nvSpPr>
        <p:spPr>
          <a:xfrm>
            <a:off x="5238125"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#d79a49</a:t>
            </a:r>
            <a:endParaRPr sz="1000">
              <a:solidFill>
                <a:srgbClr val="FFFFFF"/>
              </a:solidFill>
            </a:endParaRPr>
          </a:p>
        </p:txBody>
      </p:sp>
      <p:sp>
        <p:nvSpPr>
          <p:cNvPr id="1014" name="Google Shape;1014;p90"/>
          <p:cNvSpPr txBox="1"/>
          <p:nvPr>
            <p:ph type="title"/>
          </p:nvPr>
        </p:nvSpPr>
        <p:spPr>
          <a:xfrm>
            <a:off x="716700" y="511025"/>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Fonts &amp; colors used</a:t>
            </a:r>
            <a:endParaRPr/>
          </a:p>
        </p:txBody>
      </p:sp>
    </p:spTree>
  </p:cSld>
  <p:clrMapOvr>
    <a:masterClrMapping/>
  </p:clrMapOvr>
</p:sld>
</file>

<file path=ppt/slides/slide6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18" name="Shape 1018"/>
        <p:cNvGrpSpPr/>
        <p:nvPr/>
      </p:nvGrpSpPr>
      <p:grpSpPr>
        <a:xfrm>
          <a:off x="0" y="0"/>
          <a:ext cx="0" cy="0"/>
          <a:chOff x="0" y="0"/>
          <a:chExt cx="0" cy="0"/>
        </a:xfrm>
      </p:grpSpPr>
      <p:sp>
        <p:nvSpPr>
          <p:cNvPr id="1019" name="Google Shape;1019;p91"/>
          <p:cNvSpPr txBox="1"/>
          <p:nvPr/>
        </p:nvSpPr>
        <p:spPr>
          <a:xfrm>
            <a:off x="716700" y="1188000"/>
            <a:ext cx="7710600" cy="8526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100">
                <a:solidFill>
                  <a:schemeClr val="lt1"/>
                </a:solidFill>
              </a:rPr>
              <a:t>Create your Story with our illustrated concepts. Choose the style you like the most, edit its colors, pick the background and layers you want to show and bring them to life with the animator panel! It will boost your presentation. Check out </a:t>
            </a:r>
            <a:r>
              <a:rPr b="1" lang="en" sz="1100">
                <a:solidFill>
                  <a:schemeClr val="hlink"/>
                </a:solidFill>
              </a:rPr>
              <a:t>h</a:t>
            </a:r>
            <a:r>
              <a:rPr b="1" lang="en" sz="1100">
                <a:solidFill>
                  <a:schemeClr val="hlink"/>
                </a:solidFill>
                <a:uFill>
                  <a:noFill/>
                </a:uFill>
                <a:hlinkClick r:id="rId3"/>
              </a:rPr>
              <a:t>ow it works</a:t>
            </a:r>
            <a:r>
              <a:rPr lang="en" sz="1100">
                <a:solidFill>
                  <a:schemeClr val="lt1"/>
                </a:solidFill>
                <a:uFill>
                  <a:noFill/>
                </a:uFill>
                <a:hlinkClick r:id="rId4">
                  <a:extLst>
                    <a:ext uri="{A12FA001-AC4F-418D-AE19-62706E023703}">
                      <ahyp:hlinkClr val="tx"/>
                    </a:ext>
                  </a:extLst>
                </a:hlinkClick>
              </a:rPr>
              <a:t>.</a:t>
            </a:r>
            <a:endParaRPr sz="1100">
              <a:solidFill>
                <a:srgbClr val="869FB2"/>
              </a:solidFill>
            </a:endParaRPr>
          </a:p>
        </p:txBody>
      </p:sp>
      <p:sp>
        <p:nvSpPr>
          <p:cNvPr id="1020" name="Google Shape;1020;p91"/>
          <p:cNvSpPr txBox="1"/>
          <p:nvPr>
            <p:ph type="title"/>
          </p:nvPr>
        </p:nvSpPr>
        <p:spPr>
          <a:xfrm>
            <a:off x="716700" y="511025"/>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rPr>
              <a:t>Storyset</a:t>
            </a:r>
            <a:endParaRPr/>
          </a:p>
        </p:txBody>
      </p:sp>
      <p:pic>
        <p:nvPicPr>
          <p:cNvPr id="1021" name="Google Shape;1021;p91"/>
          <p:cNvPicPr preferRelativeResize="0"/>
          <p:nvPr/>
        </p:nvPicPr>
        <p:blipFill rotWithShape="1">
          <a:blip r:embed="rId5">
            <a:alphaModFix/>
          </a:blip>
          <a:srcRect b="16540" l="0" r="0" t="16547"/>
          <a:stretch/>
        </p:blipFill>
        <p:spPr>
          <a:xfrm>
            <a:off x="723400" y="2607125"/>
            <a:ext cx="1522615" cy="1018800"/>
          </a:xfrm>
          <a:prstGeom prst="rect">
            <a:avLst/>
          </a:prstGeom>
          <a:noFill/>
          <a:ln>
            <a:noFill/>
          </a:ln>
        </p:spPr>
      </p:pic>
      <p:sp>
        <p:nvSpPr>
          <p:cNvPr id="1022" name="Google Shape;1022;p91">
            <a:hlinkClick r:id="rId6"/>
          </p:cNvPr>
          <p:cNvSpPr txBox="1"/>
          <p:nvPr/>
        </p:nvSpPr>
        <p:spPr>
          <a:xfrm>
            <a:off x="881858"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869FB2"/>
                </a:solidFill>
                <a:uFill>
                  <a:noFill/>
                </a:uFill>
                <a:hlinkClick r:id="rId7">
                  <a:extLst>
                    <a:ext uri="{A12FA001-AC4F-418D-AE19-62706E023703}">
                      <ahyp:hlinkClr val="tx"/>
                    </a:ext>
                  </a:extLst>
                </a:hlinkClick>
              </a:rPr>
              <a:t>Pana</a:t>
            </a:r>
            <a:endParaRPr b="1">
              <a:solidFill>
                <a:srgbClr val="869FB2"/>
              </a:solidFill>
            </a:endParaRPr>
          </a:p>
        </p:txBody>
      </p:sp>
      <p:sp>
        <p:nvSpPr>
          <p:cNvPr id="1023" name="Google Shape;1023;p91">
            <a:hlinkClick r:id="rId8"/>
          </p:cNvPr>
          <p:cNvSpPr txBox="1"/>
          <p:nvPr/>
        </p:nvSpPr>
        <p:spPr>
          <a:xfrm>
            <a:off x="2402972"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869FB2"/>
                </a:solidFill>
                <a:uFill>
                  <a:noFill/>
                </a:uFill>
                <a:hlinkClick r:id="rId9">
                  <a:extLst>
                    <a:ext uri="{A12FA001-AC4F-418D-AE19-62706E023703}">
                      <ahyp:hlinkClr val="tx"/>
                    </a:ext>
                  </a:extLst>
                </a:hlinkClick>
              </a:rPr>
              <a:t>Amico</a:t>
            </a:r>
            <a:endParaRPr b="1">
              <a:solidFill>
                <a:srgbClr val="869FB2"/>
              </a:solidFill>
            </a:endParaRPr>
          </a:p>
        </p:txBody>
      </p:sp>
      <p:sp>
        <p:nvSpPr>
          <p:cNvPr id="1024" name="Google Shape;1024;p91">
            <a:hlinkClick r:id="rId10"/>
          </p:cNvPr>
          <p:cNvSpPr txBox="1"/>
          <p:nvPr/>
        </p:nvSpPr>
        <p:spPr>
          <a:xfrm>
            <a:off x="3924087"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869FB2"/>
                </a:solidFill>
                <a:uFill>
                  <a:noFill/>
                </a:uFill>
                <a:hlinkClick r:id="rId11">
                  <a:extLst>
                    <a:ext uri="{A12FA001-AC4F-418D-AE19-62706E023703}">
                      <ahyp:hlinkClr val="tx"/>
                    </a:ext>
                  </a:extLst>
                </a:hlinkClick>
              </a:rPr>
              <a:t>Bro</a:t>
            </a:r>
            <a:endParaRPr b="1">
              <a:solidFill>
                <a:srgbClr val="869FB2"/>
              </a:solidFill>
            </a:endParaRPr>
          </a:p>
        </p:txBody>
      </p:sp>
      <p:sp>
        <p:nvSpPr>
          <p:cNvPr id="1025" name="Google Shape;1025;p91">
            <a:hlinkClick r:id="rId12"/>
          </p:cNvPr>
          <p:cNvSpPr txBox="1"/>
          <p:nvPr/>
        </p:nvSpPr>
        <p:spPr>
          <a:xfrm>
            <a:off x="5445202"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869FB2"/>
                </a:solidFill>
                <a:uFill>
                  <a:noFill/>
                </a:uFill>
                <a:hlinkClick r:id="rId13">
                  <a:extLst>
                    <a:ext uri="{A12FA001-AC4F-418D-AE19-62706E023703}">
                      <ahyp:hlinkClr val="tx"/>
                    </a:ext>
                  </a:extLst>
                </a:hlinkClick>
              </a:rPr>
              <a:t>Rafiki</a:t>
            </a:r>
            <a:endParaRPr b="1">
              <a:solidFill>
                <a:srgbClr val="869FB2"/>
              </a:solidFill>
            </a:endParaRPr>
          </a:p>
        </p:txBody>
      </p:sp>
      <p:pic>
        <p:nvPicPr>
          <p:cNvPr id="1026" name="Google Shape;1026;p91"/>
          <p:cNvPicPr preferRelativeResize="0"/>
          <p:nvPr/>
        </p:nvPicPr>
        <p:blipFill rotWithShape="1">
          <a:blip r:embed="rId14">
            <a:alphaModFix/>
          </a:blip>
          <a:srcRect b="0" l="0" r="0" t="0"/>
          <a:stretch/>
        </p:blipFill>
        <p:spPr>
          <a:xfrm>
            <a:off x="2376355" y="2481308"/>
            <a:ext cx="1270420" cy="1270435"/>
          </a:xfrm>
          <a:prstGeom prst="rect">
            <a:avLst/>
          </a:prstGeom>
          <a:noFill/>
          <a:ln>
            <a:noFill/>
          </a:ln>
        </p:spPr>
      </p:pic>
      <p:pic>
        <p:nvPicPr>
          <p:cNvPr id="1027" name="Google Shape;1027;p91"/>
          <p:cNvPicPr preferRelativeResize="0"/>
          <p:nvPr/>
        </p:nvPicPr>
        <p:blipFill rotWithShape="1">
          <a:blip r:embed="rId15">
            <a:alphaModFix/>
          </a:blip>
          <a:srcRect b="6377" l="0" r="0" t="6377"/>
          <a:stretch/>
        </p:blipFill>
        <p:spPr>
          <a:xfrm>
            <a:off x="3816030" y="2517800"/>
            <a:ext cx="1372495" cy="1197450"/>
          </a:xfrm>
          <a:prstGeom prst="rect">
            <a:avLst/>
          </a:prstGeom>
          <a:noFill/>
          <a:ln>
            <a:noFill/>
          </a:ln>
        </p:spPr>
      </p:pic>
      <p:pic>
        <p:nvPicPr>
          <p:cNvPr id="1028" name="Google Shape;1028;p91"/>
          <p:cNvPicPr preferRelativeResize="0"/>
          <p:nvPr/>
        </p:nvPicPr>
        <p:blipFill rotWithShape="1">
          <a:blip r:embed="rId16">
            <a:alphaModFix/>
          </a:blip>
          <a:srcRect b="9256" l="0" r="0" t="9256"/>
          <a:stretch/>
        </p:blipFill>
        <p:spPr>
          <a:xfrm>
            <a:off x="5306751" y="2557330"/>
            <a:ext cx="1372475" cy="1118390"/>
          </a:xfrm>
          <a:prstGeom prst="rect">
            <a:avLst/>
          </a:prstGeom>
          <a:noFill/>
          <a:ln>
            <a:noFill/>
          </a:ln>
        </p:spPr>
      </p:pic>
      <p:pic>
        <p:nvPicPr>
          <p:cNvPr id="1029" name="Google Shape;1029;p91"/>
          <p:cNvPicPr preferRelativeResize="0"/>
          <p:nvPr/>
        </p:nvPicPr>
        <p:blipFill rotWithShape="1">
          <a:blip r:embed="rId17">
            <a:alphaModFix/>
          </a:blip>
          <a:srcRect b="14844" l="0" r="0" t="14837"/>
          <a:stretch/>
        </p:blipFill>
        <p:spPr>
          <a:xfrm>
            <a:off x="6717734" y="2517795"/>
            <a:ext cx="1702865" cy="1197460"/>
          </a:xfrm>
          <a:prstGeom prst="rect">
            <a:avLst/>
          </a:prstGeom>
          <a:noFill/>
          <a:ln>
            <a:noFill/>
          </a:ln>
        </p:spPr>
      </p:pic>
      <p:sp>
        <p:nvSpPr>
          <p:cNvPr id="1030" name="Google Shape;1030;p91">
            <a:hlinkClick r:id="rId18"/>
          </p:cNvPr>
          <p:cNvSpPr txBox="1"/>
          <p:nvPr/>
        </p:nvSpPr>
        <p:spPr>
          <a:xfrm>
            <a:off x="6966317"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869FB2"/>
                </a:solidFill>
                <a:uFill>
                  <a:noFill/>
                </a:uFill>
                <a:hlinkClick r:id="rId19">
                  <a:extLst>
                    <a:ext uri="{A12FA001-AC4F-418D-AE19-62706E023703}">
                      <ahyp:hlinkClr val="tx"/>
                    </a:ext>
                  </a:extLst>
                </a:hlinkClick>
              </a:rPr>
              <a:t>Cuate</a:t>
            </a:r>
            <a:endParaRPr b="1">
              <a:solidFill>
                <a:srgbClr val="869FB2"/>
              </a:solidFill>
            </a:endParaRPr>
          </a:p>
        </p:txBody>
      </p:sp>
    </p:spTree>
  </p:cSld>
  <p:clrMapOvr>
    <a:masterClrMapping/>
  </p:clrMapOvr>
</p:sld>
</file>

<file path=ppt/slides/slide6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34" name="Shape 1034"/>
        <p:cNvGrpSpPr/>
        <p:nvPr/>
      </p:nvGrpSpPr>
      <p:grpSpPr>
        <a:xfrm>
          <a:off x="0" y="0"/>
          <a:ext cx="0" cy="0"/>
          <a:chOff x="0" y="0"/>
          <a:chExt cx="0" cy="0"/>
        </a:xfrm>
      </p:grpSpPr>
      <p:sp>
        <p:nvSpPr>
          <p:cNvPr id="1035" name="Google Shape;1035;p92"/>
          <p:cNvSpPr txBox="1"/>
          <p:nvPr/>
        </p:nvSpPr>
        <p:spPr>
          <a:xfrm>
            <a:off x="716700" y="1188000"/>
            <a:ext cx="7710600" cy="764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100">
                <a:solidFill>
                  <a:schemeClr val="lt1"/>
                </a:solidFill>
              </a:rPr>
              <a:t>You can easily </a:t>
            </a:r>
            <a:r>
              <a:rPr b="1" lang="en" sz="1100">
                <a:solidFill>
                  <a:schemeClr val="hlink"/>
                </a:solidFill>
              </a:rPr>
              <a:t>resize </a:t>
            </a:r>
            <a:r>
              <a:rPr lang="en" sz="1100">
                <a:solidFill>
                  <a:schemeClr val="lt1"/>
                </a:solidFill>
              </a:rPr>
              <a:t>these resources without losing quality. To </a:t>
            </a:r>
            <a:r>
              <a:rPr b="1" lang="en" sz="1100">
                <a:solidFill>
                  <a:schemeClr val="hlink"/>
                </a:solidFill>
              </a:rPr>
              <a:t>change the color</a:t>
            </a:r>
            <a:r>
              <a:rPr lang="en" sz="1100">
                <a:solidFill>
                  <a:schemeClr val="lt1"/>
                </a:solidFill>
              </a:rPr>
              <a:t>, just ungroup the resource and click on the object you want to change. Then, click on the paint bucket and select the color you want. Group the resource again when you’re done. You can also look for more </a:t>
            </a:r>
            <a:r>
              <a:rPr b="1" lang="en" sz="1100">
                <a:solidFill>
                  <a:schemeClr val="hlink"/>
                </a:solidFill>
                <a:uFill>
                  <a:noFill/>
                </a:uFill>
                <a:hlinkClick r:id="rId3"/>
              </a:rPr>
              <a:t>infographics</a:t>
            </a:r>
            <a:r>
              <a:rPr b="1" lang="en" sz="1100">
                <a:solidFill>
                  <a:schemeClr val="hlink"/>
                </a:solidFill>
              </a:rPr>
              <a:t> </a:t>
            </a:r>
            <a:r>
              <a:rPr lang="en" sz="1100">
                <a:solidFill>
                  <a:schemeClr val="lt1"/>
                </a:solidFill>
              </a:rPr>
              <a:t>on Slidesgo.</a:t>
            </a:r>
            <a:endParaRPr sz="1100">
              <a:solidFill>
                <a:srgbClr val="FFFFFF"/>
              </a:solidFill>
            </a:endParaRPr>
          </a:p>
        </p:txBody>
      </p:sp>
      <p:grpSp>
        <p:nvGrpSpPr>
          <p:cNvPr id="1036" name="Google Shape;1036;p92"/>
          <p:cNvGrpSpPr/>
          <p:nvPr/>
        </p:nvGrpSpPr>
        <p:grpSpPr>
          <a:xfrm>
            <a:off x="5117640" y="3085736"/>
            <a:ext cx="474294" cy="551291"/>
            <a:chOff x="4727025" y="1332775"/>
            <a:chExt cx="59900" cy="69625"/>
          </a:xfrm>
        </p:grpSpPr>
        <p:sp>
          <p:nvSpPr>
            <p:cNvPr id="1037" name="Google Shape;1037;p92"/>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92"/>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 name="Google Shape;1039;p92"/>
          <p:cNvGrpSpPr/>
          <p:nvPr/>
        </p:nvGrpSpPr>
        <p:grpSpPr>
          <a:xfrm>
            <a:off x="5731296" y="2314340"/>
            <a:ext cx="555653" cy="557031"/>
            <a:chOff x="4820425" y="1329900"/>
            <a:chExt cx="70175" cy="70350"/>
          </a:xfrm>
        </p:grpSpPr>
        <p:sp>
          <p:nvSpPr>
            <p:cNvPr id="1040" name="Google Shape;1040;p92"/>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92"/>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92"/>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92"/>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 name="Google Shape;1044;p92"/>
          <p:cNvGrpSpPr/>
          <p:nvPr/>
        </p:nvGrpSpPr>
        <p:grpSpPr>
          <a:xfrm>
            <a:off x="6357664" y="2318845"/>
            <a:ext cx="582574" cy="533871"/>
            <a:chOff x="4903200" y="1331525"/>
            <a:chExt cx="73575" cy="67425"/>
          </a:xfrm>
        </p:grpSpPr>
        <p:sp>
          <p:nvSpPr>
            <p:cNvPr id="1045" name="Google Shape;1045;p92"/>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92"/>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 name="Google Shape;1047;p92"/>
          <p:cNvGrpSpPr/>
          <p:nvPr/>
        </p:nvGrpSpPr>
        <p:grpSpPr>
          <a:xfrm>
            <a:off x="5717142" y="3078709"/>
            <a:ext cx="583960" cy="565345"/>
            <a:chOff x="4815575" y="1416800"/>
            <a:chExt cx="73750" cy="71400"/>
          </a:xfrm>
        </p:grpSpPr>
        <p:sp>
          <p:nvSpPr>
            <p:cNvPr id="1048" name="Google Shape;1048;p92"/>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92"/>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92"/>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 name="Google Shape;1051;p92"/>
          <p:cNvGrpSpPr/>
          <p:nvPr/>
        </p:nvGrpSpPr>
        <p:grpSpPr>
          <a:xfrm>
            <a:off x="6351924" y="3108896"/>
            <a:ext cx="589898" cy="504970"/>
            <a:chOff x="4902475" y="1418875"/>
            <a:chExt cx="74500" cy="63775"/>
          </a:xfrm>
        </p:grpSpPr>
        <p:sp>
          <p:nvSpPr>
            <p:cNvPr id="1052" name="Google Shape;1052;p92"/>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92"/>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 name="Google Shape;1054;p92"/>
          <p:cNvGrpSpPr/>
          <p:nvPr/>
        </p:nvGrpSpPr>
        <p:grpSpPr>
          <a:xfrm>
            <a:off x="5727139" y="3826000"/>
            <a:ext cx="563967" cy="567127"/>
            <a:chOff x="4818100" y="1507675"/>
            <a:chExt cx="71225" cy="71625"/>
          </a:xfrm>
        </p:grpSpPr>
        <p:sp>
          <p:nvSpPr>
            <p:cNvPr id="1055" name="Google Shape;1055;p92"/>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92"/>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92"/>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92"/>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 name="Google Shape;1059;p92"/>
          <p:cNvGrpSpPr/>
          <p:nvPr/>
        </p:nvGrpSpPr>
        <p:grpSpPr>
          <a:xfrm>
            <a:off x="5040636" y="3829461"/>
            <a:ext cx="628301" cy="588505"/>
            <a:chOff x="4721450" y="1509475"/>
            <a:chExt cx="79350" cy="74325"/>
          </a:xfrm>
        </p:grpSpPr>
        <p:sp>
          <p:nvSpPr>
            <p:cNvPr id="1060" name="Google Shape;1060;p92"/>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92"/>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92"/>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92"/>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 name="Google Shape;1064;p92"/>
          <p:cNvGrpSpPr/>
          <p:nvPr/>
        </p:nvGrpSpPr>
        <p:grpSpPr>
          <a:xfrm>
            <a:off x="6386170" y="3814027"/>
            <a:ext cx="557038" cy="562772"/>
            <a:chOff x="4906800" y="1507500"/>
            <a:chExt cx="70350" cy="71075"/>
          </a:xfrm>
        </p:grpSpPr>
        <p:sp>
          <p:nvSpPr>
            <p:cNvPr id="1065" name="Google Shape;1065;p92"/>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92"/>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92"/>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92"/>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92"/>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 name="Google Shape;1070;p92"/>
          <p:cNvGrpSpPr/>
          <p:nvPr/>
        </p:nvGrpSpPr>
        <p:grpSpPr>
          <a:xfrm>
            <a:off x="4423778" y="2340963"/>
            <a:ext cx="517934" cy="517934"/>
            <a:chOff x="3736598" y="2170606"/>
            <a:chExt cx="404889" cy="404889"/>
          </a:xfrm>
        </p:grpSpPr>
        <p:sp>
          <p:nvSpPr>
            <p:cNvPr id="1071" name="Google Shape;1071;p92"/>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92"/>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92"/>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92"/>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 name="Google Shape;1075;p92"/>
          <p:cNvGrpSpPr/>
          <p:nvPr/>
        </p:nvGrpSpPr>
        <p:grpSpPr>
          <a:xfrm>
            <a:off x="3690839" y="2341061"/>
            <a:ext cx="586986" cy="517740"/>
            <a:chOff x="3161917" y="2170682"/>
            <a:chExt cx="458870" cy="404737"/>
          </a:xfrm>
        </p:grpSpPr>
        <p:sp>
          <p:nvSpPr>
            <p:cNvPr id="1076" name="Google Shape;1076;p92"/>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92"/>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92"/>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 name="Google Shape;1079;p92"/>
          <p:cNvGrpSpPr/>
          <p:nvPr/>
        </p:nvGrpSpPr>
        <p:grpSpPr>
          <a:xfrm>
            <a:off x="3713860" y="3102400"/>
            <a:ext cx="540943" cy="517963"/>
            <a:chOff x="3179914" y="2889488"/>
            <a:chExt cx="422876" cy="404911"/>
          </a:xfrm>
        </p:grpSpPr>
        <p:sp>
          <p:nvSpPr>
            <p:cNvPr id="1080" name="Google Shape;1080;p92"/>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92"/>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92"/>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92"/>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92"/>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92"/>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 name="Google Shape;1086;p92"/>
          <p:cNvGrpSpPr/>
          <p:nvPr/>
        </p:nvGrpSpPr>
        <p:grpSpPr>
          <a:xfrm>
            <a:off x="4414654" y="3102358"/>
            <a:ext cx="536180" cy="518047"/>
            <a:chOff x="3729467" y="2889422"/>
            <a:chExt cx="419153" cy="404977"/>
          </a:xfrm>
        </p:grpSpPr>
        <p:sp>
          <p:nvSpPr>
            <p:cNvPr id="1087" name="Google Shape;1087;p92"/>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92"/>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92"/>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92"/>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92"/>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92"/>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92"/>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 name="Google Shape;1094;p92"/>
          <p:cNvGrpSpPr/>
          <p:nvPr/>
        </p:nvGrpSpPr>
        <p:grpSpPr>
          <a:xfrm>
            <a:off x="1951688" y="3445787"/>
            <a:ext cx="965351" cy="134611"/>
            <a:chOff x="4411970" y="2962952"/>
            <a:chExt cx="706544" cy="104212"/>
          </a:xfrm>
        </p:grpSpPr>
        <p:sp>
          <p:nvSpPr>
            <p:cNvPr id="1095" name="Google Shape;1095;p92"/>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92"/>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92"/>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92"/>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 name="Google Shape;1099;p92"/>
          <p:cNvGrpSpPr/>
          <p:nvPr/>
        </p:nvGrpSpPr>
        <p:grpSpPr>
          <a:xfrm>
            <a:off x="1951688" y="3041077"/>
            <a:ext cx="960158" cy="289172"/>
            <a:chOff x="4411970" y="2726085"/>
            <a:chExt cx="643107" cy="193659"/>
          </a:xfrm>
        </p:grpSpPr>
        <p:sp>
          <p:nvSpPr>
            <p:cNvPr id="1100" name="Google Shape;1100;p92"/>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92"/>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92"/>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 name="Google Shape;1103;p92"/>
          <p:cNvGrpSpPr/>
          <p:nvPr/>
        </p:nvGrpSpPr>
        <p:grpSpPr>
          <a:xfrm>
            <a:off x="960185" y="3295400"/>
            <a:ext cx="811503" cy="252584"/>
            <a:chOff x="4411970" y="4340222"/>
            <a:chExt cx="779467" cy="242683"/>
          </a:xfrm>
        </p:grpSpPr>
        <p:sp>
          <p:nvSpPr>
            <p:cNvPr id="1104" name="Google Shape;1104;p92"/>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92"/>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92"/>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 name="Google Shape;1107;p92"/>
          <p:cNvGrpSpPr/>
          <p:nvPr/>
        </p:nvGrpSpPr>
        <p:grpSpPr>
          <a:xfrm>
            <a:off x="1951688" y="2709308"/>
            <a:ext cx="965160" cy="216230"/>
            <a:chOff x="4411970" y="2468674"/>
            <a:chExt cx="747317" cy="167425"/>
          </a:xfrm>
        </p:grpSpPr>
        <p:sp>
          <p:nvSpPr>
            <p:cNvPr id="1108" name="Google Shape;1108;p92"/>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92"/>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0" name="Google Shape;1110;p92"/>
          <p:cNvSpPr/>
          <p:nvPr/>
        </p:nvSpPr>
        <p:spPr>
          <a:xfrm>
            <a:off x="958435"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1" name="Google Shape;1111;p92"/>
          <p:cNvGrpSpPr/>
          <p:nvPr/>
        </p:nvGrpSpPr>
        <p:grpSpPr>
          <a:xfrm>
            <a:off x="959254" y="2334687"/>
            <a:ext cx="1959041" cy="208784"/>
            <a:chOff x="6336019" y="3733725"/>
            <a:chExt cx="2566206" cy="351310"/>
          </a:xfrm>
        </p:grpSpPr>
        <p:sp>
          <p:nvSpPr>
            <p:cNvPr id="1112" name="Google Shape;1112;p92"/>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92"/>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92"/>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92"/>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 name="Google Shape;1116;p92"/>
          <p:cNvGrpSpPr/>
          <p:nvPr/>
        </p:nvGrpSpPr>
        <p:grpSpPr>
          <a:xfrm>
            <a:off x="1951688" y="3950602"/>
            <a:ext cx="946551" cy="153200"/>
            <a:chOff x="4404545" y="3301592"/>
            <a:chExt cx="782403" cy="129272"/>
          </a:xfrm>
        </p:grpSpPr>
        <p:sp>
          <p:nvSpPr>
            <p:cNvPr id="1117" name="Google Shape;1117;p92"/>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92"/>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 name="Google Shape;1119;p92"/>
          <p:cNvGrpSpPr/>
          <p:nvPr/>
        </p:nvGrpSpPr>
        <p:grpSpPr>
          <a:xfrm>
            <a:off x="1951688" y="3695937"/>
            <a:ext cx="962257" cy="139127"/>
            <a:chOff x="4411970" y="3131459"/>
            <a:chExt cx="710520" cy="117397"/>
          </a:xfrm>
        </p:grpSpPr>
        <p:sp>
          <p:nvSpPr>
            <p:cNvPr id="1120" name="Google Shape;1120;p92"/>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92"/>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1122" name="Google Shape;1122;p92"/>
          <p:cNvSpPr/>
          <p:nvPr/>
        </p:nvSpPr>
        <p:spPr>
          <a:xfrm>
            <a:off x="1951688"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3" name="Google Shape;1123;p92"/>
          <p:cNvGrpSpPr/>
          <p:nvPr/>
        </p:nvGrpSpPr>
        <p:grpSpPr>
          <a:xfrm>
            <a:off x="951833" y="3621603"/>
            <a:ext cx="823838" cy="458988"/>
            <a:chOff x="4411970" y="1801825"/>
            <a:chExt cx="734586" cy="409262"/>
          </a:xfrm>
        </p:grpSpPr>
        <p:sp>
          <p:nvSpPr>
            <p:cNvPr id="1124" name="Google Shape;1124;p92"/>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92"/>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 name="Google Shape;1126;p92"/>
          <p:cNvGrpSpPr/>
          <p:nvPr/>
        </p:nvGrpSpPr>
        <p:grpSpPr>
          <a:xfrm>
            <a:off x="3056804" y="2339173"/>
            <a:ext cx="521514" cy="521514"/>
            <a:chOff x="5681300" y="2527788"/>
            <a:chExt cx="805800" cy="805800"/>
          </a:xfrm>
        </p:grpSpPr>
        <p:sp>
          <p:nvSpPr>
            <p:cNvPr id="1127" name="Google Shape;1127;p92"/>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92"/>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 name="Google Shape;1129;p92"/>
          <p:cNvGrpSpPr/>
          <p:nvPr/>
        </p:nvGrpSpPr>
        <p:grpSpPr>
          <a:xfrm>
            <a:off x="3051044" y="3094865"/>
            <a:ext cx="533033" cy="533033"/>
            <a:chOff x="4049800" y="640400"/>
            <a:chExt cx="858900" cy="858900"/>
          </a:xfrm>
        </p:grpSpPr>
        <p:sp>
          <p:nvSpPr>
            <p:cNvPr id="1130" name="Google Shape;1130;p92"/>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92"/>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 name="Google Shape;1132;p92"/>
          <p:cNvGrpSpPr/>
          <p:nvPr/>
        </p:nvGrpSpPr>
        <p:grpSpPr>
          <a:xfrm>
            <a:off x="2976527" y="3772543"/>
            <a:ext cx="682068" cy="682068"/>
            <a:chOff x="5080188" y="927900"/>
            <a:chExt cx="961200" cy="961200"/>
          </a:xfrm>
        </p:grpSpPr>
        <p:sp>
          <p:nvSpPr>
            <p:cNvPr id="1133" name="Google Shape;1133;p92"/>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92"/>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92"/>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92"/>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92"/>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92"/>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92"/>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92"/>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 name="Google Shape;1141;p92"/>
          <p:cNvGrpSpPr/>
          <p:nvPr/>
        </p:nvGrpSpPr>
        <p:grpSpPr>
          <a:xfrm>
            <a:off x="4440026" y="3869234"/>
            <a:ext cx="505650" cy="504006"/>
            <a:chOff x="6039282" y="1042577"/>
            <a:chExt cx="734315" cy="731929"/>
          </a:xfrm>
        </p:grpSpPr>
        <p:sp>
          <p:nvSpPr>
            <p:cNvPr id="1142" name="Google Shape;1142;p92"/>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92"/>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92"/>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92"/>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92"/>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92"/>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92"/>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92"/>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92"/>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92"/>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92"/>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92"/>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92"/>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92"/>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92"/>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92"/>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92"/>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92"/>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92"/>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92"/>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92"/>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 name="Google Shape;1163;p92"/>
          <p:cNvGrpSpPr/>
          <p:nvPr/>
        </p:nvGrpSpPr>
        <p:grpSpPr>
          <a:xfrm>
            <a:off x="5052628" y="2298862"/>
            <a:ext cx="567744" cy="602136"/>
            <a:chOff x="1825800" y="1651625"/>
            <a:chExt cx="539989" cy="571775"/>
          </a:xfrm>
        </p:grpSpPr>
        <p:sp>
          <p:nvSpPr>
            <p:cNvPr id="1164" name="Google Shape;1164;p92"/>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92"/>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92"/>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92"/>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 name="Google Shape;1168;p92"/>
          <p:cNvGrpSpPr/>
          <p:nvPr/>
        </p:nvGrpSpPr>
        <p:grpSpPr>
          <a:xfrm>
            <a:off x="3727557" y="3855579"/>
            <a:ext cx="508123" cy="507955"/>
            <a:chOff x="1897577" y="2802432"/>
            <a:chExt cx="492176" cy="492014"/>
          </a:xfrm>
        </p:grpSpPr>
        <p:sp>
          <p:nvSpPr>
            <p:cNvPr id="1169" name="Google Shape;1169;p92"/>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92"/>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92"/>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92"/>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92"/>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92"/>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92"/>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92"/>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92"/>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92"/>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92"/>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92"/>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 name="Google Shape;1181;p92"/>
          <p:cNvGrpSpPr/>
          <p:nvPr/>
        </p:nvGrpSpPr>
        <p:grpSpPr>
          <a:xfrm>
            <a:off x="959087" y="4169123"/>
            <a:ext cx="809227" cy="200842"/>
            <a:chOff x="2013045" y="4813233"/>
            <a:chExt cx="921986" cy="228854"/>
          </a:xfrm>
        </p:grpSpPr>
        <p:sp>
          <p:nvSpPr>
            <p:cNvPr id="1182" name="Google Shape;1182;p92"/>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92"/>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 name="Google Shape;1184;p92"/>
          <p:cNvGrpSpPr/>
          <p:nvPr/>
        </p:nvGrpSpPr>
        <p:grpSpPr>
          <a:xfrm>
            <a:off x="967547" y="2656004"/>
            <a:ext cx="792421" cy="269941"/>
            <a:chOff x="1046767" y="4756633"/>
            <a:chExt cx="859646" cy="292841"/>
          </a:xfrm>
        </p:grpSpPr>
        <p:sp>
          <p:nvSpPr>
            <p:cNvPr id="1185" name="Google Shape;1185;p92"/>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92"/>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92"/>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8" name="Google Shape;1188;p92"/>
          <p:cNvSpPr/>
          <p:nvPr/>
        </p:nvSpPr>
        <p:spPr>
          <a:xfrm>
            <a:off x="7401300"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92"/>
          <p:cNvSpPr/>
          <p:nvPr/>
        </p:nvSpPr>
        <p:spPr>
          <a:xfrm>
            <a:off x="7100754"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92"/>
          <p:cNvSpPr/>
          <p:nvPr/>
        </p:nvSpPr>
        <p:spPr>
          <a:xfrm>
            <a:off x="7723043"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92"/>
          <p:cNvSpPr/>
          <p:nvPr/>
        </p:nvSpPr>
        <p:spPr>
          <a:xfrm>
            <a:off x="8017748"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2" name="Google Shape;1192;p92"/>
          <p:cNvGrpSpPr/>
          <p:nvPr/>
        </p:nvGrpSpPr>
        <p:grpSpPr>
          <a:xfrm>
            <a:off x="7103403" y="2550562"/>
            <a:ext cx="166473" cy="141497"/>
            <a:chOff x="4660325" y="1866850"/>
            <a:chExt cx="68350" cy="58100"/>
          </a:xfrm>
        </p:grpSpPr>
        <p:sp>
          <p:nvSpPr>
            <p:cNvPr id="1193" name="Google Shape;1193;p92"/>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92"/>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 name="Google Shape;1195;p92"/>
          <p:cNvGrpSpPr/>
          <p:nvPr/>
        </p:nvGrpSpPr>
        <p:grpSpPr>
          <a:xfrm>
            <a:off x="7412747" y="2576286"/>
            <a:ext cx="162515" cy="90049"/>
            <a:chOff x="4791775" y="1877500"/>
            <a:chExt cx="66725" cy="36975"/>
          </a:xfrm>
        </p:grpSpPr>
        <p:sp>
          <p:nvSpPr>
            <p:cNvPr id="1196" name="Google Shape;1196;p92"/>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92"/>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 name="Google Shape;1198;p92"/>
          <p:cNvGrpSpPr/>
          <p:nvPr/>
        </p:nvGrpSpPr>
        <p:grpSpPr>
          <a:xfrm>
            <a:off x="7734460" y="2576286"/>
            <a:ext cx="144979" cy="90049"/>
            <a:chOff x="4923925" y="1877500"/>
            <a:chExt cx="59525" cy="36975"/>
          </a:xfrm>
        </p:grpSpPr>
        <p:sp>
          <p:nvSpPr>
            <p:cNvPr id="1199" name="Google Shape;1199;p92"/>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92"/>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 name="Google Shape;1201;p92"/>
          <p:cNvGrpSpPr/>
          <p:nvPr/>
        </p:nvGrpSpPr>
        <p:grpSpPr>
          <a:xfrm>
            <a:off x="8028952" y="2558477"/>
            <a:ext cx="141447" cy="125667"/>
            <a:chOff x="5058450" y="1870100"/>
            <a:chExt cx="58075" cy="51600"/>
          </a:xfrm>
        </p:grpSpPr>
        <p:sp>
          <p:nvSpPr>
            <p:cNvPr id="1202" name="Google Shape;1202;p92"/>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92"/>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 name="Google Shape;1204;p92"/>
          <p:cNvGrpSpPr/>
          <p:nvPr/>
        </p:nvGrpSpPr>
        <p:grpSpPr>
          <a:xfrm>
            <a:off x="7443466" y="2980885"/>
            <a:ext cx="101077" cy="107645"/>
            <a:chOff x="4811425" y="2065025"/>
            <a:chExt cx="41500" cy="44200"/>
          </a:xfrm>
        </p:grpSpPr>
        <p:sp>
          <p:nvSpPr>
            <p:cNvPr id="1205" name="Google Shape;1205;p92"/>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92"/>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 name="Google Shape;1207;p92"/>
          <p:cNvGrpSpPr/>
          <p:nvPr/>
        </p:nvGrpSpPr>
        <p:grpSpPr>
          <a:xfrm>
            <a:off x="7735904" y="2981098"/>
            <a:ext cx="120867" cy="107218"/>
            <a:chOff x="4929875" y="2065025"/>
            <a:chExt cx="49625" cy="44025"/>
          </a:xfrm>
        </p:grpSpPr>
        <p:sp>
          <p:nvSpPr>
            <p:cNvPr id="1208" name="Google Shape;1208;p92"/>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92"/>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 name="Google Shape;1210;p92"/>
          <p:cNvGrpSpPr/>
          <p:nvPr/>
        </p:nvGrpSpPr>
        <p:grpSpPr>
          <a:xfrm>
            <a:off x="8064572" y="2984112"/>
            <a:ext cx="70206" cy="101191"/>
            <a:chOff x="5083925" y="2066350"/>
            <a:chExt cx="28825" cy="41550"/>
          </a:xfrm>
        </p:grpSpPr>
        <p:sp>
          <p:nvSpPr>
            <p:cNvPr id="1211" name="Google Shape;1211;p92"/>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92"/>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 name="Google Shape;1213;p92"/>
          <p:cNvGrpSpPr/>
          <p:nvPr/>
        </p:nvGrpSpPr>
        <p:grpSpPr>
          <a:xfrm>
            <a:off x="7096126" y="2999759"/>
            <a:ext cx="181026" cy="69896"/>
            <a:chOff x="4659775" y="2072775"/>
            <a:chExt cx="74325" cy="28700"/>
          </a:xfrm>
        </p:grpSpPr>
        <p:sp>
          <p:nvSpPr>
            <p:cNvPr id="1214" name="Google Shape;1214;p92"/>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92"/>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92"/>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 name="Google Shape;1217;p92"/>
          <p:cNvGrpSpPr/>
          <p:nvPr/>
        </p:nvGrpSpPr>
        <p:grpSpPr>
          <a:xfrm>
            <a:off x="8015982" y="2790324"/>
            <a:ext cx="167387" cy="89197"/>
            <a:chOff x="4662475" y="1976500"/>
            <a:chExt cx="68725" cy="36625"/>
          </a:xfrm>
        </p:grpSpPr>
        <p:sp>
          <p:nvSpPr>
            <p:cNvPr id="1218" name="Google Shape;1218;p92"/>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92"/>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92"/>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 name="Google Shape;1221;p92"/>
          <p:cNvGrpSpPr/>
          <p:nvPr/>
        </p:nvGrpSpPr>
        <p:grpSpPr>
          <a:xfrm>
            <a:off x="7712887" y="2793764"/>
            <a:ext cx="166899" cy="82317"/>
            <a:chOff x="4920150" y="1977875"/>
            <a:chExt cx="68525" cy="33800"/>
          </a:xfrm>
        </p:grpSpPr>
        <p:sp>
          <p:nvSpPr>
            <p:cNvPr id="1222" name="Google Shape;1222;p92"/>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92"/>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92"/>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 name="Google Shape;1225;p92"/>
          <p:cNvGrpSpPr/>
          <p:nvPr/>
        </p:nvGrpSpPr>
        <p:grpSpPr>
          <a:xfrm>
            <a:off x="7124044" y="3197682"/>
            <a:ext cx="125190" cy="127859"/>
            <a:chOff x="4676550" y="2160575"/>
            <a:chExt cx="51400" cy="52500"/>
          </a:xfrm>
        </p:grpSpPr>
        <p:sp>
          <p:nvSpPr>
            <p:cNvPr id="1226" name="Google Shape;1226;p92"/>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92"/>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92"/>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 name="Google Shape;1229;p92"/>
          <p:cNvGrpSpPr/>
          <p:nvPr/>
        </p:nvGrpSpPr>
        <p:grpSpPr>
          <a:xfrm>
            <a:off x="7421302" y="3204714"/>
            <a:ext cx="145405" cy="113794"/>
            <a:chOff x="4768325" y="2163475"/>
            <a:chExt cx="59700" cy="46725"/>
          </a:xfrm>
        </p:grpSpPr>
        <p:sp>
          <p:nvSpPr>
            <p:cNvPr id="1230" name="Google Shape;1230;p92"/>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92"/>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2" name="Google Shape;1232;p92"/>
          <p:cNvSpPr/>
          <p:nvPr/>
        </p:nvSpPr>
        <p:spPr>
          <a:xfrm>
            <a:off x="7753257"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92"/>
          <p:cNvSpPr/>
          <p:nvPr/>
        </p:nvSpPr>
        <p:spPr>
          <a:xfrm>
            <a:off x="8025633"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92"/>
          <p:cNvSpPr/>
          <p:nvPr/>
        </p:nvSpPr>
        <p:spPr>
          <a:xfrm>
            <a:off x="7127089"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92"/>
          <p:cNvSpPr/>
          <p:nvPr/>
        </p:nvSpPr>
        <p:spPr>
          <a:xfrm>
            <a:off x="7095061"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92"/>
          <p:cNvSpPr/>
          <p:nvPr/>
        </p:nvSpPr>
        <p:spPr>
          <a:xfrm>
            <a:off x="7112384"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92"/>
          <p:cNvSpPr/>
          <p:nvPr/>
        </p:nvSpPr>
        <p:spPr>
          <a:xfrm>
            <a:off x="7746133"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8" name="Google Shape;1238;p92"/>
          <p:cNvGrpSpPr/>
          <p:nvPr/>
        </p:nvGrpSpPr>
        <p:grpSpPr>
          <a:xfrm>
            <a:off x="7437621" y="3459808"/>
            <a:ext cx="112768" cy="106853"/>
            <a:chOff x="4768575" y="2253950"/>
            <a:chExt cx="46300" cy="43875"/>
          </a:xfrm>
        </p:grpSpPr>
        <p:sp>
          <p:nvSpPr>
            <p:cNvPr id="1239" name="Google Shape;1239;p92"/>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92"/>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 name="Google Shape;1241;p92"/>
          <p:cNvGrpSpPr/>
          <p:nvPr/>
        </p:nvGrpSpPr>
        <p:grpSpPr>
          <a:xfrm>
            <a:off x="7737243" y="3948834"/>
            <a:ext cx="118187" cy="146246"/>
            <a:chOff x="4960900" y="2433225"/>
            <a:chExt cx="48525" cy="60050"/>
          </a:xfrm>
        </p:grpSpPr>
        <p:sp>
          <p:nvSpPr>
            <p:cNvPr id="1242" name="Google Shape;1242;p92"/>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92"/>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 name="Google Shape;1244;p92"/>
          <p:cNvGrpSpPr/>
          <p:nvPr/>
        </p:nvGrpSpPr>
        <p:grpSpPr>
          <a:xfrm>
            <a:off x="7425808" y="4212895"/>
            <a:ext cx="136394" cy="143810"/>
            <a:chOff x="4854075" y="2527625"/>
            <a:chExt cx="56000" cy="59050"/>
          </a:xfrm>
        </p:grpSpPr>
        <p:sp>
          <p:nvSpPr>
            <p:cNvPr id="1245" name="Google Shape;1245;p92"/>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92"/>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7" name="Google Shape;1247;p92"/>
          <p:cNvSpPr/>
          <p:nvPr/>
        </p:nvSpPr>
        <p:spPr>
          <a:xfrm>
            <a:off x="7441061"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92"/>
          <p:cNvSpPr/>
          <p:nvPr/>
        </p:nvSpPr>
        <p:spPr>
          <a:xfrm>
            <a:off x="8019727"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92"/>
          <p:cNvSpPr/>
          <p:nvPr/>
        </p:nvSpPr>
        <p:spPr>
          <a:xfrm>
            <a:off x="7118991"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0" name="Google Shape;1250;p92"/>
          <p:cNvGrpSpPr/>
          <p:nvPr/>
        </p:nvGrpSpPr>
        <p:grpSpPr>
          <a:xfrm>
            <a:off x="8050020" y="3676639"/>
            <a:ext cx="99312" cy="160797"/>
            <a:chOff x="5059700" y="2334775"/>
            <a:chExt cx="40775" cy="66025"/>
          </a:xfrm>
        </p:grpSpPr>
        <p:sp>
          <p:nvSpPr>
            <p:cNvPr id="1251" name="Google Shape;1251;p92"/>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92"/>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92"/>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92"/>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92"/>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92"/>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92"/>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92"/>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92"/>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 name="Google Shape;1260;p92"/>
          <p:cNvGrpSpPr/>
          <p:nvPr/>
        </p:nvGrpSpPr>
        <p:grpSpPr>
          <a:xfrm>
            <a:off x="8007184" y="3941771"/>
            <a:ext cx="184984" cy="160371"/>
            <a:chOff x="5037700" y="2430325"/>
            <a:chExt cx="75950" cy="65850"/>
          </a:xfrm>
        </p:grpSpPr>
        <p:sp>
          <p:nvSpPr>
            <p:cNvPr id="1261" name="Google Shape;1261;p92"/>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92"/>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 name="Google Shape;1263;p92"/>
          <p:cNvGrpSpPr/>
          <p:nvPr/>
        </p:nvGrpSpPr>
        <p:grpSpPr>
          <a:xfrm>
            <a:off x="7426689" y="3708223"/>
            <a:ext cx="173014" cy="97629"/>
            <a:chOff x="4756975" y="2341800"/>
            <a:chExt cx="91975" cy="51925"/>
          </a:xfrm>
        </p:grpSpPr>
        <p:sp>
          <p:nvSpPr>
            <p:cNvPr id="1264" name="Google Shape;1264;p92"/>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92"/>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92"/>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92"/>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92"/>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92"/>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92"/>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92"/>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92"/>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92"/>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92"/>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92"/>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92"/>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92"/>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92"/>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92"/>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92"/>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92"/>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92"/>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92"/>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 name="Google Shape;1284;p92"/>
          <p:cNvGrpSpPr/>
          <p:nvPr/>
        </p:nvGrpSpPr>
        <p:grpSpPr>
          <a:xfrm>
            <a:off x="7693626" y="4196920"/>
            <a:ext cx="212497" cy="175761"/>
            <a:chOff x="4943575" y="2516350"/>
            <a:chExt cx="98675" cy="81700"/>
          </a:xfrm>
        </p:grpSpPr>
        <p:sp>
          <p:nvSpPr>
            <p:cNvPr id="1285" name="Google Shape;1285;p92"/>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92"/>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92"/>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92"/>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92"/>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92"/>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92"/>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92"/>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92"/>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92"/>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92"/>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92"/>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92"/>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92"/>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92"/>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92"/>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92"/>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92"/>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92"/>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92"/>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92"/>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92"/>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92"/>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92"/>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92"/>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92"/>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92"/>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92"/>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92"/>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92"/>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92"/>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92"/>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92"/>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92"/>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92"/>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92"/>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92"/>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92"/>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92"/>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92"/>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92"/>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92"/>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92"/>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92"/>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92"/>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92"/>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92"/>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92"/>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92"/>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92"/>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92"/>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92"/>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92"/>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92"/>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92"/>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92"/>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92"/>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92"/>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92"/>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92"/>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92"/>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92"/>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92"/>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92"/>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92"/>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92"/>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92"/>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92"/>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92"/>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92"/>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92"/>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92"/>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92"/>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92"/>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92"/>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92"/>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92"/>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92"/>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3" name="Google Shape;1363;p92"/>
          <p:cNvSpPr/>
          <p:nvPr/>
        </p:nvSpPr>
        <p:spPr>
          <a:xfrm>
            <a:off x="7709169"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92"/>
          <p:cNvSpPr/>
          <p:nvPr/>
        </p:nvSpPr>
        <p:spPr>
          <a:xfrm>
            <a:off x="8025426"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92"/>
          <p:cNvSpPr/>
          <p:nvPr/>
        </p:nvSpPr>
        <p:spPr>
          <a:xfrm>
            <a:off x="7127539"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92"/>
          <p:cNvSpPr/>
          <p:nvPr/>
        </p:nvSpPr>
        <p:spPr>
          <a:xfrm flipH="1">
            <a:off x="7434905"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92"/>
          <p:cNvSpPr txBox="1"/>
          <p:nvPr>
            <p:ph type="title"/>
          </p:nvPr>
        </p:nvSpPr>
        <p:spPr>
          <a:xfrm>
            <a:off x="716700" y="511025"/>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Use our editable graphic resources...</a:t>
            </a:r>
            <a:endParaRPr/>
          </a:p>
        </p:txBody>
      </p:sp>
    </p:spTree>
  </p:cSld>
  <p:clrMapOvr>
    <a:masterClrMapping/>
  </p:clrMapOvr>
</p:sld>
</file>

<file path=ppt/slides/slide6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71" name="Shape 1371"/>
        <p:cNvGrpSpPr/>
        <p:nvPr/>
      </p:nvGrpSpPr>
      <p:grpSpPr>
        <a:xfrm>
          <a:off x="0" y="0"/>
          <a:ext cx="0" cy="0"/>
          <a:chOff x="0" y="0"/>
          <a:chExt cx="0" cy="0"/>
        </a:xfrm>
      </p:grpSpPr>
      <p:grpSp>
        <p:nvGrpSpPr>
          <p:cNvPr id="1372" name="Google Shape;1372;p93"/>
          <p:cNvGrpSpPr/>
          <p:nvPr/>
        </p:nvGrpSpPr>
        <p:grpSpPr>
          <a:xfrm>
            <a:off x="752796" y="2869970"/>
            <a:ext cx="2622876" cy="1333540"/>
            <a:chOff x="238125" y="1038125"/>
            <a:chExt cx="7146800" cy="3633625"/>
          </a:xfrm>
        </p:grpSpPr>
        <p:sp>
          <p:nvSpPr>
            <p:cNvPr id="1373" name="Google Shape;1373;p93"/>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93"/>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93"/>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93"/>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93"/>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93"/>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93"/>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93"/>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93"/>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93"/>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93"/>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93"/>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93"/>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93"/>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93"/>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93"/>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93"/>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93"/>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93"/>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93"/>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93"/>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93"/>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93"/>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93"/>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93"/>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93"/>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93"/>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93"/>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93"/>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93"/>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93"/>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93"/>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93"/>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93"/>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93"/>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93"/>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93"/>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93"/>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93"/>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93"/>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93"/>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93"/>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93"/>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93"/>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93"/>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93"/>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93"/>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93"/>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93"/>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93"/>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93"/>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93"/>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93"/>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93"/>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93"/>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93"/>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93"/>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93"/>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93"/>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93"/>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93"/>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93"/>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93"/>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93"/>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93"/>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93"/>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93"/>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93"/>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93"/>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93"/>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93"/>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93"/>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93"/>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93"/>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93"/>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93"/>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93"/>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93"/>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93"/>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93"/>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93"/>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93"/>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93"/>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93"/>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93"/>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93"/>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93"/>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93"/>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93"/>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93"/>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93"/>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93"/>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93"/>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93"/>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93"/>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93"/>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93"/>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93"/>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93"/>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93"/>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93"/>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93"/>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93"/>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93"/>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93"/>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93"/>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93"/>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93"/>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93"/>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93"/>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93"/>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93"/>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93"/>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93"/>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93"/>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93"/>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93"/>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93"/>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93"/>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93"/>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93"/>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93"/>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93"/>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93"/>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93"/>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93"/>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93"/>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93"/>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93"/>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93"/>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93"/>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93"/>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93"/>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93"/>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93"/>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93"/>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93"/>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93"/>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93"/>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93"/>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93"/>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93"/>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93"/>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93"/>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93"/>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93"/>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93"/>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93"/>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93"/>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93"/>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93"/>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93"/>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93"/>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93"/>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93"/>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93"/>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93"/>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93"/>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93"/>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93"/>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93"/>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93"/>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93"/>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93"/>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93"/>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93"/>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93"/>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93"/>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93"/>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93"/>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93"/>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93"/>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93"/>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93"/>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93"/>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93"/>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93"/>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93"/>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93"/>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93"/>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93"/>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93"/>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93"/>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93"/>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93"/>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93"/>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93"/>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93"/>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93"/>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93"/>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93"/>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93"/>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93"/>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93"/>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93"/>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93"/>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93"/>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93"/>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93"/>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93"/>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93"/>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93"/>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93"/>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93"/>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93"/>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93"/>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93"/>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93"/>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93"/>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93"/>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93"/>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93"/>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93"/>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93"/>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93"/>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93"/>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93"/>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93"/>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93"/>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93"/>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93"/>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93"/>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93"/>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93"/>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93"/>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93"/>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93"/>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93"/>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93"/>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93"/>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93"/>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93"/>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93"/>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93"/>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93"/>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93"/>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93"/>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93"/>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93"/>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93"/>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93"/>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93"/>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93"/>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93"/>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93"/>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93"/>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93"/>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93"/>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93"/>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93"/>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93"/>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93"/>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93"/>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93"/>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93"/>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93"/>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93"/>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93"/>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93"/>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93"/>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93"/>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93"/>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93"/>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93"/>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93"/>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93"/>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93"/>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93"/>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93"/>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93"/>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93"/>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93"/>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93"/>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93"/>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93"/>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93"/>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93"/>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93"/>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93"/>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93"/>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93"/>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93"/>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93"/>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93"/>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93"/>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93"/>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93"/>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93"/>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93"/>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93"/>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93"/>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93"/>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93"/>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93"/>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93"/>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93"/>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93"/>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93"/>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93"/>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93"/>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93"/>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93"/>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93"/>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93"/>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93"/>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93"/>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93"/>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93"/>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93"/>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93"/>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93"/>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93"/>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93"/>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93"/>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93"/>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93"/>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93"/>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93"/>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93"/>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93"/>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93"/>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93"/>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93"/>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93"/>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93"/>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93"/>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93"/>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93"/>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93"/>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93"/>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93"/>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93"/>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93"/>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93"/>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93"/>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93"/>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93"/>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93"/>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93"/>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93"/>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93"/>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93"/>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93"/>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93"/>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93"/>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93"/>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93"/>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93"/>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93"/>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93"/>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93"/>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93"/>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93"/>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93"/>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93"/>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93"/>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93"/>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93"/>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93"/>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93"/>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93"/>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93"/>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93"/>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93"/>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93"/>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93"/>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93"/>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93"/>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93"/>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93"/>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93"/>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93"/>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93"/>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93"/>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93"/>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93"/>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93"/>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93"/>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93"/>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93"/>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93"/>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93"/>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93"/>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93"/>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93"/>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93"/>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93"/>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93"/>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93"/>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93"/>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93"/>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93"/>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93"/>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93"/>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93"/>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93"/>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93"/>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93"/>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93"/>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93"/>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93"/>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93"/>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93"/>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93"/>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93"/>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93"/>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93"/>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93"/>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93"/>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93"/>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93"/>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93"/>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93"/>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93"/>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93"/>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93"/>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93"/>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93"/>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93"/>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93"/>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93"/>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93"/>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93"/>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93"/>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93"/>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93"/>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93"/>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93"/>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93"/>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93"/>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93"/>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93"/>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93"/>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93"/>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93"/>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93"/>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93"/>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93"/>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93"/>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93"/>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93"/>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93"/>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93"/>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93"/>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93"/>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93"/>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93"/>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93"/>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93"/>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93"/>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93"/>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93"/>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93"/>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93"/>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93"/>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93"/>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93"/>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93"/>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93"/>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93"/>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93"/>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93"/>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93"/>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93"/>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93"/>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93"/>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93"/>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93"/>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93"/>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93"/>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93"/>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93"/>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93"/>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93"/>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93"/>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93"/>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93"/>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93"/>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93"/>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93"/>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93"/>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93"/>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93"/>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93"/>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93"/>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93"/>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93"/>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93"/>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93"/>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93"/>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93"/>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93"/>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93"/>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93"/>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93"/>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93"/>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93"/>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93"/>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93"/>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93"/>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93"/>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93"/>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93"/>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93"/>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93"/>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93"/>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93"/>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93"/>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93"/>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93"/>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93"/>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93"/>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93"/>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93"/>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93"/>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93"/>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93"/>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93"/>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93"/>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93"/>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93"/>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93"/>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93"/>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93"/>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93"/>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93"/>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93"/>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93"/>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93"/>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93"/>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93"/>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93"/>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93"/>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93"/>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93"/>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93"/>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93"/>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93"/>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93"/>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93"/>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93"/>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93"/>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93"/>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93"/>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93"/>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93"/>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93"/>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93"/>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93"/>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93"/>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93"/>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93"/>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93"/>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93"/>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93"/>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93"/>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93"/>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93"/>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93"/>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93"/>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93"/>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93"/>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93"/>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93"/>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93"/>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93"/>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93"/>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93"/>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93"/>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93"/>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93"/>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93"/>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93"/>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93"/>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93"/>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93"/>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93"/>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93"/>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93"/>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93"/>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93"/>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93"/>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93"/>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93"/>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93"/>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93"/>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93"/>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93"/>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93"/>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93"/>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93"/>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93"/>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93"/>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93"/>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93"/>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93"/>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93"/>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93"/>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93"/>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93"/>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93"/>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93"/>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93"/>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93"/>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93"/>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93"/>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93"/>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93"/>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93"/>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93"/>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93"/>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93"/>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93"/>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93"/>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93"/>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93"/>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93"/>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93"/>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93"/>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93"/>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93"/>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93"/>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93"/>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93"/>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93"/>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93"/>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93"/>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93"/>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93"/>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93"/>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93"/>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93"/>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93"/>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93"/>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93"/>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93"/>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93"/>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93"/>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93"/>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93"/>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93"/>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93"/>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93"/>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93"/>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93"/>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93"/>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93"/>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93"/>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93"/>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93"/>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93"/>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93"/>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93"/>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93"/>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93"/>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93"/>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93"/>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93"/>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93"/>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93"/>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93"/>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93"/>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93"/>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93"/>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93"/>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93"/>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93"/>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93"/>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93"/>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93"/>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93"/>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93"/>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93"/>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93"/>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93"/>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93"/>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93"/>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93"/>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93"/>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93"/>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93"/>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93"/>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93"/>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93"/>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93"/>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93"/>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93"/>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93"/>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93"/>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93"/>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93"/>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93"/>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93"/>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93"/>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93"/>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93"/>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93"/>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93"/>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93"/>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93"/>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93"/>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93"/>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93"/>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93"/>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93"/>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93"/>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93"/>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93"/>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93"/>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93"/>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93"/>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93"/>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93"/>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93"/>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93"/>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93"/>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93"/>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93"/>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93"/>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93"/>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93"/>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93"/>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93"/>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93"/>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93"/>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93"/>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93"/>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93"/>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93"/>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93"/>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93"/>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93"/>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93"/>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93"/>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93"/>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93"/>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93"/>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93"/>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93"/>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93"/>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93"/>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93"/>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93"/>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93"/>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93"/>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93"/>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93"/>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93"/>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93"/>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93"/>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93"/>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93"/>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93"/>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93"/>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93"/>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93"/>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93"/>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93"/>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93"/>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93"/>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93"/>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93"/>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93"/>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93"/>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93"/>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93"/>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93"/>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93"/>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93"/>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93"/>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93"/>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93"/>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93"/>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93"/>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93"/>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93"/>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93"/>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93"/>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93"/>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93"/>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93"/>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93"/>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93"/>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93"/>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93"/>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93"/>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93"/>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93"/>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93"/>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93"/>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93"/>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93"/>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93"/>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93"/>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93"/>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93"/>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93"/>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93"/>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93"/>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93"/>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93"/>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93"/>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93"/>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93"/>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93"/>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93"/>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93"/>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93"/>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93"/>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93"/>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93"/>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93"/>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93"/>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93"/>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93"/>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93"/>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93"/>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93"/>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93"/>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93"/>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93"/>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93"/>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93"/>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93"/>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93"/>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93"/>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93"/>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93"/>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93"/>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93"/>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93"/>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93"/>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93"/>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93"/>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93"/>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93"/>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93"/>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93"/>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93"/>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93"/>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93"/>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93"/>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93"/>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93"/>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93"/>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93"/>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93"/>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93"/>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93"/>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93"/>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93"/>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93"/>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93"/>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93"/>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93"/>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93"/>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93"/>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93"/>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93"/>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93"/>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93"/>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93"/>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93"/>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93"/>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93"/>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93"/>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93"/>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93"/>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93"/>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93"/>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93"/>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93"/>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93"/>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93"/>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93"/>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93"/>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93"/>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93"/>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93"/>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93"/>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93"/>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93"/>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93"/>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93"/>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93"/>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93"/>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93"/>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93"/>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93"/>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93"/>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93"/>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93"/>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93"/>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93"/>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93"/>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93"/>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93"/>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93"/>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93"/>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93"/>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93"/>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93"/>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93"/>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93"/>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93"/>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93"/>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93"/>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93"/>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93"/>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93"/>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93"/>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93"/>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93"/>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93"/>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93"/>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93"/>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93"/>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93"/>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93"/>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93"/>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93"/>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93"/>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93"/>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93"/>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93"/>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93"/>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93"/>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93"/>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93"/>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93"/>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93"/>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93"/>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93"/>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93"/>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93"/>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93"/>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93"/>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93"/>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93"/>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93"/>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93"/>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93"/>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93"/>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93"/>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93"/>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93"/>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93"/>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93"/>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93"/>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93"/>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93"/>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93"/>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93"/>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93"/>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93"/>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93"/>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93"/>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93"/>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93"/>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93"/>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93"/>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93"/>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93"/>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93"/>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93"/>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93"/>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93"/>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93"/>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93"/>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93"/>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93"/>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93"/>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93"/>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93"/>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93"/>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93"/>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93"/>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93"/>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93"/>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93"/>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93"/>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93"/>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93"/>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93"/>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93"/>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93"/>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93"/>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93"/>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93"/>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93"/>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93"/>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93"/>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93"/>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93"/>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93"/>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93"/>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93"/>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93"/>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93"/>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93"/>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93"/>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93"/>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93"/>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93"/>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93"/>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93"/>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93"/>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93"/>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93"/>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93"/>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93"/>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93"/>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93"/>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93"/>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93"/>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93"/>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93"/>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93"/>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93"/>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93"/>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93"/>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93"/>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93"/>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93"/>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93"/>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93"/>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93"/>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93"/>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93"/>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93"/>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93"/>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93"/>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93"/>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93"/>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93"/>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93"/>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93"/>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93"/>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93"/>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93"/>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93"/>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93"/>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93"/>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93"/>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93"/>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93"/>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93"/>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93"/>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93"/>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93"/>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93"/>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93"/>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93"/>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93"/>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93"/>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93"/>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93"/>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93"/>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93"/>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93"/>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93"/>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93"/>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93"/>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93"/>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93"/>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93"/>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93"/>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93"/>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93"/>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93"/>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93"/>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93"/>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93"/>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93"/>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93"/>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93"/>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93"/>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93"/>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93"/>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93"/>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93"/>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93"/>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93"/>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93"/>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93"/>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93"/>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93"/>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93"/>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93"/>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93"/>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93"/>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93"/>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93"/>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93"/>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93"/>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93"/>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93"/>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93"/>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93"/>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93"/>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93"/>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93"/>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93"/>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93"/>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93"/>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93"/>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93"/>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93"/>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93"/>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93"/>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93"/>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93"/>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93"/>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93"/>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93"/>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93"/>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93"/>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93"/>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93"/>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93"/>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93"/>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93"/>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93"/>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93"/>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93"/>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93"/>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93"/>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93"/>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93"/>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93"/>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93"/>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93"/>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93"/>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93"/>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93"/>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93"/>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93"/>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93"/>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93"/>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93"/>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93"/>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93"/>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93"/>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93"/>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93"/>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93"/>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93"/>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93"/>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93"/>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93"/>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93"/>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93"/>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93"/>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93"/>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93"/>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93"/>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93"/>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93"/>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93"/>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93"/>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93"/>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93"/>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93"/>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93"/>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93"/>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93"/>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93"/>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93"/>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93"/>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93"/>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93"/>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93"/>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93"/>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93"/>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93"/>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93"/>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93"/>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93"/>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93"/>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93"/>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93"/>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93"/>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93"/>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93"/>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93"/>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93"/>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93"/>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93"/>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93"/>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93"/>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93"/>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93"/>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93"/>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93"/>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93"/>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93"/>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93"/>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93"/>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93"/>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93"/>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93"/>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93"/>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93"/>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93"/>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93"/>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93"/>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93"/>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93"/>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93"/>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93"/>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93"/>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93"/>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93"/>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93"/>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93"/>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93"/>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93"/>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93"/>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93"/>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93"/>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93"/>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93"/>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93"/>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93"/>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93"/>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93"/>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93"/>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93"/>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93"/>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93"/>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93"/>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93"/>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93"/>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93"/>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93"/>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93"/>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93"/>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93"/>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93"/>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93"/>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93"/>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93"/>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93"/>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93"/>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93"/>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93"/>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93"/>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93"/>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93"/>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93"/>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93"/>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93"/>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93"/>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93"/>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93"/>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93"/>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93"/>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93"/>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93"/>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93"/>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93"/>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93"/>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93"/>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93"/>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93"/>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93"/>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93"/>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93"/>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93"/>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93"/>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93"/>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93"/>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93"/>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93"/>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93"/>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93"/>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93"/>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93"/>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93"/>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93"/>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93"/>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93"/>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93"/>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93"/>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93"/>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93"/>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93"/>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93"/>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93"/>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93"/>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93"/>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93"/>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93"/>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93"/>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93"/>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93"/>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93"/>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93"/>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93"/>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93"/>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93"/>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93"/>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93"/>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93"/>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93"/>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93"/>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93"/>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93"/>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93"/>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93"/>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93"/>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93"/>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93"/>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93"/>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93"/>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93"/>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93"/>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93"/>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93"/>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93"/>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93"/>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93"/>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93"/>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93"/>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93"/>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93"/>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93"/>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93"/>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93"/>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93"/>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93"/>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93"/>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93"/>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93"/>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93"/>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93"/>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93"/>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93"/>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93"/>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93"/>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93"/>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93"/>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93"/>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93"/>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93"/>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93"/>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93"/>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93"/>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93"/>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93"/>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93"/>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93"/>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93"/>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93"/>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93"/>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93"/>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93"/>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93"/>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93"/>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93"/>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93"/>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93"/>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93"/>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93"/>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93"/>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93"/>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93"/>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93"/>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93"/>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93"/>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93"/>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93"/>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93"/>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93"/>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93"/>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93"/>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93"/>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93"/>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93"/>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93"/>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93"/>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93"/>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93"/>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93"/>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93"/>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93"/>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93"/>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93"/>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93"/>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93"/>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93"/>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93"/>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93"/>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93"/>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93"/>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93"/>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93"/>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93"/>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93"/>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93"/>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93"/>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93"/>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93"/>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93"/>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93"/>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93"/>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93"/>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93"/>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93"/>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93"/>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93"/>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93"/>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93"/>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93"/>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93"/>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93"/>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93"/>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93"/>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93"/>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93"/>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93"/>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93"/>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93"/>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93"/>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93"/>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93"/>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93"/>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93"/>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93"/>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93"/>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93"/>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93"/>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93"/>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93"/>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93"/>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93"/>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93"/>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93"/>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93"/>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93"/>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93"/>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93"/>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93"/>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93"/>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93"/>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93"/>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93"/>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93"/>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93"/>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93"/>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93"/>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93"/>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93"/>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93"/>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93"/>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93"/>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93"/>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93"/>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93"/>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93"/>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93"/>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93"/>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93"/>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93"/>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93"/>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93"/>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93"/>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93"/>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93"/>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93"/>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93"/>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93"/>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93"/>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93"/>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93"/>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93"/>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93"/>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93"/>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93"/>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93"/>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93"/>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93"/>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93"/>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93"/>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93"/>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93"/>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93"/>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93"/>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93"/>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93"/>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93"/>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93"/>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93"/>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93"/>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93"/>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93"/>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93"/>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93"/>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93"/>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93"/>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93"/>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93"/>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93"/>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93"/>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93"/>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93"/>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93"/>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93"/>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93"/>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93"/>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93"/>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93"/>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93"/>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93"/>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93"/>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93"/>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93"/>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93"/>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93"/>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93"/>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93"/>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93"/>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93"/>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93"/>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93"/>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93"/>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93"/>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93"/>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93"/>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93"/>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93"/>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93"/>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93"/>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93"/>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93"/>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93"/>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93"/>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93"/>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93"/>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93"/>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93"/>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93"/>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93"/>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93"/>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93"/>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93"/>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93"/>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93"/>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93"/>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93"/>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93"/>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93"/>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93"/>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93"/>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93"/>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93"/>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93"/>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93"/>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93"/>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93"/>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93"/>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93"/>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93"/>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93"/>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93"/>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93"/>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93"/>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93"/>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93"/>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93"/>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93"/>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93"/>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45" name="Google Shape;2945;p93"/>
          <p:cNvGrpSpPr/>
          <p:nvPr/>
        </p:nvGrpSpPr>
        <p:grpSpPr>
          <a:xfrm>
            <a:off x="6681268" y="3584496"/>
            <a:ext cx="560636" cy="516497"/>
            <a:chOff x="6652051" y="3714143"/>
            <a:chExt cx="560636" cy="516497"/>
          </a:xfrm>
        </p:grpSpPr>
        <p:grpSp>
          <p:nvGrpSpPr>
            <p:cNvPr id="2946" name="Google Shape;2946;p93"/>
            <p:cNvGrpSpPr/>
            <p:nvPr/>
          </p:nvGrpSpPr>
          <p:grpSpPr>
            <a:xfrm>
              <a:off x="6669657" y="3716715"/>
              <a:ext cx="466768" cy="464314"/>
              <a:chOff x="3139766" y="765669"/>
              <a:chExt cx="886380" cy="881888"/>
            </a:xfrm>
          </p:grpSpPr>
          <p:grpSp>
            <p:nvGrpSpPr>
              <p:cNvPr id="2947" name="Google Shape;2947;p93"/>
              <p:cNvGrpSpPr/>
              <p:nvPr/>
            </p:nvGrpSpPr>
            <p:grpSpPr>
              <a:xfrm>
                <a:off x="3139766" y="765669"/>
                <a:ext cx="886380" cy="881888"/>
                <a:chOff x="3139766" y="765669"/>
                <a:chExt cx="886380" cy="881888"/>
              </a:xfrm>
            </p:grpSpPr>
            <p:sp>
              <p:nvSpPr>
                <p:cNvPr id="2948" name="Google Shape;2948;p93"/>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93"/>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93"/>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93"/>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93"/>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93"/>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93"/>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93"/>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93"/>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57" name="Google Shape;2957;p93"/>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93"/>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93"/>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93"/>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61" name="Google Shape;2961;p93"/>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2" name="Google Shape;2962;p93"/>
          <p:cNvGrpSpPr/>
          <p:nvPr/>
        </p:nvGrpSpPr>
        <p:grpSpPr>
          <a:xfrm>
            <a:off x="7679978" y="3065079"/>
            <a:ext cx="104231" cy="320340"/>
            <a:chOff x="7564426" y="3224343"/>
            <a:chExt cx="119985" cy="368801"/>
          </a:xfrm>
        </p:grpSpPr>
        <p:sp>
          <p:nvSpPr>
            <p:cNvPr id="2963" name="Google Shape;2963;p93"/>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93"/>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5" name="Google Shape;2965;p93"/>
          <p:cNvGrpSpPr/>
          <p:nvPr/>
        </p:nvGrpSpPr>
        <p:grpSpPr>
          <a:xfrm>
            <a:off x="7379466" y="3059180"/>
            <a:ext cx="189489" cy="332132"/>
            <a:chOff x="8370831" y="3202002"/>
            <a:chExt cx="218129" cy="382376"/>
          </a:xfrm>
        </p:grpSpPr>
        <p:sp>
          <p:nvSpPr>
            <p:cNvPr id="2966" name="Google Shape;2966;p93"/>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93"/>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8" name="Google Shape;2968;p93"/>
          <p:cNvGrpSpPr/>
          <p:nvPr/>
        </p:nvGrpSpPr>
        <p:grpSpPr>
          <a:xfrm>
            <a:off x="8102855" y="3470312"/>
            <a:ext cx="309429" cy="267000"/>
            <a:chOff x="6742064" y="3750480"/>
            <a:chExt cx="399315" cy="344560"/>
          </a:xfrm>
        </p:grpSpPr>
        <p:sp>
          <p:nvSpPr>
            <p:cNvPr id="2969" name="Google Shape;2969;p93"/>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93"/>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71" name="Google Shape;2971;p93"/>
          <p:cNvGrpSpPr/>
          <p:nvPr/>
        </p:nvGrpSpPr>
        <p:grpSpPr>
          <a:xfrm>
            <a:off x="7641874" y="3821360"/>
            <a:ext cx="180437" cy="281608"/>
            <a:chOff x="7248525" y="3739696"/>
            <a:chExt cx="230531" cy="359790"/>
          </a:xfrm>
        </p:grpSpPr>
        <p:sp>
          <p:nvSpPr>
            <p:cNvPr id="2972" name="Google Shape;2972;p93"/>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93"/>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74" name="Google Shape;2974;p93"/>
          <p:cNvGrpSpPr/>
          <p:nvPr/>
        </p:nvGrpSpPr>
        <p:grpSpPr>
          <a:xfrm>
            <a:off x="7887794" y="3464584"/>
            <a:ext cx="162896" cy="278710"/>
            <a:chOff x="7601242" y="3729267"/>
            <a:chExt cx="222566" cy="380803"/>
          </a:xfrm>
        </p:grpSpPr>
        <p:sp>
          <p:nvSpPr>
            <p:cNvPr id="2975" name="Google Shape;2975;p93"/>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93"/>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77" name="Google Shape;2977;p93"/>
          <p:cNvSpPr/>
          <p:nvPr/>
        </p:nvSpPr>
        <p:spPr>
          <a:xfrm>
            <a:off x="7853820" y="3076940"/>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78" name="Google Shape;2978;p93"/>
          <p:cNvGrpSpPr/>
          <p:nvPr/>
        </p:nvGrpSpPr>
        <p:grpSpPr>
          <a:xfrm>
            <a:off x="7377439" y="3465724"/>
            <a:ext cx="193543" cy="275990"/>
            <a:chOff x="8304647" y="3738687"/>
            <a:chExt cx="225076" cy="320956"/>
          </a:xfrm>
        </p:grpSpPr>
        <p:sp>
          <p:nvSpPr>
            <p:cNvPr id="2979" name="Google Shape;2979;p93"/>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93"/>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93"/>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82" name="Google Shape;2982;p93"/>
          <p:cNvGrpSpPr/>
          <p:nvPr/>
        </p:nvGrpSpPr>
        <p:grpSpPr>
          <a:xfrm>
            <a:off x="7649932" y="3465724"/>
            <a:ext cx="178492" cy="275990"/>
            <a:chOff x="8615101" y="3738687"/>
            <a:chExt cx="207573" cy="320956"/>
          </a:xfrm>
        </p:grpSpPr>
        <p:sp>
          <p:nvSpPr>
            <p:cNvPr id="2983" name="Google Shape;2983;p93"/>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93"/>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93"/>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86" name="Google Shape;2986;p93"/>
          <p:cNvSpPr/>
          <p:nvPr/>
        </p:nvSpPr>
        <p:spPr>
          <a:xfrm>
            <a:off x="8146371" y="3055607"/>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87" name="Google Shape;2987;p93"/>
          <p:cNvGrpSpPr/>
          <p:nvPr/>
        </p:nvGrpSpPr>
        <p:grpSpPr>
          <a:xfrm>
            <a:off x="7875463" y="3868385"/>
            <a:ext cx="187557" cy="187557"/>
            <a:chOff x="8565775" y="671075"/>
            <a:chExt cx="441000" cy="441000"/>
          </a:xfrm>
        </p:grpSpPr>
        <p:sp>
          <p:nvSpPr>
            <p:cNvPr id="2988" name="Google Shape;2988;p93"/>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93"/>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90" name="Google Shape;2990;p93"/>
          <p:cNvSpPr/>
          <p:nvPr/>
        </p:nvSpPr>
        <p:spPr>
          <a:xfrm>
            <a:off x="8160729" y="3864305"/>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93"/>
          <p:cNvSpPr/>
          <p:nvPr/>
        </p:nvSpPr>
        <p:spPr>
          <a:xfrm flipH="1">
            <a:off x="7384916" y="3830761"/>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92" name="Google Shape;2992;p93"/>
          <p:cNvGrpSpPr/>
          <p:nvPr/>
        </p:nvGrpSpPr>
        <p:grpSpPr>
          <a:xfrm>
            <a:off x="6029935" y="2940910"/>
            <a:ext cx="587865" cy="517731"/>
            <a:chOff x="6000718" y="3070557"/>
            <a:chExt cx="587865" cy="517731"/>
          </a:xfrm>
        </p:grpSpPr>
        <p:sp>
          <p:nvSpPr>
            <p:cNvPr id="2993" name="Google Shape;2993;p93"/>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93"/>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93"/>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93"/>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93"/>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93"/>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93"/>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93"/>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93"/>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93"/>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03" name="Google Shape;3003;p93"/>
          <p:cNvGrpSpPr/>
          <p:nvPr/>
        </p:nvGrpSpPr>
        <p:grpSpPr>
          <a:xfrm>
            <a:off x="6044740" y="3584570"/>
            <a:ext cx="557665" cy="516387"/>
            <a:chOff x="6015523" y="3714217"/>
            <a:chExt cx="557665" cy="516387"/>
          </a:xfrm>
        </p:grpSpPr>
        <p:grpSp>
          <p:nvGrpSpPr>
            <p:cNvPr id="3004" name="Google Shape;3004;p93"/>
            <p:cNvGrpSpPr/>
            <p:nvPr/>
          </p:nvGrpSpPr>
          <p:grpSpPr>
            <a:xfrm>
              <a:off x="6036094" y="3716980"/>
              <a:ext cx="529822" cy="510480"/>
              <a:chOff x="3148311" y="-545634"/>
              <a:chExt cx="1006118" cy="969572"/>
            </a:xfrm>
          </p:grpSpPr>
          <p:sp>
            <p:nvSpPr>
              <p:cNvPr id="3005" name="Google Shape;3005;p93"/>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93"/>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93"/>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93"/>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93"/>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93"/>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93"/>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93"/>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93"/>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93"/>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15" name="Google Shape;3015;p93"/>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16" name="Google Shape;3016;p93"/>
          <p:cNvGrpSpPr/>
          <p:nvPr/>
        </p:nvGrpSpPr>
        <p:grpSpPr>
          <a:xfrm>
            <a:off x="6673522" y="2943981"/>
            <a:ext cx="576302" cy="511871"/>
            <a:chOff x="6644304" y="3073628"/>
            <a:chExt cx="576302" cy="511871"/>
          </a:xfrm>
        </p:grpSpPr>
        <p:grpSp>
          <p:nvGrpSpPr>
            <p:cNvPr id="3017" name="Google Shape;3017;p93"/>
            <p:cNvGrpSpPr/>
            <p:nvPr/>
          </p:nvGrpSpPr>
          <p:grpSpPr>
            <a:xfrm>
              <a:off x="6712169" y="3073651"/>
              <a:ext cx="481611" cy="506713"/>
              <a:chOff x="1833536" y="-546641"/>
              <a:chExt cx="914567" cy="962419"/>
            </a:xfrm>
          </p:grpSpPr>
          <p:grpSp>
            <p:nvGrpSpPr>
              <p:cNvPr id="3018" name="Google Shape;3018;p93"/>
              <p:cNvGrpSpPr/>
              <p:nvPr/>
            </p:nvGrpSpPr>
            <p:grpSpPr>
              <a:xfrm>
                <a:off x="1833536" y="-524249"/>
                <a:ext cx="914567" cy="940027"/>
                <a:chOff x="1833536" y="-524249"/>
                <a:chExt cx="914567" cy="940027"/>
              </a:xfrm>
            </p:grpSpPr>
            <p:sp>
              <p:nvSpPr>
                <p:cNvPr id="3019" name="Google Shape;3019;p93"/>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93"/>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93"/>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93"/>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93"/>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24" name="Google Shape;3024;p93"/>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93"/>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93"/>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93"/>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28" name="Google Shape;3028;p93"/>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29" name="Google Shape;3029;p93"/>
          <p:cNvGrpSpPr/>
          <p:nvPr/>
        </p:nvGrpSpPr>
        <p:grpSpPr>
          <a:xfrm>
            <a:off x="5938558" y="1033351"/>
            <a:ext cx="2435960" cy="1297725"/>
            <a:chOff x="233350" y="949250"/>
            <a:chExt cx="7137300" cy="3802300"/>
          </a:xfrm>
        </p:grpSpPr>
        <p:sp>
          <p:nvSpPr>
            <p:cNvPr id="3030" name="Google Shape;3030;p93"/>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93"/>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93"/>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93"/>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93"/>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93"/>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93"/>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93"/>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93"/>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93"/>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93"/>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93"/>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93"/>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93"/>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93"/>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93"/>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93"/>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93"/>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93"/>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93"/>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93"/>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93"/>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93"/>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93"/>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93"/>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93"/>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93"/>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93"/>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93"/>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93"/>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93"/>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93"/>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93"/>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93"/>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93"/>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93"/>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93"/>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93"/>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93"/>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93"/>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93"/>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93"/>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93"/>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93"/>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93"/>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93"/>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93"/>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93"/>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93"/>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93"/>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93"/>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81" name="Google Shape;3081;p93"/>
          <p:cNvGrpSpPr/>
          <p:nvPr/>
        </p:nvGrpSpPr>
        <p:grpSpPr>
          <a:xfrm>
            <a:off x="731715" y="995041"/>
            <a:ext cx="2665073" cy="1317140"/>
            <a:chOff x="793334" y="1192826"/>
            <a:chExt cx="2665073" cy="1317140"/>
          </a:xfrm>
        </p:grpSpPr>
        <p:sp>
          <p:nvSpPr>
            <p:cNvPr id="3082" name="Google Shape;3082;p93"/>
            <p:cNvSpPr/>
            <p:nvPr/>
          </p:nvSpPr>
          <p:spPr>
            <a:xfrm>
              <a:off x="2759899" y="2034536"/>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93"/>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93"/>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93"/>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93"/>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93"/>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93"/>
            <p:cNvSpPr/>
            <p:nvPr/>
          </p:nvSpPr>
          <p:spPr>
            <a:xfrm>
              <a:off x="1460410" y="1905428"/>
              <a:ext cx="14" cy="14"/>
            </a:xfrm>
            <a:custGeom>
              <a:rect b="b" l="l" r="r" t="t"/>
              <a:pathLst>
                <a:path extrusionOk="0" h="1" w="1">
                  <a:moveTo>
                    <a:pt x="0"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93"/>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93"/>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93"/>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93"/>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93"/>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93"/>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93"/>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93"/>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93"/>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93"/>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93"/>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93"/>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93"/>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93"/>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93"/>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93"/>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93"/>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93"/>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93"/>
            <p:cNvSpPr/>
            <p:nvPr/>
          </p:nvSpPr>
          <p:spPr>
            <a:xfrm>
              <a:off x="1309917" y="1312268"/>
              <a:ext cx="14" cy="14"/>
            </a:xfrm>
            <a:custGeom>
              <a:rect b="b" l="l" r="r" t="t"/>
              <a:pathLst>
                <a:path extrusionOk="0" h="1" w="1">
                  <a:moveTo>
                    <a:pt x="1"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93"/>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93"/>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93"/>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93"/>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93"/>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93"/>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93"/>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93"/>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93"/>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93"/>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93"/>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93"/>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93"/>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93"/>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93"/>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93"/>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93"/>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93"/>
            <p:cNvSpPr/>
            <p:nvPr/>
          </p:nvSpPr>
          <p:spPr>
            <a:xfrm>
              <a:off x="2229209" y="2179503"/>
              <a:ext cx="54" cy="109"/>
            </a:xfrm>
            <a:custGeom>
              <a:rect b="b" l="l" r="r" t="t"/>
              <a:pathLst>
                <a:path extrusionOk="0" h="8" w="4">
                  <a:moveTo>
                    <a:pt x="4"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93"/>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93"/>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93"/>
            <p:cNvSpPr/>
            <p:nvPr/>
          </p:nvSpPr>
          <p:spPr>
            <a:xfrm>
              <a:off x="2233106" y="2183400"/>
              <a:ext cx="109" cy="68"/>
            </a:xfrm>
            <a:custGeom>
              <a:rect b="b" l="l" r="r" t="t"/>
              <a:pathLst>
                <a:path extrusionOk="0" h="5" w="8">
                  <a:moveTo>
                    <a:pt x="7"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93"/>
            <p:cNvSpPr/>
            <p:nvPr/>
          </p:nvSpPr>
          <p:spPr>
            <a:xfrm>
              <a:off x="2257871" y="2210406"/>
              <a:ext cx="0" cy="149"/>
            </a:xfrm>
            <a:custGeom>
              <a:rect b="b" l="l" r="r" t="t"/>
              <a:pathLst>
                <a:path extrusionOk="0" h="11" w="0">
                  <a:moveTo>
                    <a:pt x="0" y="11"/>
                  </a:moveTo>
                  <a:lnTo>
                    <a:pt x="0" y="11"/>
                  </a:lnTo>
                  <a:lnTo>
                    <a:pt x="0" y="4"/>
                  </a:lnTo>
                  <a:cubicBezTo>
                    <a:pt x="0" y="0"/>
                    <a:pt x="0" y="7"/>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93"/>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93"/>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93"/>
            <p:cNvSpPr/>
            <p:nvPr/>
          </p:nvSpPr>
          <p:spPr>
            <a:xfrm>
              <a:off x="2229915" y="2180508"/>
              <a:ext cx="163" cy="149"/>
            </a:xfrm>
            <a:custGeom>
              <a:rect b="b" l="l" r="r" t="t"/>
              <a:pathLst>
                <a:path extrusionOk="0" h="11" w="12">
                  <a:moveTo>
                    <a:pt x="11"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93"/>
            <p:cNvSpPr/>
            <p:nvPr/>
          </p:nvSpPr>
          <p:spPr>
            <a:xfrm>
              <a:off x="2230200" y="2180834"/>
              <a:ext cx="163" cy="163"/>
            </a:xfrm>
            <a:custGeom>
              <a:rect b="b" l="l" r="r" t="t"/>
              <a:pathLst>
                <a:path extrusionOk="0" h="12" w="12">
                  <a:moveTo>
                    <a:pt x="1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93"/>
            <p:cNvSpPr/>
            <p:nvPr/>
          </p:nvSpPr>
          <p:spPr>
            <a:xfrm>
              <a:off x="2229399" y="2179843"/>
              <a:ext cx="149" cy="149"/>
            </a:xfrm>
            <a:custGeom>
              <a:rect b="b" l="l" r="r" t="t"/>
              <a:pathLst>
                <a:path extrusionOk="0" h="11" w="11">
                  <a:moveTo>
                    <a:pt x="11"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93"/>
            <p:cNvSpPr/>
            <p:nvPr/>
          </p:nvSpPr>
          <p:spPr>
            <a:xfrm>
              <a:off x="2229684" y="2180169"/>
              <a:ext cx="109" cy="163"/>
            </a:xfrm>
            <a:custGeom>
              <a:rect b="b" l="l" r="r" t="t"/>
              <a:pathLst>
                <a:path extrusionOk="0" h="12" w="8">
                  <a:moveTo>
                    <a:pt x="7"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93"/>
            <p:cNvSpPr/>
            <p:nvPr/>
          </p:nvSpPr>
          <p:spPr>
            <a:xfrm>
              <a:off x="2230485" y="2181173"/>
              <a:ext cx="163" cy="204"/>
            </a:xfrm>
            <a:custGeom>
              <a:rect b="b" l="l" r="r" t="t"/>
              <a:pathLst>
                <a:path extrusionOk="0" h="15" w="12">
                  <a:moveTo>
                    <a:pt x="11"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93"/>
            <p:cNvSpPr/>
            <p:nvPr/>
          </p:nvSpPr>
          <p:spPr>
            <a:xfrm>
              <a:off x="2232156" y="2182830"/>
              <a:ext cx="149" cy="109"/>
            </a:xfrm>
            <a:custGeom>
              <a:rect b="b" l="l" r="r" t="t"/>
              <a:pathLst>
                <a:path extrusionOk="0" h="8" w="11">
                  <a:moveTo>
                    <a:pt x="11"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93"/>
            <p:cNvSpPr/>
            <p:nvPr/>
          </p:nvSpPr>
          <p:spPr>
            <a:xfrm>
              <a:off x="2231870" y="2182545"/>
              <a:ext cx="109" cy="163"/>
            </a:xfrm>
            <a:custGeom>
              <a:rect b="b" l="l" r="r" t="t"/>
              <a:pathLst>
                <a:path extrusionOk="0" h="12" w="8">
                  <a:moveTo>
                    <a:pt x="7"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93"/>
            <p:cNvSpPr/>
            <p:nvPr/>
          </p:nvSpPr>
          <p:spPr>
            <a:xfrm>
              <a:off x="2232821" y="2183264"/>
              <a:ext cx="109" cy="54"/>
            </a:xfrm>
            <a:custGeom>
              <a:rect b="b" l="l" r="r" t="t"/>
              <a:pathLst>
                <a:path extrusionOk="0" h="4" w="8">
                  <a:moveTo>
                    <a:pt x="7"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93"/>
            <p:cNvSpPr/>
            <p:nvPr/>
          </p:nvSpPr>
          <p:spPr>
            <a:xfrm>
              <a:off x="2231205" y="2181974"/>
              <a:ext cx="149" cy="109"/>
            </a:xfrm>
            <a:custGeom>
              <a:rect b="b" l="l" r="r" t="t"/>
              <a:pathLst>
                <a:path extrusionOk="0" h="8" w="11">
                  <a:moveTo>
                    <a:pt x="11"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93"/>
            <p:cNvSpPr/>
            <p:nvPr/>
          </p:nvSpPr>
          <p:spPr>
            <a:xfrm>
              <a:off x="2231531" y="2182259"/>
              <a:ext cx="163" cy="163"/>
            </a:xfrm>
            <a:custGeom>
              <a:rect b="b" l="l" r="r" t="t"/>
              <a:pathLst>
                <a:path extrusionOk="0" h="12" w="12">
                  <a:moveTo>
                    <a:pt x="1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93"/>
            <p:cNvSpPr/>
            <p:nvPr/>
          </p:nvSpPr>
          <p:spPr>
            <a:xfrm>
              <a:off x="2230771" y="2181553"/>
              <a:ext cx="163" cy="109"/>
            </a:xfrm>
            <a:custGeom>
              <a:rect b="b" l="l" r="r" t="t"/>
              <a:pathLst>
                <a:path extrusionOk="0" h="8" w="12">
                  <a:moveTo>
                    <a:pt x="1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93"/>
            <p:cNvSpPr/>
            <p:nvPr/>
          </p:nvSpPr>
          <p:spPr>
            <a:xfrm>
              <a:off x="2232481" y="2183074"/>
              <a:ext cx="163" cy="54"/>
            </a:xfrm>
            <a:custGeom>
              <a:rect b="b" l="l" r="r" t="t"/>
              <a:pathLst>
                <a:path extrusionOk="0" h="4" w="12">
                  <a:moveTo>
                    <a:pt x="1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93"/>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93"/>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93"/>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93"/>
            <p:cNvSpPr/>
            <p:nvPr/>
          </p:nvSpPr>
          <p:spPr>
            <a:xfrm>
              <a:off x="2185707" y="2266820"/>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93"/>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93"/>
            <p:cNvSpPr/>
            <p:nvPr/>
          </p:nvSpPr>
          <p:spPr>
            <a:xfrm>
              <a:off x="2182435" y="2266725"/>
              <a:ext cx="149" cy="14"/>
            </a:xfrm>
            <a:custGeom>
              <a:rect b="b" l="l" r="r" t="t"/>
              <a:pathLst>
                <a:path extrusionOk="0" h="1" w="11">
                  <a:moveTo>
                    <a:pt x="0"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93"/>
            <p:cNvSpPr/>
            <p:nvPr/>
          </p:nvSpPr>
          <p:spPr>
            <a:xfrm>
              <a:off x="2184336" y="2266820"/>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93"/>
            <p:cNvSpPr/>
            <p:nvPr/>
          </p:nvSpPr>
          <p:spPr>
            <a:xfrm>
              <a:off x="2186236" y="2266779"/>
              <a:ext cx="149" cy="14"/>
            </a:xfrm>
            <a:custGeom>
              <a:rect b="b" l="l" r="r" t="t"/>
              <a:pathLst>
                <a:path extrusionOk="0" h="1" w="11">
                  <a:moveTo>
                    <a:pt x="0"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93"/>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93"/>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93"/>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93"/>
            <p:cNvSpPr/>
            <p:nvPr/>
          </p:nvSpPr>
          <p:spPr>
            <a:xfrm>
              <a:off x="2188178" y="2266019"/>
              <a:ext cx="109" cy="10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93"/>
            <p:cNvSpPr/>
            <p:nvPr/>
          </p:nvSpPr>
          <p:spPr>
            <a:xfrm>
              <a:off x="2187893" y="2266250"/>
              <a:ext cx="109" cy="68"/>
            </a:xfrm>
            <a:custGeom>
              <a:rect b="b" l="l" r="r" t="t"/>
              <a:pathLst>
                <a:path extrusionOk="0" h="5" w="8">
                  <a:moveTo>
                    <a:pt x="1" y="4"/>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93"/>
            <p:cNvSpPr/>
            <p:nvPr/>
          </p:nvSpPr>
          <p:spPr>
            <a:xfrm>
              <a:off x="2187608" y="2266440"/>
              <a:ext cx="109" cy="68"/>
            </a:xfrm>
            <a:custGeom>
              <a:rect b="b" l="l" r="r" t="t"/>
              <a:pathLst>
                <a:path extrusionOk="0" h="5" w="8">
                  <a:moveTo>
                    <a:pt x="1" y="4"/>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93"/>
            <p:cNvSpPr/>
            <p:nvPr/>
          </p:nvSpPr>
          <p:spPr>
            <a:xfrm>
              <a:off x="2186712" y="2266725"/>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93"/>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93"/>
            <p:cNvSpPr/>
            <p:nvPr/>
          </p:nvSpPr>
          <p:spPr>
            <a:xfrm>
              <a:off x="2201728" y="225032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93"/>
            <p:cNvSpPr/>
            <p:nvPr/>
          </p:nvSpPr>
          <p:spPr>
            <a:xfrm>
              <a:off x="2193881" y="2234886"/>
              <a:ext cx="109" cy="54"/>
            </a:xfrm>
            <a:custGeom>
              <a:rect b="b" l="l" r="r" t="t"/>
              <a:pathLst>
                <a:path extrusionOk="0" h="4" w="8">
                  <a:moveTo>
                    <a:pt x="8"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93"/>
            <p:cNvSpPr/>
            <p:nvPr/>
          </p:nvSpPr>
          <p:spPr>
            <a:xfrm>
              <a:off x="2203113" y="2250419"/>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93"/>
            <p:cNvSpPr/>
            <p:nvPr/>
          </p:nvSpPr>
          <p:spPr>
            <a:xfrm>
              <a:off x="2195021" y="2235687"/>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93"/>
            <p:cNvSpPr/>
            <p:nvPr/>
          </p:nvSpPr>
          <p:spPr>
            <a:xfrm>
              <a:off x="2195211" y="2235931"/>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93"/>
            <p:cNvSpPr/>
            <p:nvPr/>
          </p:nvSpPr>
          <p:spPr>
            <a:xfrm>
              <a:off x="2200927" y="2250228"/>
              <a:ext cx="95" cy="14"/>
            </a:xfrm>
            <a:custGeom>
              <a:rect b="b" l="l" r="r" t="t"/>
              <a:pathLst>
                <a:path extrusionOk="0" h="1" w="7">
                  <a:moveTo>
                    <a:pt x="7"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93"/>
            <p:cNvSpPr/>
            <p:nvPr/>
          </p:nvSpPr>
          <p:spPr>
            <a:xfrm>
              <a:off x="2194600" y="2235361"/>
              <a:ext cx="54" cy="14"/>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93"/>
            <p:cNvSpPr/>
            <p:nvPr/>
          </p:nvSpPr>
          <p:spPr>
            <a:xfrm>
              <a:off x="2194315" y="2235117"/>
              <a:ext cx="54" cy="68"/>
            </a:xfrm>
            <a:custGeom>
              <a:rect b="b" l="l" r="r" t="t"/>
              <a:pathLst>
                <a:path extrusionOk="0" h="5" w="4">
                  <a:moveTo>
                    <a:pt x="4"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93"/>
            <p:cNvSpPr/>
            <p:nvPr/>
          </p:nvSpPr>
          <p:spPr>
            <a:xfrm>
              <a:off x="2203588" y="2250419"/>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93"/>
            <p:cNvSpPr/>
            <p:nvPr/>
          </p:nvSpPr>
          <p:spPr>
            <a:xfrm>
              <a:off x="2195116" y="2235836"/>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93"/>
            <p:cNvSpPr/>
            <p:nvPr/>
          </p:nvSpPr>
          <p:spPr>
            <a:xfrm>
              <a:off x="2194831" y="2235497"/>
              <a:ext cx="68" cy="68"/>
            </a:xfrm>
            <a:custGeom>
              <a:rect b="b" l="l" r="r" t="t"/>
              <a:pathLst>
                <a:path extrusionOk="0" h="5" w="5">
                  <a:moveTo>
                    <a:pt x="4"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93"/>
            <p:cNvSpPr/>
            <p:nvPr/>
          </p:nvSpPr>
          <p:spPr>
            <a:xfrm>
              <a:off x="2206005" y="2249468"/>
              <a:ext cx="109" cy="109"/>
            </a:xfrm>
            <a:custGeom>
              <a:rect b="b" l="l" r="r" t="t"/>
              <a:pathLst>
                <a:path extrusionOk="0" h="8" w="8">
                  <a:moveTo>
                    <a:pt x="8"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93"/>
            <p:cNvSpPr/>
            <p:nvPr/>
          </p:nvSpPr>
          <p:spPr>
            <a:xfrm>
              <a:off x="2205625" y="2249753"/>
              <a:ext cx="163" cy="109"/>
            </a:xfrm>
            <a:custGeom>
              <a:rect b="b" l="l" r="r" t="t"/>
              <a:pathLst>
                <a:path extrusionOk="0" h="8" w="12">
                  <a:moveTo>
                    <a:pt x="1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93"/>
            <p:cNvSpPr/>
            <p:nvPr/>
          </p:nvSpPr>
          <p:spPr>
            <a:xfrm>
              <a:off x="2258102" y="2213298"/>
              <a:ext cx="68" cy="68"/>
            </a:xfrm>
            <a:custGeom>
              <a:rect b="b" l="l" r="r" t="t"/>
              <a:pathLst>
                <a:path extrusionOk="0" h="5" w="5">
                  <a:moveTo>
                    <a:pt x="4"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93"/>
            <p:cNvSpPr/>
            <p:nvPr/>
          </p:nvSpPr>
          <p:spPr>
            <a:xfrm>
              <a:off x="2257722" y="2213732"/>
              <a:ext cx="109" cy="149"/>
            </a:xfrm>
            <a:custGeom>
              <a:rect b="b" l="l" r="r" t="t"/>
              <a:pathLst>
                <a:path extrusionOk="0" h="11" w="8">
                  <a:moveTo>
                    <a:pt x="8"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93"/>
            <p:cNvSpPr/>
            <p:nvPr/>
          </p:nvSpPr>
          <p:spPr>
            <a:xfrm>
              <a:off x="2257152" y="2214533"/>
              <a:ext cx="54" cy="109"/>
            </a:xfrm>
            <a:custGeom>
              <a:rect b="b" l="l" r="r" t="t"/>
              <a:pathLst>
                <a:path extrusionOk="0" h="8" w="4">
                  <a:moveTo>
                    <a:pt x="4"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93"/>
            <p:cNvSpPr/>
            <p:nvPr/>
          </p:nvSpPr>
          <p:spPr>
            <a:xfrm>
              <a:off x="2257437" y="2214153"/>
              <a:ext cx="109" cy="163"/>
            </a:xfrm>
            <a:custGeom>
              <a:rect b="b" l="l" r="r" t="t"/>
              <a:pathLst>
                <a:path extrusionOk="0" h="12" w="8">
                  <a:moveTo>
                    <a:pt x="8"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93"/>
            <p:cNvSpPr/>
            <p:nvPr/>
          </p:nvSpPr>
          <p:spPr>
            <a:xfrm>
              <a:off x="2258482" y="2212687"/>
              <a:ext cx="109" cy="149"/>
            </a:xfrm>
            <a:custGeom>
              <a:rect b="b" l="l" r="r" t="t"/>
              <a:pathLst>
                <a:path extrusionOk="0" h="11" w="8">
                  <a:moveTo>
                    <a:pt x="8"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93"/>
            <p:cNvSpPr/>
            <p:nvPr/>
          </p:nvSpPr>
          <p:spPr>
            <a:xfrm>
              <a:off x="2204865" y="2250133"/>
              <a:ext cx="163" cy="68"/>
            </a:xfrm>
            <a:custGeom>
              <a:rect b="b" l="l" r="r" t="t"/>
              <a:pathLst>
                <a:path extrusionOk="0" h="5" w="12">
                  <a:moveTo>
                    <a:pt x="1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93"/>
            <p:cNvSpPr/>
            <p:nvPr/>
          </p:nvSpPr>
          <p:spPr>
            <a:xfrm>
              <a:off x="2258822" y="2212211"/>
              <a:ext cx="109" cy="149"/>
            </a:xfrm>
            <a:custGeom>
              <a:rect b="b" l="l" r="r" t="t"/>
              <a:pathLst>
                <a:path extrusionOk="0" h="11" w="8">
                  <a:moveTo>
                    <a:pt x="7"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93"/>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93"/>
            <p:cNvSpPr/>
            <p:nvPr/>
          </p:nvSpPr>
          <p:spPr>
            <a:xfrm>
              <a:off x="2205245" y="2249943"/>
              <a:ext cx="163" cy="109"/>
            </a:xfrm>
            <a:custGeom>
              <a:rect b="b" l="l" r="r" t="t"/>
              <a:pathLst>
                <a:path extrusionOk="0" h="8" w="12">
                  <a:moveTo>
                    <a:pt x="1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93"/>
            <p:cNvSpPr/>
            <p:nvPr/>
          </p:nvSpPr>
          <p:spPr>
            <a:xfrm>
              <a:off x="2204485" y="2250283"/>
              <a:ext cx="109" cy="14"/>
            </a:xfrm>
            <a:custGeom>
              <a:rect b="b" l="l" r="r" t="t"/>
              <a:pathLst>
                <a:path extrusionOk="0" h="1" w="8">
                  <a:moveTo>
                    <a:pt x="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93"/>
            <p:cNvSpPr/>
            <p:nvPr/>
          </p:nvSpPr>
          <p:spPr>
            <a:xfrm>
              <a:off x="2278916" y="2252890"/>
              <a:ext cx="258" cy="163"/>
            </a:xfrm>
            <a:custGeom>
              <a:rect b="b" l="l" r="r" t="t"/>
              <a:pathLst>
                <a:path extrusionOk="0" h="12" w="19">
                  <a:moveTo>
                    <a:pt x="1" y="1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93"/>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93"/>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93"/>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93"/>
            <p:cNvSpPr/>
            <p:nvPr/>
          </p:nvSpPr>
          <p:spPr>
            <a:xfrm>
              <a:off x="2276445" y="2253609"/>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93"/>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93"/>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93"/>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93"/>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93"/>
            <p:cNvSpPr/>
            <p:nvPr/>
          </p:nvSpPr>
          <p:spPr>
            <a:xfrm>
              <a:off x="2276119" y="2239584"/>
              <a:ext cx="149" cy="14"/>
            </a:xfrm>
            <a:custGeom>
              <a:rect b="b" l="l" r="r" t="t"/>
              <a:pathLst>
                <a:path extrusionOk="0" h="1" w="11">
                  <a:moveTo>
                    <a:pt x="11"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93"/>
            <p:cNvSpPr/>
            <p:nvPr/>
          </p:nvSpPr>
          <p:spPr>
            <a:xfrm>
              <a:off x="2277111" y="2239869"/>
              <a:ext cx="109" cy="68"/>
            </a:xfrm>
            <a:custGeom>
              <a:rect b="b" l="l" r="r" t="t"/>
              <a:pathLst>
                <a:path extrusionOk="0" h="5" w="8">
                  <a:moveTo>
                    <a:pt x="8"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93"/>
            <p:cNvSpPr/>
            <p:nvPr/>
          </p:nvSpPr>
          <p:spPr>
            <a:xfrm>
              <a:off x="2276595" y="2239679"/>
              <a:ext cx="149" cy="68"/>
            </a:xfrm>
            <a:custGeom>
              <a:rect b="b" l="l" r="r" t="t"/>
              <a:pathLst>
                <a:path extrusionOk="0" h="5" w="11">
                  <a:moveTo>
                    <a:pt x="11"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93"/>
            <p:cNvSpPr/>
            <p:nvPr/>
          </p:nvSpPr>
          <p:spPr>
            <a:xfrm>
              <a:off x="2277735" y="2240154"/>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93"/>
            <p:cNvSpPr/>
            <p:nvPr/>
          </p:nvSpPr>
          <p:spPr>
            <a:xfrm>
              <a:off x="2278210" y="2240439"/>
              <a:ext cx="149" cy="109"/>
            </a:xfrm>
            <a:custGeom>
              <a:rect b="b" l="l" r="r" t="t"/>
              <a:pathLst>
                <a:path extrusionOk="0" h="8" w="11">
                  <a:moveTo>
                    <a:pt x="11"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93"/>
            <p:cNvSpPr/>
            <p:nvPr/>
          </p:nvSpPr>
          <p:spPr>
            <a:xfrm>
              <a:off x="2278726" y="2240779"/>
              <a:ext cx="163" cy="54"/>
            </a:xfrm>
            <a:custGeom>
              <a:rect b="b" l="l" r="r" t="t"/>
              <a:pathLst>
                <a:path extrusionOk="0" h="4" w="12">
                  <a:moveTo>
                    <a:pt x="1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93"/>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93"/>
            <p:cNvSpPr/>
            <p:nvPr/>
          </p:nvSpPr>
          <p:spPr>
            <a:xfrm>
              <a:off x="2277396" y="2253460"/>
              <a:ext cx="299" cy="68"/>
            </a:xfrm>
            <a:custGeom>
              <a:rect b="b" l="l" r="r" t="t"/>
              <a:pathLst>
                <a:path extrusionOk="0" h="5" w="22">
                  <a:moveTo>
                    <a:pt x="1" y="4"/>
                  </a:move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93"/>
            <p:cNvSpPr/>
            <p:nvPr/>
          </p:nvSpPr>
          <p:spPr>
            <a:xfrm>
              <a:off x="2276921" y="2253514"/>
              <a:ext cx="394" cy="54"/>
            </a:xfrm>
            <a:custGeom>
              <a:rect b="b" l="l" r="r" t="t"/>
              <a:pathLst>
                <a:path extrusionOk="0" h="4" w="29">
                  <a:moveTo>
                    <a:pt x="1" y="4"/>
                  </a:moveTo>
                  <a:lnTo>
                    <a:pt x="2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93"/>
            <p:cNvSpPr/>
            <p:nvPr/>
          </p:nvSpPr>
          <p:spPr>
            <a:xfrm>
              <a:off x="2277776" y="2253419"/>
              <a:ext cx="299" cy="54"/>
            </a:xfrm>
            <a:custGeom>
              <a:rect b="b" l="l" r="r" t="t"/>
              <a:pathLst>
                <a:path extrusionOk="0" h="4" w="22">
                  <a:moveTo>
                    <a:pt x="1" y="4"/>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93"/>
            <p:cNvSpPr/>
            <p:nvPr/>
          </p:nvSpPr>
          <p:spPr>
            <a:xfrm>
              <a:off x="2276595" y="2253609"/>
              <a:ext cx="299" cy="14"/>
            </a:xfrm>
            <a:custGeom>
              <a:rect b="b" l="l" r="r" t="t"/>
              <a:pathLst>
                <a:path extrusionOk="0" h="1" w="22">
                  <a:moveTo>
                    <a:pt x="0" y="0"/>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93"/>
            <p:cNvSpPr/>
            <p:nvPr/>
          </p:nvSpPr>
          <p:spPr>
            <a:xfrm>
              <a:off x="2275644" y="2253555"/>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93"/>
            <p:cNvSpPr/>
            <p:nvPr/>
          </p:nvSpPr>
          <p:spPr>
            <a:xfrm>
              <a:off x="2252019" y="2279556"/>
              <a:ext cx="149" cy="353"/>
            </a:xfrm>
            <a:custGeom>
              <a:rect b="b" l="l" r="r" t="t"/>
              <a:pathLst>
                <a:path extrusionOk="0" h="26" w="11">
                  <a:moveTo>
                    <a:pt x="11" y="1"/>
                  </a:moveTo>
                  <a:lnTo>
                    <a:pt x="0"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93"/>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93"/>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93"/>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93"/>
            <p:cNvSpPr/>
            <p:nvPr/>
          </p:nvSpPr>
          <p:spPr>
            <a:xfrm>
              <a:off x="2193595" y="2177277"/>
              <a:ext cx="353" cy="14"/>
            </a:xfrm>
            <a:custGeom>
              <a:rect b="b" l="l" r="r" t="t"/>
              <a:pathLst>
                <a:path extrusionOk="0" h="1" w="26">
                  <a:moveTo>
                    <a:pt x="2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93"/>
            <p:cNvSpPr/>
            <p:nvPr/>
          </p:nvSpPr>
          <p:spPr>
            <a:xfrm>
              <a:off x="2185897" y="2177697"/>
              <a:ext cx="394" cy="14"/>
            </a:xfrm>
            <a:custGeom>
              <a:rect b="b" l="l" r="r" t="t"/>
              <a:pathLst>
                <a:path extrusionOk="0" h="1" w="29">
                  <a:moveTo>
                    <a:pt x="29"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93"/>
            <p:cNvSpPr/>
            <p:nvPr/>
          </p:nvSpPr>
          <p:spPr>
            <a:xfrm>
              <a:off x="2200113" y="2177372"/>
              <a:ext cx="625" cy="109"/>
            </a:xfrm>
            <a:custGeom>
              <a:rect b="b" l="l" r="r" t="t"/>
              <a:pathLst>
                <a:path extrusionOk="0" h="8" w="46">
                  <a:moveTo>
                    <a:pt x="46"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93"/>
            <p:cNvSpPr/>
            <p:nvPr/>
          </p:nvSpPr>
          <p:spPr>
            <a:xfrm>
              <a:off x="2192889" y="2177317"/>
              <a:ext cx="394" cy="14"/>
            </a:xfrm>
            <a:custGeom>
              <a:rect b="b" l="l" r="r" t="t"/>
              <a:pathLst>
                <a:path extrusionOk="0" h="1" w="29">
                  <a:moveTo>
                    <a:pt x="2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93"/>
            <p:cNvSpPr/>
            <p:nvPr/>
          </p:nvSpPr>
          <p:spPr>
            <a:xfrm>
              <a:off x="2197492" y="2177277"/>
              <a:ext cx="774" cy="14"/>
            </a:xfrm>
            <a:custGeom>
              <a:rect b="b" l="l" r="r" t="t"/>
              <a:pathLst>
                <a:path extrusionOk="0" h="1" w="57">
                  <a:moveTo>
                    <a:pt x="57"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93"/>
            <p:cNvSpPr/>
            <p:nvPr/>
          </p:nvSpPr>
          <p:spPr>
            <a:xfrm>
              <a:off x="2198497" y="2177277"/>
              <a:ext cx="679" cy="54"/>
            </a:xfrm>
            <a:custGeom>
              <a:rect b="b" l="l" r="r" t="t"/>
              <a:pathLst>
                <a:path extrusionOk="0" h="4" w="50">
                  <a:moveTo>
                    <a:pt x="49"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93"/>
            <p:cNvSpPr/>
            <p:nvPr/>
          </p:nvSpPr>
          <p:spPr>
            <a:xfrm>
              <a:off x="2197261" y="217722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93"/>
            <p:cNvSpPr/>
            <p:nvPr/>
          </p:nvSpPr>
          <p:spPr>
            <a:xfrm>
              <a:off x="2195401" y="2177277"/>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93"/>
            <p:cNvSpPr/>
            <p:nvPr/>
          </p:nvSpPr>
          <p:spPr>
            <a:xfrm>
              <a:off x="2136421" y="2173421"/>
              <a:ext cx="679" cy="149"/>
            </a:xfrm>
            <a:custGeom>
              <a:rect b="b" l="l" r="r" t="t"/>
              <a:pathLst>
                <a:path extrusionOk="0" h="11" w="50">
                  <a:moveTo>
                    <a:pt x="0" y="11"/>
                  </a:moveTo>
                  <a:lnTo>
                    <a:pt x="4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93"/>
            <p:cNvSpPr/>
            <p:nvPr/>
          </p:nvSpPr>
          <p:spPr>
            <a:xfrm>
              <a:off x="2199257" y="2177317"/>
              <a:ext cx="679" cy="68"/>
            </a:xfrm>
            <a:custGeom>
              <a:rect b="b" l="l" r="r" t="t"/>
              <a:pathLst>
                <a:path extrusionOk="0" h="5" w="50">
                  <a:moveTo>
                    <a:pt x="49"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93"/>
            <p:cNvSpPr/>
            <p:nvPr/>
          </p:nvSpPr>
          <p:spPr>
            <a:xfrm>
              <a:off x="2187852" y="2177562"/>
              <a:ext cx="394" cy="14"/>
            </a:xfrm>
            <a:custGeom>
              <a:rect b="b" l="l" r="r" t="t"/>
              <a:pathLst>
                <a:path extrusionOk="0" h="1" w="29">
                  <a:moveTo>
                    <a:pt x="28"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93"/>
            <p:cNvSpPr/>
            <p:nvPr/>
          </p:nvSpPr>
          <p:spPr>
            <a:xfrm>
              <a:off x="2187323" y="2177602"/>
              <a:ext cx="299" cy="14"/>
            </a:xfrm>
            <a:custGeom>
              <a:rect b="b" l="l" r="r" t="t"/>
              <a:pathLst>
                <a:path extrusionOk="0" h="1" w="22">
                  <a:moveTo>
                    <a:pt x="22"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93"/>
            <p:cNvSpPr/>
            <p:nvPr/>
          </p:nvSpPr>
          <p:spPr>
            <a:xfrm>
              <a:off x="2186847" y="2177602"/>
              <a:ext cx="258" cy="14"/>
            </a:xfrm>
            <a:custGeom>
              <a:rect b="b" l="l" r="r" t="t"/>
              <a:pathLst>
                <a:path extrusionOk="0" h="1" w="19">
                  <a:moveTo>
                    <a:pt x="1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93"/>
            <p:cNvSpPr/>
            <p:nvPr/>
          </p:nvSpPr>
          <p:spPr>
            <a:xfrm>
              <a:off x="2200832" y="2177467"/>
              <a:ext cx="475" cy="109"/>
            </a:xfrm>
            <a:custGeom>
              <a:rect b="b" l="l" r="r" t="t"/>
              <a:pathLst>
                <a:path extrusionOk="0" h="8" w="35">
                  <a:moveTo>
                    <a:pt x="35"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93"/>
            <p:cNvSpPr/>
            <p:nvPr/>
          </p:nvSpPr>
          <p:spPr>
            <a:xfrm>
              <a:off x="2186372" y="2177657"/>
              <a:ext cx="353" cy="14"/>
            </a:xfrm>
            <a:custGeom>
              <a:rect b="b" l="l" r="r" t="t"/>
              <a:pathLst>
                <a:path extrusionOk="0" h="1" w="26">
                  <a:moveTo>
                    <a:pt x="2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93"/>
            <p:cNvSpPr/>
            <p:nvPr/>
          </p:nvSpPr>
          <p:spPr>
            <a:xfrm>
              <a:off x="2192075" y="2177317"/>
              <a:ext cx="489" cy="14"/>
            </a:xfrm>
            <a:custGeom>
              <a:rect b="b" l="l" r="r" t="t"/>
              <a:pathLst>
                <a:path extrusionOk="0" h="1" w="36">
                  <a:moveTo>
                    <a:pt x="36"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93"/>
            <p:cNvSpPr/>
            <p:nvPr/>
          </p:nvSpPr>
          <p:spPr>
            <a:xfrm>
              <a:off x="2191219" y="2177372"/>
              <a:ext cx="394" cy="14"/>
            </a:xfrm>
            <a:custGeom>
              <a:rect b="b" l="l" r="r" t="t"/>
              <a:pathLst>
                <a:path extrusionOk="0" h="1" w="29">
                  <a:moveTo>
                    <a:pt x="29"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93"/>
            <p:cNvSpPr/>
            <p:nvPr/>
          </p:nvSpPr>
          <p:spPr>
            <a:xfrm>
              <a:off x="2190513" y="2177412"/>
              <a:ext cx="394" cy="14"/>
            </a:xfrm>
            <a:custGeom>
              <a:rect b="b" l="l" r="r" t="t"/>
              <a:pathLst>
                <a:path extrusionOk="0" h="1" w="29">
                  <a:moveTo>
                    <a:pt x="2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93"/>
            <p:cNvSpPr/>
            <p:nvPr/>
          </p:nvSpPr>
          <p:spPr>
            <a:xfrm>
              <a:off x="2189223" y="2177467"/>
              <a:ext cx="353" cy="14"/>
            </a:xfrm>
            <a:custGeom>
              <a:rect b="b" l="l" r="r" t="t"/>
              <a:pathLst>
                <a:path extrusionOk="0" h="1" w="26">
                  <a:moveTo>
                    <a:pt x="2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93"/>
            <p:cNvSpPr/>
            <p:nvPr/>
          </p:nvSpPr>
          <p:spPr>
            <a:xfrm>
              <a:off x="2188558" y="2177507"/>
              <a:ext cx="394" cy="14"/>
            </a:xfrm>
            <a:custGeom>
              <a:rect b="b" l="l" r="r" t="t"/>
              <a:pathLst>
                <a:path extrusionOk="0" h="1" w="29">
                  <a:moveTo>
                    <a:pt x="29"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93"/>
            <p:cNvSpPr/>
            <p:nvPr/>
          </p:nvSpPr>
          <p:spPr>
            <a:xfrm>
              <a:off x="2189889" y="2177412"/>
              <a:ext cx="394" cy="14"/>
            </a:xfrm>
            <a:custGeom>
              <a:rect b="b" l="l" r="r" t="t"/>
              <a:pathLst>
                <a:path extrusionOk="0" h="1" w="29">
                  <a:moveTo>
                    <a:pt x="29"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93"/>
            <p:cNvSpPr/>
            <p:nvPr/>
          </p:nvSpPr>
          <p:spPr>
            <a:xfrm>
              <a:off x="2194695" y="217727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93"/>
            <p:cNvSpPr/>
            <p:nvPr/>
          </p:nvSpPr>
          <p:spPr>
            <a:xfrm>
              <a:off x="2195971" y="217722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93"/>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93"/>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93"/>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93"/>
            <p:cNvSpPr/>
            <p:nvPr/>
          </p:nvSpPr>
          <p:spPr>
            <a:xfrm>
              <a:off x="2229915" y="2176991"/>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93"/>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93"/>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93"/>
            <p:cNvSpPr/>
            <p:nvPr/>
          </p:nvSpPr>
          <p:spPr>
            <a:xfrm>
              <a:off x="2229494" y="2175892"/>
              <a:ext cx="95" cy="109"/>
            </a:xfrm>
            <a:custGeom>
              <a:rect b="b" l="l" r="r" t="t"/>
              <a:pathLst>
                <a:path extrusionOk="0" h="8" w="7">
                  <a:moveTo>
                    <a:pt x="0" y="1"/>
                  </a:moveTo>
                  <a:lnTo>
                    <a:pt x="7"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93"/>
            <p:cNvSpPr/>
            <p:nvPr/>
          </p:nvSpPr>
          <p:spPr>
            <a:xfrm>
              <a:off x="2228965" y="2175566"/>
              <a:ext cx="244" cy="54"/>
            </a:xfrm>
            <a:custGeom>
              <a:rect b="b" l="l" r="r" t="t"/>
              <a:pathLst>
                <a:path extrusionOk="0" h="4" w="18">
                  <a:moveTo>
                    <a:pt x="18"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93"/>
            <p:cNvSpPr/>
            <p:nvPr/>
          </p:nvSpPr>
          <p:spPr>
            <a:xfrm>
              <a:off x="2230010" y="2177181"/>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93"/>
            <p:cNvSpPr/>
            <p:nvPr/>
          </p:nvSpPr>
          <p:spPr>
            <a:xfrm>
              <a:off x="2229915" y="2176896"/>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93"/>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93"/>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93"/>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93"/>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93"/>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93"/>
            <p:cNvSpPr/>
            <p:nvPr/>
          </p:nvSpPr>
          <p:spPr>
            <a:xfrm>
              <a:off x="2231056" y="2177127"/>
              <a:ext cx="638" cy="109"/>
            </a:xfrm>
            <a:custGeom>
              <a:rect b="b" l="l" r="r" t="t"/>
              <a:pathLst>
                <a:path extrusionOk="0" h="8" w="47">
                  <a:moveTo>
                    <a:pt x="1" y="8"/>
                  </a:moveTo>
                  <a:lnTo>
                    <a:pt x="46"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93"/>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93"/>
            <p:cNvSpPr/>
            <p:nvPr/>
          </p:nvSpPr>
          <p:spPr>
            <a:xfrm>
              <a:off x="2232536" y="2177032"/>
              <a:ext cx="489" cy="14"/>
            </a:xfrm>
            <a:custGeom>
              <a:rect b="b" l="l" r="r" t="t"/>
              <a:pathLst>
                <a:path extrusionOk="0" h="1" w="36">
                  <a:moveTo>
                    <a:pt x="0" y="1"/>
                  </a:moveTo>
                  <a:lnTo>
                    <a:pt x="3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93"/>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93"/>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93"/>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93"/>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93"/>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93"/>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93"/>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93"/>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93"/>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93"/>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93"/>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93"/>
            <p:cNvSpPr/>
            <p:nvPr/>
          </p:nvSpPr>
          <p:spPr>
            <a:xfrm>
              <a:off x="2034182" y="1771051"/>
              <a:ext cx="109" cy="163"/>
            </a:xfrm>
            <a:custGeom>
              <a:rect b="b" l="l" r="r" t="t"/>
              <a:pathLst>
                <a:path extrusionOk="0" h="12" w="8">
                  <a:moveTo>
                    <a:pt x="0" y="1"/>
                  </a:moveTo>
                  <a:lnTo>
                    <a:pt x="7"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93"/>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93"/>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93"/>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93"/>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93"/>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93"/>
            <p:cNvSpPr/>
            <p:nvPr/>
          </p:nvSpPr>
          <p:spPr>
            <a:xfrm>
              <a:off x="2110039" y="1759836"/>
              <a:ext cx="14" cy="448"/>
            </a:xfrm>
            <a:custGeom>
              <a:rect b="b" l="l" r="r" t="t"/>
              <a:pathLst>
                <a:path extrusionOk="0" h="33" w="1">
                  <a:moveTo>
                    <a:pt x="0" y="1"/>
                  </a:moveTo>
                  <a:lnTo>
                    <a:pt x="0"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93"/>
            <p:cNvSpPr/>
            <p:nvPr/>
          </p:nvSpPr>
          <p:spPr>
            <a:xfrm>
              <a:off x="2110039" y="1762878"/>
              <a:ext cx="14" cy="299"/>
            </a:xfrm>
            <a:custGeom>
              <a:rect b="b" l="l" r="r" t="t"/>
              <a:pathLst>
                <a:path extrusionOk="0" h="22" w="1">
                  <a:moveTo>
                    <a:pt x="0" y="1"/>
                  </a:moveTo>
                  <a:lnTo>
                    <a:pt x="0"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93"/>
            <p:cNvSpPr/>
            <p:nvPr/>
          </p:nvSpPr>
          <p:spPr>
            <a:xfrm>
              <a:off x="2119218" y="1809706"/>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93"/>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93"/>
            <p:cNvSpPr/>
            <p:nvPr/>
          </p:nvSpPr>
          <p:spPr>
            <a:xfrm>
              <a:off x="2119028" y="1808987"/>
              <a:ext cx="14" cy="163"/>
            </a:xfrm>
            <a:custGeom>
              <a:rect b="b" l="l" r="r" t="t"/>
              <a:pathLst>
                <a:path extrusionOk="0" h="12" w="1">
                  <a:moveTo>
                    <a:pt x="0"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93"/>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93"/>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93"/>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93"/>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93"/>
            <p:cNvSpPr/>
            <p:nvPr/>
          </p:nvSpPr>
          <p:spPr>
            <a:xfrm>
              <a:off x="2109985" y="1761452"/>
              <a:ext cx="14" cy="394"/>
            </a:xfrm>
            <a:custGeom>
              <a:rect b="b" l="l" r="r" t="t"/>
              <a:pathLst>
                <a:path extrusionOk="0" h="29" w="1">
                  <a:moveTo>
                    <a:pt x="1" y="29"/>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93"/>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93"/>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93"/>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93"/>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93"/>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93"/>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93"/>
            <p:cNvSpPr/>
            <p:nvPr/>
          </p:nvSpPr>
          <p:spPr>
            <a:xfrm>
              <a:off x="2135375" y="1790168"/>
              <a:ext cx="14" cy="109"/>
            </a:xfrm>
            <a:custGeom>
              <a:rect b="b" l="l" r="r" t="t"/>
              <a:pathLst>
                <a:path extrusionOk="0" h="8" w="1">
                  <a:moveTo>
                    <a:pt x="0"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93"/>
            <p:cNvSpPr/>
            <p:nvPr/>
          </p:nvSpPr>
          <p:spPr>
            <a:xfrm>
              <a:off x="2127962" y="1796916"/>
              <a:ext cx="434" cy="434"/>
            </a:xfrm>
            <a:custGeom>
              <a:rect b="b" l="l" r="r" t="t"/>
              <a:pathLst>
                <a:path extrusionOk="0" h="32" w="32">
                  <a:moveTo>
                    <a:pt x="0" y="32"/>
                  </a:moveTo>
                  <a:lnTo>
                    <a:pt x="3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93"/>
            <p:cNvSpPr/>
            <p:nvPr/>
          </p:nvSpPr>
          <p:spPr>
            <a:xfrm>
              <a:off x="2128573" y="1796577"/>
              <a:ext cx="109" cy="163"/>
            </a:xfrm>
            <a:custGeom>
              <a:rect b="b" l="l" r="r" t="t"/>
              <a:pathLst>
                <a:path extrusionOk="0" h="12" w="8">
                  <a:moveTo>
                    <a:pt x="1" y="1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93"/>
            <p:cNvSpPr/>
            <p:nvPr/>
          </p:nvSpPr>
          <p:spPr>
            <a:xfrm>
              <a:off x="2135416" y="178902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93"/>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93"/>
            <p:cNvSpPr/>
            <p:nvPr/>
          </p:nvSpPr>
          <p:spPr>
            <a:xfrm>
              <a:off x="2131899" y="1793726"/>
              <a:ext cx="299" cy="68"/>
            </a:xfrm>
            <a:custGeom>
              <a:rect b="b" l="l" r="r" t="t"/>
              <a:pathLst>
                <a:path extrusionOk="0" h="5" w="22">
                  <a:moveTo>
                    <a:pt x="1" y="4"/>
                  </a:move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93"/>
            <p:cNvSpPr/>
            <p:nvPr/>
          </p:nvSpPr>
          <p:spPr>
            <a:xfrm>
              <a:off x="2131763" y="1793821"/>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93"/>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93"/>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93"/>
            <p:cNvSpPr/>
            <p:nvPr/>
          </p:nvSpPr>
          <p:spPr>
            <a:xfrm>
              <a:off x="2135375" y="1789639"/>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93"/>
            <p:cNvSpPr/>
            <p:nvPr/>
          </p:nvSpPr>
          <p:spPr>
            <a:xfrm>
              <a:off x="2135470" y="1788308"/>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93"/>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93"/>
            <p:cNvSpPr/>
            <p:nvPr/>
          </p:nvSpPr>
          <p:spPr>
            <a:xfrm>
              <a:off x="2137222" y="1859943"/>
              <a:ext cx="163" cy="244"/>
            </a:xfrm>
            <a:custGeom>
              <a:rect b="b" l="l" r="r" t="t"/>
              <a:pathLst>
                <a:path extrusionOk="0" h="18" w="12">
                  <a:moveTo>
                    <a:pt x="1" y="0"/>
                  </a:moveTo>
                  <a:lnTo>
                    <a:pt x="1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93"/>
            <p:cNvSpPr/>
            <p:nvPr/>
          </p:nvSpPr>
          <p:spPr>
            <a:xfrm>
              <a:off x="2134615" y="1857418"/>
              <a:ext cx="149" cy="68"/>
            </a:xfrm>
            <a:custGeom>
              <a:rect b="b" l="l" r="r" t="t"/>
              <a:pathLst>
                <a:path extrusionOk="0" h="5" w="11">
                  <a:moveTo>
                    <a:pt x="0" y="1"/>
                  </a:moveTo>
                  <a:lnTo>
                    <a:pt x="1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93"/>
            <p:cNvSpPr/>
            <p:nvPr/>
          </p:nvSpPr>
          <p:spPr>
            <a:xfrm>
              <a:off x="2136706" y="1859034"/>
              <a:ext cx="149" cy="204"/>
            </a:xfrm>
            <a:custGeom>
              <a:rect b="b" l="l" r="r" t="t"/>
              <a:pathLst>
                <a:path extrusionOk="0" h="15" w="11">
                  <a:moveTo>
                    <a:pt x="0" y="1"/>
                  </a:moveTo>
                  <a:lnTo>
                    <a:pt x="1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93"/>
            <p:cNvSpPr/>
            <p:nvPr/>
          </p:nvSpPr>
          <p:spPr>
            <a:xfrm>
              <a:off x="2137466" y="1860459"/>
              <a:ext cx="149" cy="258"/>
            </a:xfrm>
            <a:custGeom>
              <a:rect b="b" l="l" r="r" t="t"/>
              <a:pathLst>
                <a:path extrusionOk="0" h="19" w="11">
                  <a:moveTo>
                    <a:pt x="0" y="1"/>
                  </a:moveTo>
                  <a:lnTo>
                    <a:pt x="1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93"/>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93"/>
            <p:cNvSpPr/>
            <p:nvPr/>
          </p:nvSpPr>
          <p:spPr>
            <a:xfrm>
              <a:off x="2137697" y="1861029"/>
              <a:ext cx="109" cy="258"/>
            </a:xfrm>
            <a:custGeom>
              <a:rect b="b" l="l" r="r" t="t"/>
              <a:pathLst>
                <a:path extrusionOk="0" h="19" w="8">
                  <a:moveTo>
                    <a:pt x="1" y="1"/>
                  </a:moveTo>
                  <a:lnTo>
                    <a:pt x="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93"/>
            <p:cNvSpPr/>
            <p:nvPr/>
          </p:nvSpPr>
          <p:spPr>
            <a:xfrm>
              <a:off x="2135036" y="1857567"/>
              <a:ext cx="163" cy="54"/>
            </a:xfrm>
            <a:custGeom>
              <a:rect b="b" l="l" r="r" t="t"/>
              <a:pathLst>
                <a:path extrusionOk="0" h="4" w="12">
                  <a:moveTo>
                    <a:pt x="1" y="0"/>
                  </a:moveTo>
                  <a:lnTo>
                    <a:pt x="1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93"/>
            <p:cNvSpPr/>
            <p:nvPr/>
          </p:nvSpPr>
          <p:spPr>
            <a:xfrm>
              <a:off x="2137982" y="1861654"/>
              <a:ext cx="68" cy="204"/>
            </a:xfrm>
            <a:custGeom>
              <a:rect b="b" l="l" r="r" t="t"/>
              <a:pathLst>
                <a:path extrusionOk="0" h="15" w="5">
                  <a:moveTo>
                    <a:pt x="1" y="0"/>
                  </a:moveTo>
                  <a:lnTo>
                    <a:pt x="4"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93"/>
            <p:cNvSpPr/>
            <p:nvPr/>
          </p:nvSpPr>
          <p:spPr>
            <a:xfrm>
              <a:off x="2138172" y="1862265"/>
              <a:ext cx="68" cy="204"/>
            </a:xfrm>
            <a:custGeom>
              <a:rect b="b" l="l" r="r" t="t"/>
              <a:pathLst>
                <a:path extrusionOk="0" h="15" w="5">
                  <a:moveTo>
                    <a:pt x="1" y="1"/>
                  </a:moveTo>
                  <a:lnTo>
                    <a:pt x="4"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93"/>
            <p:cNvSpPr/>
            <p:nvPr/>
          </p:nvSpPr>
          <p:spPr>
            <a:xfrm>
              <a:off x="2136081" y="1858273"/>
              <a:ext cx="163" cy="163"/>
            </a:xfrm>
            <a:custGeom>
              <a:rect b="b" l="l" r="r" t="t"/>
              <a:pathLst>
                <a:path extrusionOk="0" h="12" w="12">
                  <a:moveTo>
                    <a:pt x="1" y="1"/>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93"/>
            <p:cNvSpPr/>
            <p:nvPr/>
          </p:nvSpPr>
          <p:spPr>
            <a:xfrm>
              <a:off x="2136421" y="1858613"/>
              <a:ext cx="149" cy="204"/>
            </a:xfrm>
            <a:custGeom>
              <a:rect b="b" l="l" r="r" t="t"/>
              <a:pathLst>
                <a:path extrusionOk="0" h="15" w="11">
                  <a:moveTo>
                    <a:pt x="0" y="0"/>
                  </a:moveTo>
                  <a:lnTo>
                    <a:pt x="1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93"/>
            <p:cNvSpPr/>
            <p:nvPr/>
          </p:nvSpPr>
          <p:spPr>
            <a:xfrm>
              <a:off x="2135755" y="1857947"/>
              <a:ext cx="149" cy="149"/>
            </a:xfrm>
            <a:custGeom>
              <a:rect b="b" l="l" r="r" t="t"/>
              <a:pathLst>
                <a:path extrusionOk="0" h="11" w="11">
                  <a:moveTo>
                    <a:pt x="0" y="0"/>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93"/>
            <p:cNvSpPr/>
            <p:nvPr/>
          </p:nvSpPr>
          <p:spPr>
            <a:xfrm>
              <a:off x="2119883" y="1812408"/>
              <a:ext cx="54" cy="109"/>
            </a:xfrm>
            <a:custGeom>
              <a:rect b="b" l="l" r="r" t="t"/>
              <a:pathLst>
                <a:path extrusionOk="0" h="8" w="4">
                  <a:moveTo>
                    <a:pt x="0" y="1"/>
                  </a:moveTo>
                  <a:lnTo>
                    <a:pt x="4"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93"/>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93"/>
            <p:cNvSpPr/>
            <p:nvPr/>
          </p:nvSpPr>
          <p:spPr>
            <a:xfrm>
              <a:off x="2135416" y="1857703"/>
              <a:ext cx="163" cy="163"/>
            </a:xfrm>
            <a:custGeom>
              <a:rect b="b" l="l" r="r" t="t"/>
              <a:pathLst>
                <a:path extrusionOk="0" h="12" w="12">
                  <a:moveTo>
                    <a:pt x="1" y="1"/>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93"/>
            <p:cNvSpPr/>
            <p:nvPr/>
          </p:nvSpPr>
          <p:spPr>
            <a:xfrm>
              <a:off x="2119978" y="1812653"/>
              <a:ext cx="109" cy="204"/>
            </a:xfrm>
            <a:custGeom>
              <a:rect b="b" l="l" r="r" t="t"/>
              <a:pathLst>
                <a:path extrusionOk="0" h="15" w="8">
                  <a:moveTo>
                    <a:pt x="0" y="0"/>
                  </a:moveTo>
                  <a:lnTo>
                    <a:pt x="7"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93"/>
            <p:cNvSpPr/>
            <p:nvPr/>
          </p:nvSpPr>
          <p:spPr>
            <a:xfrm>
              <a:off x="2136991" y="1859468"/>
              <a:ext cx="109" cy="204"/>
            </a:xfrm>
            <a:custGeom>
              <a:rect b="b" l="l" r="r" t="t"/>
              <a:pathLst>
                <a:path extrusionOk="0" h="15" w="8">
                  <a:moveTo>
                    <a:pt x="0" y="0"/>
                  </a:moveTo>
                  <a:lnTo>
                    <a:pt x="7"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93"/>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93"/>
            <p:cNvSpPr/>
            <p:nvPr/>
          </p:nvSpPr>
          <p:spPr>
            <a:xfrm>
              <a:off x="2121730" y="1810562"/>
              <a:ext cx="109" cy="54"/>
            </a:xfrm>
            <a:custGeom>
              <a:rect b="b" l="l" r="r" t="t"/>
              <a:pathLst>
                <a:path extrusionOk="0" h="4" w="8">
                  <a:moveTo>
                    <a:pt x="8"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93"/>
            <p:cNvSpPr/>
            <p:nvPr/>
          </p:nvSpPr>
          <p:spPr>
            <a:xfrm>
              <a:off x="2138362" y="1862985"/>
              <a:ext cx="68" cy="109"/>
            </a:xfrm>
            <a:custGeom>
              <a:rect b="b" l="l" r="r" t="t"/>
              <a:pathLst>
                <a:path extrusionOk="0" h="8" w="5">
                  <a:moveTo>
                    <a:pt x="1" y="1"/>
                  </a:moveTo>
                  <a:lnTo>
                    <a:pt x="4"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93"/>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93"/>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93"/>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93"/>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93"/>
            <p:cNvSpPr/>
            <p:nvPr/>
          </p:nvSpPr>
          <p:spPr>
            <a:xfrm>
              <a:off x="1925752" y="1946065"/>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93"/>
            <p:cNvSpPr/>
            <p:nvPr/>
          </p:nvSpPr>
          <p:spPr>
            <a:xfrm>
              <a:off x="1928943" y="1940268"/>
              <a:ext cx="109" cy="14"/>
            </a:xfrm>
            <a:custGeom>
              <a:rect b="b" l="l" r="r" t="t"/>
              <a:pathLst>
                <a:path extrusionOk="0" h="1" w="8">
                  <a:moveTo>
                    <a:pt x="7"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93"/>
            <p:cNvSpPr/>
            <p:nvPr/>
          </p:nvSpPr>
          <p:spPr>
            <a:xfrm>
              <a:off x="1925752" y="1940268"/>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93"/>
            <p:cNvSpPr/>
            <p:nvPr/>
          </p:nvSpPr>
          <p:spPr>
            <a:xfrm>
              <a:off x="1932880" y="1939181"/>
              <a:ext cx="68" cy="54"/>
            </a:xfrm>
            <a:custGeom>
              <a:rect b="b" l="l" r="r" t="t"/>
              <a:pathLst>
                <a:path extrusionOk="0" h="4" w="5">
                  <a:moveTo>
                    <a:pt x="4"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93"/>
            <p:cNvSpPr/>
            <p:nvPr/>
          </p:nvSpPr>
          <p:spPr>
            <a:xfrm>
              <a:off x="1931835" y="1939562"/>
              <a:ext cx="109" cy="54"/>
            </a:xfrm>
            <a:custGeom>
              <a:rect b="b" l="l" r="r" t="t"/>
              <a:pathLst>
                <a:path extrusionOk="0" h="4" w="8">
                  <a:moveTo>
                    <a:pt x="8"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93"/>
            <p:cNvSpPr/>
            <p:nvPr/>
          </p:nvSpPr>
          <p:spPr>
            <a:xfrm>
              <a:off x="1925901" y="1946025"/>
              <a:ext cx="109" cy="14"/>
            </a:xfrm>
            <a:custGeom>
              <a:rect b="b" l="l" r="r" t="t"/>
              <a:pathLst>
                <a:path extrusionOk="0" h="1" w="8">
                  <a:moveTo>
                    <a:pt x="0" y="0"/>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93"/>
            <p:cNvSpPr/>
            <p:nvPr/>
          </p:nvSpPr>
          <p:spPr>
            <a:xfrm>
              <a:off x="1925521" y="1946120"/>
              <a:ext cx="109" cy="14"/>
            </a:xfrm>
            <a:custGeom>
              <a:rect b="b" l="l" r="r" t="t"/>
              <a:pathLst>
                <a:path extrusionOk="0" h="1" w="8">
                  <a:moveTo>
                    <a:pt x="0" y="0"/>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93"/>
            <p:cNvSpPr/>
            <p:nvPr/>
          </p:nvSpPr>
          <p:spPr>
            <a:xfrm>
              <a:off x="1926947" y="1940322"/>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93"/>
            <p:cNvSpPr/>
            <p:nvPr/>
          </p:nvSpPr>
          <p:spPr>
            <a:xfrm>
              <a:off x="1925087" y="1946160"/>
              <a:ext cx="258" cy="68"/>
            </a:xfrm>
            <a:custGeom>
              <a:rect b="b" l="l" r="r" t="t"/>
              <a:pathLst>
                <a:path extrusionOk="0" h="5" w="19">
                  <a:moveTo>
                    <a:pt x="1" y="4"/>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93"/>
            <p:cNvSpPr/>
            <p:nvPr/>
          </p:nvSpPr>
          <p:spPr>
            <a:xfrm>
              <a:off x="1928033" y="194032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93"/>
            <p:cNvSpPr/>
            <p:nvPr/>
          </p:nvSpPr>
          <p:spPr>
            <a:xfrm>
              <a:off x="1926037" y="1946025"/>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93"/>
            <p:cNvSpPr/>
            <p:nvPr/>
          </p:nvSpPr>
          <p:spPr>
            <a:xfrm>
              <a:off x="1929893" y="1940132"/>
              <a:ext cx="149" cy="14"/>
            </a:xfrm>
            <a:custGeom>
              <a:rect b="b" l="l" r="r" t="t"/>
              <a:pathLst>
                <a:path extrusionOk="0" h="1" w="11">
                  <a:moveTo>
                    <a:pt x="11"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93"/>
            <p:cNvSpPr/>
            <p:nvPr/>
          </p:nvSpPr>
          <p:spPr>
            <a:xfrm>
              <a:off x="1930884" y="1939888"/>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93"/>
            <p:cNvSpPr/>
            <p:nvPr/>
          </p:nvSpPr>
          <p:spPr>
            <a:xfrm>
              <a:off x="1926132" y="1945970"/>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93"/>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93"/>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93"/>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93"/>
            <p:cNvSpPr/>
            <p:nvPr/>
          </p:nvSpPr>
          <p:spPr>
            <a:xfrm>
              <a:off x="1944856" y="1949405"/>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93"/>
            <p:cNvSpPr/>
            <p:nvPr/>
          </p:nvSpPr>
          <p:spPr>
            <a:xfrm>
              <a:off x="1945141" y="1949500"/>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93"/>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93"/>
            <p:cNvSpPr/>
            <p:nvPr/>
          </p:nvSpPr>
          <p:spPr>
            <a:xfrm>
              <a:off x="1927612" y="195058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93"/>
            <p:cNvSpPr/>
            <p:nvPr/>
          </p:nvSpPr>
          <p:spPr>
            <a:xfrm>
              <a:off x="1927843" y="1950777"/>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93"/>
            <p:cNvSpPr/>
            <p:nvPr/>
          </p:nvSpPr>
          <p:spPr>
            <a:xfrm>
              <a:off x="1944666" y="194935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93"/>
            <p:cNvSpPr/>
            <p:nvPr/>
          </p:nvSpPr>
          <p:spPr>
            <a:xfrm>
              <a:off x="1927802" y="1950736"/>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93"/>
            <p:cNvSpPr/>
            <p:nvPr/>
          </p:nvSpPr>
          <p:spPr>
            <a:xfrm>
              <a:off x="1927748" y="195068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93"/>
            <p:cNvSpPr/>
            <p:nvPr/>
          </p:nvSpPr>
          <p:spPr>
            <a:xfrm>
              <a:off x="1927137" y="1950546"/>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93"/>
            <p:cNvSpPr/>
            <p:nvPr/>
          </p:nvSpPr>
          <p:spPr>
            <a:xfrm>
              <a:off x="1944475" y="194931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93"/>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93"/>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93"/>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93"/>
            <p:cNvSpPr/>
            <p:nvPr/>
          </p:nvSpPr>
          <p:spPr>
            <a:xfrm>
              <a:off x="2074819" y="1958475"/>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93"/>
            <p:cNvSpPr/>
            <p:nvPr/>
          </p:nvSpPr>
          <p:spPr>
            <a:xfrm>
              <a:off x="2069972" y="1992704"/>
              <a:ext cx="109" cy="109"/>
            </a:xfrm>
            <a:custGeom>
              <a:rect b="b" l="l" r="r" t="t"/>
              <a:pathLst>
                <a:path extrusionOk="0" h="8" w="8">
                  <a:moveTo>
                    <a:pt x="7"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93"/>
            <p:cNvSpPr/>
            <p:nvPr/>
          </p:nvSpPr>
          <p:spPr>
            <a:xfrm>
              <a:off x="2074860" y="1958855"/>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93"/>
            <p:cNvSpPr/>
            <p:nvPr/>
          </p:nvSpPr>
          <p:spPr>
            <a:xfrm>
              <a:off x="2074670" y="1957525"/>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93"/>
            <p:cNvSpPr/>
            <p:nvPr/>
          </p:nvSpPr>
          <p:spPr>
            <a:xfrm>
              <a:off x="2074385" y="1955678"/>
              <a:ext cx="68" cy="204"/>
            </a:xfrm>
            <a:custGeom>
              <a:rect b="b" l="l" r="r" t="t"/>
              <a:pathLst>
                <a:path extrusionOk="0" h="15" w="5">
                  <a:moveTo>
                    <a:pt x="1" y="0"/>
                  </a:moveTo>
                  <a:lnTo>
                    <a:pt x="4"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93"/>
            <p:cNvSpPr/>
            <p:nvPr/>
          </p:nvSpPr>
          <p:spPr>
            <a:xfrm>
              <a:off x="2074480" y="1956384"/>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93"/>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93"/>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93"/>
            <p:cNvSpPr/>
            <p:nvPr/>
          </p:nvSpPr>
          <p:spPr>
            <a:xfrm>
              <a:off x="2054141" y="1965983"/>
              <a:ext cx="109" cy="204"/>
            </a:xfrm>
            <a:custGeom>
              <a:rect b="b" l="l" r="r" t="t"/>
              <a:pathLst>
                <a:path extrusionOk="0" h="15" w="8">
                  <a:moveTo>
                    <a:pt x="0" y="1"/>
                  </a:moveTo>
                  <a:lnTo>
                    <a:pt x="7"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93"/>
            <p:cNvSpPr/>
            <p:nvPr/>
          </p:nvSpPr>
          <p:spPr>
            <a:xfrm>
              <a:off x="2054331" y="1966323"/>
              <a:ext cx="109" cy="204"/>
            </a:xfrm>
            <a:custGeom>
              <a:rect b="b" l="l" r="r" t="t"/>
              <a:pathLst>
                <a:path extrusionOk="0" h="15" w="8">
                  <a:moveTo>
                    <a:pt x="0" y="0"/>
                  </a:moveTo>
                  <a:lnTo>
                    <a:pt x="7"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93"/>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93"/>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93"/>
            <p:cNvSpPr/>
            <p:nvPr/>
          </p:nvSpPr>
          <p:spPr>
            <a:xfrm>
              <a:off x="2060414" y="1992514"/>
              <a:ext cx="14" cy="774"/>
            </a:xfrm>
            <a:custGeom>
              <a:rect b="b" l="l" r="r" t="t"/>
              <a:pathLst>
                <a:path extrusionOk="0" h="57" w="1">
                  <a:moveTo>
                    <a:pt x="1" y="0"/>
                  </a:moveTo>
                  <a:lnTo>
                    <a:pt x="1" y="5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93"/>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93"/>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93"/>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93"/>
            <p:cNvSpPr/>
            <p:nvPr/>
          </p:nvSpPr>
          <p:spPr>
            <a:xfrm>
              <a:off x="2060319" y="1990369"/>
              <a:ext cx="14" cy="638"/>
            </a:xfrm>
            <a:custGeom>
              <a:rect b="b" l="l" r="r" t="t"/>
              <a:pathLst>
                <a:path extrusionOk="0" h="47" w="1">
                  <a:moveTo>
                    <a:pt x="1" y="1"/>
                  </a:moveTo>
                  <a:lnTo>
                    <a:pt x="1" y="4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93"/>
            <p:cNvSpPr/>
            <p:nvPr/>
          </p:nvSpPr>
          <p:spPr>
            <a:xfrm>
              <a:off x="2060319" y="1989378"/>
              <a:ext cx="14" cy="584"/>
            </a:xfrm>
            <a:custGeom>
              <a:rect b="b" l="l" r="r" t="t"/>
              <a:pathLst>
                <a:path extrusionOk="0" h="43" w="1">
                  <a:moveTo>
                    <a:pt x="1" y="0"/>
                  </a:moveTo>
                  <a:lnTo>
                    <a:pt x="1" y="4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93"/>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93"/>
            <p:cNvSpPr/>
            <p:nvPr/>
          </p:nvSpPr>
          <p:spPr>
            <a:xfrm>
              <a:off x="2054806" y="1966934"/>
              <a:ext cx="149" cy="163"/>
            </a:xfrm>
            <a:custGeom>
              <a:rect b="b" l="l" r="r" t="t"/>
              <a:pathLst>
                <a:path extrusionOk="0" h="12" w="11">
                  <a:moveTo>
                    <a:pt x="11"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93"/>
            <p:cNvSpPr/>
            <p:nvPr/>
          </p:nvSpPr>
          <p:spPr>
            <a:xfrm>
              <a:off x="2053951" y="1965603"/>
              <a:ext cx="109" cy="204"/>
            </a:xfrm>
            <a:custGeom>
              <a:rect b="b" l="l" r="r" t="t"/>
              <a:pathLst>
                <a:path extrusionOk="0" h="15" w="8">
                  <a:moveTo>
                    <a:pt x="0" y="1"/>
                  </a:moveTo>
                  <a:lnTo>
                    <a:pt x="7"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93"/>
            <p:cNvSpPr/>
            <p:nvPr/>
          </p:nvSpPr>
          <p:spPr>
            <a:xfrm>
              <a:off x="2060373" y="1991414"/>
              <a:ext cx="0" cy="679"/>
            </a:xfrm>
            <a:custGeom>
              <a:rect b="b" l="l" r="r" t="t"/>
              <a:pathLst>
                <a:path extrusionOk="0" h="50" w="0">
                  <a:moveTo>
                    <a:pt x="0" y="1"/>
                  </a:moveTo>
                  <a:lnTo>
                    <a:pt x="0" y="5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93"/>
            <p:cNvSpPr/>
            <p:nvPr/>
          </p:nvSpPr>
          <p:spPr>
            <a:xfrm>
              <a:off x="2053801" y="1965128"/>
              <a:ext cx="109" cy="258"/>
            </a:xfrm>
            <a:custGeom>
              <a:rect b="b" l="l" r="r" t="t"/>
              <a:pathLst>
                <a:path extrusionOk="0" h="19" w="8">
                  <a:moveTo>
                    <a:pt x="1" y="1"/>
                  </a:moveTo>
                  <a:lnTo>
                    <a:pt x="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93"/>
            <p:cNvSpPr/>
            <p:nvPr/>
          </p:nvSpPr>
          <p:spPr>
            <a:xfrm>
              <a:off x="2060224" y="1987477"/>
              <a:ext cx="14" cy="584"/>
            </a:xfrm>
            <a:custGeom>
              <a:rect b="b" l="l" r="r" t="t"/>
              <a:pathLst>
                <a:path extrusionOk="0" h="43" w="1">
                  <a:moveTo>
                    <a:pt x="1" y="0"/>
                  </a:moveTo>
                  <a:lnTo>
                    <a:pt x="1" y="4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93"/>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93"/>
            <p:cNvSpPr/>
            <p:nvPr/>
          </p:nvSpPr>
          <p:spPr>
            <a:xfrm>
              <a:off x="2059939" y="1982820"/>
              <a:ext cx="14" cy="434"/>
            </a:xfrm>
            <a:custGeom>
              <a:rect b="b" l="l" r="r" t="t"/>
              <a:pathLst>
                <a:path extrusionOk="0" h="32" w="1">
                  <a:moveTo>
                    <a:pt x="1" y="0"/>
                  </a:moveTo>
                  <a:lnTo>
                    <a:pt x="1"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93"/>
            <p:cNvSpPr/>
            <p:nvPr/>
          </p:nvSpPr>
          <p:spPr>
            <a:xfrm>
              <a:off x="2060088" y="1984435"/>
              <a:ext cx="0" cy="530"/>
            </a:xfrm>
            <a:custGeom>
              <a:rect b="b" l="l" r="r" t="t"/>
              <a:pathLst>
                <a:path extrusionOk="0" h="39" w="0">
                  <a:moveTo>
                    <a:pt x="0" y="0"/>
                  </a:moveTo>
                  <a:lnTo>
                    <a:pt x="0" y="3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93"/>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93"/>
            <p:cNvSpPr/>
            <p:nvPr/>
          </p:nvSpPr>
          <p:spPr>
            <a:xfrm>
              <a:off x="2060468" y="1993695"/>
              <a:ext cx="54" cy="923"/>
            </a:xfrm>
            <a:custGeom>
              <a:rect b="b" l="l" r="r" t="t"/>
              <a:pathLst>
                <a:path extrusionOk="0" h="68" w="4">
                  <a:moveTo>
                    <a:pt x="0" y="1"/>
                  </a:moveTo>
                  <a:lnTo>
                    <a:pt x="4" y="6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93"/>
            <p:cNvSpPr/>
            <p:nvPr/>
          </p:nvSpPr>
          <p:spPr>
            <a:xfrm>
              <a:off x="2060183" y="1986621"/>
              <a:ext cx="0" cy="584"/>
            </a:xfrm>
            <a:custGeom>
              <a:rect b="b" l="l" r="r" t="t"/>
              <a:pathLst>
                <a:path extrusionOk="0" h="43" w="0">
                  <a:moveTo>
                    <a:pt x="0" y="0"/>
                  </a:moveTo>
                  <a:lnTo>
                    <a:pt x="0" y="4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93"/>
            <p:cNvSpPr/>
            <p:nvPr/>
          </p:nvSpPr>
          <p:spPr>
            <a:xfrm>
              <a:off x="2060129" y="1985807"/>
              <a:ext cx="14" cy="638"/>
            </a:xfrm>
            <a:custGeom>
              <a:rect b="b" l="l" r="r" t="t"/>
              <a:pathLst>
                <a:path extrusionOk="0" h="47" w="1">
                  <a:moveTo>
                    <a:pt x="1" y="1"/>
                  </a:moveTo>
                  <a:lnTo>
                    <a:pt x="1" y="4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93"/>
            <p:cNvSpPr/>
            <p:nvPr/>
          </p:nvSpPr>
          <p:spPr>
            <a:xfrm>
              <a:off x="2060088" y="1985101"/>
              <a:ext cx="0" cy="530"/>
            </a:xfrm>
            <a:custGeom>
              <a:rect b="b" l="l" r="r" t="t"/>
              <a:pathLst>
                <a:path extrusionOk="0" h="39" w="0">
                  <a:moveTo>
                    <a:pt x="0" y="0"/>
                  </a:moveTo>
                  <a:lnTo>
                    <a:pt x="0" y="3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93"/>
            <p:cNvSpPr/>
            <p:nvPr/>
          </p:nvSpPr>
          <p:spPr>
            <a:xfrm>
              <a:off x="2054562" y="1966649"/>
              <a:ext cx="109" cy="163"/>
            </a:xfrm>
            <a:custGeom>
              <a:rect b="b" l="l" r="r" t="t"/>
              <a:pathLst>
                <a:path extrusionOk="0" h="12" w="8">
                  <a:moveTo>
                    <a:pt x="1" y="1"/>
                  </a:moveTo>
                  <a:lnTo>
                    <a:pt x="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93"/>
            <p:cNvSpPr/>
            <p:nvPr/>
          </p:nvSpPr>
          <p:spPr>
            <a:xfrm>
              <a:off x="2060509" y="1994795"/>
              <a:ext cx="14" cy="530"/>
            </a:xfrm>
            <a:custGeom>
              <a:rect b="b" l="l" r="r" t="t"/>
              <a:pathLst>
                <a:path extrusionOk="0" h="39" w="1">
                  <a:moveTo>
                    <a:pt x="1" y="39"/>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93"/>
            <p:cNvSpPr/>
            <p:nvPr/>
          </p:nvSpPr>
          <p:spPr>
            <a:xfrm>
              <a:off x="2055091" y="1967178"/>
              <a:ext cx="149" cy="149"/>
            </a:xfrm>
            <a:custGeom>
              <a:rect b="b" l="l" r="r" t="t"/>
              <a:pathLst>
                <a:path extrusionOk="0" h="11" w="11">
                  <a:moveTo>
                    <a:pt x="0" y="0"/>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93"/>
            <p:cNvSpPr/>
            <p:nvPr/>
          </p:nvSpPr>
          <p:spPr>
            <a:xfrm>
              <a:off x="2055376" y="1967463"/>
              <a:ext cx="149" cy="109"/>
            </a:xfrm>
            <a:custGeom>
              <a:rect b="b" l="l" r="r" t="t"/>
              <a:pathLst>
                <a:path extrusionOk="0" h="8" w="11">
                  <a:moveTo>
                    <a:pt x="0" y="0"/>
                  </a:moveTo>
                  <a:lnTo>
                    <a:pt x="1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93"/>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93"/>
            <p:cNvSpPr/>
            <p:nvPr/>
          </p:nvSpPr>
          <p:spPr>
            <a:xfrm>
              <a:off x="2060278" y="1988427"/>
              <a:ext cx="0" cy="530"/>
            </a:xfrm>
            <a:custGeom>
              <a:rect b="b" l="l" r="r" t="t"/>
              <a:pathLst>
                <a:path extrusionOk="0" h="39" w="0">
                  <a:moveTo>
                    <a:pt x="0" y="0"/>
                  </a:moveTo>
                  <a:lnTo>
                    <a:pt x="0" y="3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93"/>
            <p:cNvSpPr/>
            <p:nvPr/>
          </p:nvSpPr>
          <p:spPr>
            <a:xfrm>
              <a:off x="2056137" y="1967884"/>
              <a:ext cx="149" cy="109"/>
            </a:xfrm>
            <a:custGeom>
              <a:rect b="b" l="l" r="r" t="t"/>
              <a:pathLst>
                <a:path extrusionOk="0" h="8" w="11">
                  <a:moveTo>
                    <a:pt x="0"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93"/>
            <p:cNvSpPr/>
            <p:nvPr/>
          </p:nvSpPr>
          <p:spPr>
            <a:xfrm>
              <a:off x="2055757" y="1967654"/>
              <a:ext cx="149" cy="109"/>
            </a:xfrm>
            <a:custGeom>
              <a:rect b="b" l="l" r="r" t="t"/>
              <a:pathLst>
                <a:path extrusionOk="0" h="8" w="11">
                  <a:moveTo>
                    <a:pt x="0" y="0"/>
                  </a:moveTo>
                  <a:lnTo>
                    <a:pt x="1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93"/>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93"/>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93"/>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93"/>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93"/>
            <p:cNvSpPr/>
            <p:nvPr/>
          </p:nvSpPr>
          <p:spPr>
            <a:xfrm>
              <a:off x="2159136" y="1988902"/>
              <a:ext cx="204" cy="299"/>
            </a:xfrm>
            <a:custGeom>
              <a:rect b="b" l="l" r="r" t="t"/>
              <a:pathLst>
                <a:path extrusionOk="0" h="22" w="15">
                  <a:moveTo>
                    <a:pt x="1" y="21"/>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93"/>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93"/>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93"/>
            <p:cNvSpPr/>
            <p:nvPr/>
          </p:nvSpPr>
          <p:spPr>
            <a:xfrm>
              <a:off x="2159611" y="1988332"/>
              <a:ext cx="204" cy="299"/>
            </a:xfrm>
            <a:custGeom>
              <a:rect b="b" l="l" r="r" t="t"/>
              <a:pathLst>
                <a:path extrusionOk="0" h="22" w="15">
                  <a:moveTo>
                    <a:pt x="1" y="21"/>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93"/>
            <p:cNvSpPr/>
            <p:nvPr/>
          </p:nvSpPr>
          <p:spPr>
            <a:xfrm>
              <a:off x="2161132" y="1986757"/>
              <a:ext cx="258" cy="258"/>
            </a:xfrm>
            <a:custGeom>
              <a:rect b="b" l="l" r="r" t="t"/>
              <a:pathLst>
                <a:path extrusionOk="0" h="19" w="19">
                  <a:moveTo>
                    <a:pt x="1" y="18"/>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93"/>
            <p:cNvSpPr/>
            <p:nvPr/>
          </p:nvSpPr>
          <p:spPr>
            <a:xfrm>
              <a:off x="2160086" y="1987803"/>
              <a:ext cx="258" cy="258"/>
            </a:xfrm>
            <a:custGeom>
              <a:rect b="b" l="l" r="r" t="t"/>
              <a:pathLst>
                <a:path extrusionOk="0" h="19" w="19">
                  <a:moveTo>
                    <a:pt x="1" y="18"/>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93"/>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93"/>
            <p:cNvSpPr/>
            <p:nvPr/>
          </p:nvSpPr>
          <p:spPr>
            <a:xfrm>
              <a:off x="2160616" y="1987287"/>
              <a:ext cx="244" cy="244"/>
            </a:xfrm>
            <a:custGeom>
              <a:rect b="b" l="l" r="r" t="t"/>
              <a:pathLst>
                <a:path extrusionOk="0" h="18" w="18">
                  <a:moveTo>
                    <a:pt x="0" y="18"/>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93"/>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93"/>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93"/>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93"/>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93"/>
            <p:cNvSpPr/>
            <p:nvPr/>
          </p:nvSpPr>
          <p:spPr>
            <a:xfrm>
              <a:off x="2115213" y="2000688"/>
              <a:ext cx="14" cy="109"/>
            </a:xfrm>
            <a:custGeom>
              <a:rect b="b" l="l" r="r" t="t"/>
              <a:pathLst>
                <a:path extrusionOk="0" h="8" w="1">
                  <a:moveTo>
                    <a:pt x="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93"/>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93"/>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93"/>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93"/>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93"/>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93"/>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93"/>
            <p:cNvSpPr/>
            <p:nvPr/>
          </p:nvSpPr>
          <p:spPr>
            <a:xfrm>
              <a:off x="2153718" y="1945875"/>
              <a:ext cx="68" cy="204"/>
            </a:xfrm>
            <a:custGeom>
              <a:rect b="b" l="l" r="r" t="t"/>
              <a:pathLst>
                <a:path extrusionOk="0" h="15" w="5">
                  <a:moveTo>
                    <a:pt x="4"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93"/>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93"/>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93"/>
            <p:cNvSpPr/>
            <p:nvPr/>
          </p:nvSpPr>
          <p:spPr>
            <a:xfrm>
              <a:off x="2115172" y="2000918"/>
              <a:ext cx="14" cy="109"/>
            </a:xfrm>
            <a:custGeom>
              <a:rect b="b" l="l" r="r" t="t"/>
              <a:pathLst>
                <a:path extrusionOk="0" h="8" w="1">
                  <a:moveTo>
                    <a:pt x="0"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93"/>
            <p:cNvSpPr/>
            <p:nvPr/>
          </p:nvSpPr>
          <p:spPr>
            <a:xfrm>
              <a:off x="2153487" y="1948645"/>
              <a:ext cx="14" cy="299"/>
            </a:xfrm>
            <a:custGeom>
              <a:rect b="b" l="l" r="r" t="t"/>
              <a:pathLst>
                <a:path extrusionOk="0" h="22" w="1">
                  <a:moveTo>
                    <a:pt x="0" y="2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93"/>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93"/>
            <p:cNvSpPr/>
            <p:nvPr/>
          </p:nvSpPr>
          <p:spPr>
            <a:xfrm>
              <a:off x="2113597" y="2006825"/>
              <a:ext cx="109" cy="204"/>
            </a:xfrm>
            <a:custGeom>
              <a:rect b="b" l="l" r="r" t="t"/>
              <a:pathLst>
                <a:path extrusionOk="0" h="15" w="8">
                  <a:moveTo>
                    <a:pt x="1" y="1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93"/>
            <p:cNvSpPr/>
            <p:nvPr/>
          </p:nvSpPr>
          <p:spPr>
            <a:xfrm>
              <a:off x="2114506" y="2003824"/>
              <a:ext cx="54" cy="244"/>
            </a:xfrm>
            <a:custGeom>
              <a:rect b="b" l="l" r="r" t="t"/>
              <a:pathLst>
                <a:path extrusionOk="0" h="18" w="4">
                  <a:moveTo>
                    <a:pt x="0" y="1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93"/>
            <p:cNvSpPr/>
            <p:nvPr/>
          </p:nvSpPr>
          <p:spPr>
            <a:xfrm>
              <a:off x="2115117" y="2001204"/>
              <a:ext cx="14" cy="163"/>
            </a:xfrm>
            <a:custGeom>
              <a:rect b="b" l="l" r="r" t="t"/>
              <a:pathLst>
                <a:path extrusionOk="0" h="12" w="1">
                  <a:moveTo>
                    <a:pt x="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93"/>
            <p:cNvSpPr/>
            <p:nvPr/>
          </p:nvSpPr>
          <p:spPr>
            <a:xfrm>
              <a:off x="2113977" y="2005535"/>
              <a:ext cx="109" cy="258"/>
            </a:xfrm>
            <a:custGeom>
              <a:rect b="b" l="l" r="r" t="t"/>
              <a:pathLst>
                <a:path extrusionOk="0" h="19" w="8">
                  <a:moveTo>
                    <a:pt x="1" y="1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93"/>
            <p:cNvSpPr/>
            <p:nvPr/>
          </p:nvSpPr>
          <p:spPr>
            <a:xfrm>
              <a:off x="2114602" y="2003254"/>
              <a:ext cx="109" cy="244"/>
            </a:xfrm>
            <a:custGeom>
              <a:rect b="b" l="l" r="r" t="t"/>
              <a:pathLst>
                <a:path extrusionOk="0" h="18" w="8">
                  <a:moveTo>
                    <a:pt x="0" y="18"/>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93"/>
            <p:cNvSpPr/>
            <p:nvPr/>
          </p:nvSpPr>
          <p:spPr>
            <a:xfrm>
              <a:off x="2114221" y="2004924"/>
              <a:ext cx="54" cy="299"/>
            </a:xfrm>
            <a:custGeom>
              <a:rect b="b" l="l" r="r" t="t"/>
              <a:pathLst>
                <a:path extrusionOk="0" h="22" w="4">
                  <a:moveTo>
                    <a:pt x="0" y="21"/>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93"/>
            <p:cNvSpPr/>
            <p:nvPr/>
          </p:nvSpPr>
          <p:spPr>
            <a:xfrm>
              <a:off x="2113787" y="2006159"/>
              <a:ext cx="109" cy="244"/>
            </a:xfrm>
            <a:custGeom>
              <a:rect b="b" l="l" r="r" t="t"/>
              <a:pathLst>
                <a:path extrusionOk="0" h="18" w="8">
                  <a:moveTo>
                    <a:pt x="1" y="18"/>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93"/>
            <p:cNvSpPr/>
            <p:nvPr/>
          </p:nvSpPr>
          <p:spPr>
            <a:xfrm>
              <a:off x="2114316" y="2004353"/>
              <a:ext cx="109" cy="244"/>
            </a:xfrm>
            <a:custGeom>
              <a:rect b="b" l="l" r="r" t="t"/>
              <a:pathLst>
                <a:path extrusionOk="0" h="18" w="8">
                  <a:moveTo>
                    <a:pt x="0" y="18"/>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93"/>
            <p:cNvSpPr/>
            <p:nvPr/>
          </p:nvSpPr>
          <p:spPr>
            <a:xfrm>
              <a:off x="2114982" y="2001923"/>
              <a:ext cx="14" cy="204"/>
            </a:xfrm>
            <a:custGeom>
              <a:rect b="b" l="l" r="r" t="t"/>
              <a:pathLst>
                <a:path extrusionOk="0" h="15" w="1">
                  <a:moveTo>
                    <a:pt x="0"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93"/>
            <p:cNvSpPr/>
            <p:nvPr/>
          </p:nvSpPr>
          <p:spPr>
            <a:xfrm>
              <a:off x="2114737" y="2002779"/>
              <a:ext cx="68" cy="244"/>
            </a:xfrm>
            <a:custGeom>
              <a:rect b="b" l="l" r="r" t="t"/>
              <a:pathLst>
                <a:path extrusionOk="0" h="18" w="5">
                  <a:moveTo>
                    <a:pt x="1" y="18"/>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93"/>
            <p:cNvSpPr/>
            <p:nvPr/>
          </p:nvSpPr>
          <p:spPr>
            <a:xfrm>
              <a:off x="2114832" y="2002344"/>
              <a:ext cx="68" cy="204"/>
            </a:xfrm>
            <a:custGeom>
              <a:rect b="b" l="l" r="r" t="t"/>
              <a:pathLst>
                <a:path extrusionOk="0" h="15" w="5">
                  <a:moveTo>
                    <a:pt x="1" y="15"/>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93"/>
            <p:cNvSpPr/>
            <p:nvPr/>
          </p:nvSpPr>
          <p:spPr>
            <a:xfrm>
              <a:off x="2113366" y="2007490"/>
              <a:ext cx="54" cy="204"/>
            </a:xfrm>
            <a:custGeom>
              <a:rect b="b" l="l" r="r" t="t"/>
              <a:pathLst>
                <a:path extrusionOk="0" h="15" w="4">
                  <a:moveTo>
                    <a:pt x="0" y="14"/>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93"/>
            <p:cNvSpPr/>
            <p:nvPr/>
          </p:nvSpPr>
          <p:spPr>
            <a:xfrm>
              <a:off x="2115022" y="2001543"/>
              <a:ext cx="68" cy="204"/>
            </a:xfrm>
            <a:custGeom>
              <a:rect b="b" l="l" r="r" t="t"/>
              <a:pathLst>
                <a:path extrusionOk="0" h="15" w="5">
                  <a:moveTo>
                    <a:pt x="1" y="14"/>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93"/>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93"/>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93"/>
            <p:cNvSpPr/>
            <p:nvPr/>
          </p:nvSpPr>
          <p:spPr>
            <a:xfrm>
              <a:off x="2053761" y="1996316"/>
              <a:ext cx="109" cy="244"/>
            </a:xfrm>
            <a:custGeom>
              <a:rect b="b" l="l" r="r" t="t"/>
              <a:pathLst>
                <a:path extrusionOk="0" h="18" w="8">
                  <a:moveTo>
                    <a:pt x="0" y="0"/>
                  </a:moveTo>
                  <a:lnTo>
                    <a:pt x="7"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93"/>
            <p:cNvSpPr/>
            <p:nvPr/>
          </p:nvSpPr>
          <p:spPr>
            <a:xfrm>
              <a:off x="2053516" y="1995786"/>
              <a:ext cx="109" cy="258"/>
            </a:xfrm>
            <a:custGeom>
              <a:rect b="b" l="l" r="r" t="t"/>
              <a:pathLst>
                <a:path extrusionOk="0" h="19" w="8">
                  <a:moveTo>
                    <a:pt x="1" y="1"/>
                  </a:moveTo>
                  <a:lnTo>
                    <a:pt x="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93"/>
            <p:cNvSpPr/>
            <p:nvPr/>
          </p:nvSpPr>
          <p:spPr>
            <a:xfrm>
              <a:off x="2052905" y="1993980"/>
              <a:ext cx="54" cy="204"/>
            </a:xfrm>
            <a:custGeom>
              <a:rect b="b" l="l" r="r" t="t"/>
              <a:pathLst>
                <a:path extrusionOk="0" h="15" w="4">
                  <a:moveTo>
                    <a:pt x="0" y="1"/>
                  </a:moveTo>
                  <a:lnTo>
                    <a:pt x="4"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93"/>
            <p:cNvSpPr/>
            <p:nvPr/>
          </p:nvSpPr>
          <p:spPr>
            <a:xfrm>
              <a:off x="2053326" y="1995175"/>
              <a:ext cx="68" cy="244"/>
            </a:xfrm>
            <a:custGeom>
              <a:rect b="b" l="l" r="r" t="t"/>
              <a:pathLst>
                <a:path extrusionOk="0" h="18" w="5">
                  <a:moveTo>
                    <a:pt x="1" y="0"/>
                  </a:moveTo>
                  <a:lnTo>
                    <a:pt x="4"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93"/>
            <p:cNvSpPr/>
            <p:nvPr/>
          </p:nvSpPr>
          <p:spPr>
            <a:xfrm>
              <a:off x="2053095" y="1994605"/>
              <a:ext cx="109" cy="244"/>
            </a:xfrm>
            <a:custGeom>
              <a:rect b="b" l="l" r="r" t="t"/>
              <a:pathLst>
                <a:path extrusionOk="0" h="18" w="8">
                  <a:moveTo>
                    <a:pt x="0" y="0"/>
                  </a:moveTo>
                  <a:lnTo>
                    <a:pt x="7"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93"/>
            <p:cNvSpPr/>
            <p:nvPr/>
          </p:nvSpPr>
          <p:spPr>
            <a:xfrm>
              <a:off x="2054277" y="1997497"/>
              <a:ext cx="109" cy="258"/>
            </a:xfrm>
            <a:custGeom>
              <a:rect b="b" l="l" r="r" t="t"/>
              <a:pathLst>
                <a:path extrusionOk="0" h="19" w="8">
                  <a:moveTo>
                    <a:pt x="1" y="1"/>
                  </a:moveTo>
                  <a:lnTo>
                    <a:pt x="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93"/>
            <p:cNvSpPr/>
            <p:nvPr/>
          </p:nvSpPr>
          <p:spPr>
            <a:xfrm>
              <a:off x="2053992" y="1996927"/>
              <a:ext cx="163" cy="299"/>
            </a:xfrm>
            <a:custGeom>
              <a:rect b="b" l="l" r="r" t="t"/>
              <a:pathLst>
                <a:path extrusionOk="0" h="22" w="12">
                  <a:moveTo>
                    <a:pt x="1" y="1"/>
                  </a:moveTo>
                  <a:lnTo>
                    <a:pt x="1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93"/>
            <p:cNvSpPr/>
            <p:nvPr/>
          </p:nvSpPr>
          <p:spPr>
            <a:xfrm>
              <a:off x="2054467" y="1997931"/>
              <a:ext cx="109" cy="204"/>
            </a:xfrm>
            <a:custGeom>
              <a:rect b="b" l="l" r="r" t="t"/>
              <a:pathLst>
                <a:path extrusionOk="0" h="15" w="8">
                  <a:moveTo>
                    <a:pt x="1" y="0"/>
                  </a:moveTo>
                  <a:lnTo>
                    <a:pt x="8"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93"/>
            <p:cNvSpPr/>
            <p:nvPr/>
          </p:nvSpPr>
          <p:spPr>
            <a:xfrm>
              <a:off x="2048004" y="1965087"/>
              <a:ext cx="14" cy="54"/>
            </a:xfrm>
            <a:custGeom>
              <a:rect b="b" l="l" r="r" t="t"/>
              <a:pathLst>
                <a:path extrusionOk="0" h="4" w="1">
                  <a:moveTo>
                    <a:pt x="1"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93"/>
            <p:cNvSpPr/>
            <p:nvPr/>
          </p:nvSpPr>
          <p:spPr>
            <a:xfrm>
              <a:off x="2047909" y="1964897"/>
              <a:ext cx="14" cy="54"/>
            </a:xfrm>
            <a:custGeom>
              <a:rect b="b" l="l" r="r" t="t"/>
              <a:pathLst>
                <a:path extrusionOk="0" h="4" w="1">
                  <a:moveTo>
                    <a:pt x="1"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93"/>
            <p:cNvSpPr/>
            <p:nvPr/>
          </p:nvSpPr>
          <p:spPr>
            <a:xfrm>
              <a:off x="2048343" y="1965563"/>
              <a:ext cx="54" cy="54"/>
            </a:xfrm>
            <a:custGeom>
              <a:rect b="b" l="l" r="r" t="t"/>
              <a:pathLst>
                <a:path extrusionOk="0" h="4" w="4">
                  <a:moveTo>
                    <a:pt x="4"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93"/>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93"/>
            <p:cNvSpPr/>
            <p:nvPr/>
          </p:nvSpPr>
          <p:spPr>
            <a:xfrm>
              <a:off x="2052376" y="1991849"/>
              <a:ext cx="68" cy="244"/>
            </a:xfrm>
            <a:custGeom>
              <a:rect b="b" l="l" r="r" t="t"/>
              <a:pathLst>
                <a:path extrusionOk="0" h="18" w="5">
                  <a:moveTo>
                    <a:pt x="1" y="0"/>
                  </a:moveTo>
                  <a:lnTo>
                    <a:pt x="4"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93"/>
            <p:cNvSpPr/>
            <p:nvPr/>
          </p:nvSpPr>
          <p:spPr>
            <a:xfrm>
              <a:off x="2047393" y="1963472"/>
              <a:ext cx="14" cy="109"/>
            </a:xfrm>
            <a:custGeom>
              <a:rect b="b" l="l" r="r" t="t"/>
              <a:pathLst>
                <a:path extrusionOk="0" h="8" w="1">
                  <a:moveTo>
                    <a:pt x="0"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93"/>
            <p:cNvSpPr/>
            <p:nvPr/>
          </p:nvSpPr>
          <p:spPr>
            <a:xfrm>
              <a:off x="2047773" y="1964612"/>
              <a:ext cx="54" cy="109"/>
            </a:xfrm>
            <a:custGeom>
              <a:rect b="b" l="l" r="r" t="t"/>
              <a:pathLst>
                <a:path extrusionOk="0" h="8" w="4">
                  <a:moveTo>
                    <a:pt x="0" y="0"/>
                  </a:moveTo>
                  <a:lnTo>
                    <a:pt x="4"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93"/>
            <p:cNvSpPr/>
            <p:nvPr/>
          </p:nvSpPr>
          <p:spPr>
            <a:xfrm>
              <a:off x="2047529" y="1963947"/>
              <a:ext cx="14" cy="109"/>
            </a:xfrm>
            <a:custGeom>
              <a:rect b="b" l="l" r="r" t="t"/>
              <a:pathLst>
                <a:path extrusionOk="0" h="8" w="1">
                  <a:moveTo>
                    <a:pt x="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93"/>
            <p:cNvSpPr/>
            <p:nvPr/>
          </p:nvSpPr>
          <p:spPr>
            <a:xfrm>
              <a:off x="2047678" y="1964273"/>
              <a:ext cx="14" cy="109"/>
            </a:xfrm>
            <a:custGeom>
              <a:rect b="b" l="l" r="r" t="t"/>
              <a:pathLst>
                <a:path extrusionOk="0" h="8" w="1">
                  <a:moveTo>
                    <a:pt x="0"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93"/>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93"/>
            <p:cNvSpPr/>
            <p:nvPr/>
          </p:nvSpPr>
          <p:spPr>
            <a:xfrm>
              <a:off x="2048153" y="1965318"/>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93"/>
            <p:cNvSpPr/>
            <p:nvPr/>
          </p:nvSpPr>
          <p:spPr>
            <a:xfrm>
              <a:off x="2048438" y="1965658"/>
              <a:ext cx="54" cy="54"/>
            </a:xfrm>
            <a:custGeom>
              <a:rect b="b" l="l" r="r" t="t"/>
              <a:pathLst>
                <a:path extrusionOk="0" h="4" w="4">
                  <a:moveTo>
                    <a:pt x="0" y="0"/>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93"/>
            <p:cNvSpPr/>
            <p:nvPr/>
          </p:nvSpPr>
          <p:spPr>
            <a:xfrm>
              <a:off x="2047298" y="1962942"/>
              <a:ext cx="14" cy="163"/>
            </a:xfrm>
            <a:custGeom>
              <a:rect b="b" l="l" r="r" t="t"/>
              <a:pathLst>
                <a:path extrusionOk="0" h="12" w="1">
                  <a:moveTo>
                    <a:pt x="0"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93"/>
            <p:cNvSpPr/>
            <p:nvPr/>
          </p:nvSpPr>
          <p:spPr>
            <a:xfrm>
              <a:off x="2052661" y="1993179"/>
              <a:ext cx="68" cy="204"/>
            </a:xfrm>
            <a:custGeom>
              <a:rect b="b" l="l" r="r" t="t"/>
              <a:pathLst>
                <a:path extrusionOk="0" h="15" w="5">
                  <a:moveTo>
                    <a:pt x="1" y="0"/>
                  </a:moveTo>
                  <a:lnTo>
                    <a:pt x="4"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93"/>
            <p:cNvSpPr/>
            <p:nvPr/>
          </p:nvSpPr>
          <p:spPr>
            <a:xfrm>
              <a:off x="2048574" y="1965753"/>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93"/>
            <p:cNvSpPr/>
            <p:nvPr/>
          </p:nvSpPr>
          <p:spPr>
            <a:xfrm>
              <a:off x="2052525" y="1992514"/>
              <a:ext cx="54" cy="204"/>
            </a:xfrm>
            <a:custGeom>
              <a:rect b="b" l="l" r="r" t="t"/>
              <a:pathLst>
                <a:path extrusionOk="0" h="15" w="4">
                  <a:moveTo>
                    <a:pt x="0" y="0"/>
                  </a:moveTo>
                  <a:lnTo>
                    <a:pt x="4"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93"/>
            <p:cNvSpPr/>
            <p:nvPr/>
          </p:nvSpPr>
          <p:spPr>
            <a:xfrm>
              <a:off x="2047149" y="1962426"/>
              <a:ext cx="68" cy="204"/>
            </a:xfrm>
            <a:custGeom>
              <a:rect b="b" l="l" r="r" t="t"/>
              <a:pathLst>
                <a:path extrusionOk="0" h="15" w="5">
                  <a:moveTo>
                    <a:pt x="1" y="0"/>
                  </a:moveTo>
                  <a:lnTo>
                    <a:pt x="4"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93"/>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93"/>
            <p:cNvSpPr/>
            <p:nvPr/>
          </p:nvSpPr>
          <p:spPr>
            <a:xfrm>
              <a:off x="2048248" y="1965468"/>
              <a:ext cx="54" cy="54"/>
            </a:xfrm>
            <a:custGeom>
              <a:rect b="b" l="l" r="r" t="t"/>
              <a:pathLst>
                <a:path extrusionOk="0" h="4" w="4">
                  <a:moveTo>
                    <a:pt x="0" y="0"/>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93"/>
            <p:cNvSpPr/>
            <p:nvPr/>
          </p:nvSpPr>
          <p:spPr>
            <a:xfrm>
              <a:off x="2030082" y="1976927"/>
              <a:ext cx="68" cy="339"/>
            </a:xfrm>
            <a:custGeom>
              <a:rect b="b" l="l" r="r" t="t"/>
              <a:pathLst>
                <a:path extrusionOk="0" h="25" w="5">
                  <a:moveTo>
                    <a:pt x="4" y="2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93"/>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93"/>
            <p:cNvSpPr/>
            <p:nvPr/>
          </p:nvSpPr>
          <p:spPr>
            <a:xfrm>
              <a:off x="2029756" y="1975203"/>
              <a:ext cx="109" cy="394"/>
            </a:xfrm>
            <a:custGeom>
              <a:rect b="b" l="l" r="r" t="t"/>
              <a:pathLst>
                <a:path extrusionOk="0" h="29" w="8">
                  <a:moveTo>
                    <a:pt x="7" y="29"/>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93"/>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93"/>
            <p:cNvSpPr/>
            <p:nvPr/>
          </p:nvSpPr>
          <p:spPr>
            <a:xfrm>
              <a:off x="2028561" y="2003444"/>
              <a:ext cx="14" cy="204"/>
            </a:xfrm>
            <a:custGeom>
              <a:rect b="b" l="l" r="r" t="t"/>
              <a:pathLst>
                <a:path extrusionOk="0" h="15" w="1">
                  <a:moveTo>
                    <a:pt x="1"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93"/>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93"/>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93"/>
            <p:cNvSpPr/>
            <p:nvPr/>
          </p:nvSpPr>
          <p:spPr>
            <a:xfrm>
              <a:off x="2030231" y="1977728"/>
              <a:ext cx="54" cy="353"/>
            </a:xfrm>
            <a:custGeom>
              <a:rect b="b" l="l" r="r" t="t"/>
              <a:pathLst>
                <a:path extrusionOk="0" h="26" w="4">
                  <a:moveTo>
                    <a:pt x="4"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93"/>
            <p:cNvSpPr/>
            <p:nvPr/>
          </p:nvSpPr>
          <p:spPr>
            <a:xfrm>
              <a:off x="2030747" y="1981530"/>
              <a:ext cx="14" cy="163"/>
            </a:xfrm>
            <a:custGeom>
              <a:rect b="b" l="l" r="r" t="t"/>
              <a:pathLst>
                <a:path extrusionOk="0" h="12" w="1">
                  <a:moveTo>
                    <a:pt x="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93"/>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93"/>
            <p:cNvSpPr/>
            <p:nvPr/>
          </p:nvSpPr>
          <p:spPr>
            <a:xfrm>
              <a:off x="2030557" y="1979914"/>
              <a:ext cx="68" cy="299"/>
            </a:xfrm>
            <a:custGeom>
              <a:rect b="b" l="l" r="r" t="t"/>
              <a:pathLst>
                <a:path extrusionOk="0" h="22" w="5">
                  <a:moveTo>
                    <a:pt x="4"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93"/>
            <p:cNvSpPr/>
            <p:nvPr/>
          </p:nvSpPr>
          <p:spPr>
            <a:xfrm>
              <a:off x="2029281" y="1973397"/>
              <a:ext cx="109" cy="394"/>
            </a:xfrm>
            <a:custGeom>
              <a:rect b="b" l="l" r="r" t="t"/>
              <a:pathLst>
                <a:path extrusionOk="0" h="29" w="8">
                  <a:moveTo>
                    <a:pt x="7" y="29"/>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93"/>
            <p:cNvSpPr/>
            <p:nvPr/>
          </p:nvSpPr>
          <p:spPr>
            <a:xfrm>
              <a:off x="2030367" y="1978488"/>
              <a:ext cx="68" cy="353"/>
            </a:xfrm>
            <a:custGeom>
              <a:rect b="b" l="l" r="r" t="t"/>
              <a:pathLst>
                <a:path extrusionOk="0" h="26" w="5">
                  <a:moveTo>
                    <a:pt x="4" y="2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93"/>
            <p:cNvSpPr/>
            <p:nvPr/>
          </p:nvSpPr>
          <p:spPr>
            <a:xfrm>
              <a:off x="2029511" y="1974306"/>
              <a:ext cx="109" cy="394"/>
            </a:xfrm>
            <a:custGeom>
              <a:rect b="b" l="l" r="r" t="t"/>
              <a:pathLst>
                <a:path extrusionOk="0" h="29" w="8">
                  <a:moveTo>
                    <a:pt x="8" y="2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93"/>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93"/>
            <p:cNvSpPr/>
            <p:nvPr/>
          </p:nvSpPr>
          <p:spPr>
            <a:xfrm>
              <a:off x="2030462" y="1979249"/>
              <a:ext cx="68" cy="299"/>
            </a:xfrm>
            <a:custGeom>
              <a:rect b="b" l="l" r="r" t="t"/>
              <a:pathLst>
                <a:path extrusionOk="0" h="22" w="5">
                  <a:moveTo>
                    <a:pt x="4"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93"/>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93"/>
            <p:cNvSpPr/>
            <p:nvPr/>
          </p:nvSpPr>
          <p:spPr>
            <a:xfrm>
              <a:off x="2028995" y="1972541"/>
              <a:ext cx="109" cy="394"/>
            </a:xfrm>
            <a:custGeom>
              <a:rect b="b" l="l" r="r" t="t"/>
              <a:pathLst>
                <a:path extrusionOk="0" h="29" w="8">
                  <a:moveTo>
                    <a:pt x="7" y="29"/>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93"/>
            <p:cNvSpPr/>
            <p:nvPr/>
          </p:nvSpPr>
          <p:spPr>
            <a:xfrm>
              <a:off x="2029892" y="1976072"/>
              <a:ext cx="109" cy="339"/>
            </a:xfrm>
            <a:custGeom>
              <a:rect b="b" l="l" r="r" t="t"/>
              <a:pathLst>
                <a:path extrusionOk="0" h="25" w="8">
                  <a:moveTo>
                    <a:pt x="8" y="2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93"/>
            <p:cNvSpPr/>
            <p:nvPr/>
          </p:nvSpPr>
          <p:spPr>
            <a:xfrm>
              <a:off x="2028425" y="1970885"/>
              <a:ext cx="54" cy="204"/>
            </a:xfrm>
            <a:custGeom>
              <a:rect b="b" l="l" r="r" t="t"/>
              <a:pathLst>
                <a:path extrusionOk="0" h="15" w="4">
                  <a:moveTo>
                    <a:pt x="4"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93"/>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93"/>
            <p:cNvSpPr/>
            <p:nvPr/>
          </p:nvSpPr>
          <p:spPr>
            <a:xfrm>
              <a:off x="2028710" y="1971686"/>
              <a:ext cx="109" cy="353"/>
            </a:xfrm>
            <a:custGeom>
              <a:rect b="b" l="l" r="r" t="t"/>
              <a:pathLst>
                <a:path extrusionOk="0" h="26" w="8">
                  <a:moveTo>
                    <a:pt x="7"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93"/>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93"/>
            <p:cNvSpPr/>
            <p:nvPr/>
          </p:nvSpPr>
          <p:spPr>
            <a:xfrm>
              <a:off x="1956464" y="1952582"/>
              <a:ext cx="244" cy="14"/>
            </a:xfrm>
            <a:custGeom>
              <a:rect b="b" l="l" r="r" t="t"/>
              <a:pathLst>
                <a:path extrusionOk="0" h="1" w="18">
                  <a:moveTo>
                    <a:pt x="1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93"/>
            <p:cNvSpPr/>
            <p:nvPr/>
          </p:nvSpPr>
          <p:spPr>
            <a:xfrm>
              <a:off x="1957510" y="195258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93"/>
            <p:cNvSpPr/>
            <p:nvPr/>
          </p:nvSpPr>
          <p:spPr>
            <a:xfrm>
              <a:off x="1953898" y="1952352"/>
              <a:ext cx="149" cy="14"/>
            </a:xfrm>
            <a:custGeom>
              <a:rect b="b" l="l" r="r" t="t"/>
              <a:pathLst>
                <a:path extrusionOk="0" h="1" w="11">
                  <a:moveTo>
                    <a:pt x="11"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93"/>
            <p:cNvSpPr/>
            <p:nvPr/>
          </p:nvSpPr>
          <p:spPr>
            <a:xfrm>
              <a:off x="1953138" y="1952162"/>
              <a:ext cx="244" cy="54"/>
            </a:xfrm>
            <a:custGeom>
              <a:rect b="b" l="l" r="r" t="t"/>
              <a:pathLst>
                <a:path extrusionOk="0" h="4" w="18">
                  <a:moveTo>
                    <a:pt x="18"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93"/>
            <p:cNvSpPr/>
            <p:nvPr/>
          </p:nvSpPr>
          <p:spPr>
            <a:xfrm>
              <a:off x="1951997" y="1951822"/>
              <a:ext cx="149" cy="68"/>
            </a:xfrm>
            <a:custGeom>
              <a:rect b="b" l="l" r="r" t="t"/>
              <a:pathLst>
                <a:path extrusionOk="0" h="5" w="11">
                  <a:moveTo>
                    <a:pt x="11"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93"/>
            <p:cNvSpPr/>
            <p:nvPr/>
          </p:nvSpPr>
          <p:spPr>
            <a:xfrm>
              <a:off x="1952513" y="1952012"/>
              <a:ext cx="204" cy="68"/>
            </a:xfrm>
            <a:custGeom>
              <a:rect b="b" l="l" r="r" t="t"/>
              <a:pathLst>
                <a:path extrusionOk="0" h="5" w="15">
                  <a:moveTo>
                    <a:pt x="15"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93"/>
            <p:cNvSpPr/>
            <p:nvPr/>
          </p:nvSpPr>
          <p:spPr>
            <a:xfrm>
              <a:off x="1955650" y="1952542"/>
              <a:ext cx="204" cy="14"/>
            </a:xfrm>
            <a:custGeom>
              <a:rect b="b" l="l" r="r" t="t"/>
              <a:pathLst>
                <a:path extrusionOk="0" h="1" w="15">
                  <a:moveTo>
                    <a:pt x="1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93"/>
            <p:cNvSpPr/>
            <p:nvPr/>
          </p:nvSpPr>
          <p:spPr>
            <a:xfrm>
              <a:off x="1958026" y="1952582"/>
              <a:ext cx="353" cy="14"/>
            </a:xfrm>
            <a:custGeom>
              <a:rect b="b" l="l" r="r" t="t"/>
              <a:pathLst>
                <a:path extrusionOk="0" h="1" w="26">
                  <a:moveTo>
                    <a:pt x="25"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93"/>
            <p:cNvSpPr/>
            <p:nvPr/>
          </p:nvSpPr>
          <p:spPr>
            <a:xfrm>
              <a:off x="1958745" y="1952542"/>
              <a:ext cx="339" cy="14"/>
            </a:xfrm>
            <a:custGeom>
              <a:rect b="b" l="l" r="r" t="t"/>
              <a:pathLst>
                <a:path extrusionOk="0" h="1" w="25">
                  <a:moveTo>
                    <a:pt x="25"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93"/>
            <p:cNvSpPr/>
            <p:nvPr/>
          </p:nvSpPr>
          <p:spPr>
            <a:xfrm>
              <a:off x="1960972" y="1952202"/>
              <a:ext cx="543" cy="109"/>
            </a:xfrm>
            <a:custGeom>
              <a:rect b="b" l="l" r="r" t="t"/>
              <a:pathLst>
                <a:path extrusionOk="0" h="8" w="40">
                  <a:moveTo>
                    <a:pt x="39"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93"/>
            <p:cNvSpPr/>
            <p:nvPr/>
          </p:nvSpPr>
          <p:spPr>
            <a:xfrm>
              <a:off x="1959451" y="1952487"/>
              <a:ext cx="353" cy="68"/>
            </a:xfrm>
            <a:custGeom>
              <a:rect b="b" l="l" r="r" t="t"/>
              <a:pathLst>
                <a:path extrusionOk="0" h="5" w="26">
                  <a:moveTo>
                    <a:pt x="25"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93"/>
            <p:cNvSpPr/>
            <p:nvPr/>
          </p:nvSpPr>
          <p:spPr>
            <a:xfrm>
              <a:off x="1960171" y="1952392"/>
              <a:ext cx="394" cy="68"/>
            </a:xfrm>
            <a:custGeom>
              <a:rect b="b" l="l" r="r" t="t"/>
              <a:pathLst>
                <a:path extrusionOk="0" h="5" w="29">
                  <a:moveTo>
                    <a:pt x="28"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93"/>
            <p:cNvSpPr/>
            <p:nvPr/>
          </p:nvSpPr>
          <p:spPr>
            <a:xfrm>
              <a:off x="1961732" y="1952067"/>
              <a:ext cx="448" cy="109"/>
            </a:xfrm>
            <a:custGeom>
              <a:rect b="b" l="l" r="r" t="t"/>
              <a:pathLst>
                <a:path extrusionOk="0" h="8" w="33">
                  <a:moveTo>
                    <a:pt x="32"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93"/>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93"/>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93"/>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93"/>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93"/>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93"/>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93"/>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93"/>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93"/>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93"/>
            <p:cNvSpPr/>
            <p:nvPr/>
          </p:nvSpPr>
          <p:spPr>
            <a:xfrm>
              <a:off x="1946865" y="1950206"/>
              <a:ext cx="0" cy="68"/>
            </a:xfrm>
            <a:custGeom>
              <a:rect b="b" l="l" r="r" t="t"/>
              <a:pathLst>
                <a:path extrusionOk="0" h="5" w="0">
                  <a:moveTo>
                    <a:pt x="0" y="1"/>
                  </a:moveTo>
                  <a:lnTo>
                    <a:pt x="0" y="4"/>
                  </a:ln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93"/>
            <p:cNvSpPr/>
            <p:nvPr/>
          </p:nvSpPr>
          <p:spPr>
            <a:xfrm>
              <a:off x="1946960" y="1949595"/>
              <a:ext cx="0" cy="109"/>
            </a:xfrm>
            <a:custGeom>
              <a:rect b="b" l="l" r="r" t="t"/>
              <a:pathLst>
                <a:path extrusionOk="0" h="8" w="0">
                  <a:moveTo>
                    <a:pt x="0"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93"/>
            <p:cNvSpPr/>
            <p:nvPr/>
          </p:nvSpPr>
          <p:spPr>
            <a:xfrm>
              <a:off x="1987217" y="1973261"/>
              <a:ext cx="109" cy="109"/>
            </a:xfrm>
            <a:custGeom>
              <a:rect b="b" l="l" r="r" t="t"/>
              <a:pathLst>
                <a:path extrusionOk="0" h="8" w="8">
                  <a:moveTo>
                    <a:pt x="7"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93"/>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93"/>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93"/>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93"/>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93"/>
            <p:cNvSpPr/>
            <p:nvPr/>
          </p:nvSpPr>
          <p:spPr>
            <a:xfrm>
              <a:off x="1986878" y="1967789"/>
              <a:ext cx="68" cy="258"/>
            </a:xfrm>
            <a:custGeom>
              <a:rect b="b" l="l" r="r" t="t"/>
              <a:pathLst>
                <a:path extrusionOk="0" h="19" w="5">
                  <a:moveTo>
                    <a:pt x="1" y="1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93"/>
            <p:cNvSpPr/>
            <p:nvPr/>
          </p:nvSpPr>
          <p:spPr>
            <a:xfrm>
              <a:off x="1986742" y="1968319"/>
              <a:ext cx="54" cy="244"/>
            </a:xfrm>
            <a:custGeom>
              <a:rect b="b" l="l" r="r" t="t"/>
              <a:pathLst>
                <a:path extrusionOk="0" h="18" w="4">
                  <a:moveTo>
                    <a:pt x="0" y="18"/>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93"/>
            <p:cNvSpPr/>
            <p:nvPr/>
          </p:nvSpPr>
          <p:spPr>
            <a:xfrm>
              <a:off x="1986457" y="1971211"/>
              <a:ext cx="14" cy="204"/>
            </a:xfrm>
            <a:custGeom>
              <a:rect b="b" l="l" r="r" t="t"/>
              <a:pathLst>
                <a:path extrusionOk="0" h="15" w="1">
                  <a:moveTo>
                    <a:pt x="0"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93"/>
            <p:cNvSpPr/>
            <p:nvPr/>
          </p:nvSpPr>
          <p:spPr>
            <a:xfrm>
              <a:off x="1986688" y="1968835"/>
              <a:ext cx="14" cy="258"/>
            </a:xfrm>
            <a:custGeom>
              <a:rect b="b" l="l" r="r" t="t"/>
              <a:pathLst>
                <a:path extrusionOk="0" h="19" w="1">
                  <a:moveTo>
                    <a:pt x="1" y="1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93"/>
            <p:cNvSpPr/>
            <p:nvPr/>
          </p:nvSpPr>
          <p:spPr>
            <a:xfrm>
              <a:off x="1986457" y="1970736"/>
              <a:ext cx="14" cy="258"/>
            </a:xfrm>
            <a:custGeom>
              <a:rect b="b" l="l" r="r" t="t"/>
              <a:pathLst>
                <a:path extrusionOk="0" h="19" w="1">
                  <a:moveTo>
                    <a:pt x="0"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93"/>
            <p:cNvSpPr/>
            <p:nvPr/>
          </p:nvSpPr>
          <p:spPr>
            <a:xfrm>
              <a:off x="1986973" y="1967273"/>
              <a:ext cx="68" cy="244"/>
            </a:xfrm>
            <a:custGeom>
              <a:rect b="b" l="l" r="r" t="t"/>
              <a:pathLst>
                <a:path extrusionOk="0" h="18" w="5">
                  <a:moveTo>
                    <a:pt x="1" y="18"/>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93"/>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93"/>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93"/>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93"/>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93"/>
            <p:cNvSpPr/>
            <p:nvPr/>
          </p:nvSpPr>
          <p:spPr>
            <a:xfrm>
              <a:off x="1986593" y="1969310"/>
              <a:ext cx="68" cy="258"/>
            </a:xfrm>
            <a:custGeom>
              <a:rect b="b" l="l" r="r" t="t"/>
              <a:pathLst>
                <a:path extrusionOk="0" h="19" w="5">
                  <a:moveTo>
                    <a:pt x="1" y="1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93"/>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93"/>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93"/>
            <p:cNvSpPr/>
            <p:nvPr/>
          </p:nvSpPr>
          <p:spPr>
            <a:xfrm>
              <a:off x="1991345" y="2005630"/>
              <a:ext cx="68" cy="163"/>
            </a:xfrm>
            <a:custGeom>
              <a:rect b="b" l="l" r="r" t="t"/>
              <a:pathLst>
                <a:path extrusionOk="0" h="12" w="5">
                  <a:moveTo>
                    <a:pt x="4"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93"/>
            <p:cNvSpPr/>
            <p:nvPr/>
          </p:nvSpPr>
          <p:spPr>
            <a:xfrm>
              <a:off x="1990259" y="2008766"/>
              <a:ext cx="54" cy="299"/>
            </a:xfrm>
            <a:custGeom>
              <a:rect b="b" l="l" r="r" t="t"/>
              <a:pathLst>
                <a:path extrusionOk="0" h="22" w="4">
                  <a:moveTo>
                    <a:pt x="4" y="1"/>
                  </a:moveTo>
                  <a:lnTo>
                    <a:pt x="0"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93"/>
            <p:cNvSpPr/>
            <p:nvPr/>
          </p:nvSpPr>
          <p:spPr>
            <a:xfrm>
              <a:off x="1990639" y="2007490"/>
              <a:ext cx="54" cy="244"/>
            </a:xfrm>
            <a:custGeom>
              <a:rect b="b" l="l" r="r" t="t"/>
              <a:pathLst>
                <a:path extrusionOk="0" h="18" w="4">
                  <a:moveTo>
                    <a:pt x="4" y="0"/>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93"/>
            <p:cNvSpPr/>
            <p:nvPr/>
          </p:nvSpPr>
          <p:spPr>
            <a:xfrm>
              <a:off x="1991155" y="2006064"/>
              <a:ext cx="68" cy="149"/>
            </a:xfrm>
            <a:custGeom>
              <a:rect b="b" l="l" r="r" t="t"/>
              <a:pathLst>
                <a:path extrusionOk="0" h="11" w="5">
                  <a:moveTo>
                    <a:pt x="4"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93"/>
            <p:cNvSpPr/>
            <p:nvPr/>
          </p:nvSpPr>
          <p:spPr>
            <a:xfrm>
              <a:off x="1990449" y="2008101"/>
              <a:ext cx="54" cy="258"/>
            </a:xfrm>
            <a:custGeom>
              <a:rect b="b" l="l" r="r" t="t"/>
              <a:pathLst>
                <a:path extrusionOk="0" h="19" w="4">
                  <a:moveTo>
                    <a:pt x="4"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93"/>
            <p:cNvSpPr/>
            <p:nvPr/>
          </p:nvSpPr>
          <p:spPr>
            <a:xfrm>
              <a:off x="1990965" y="2006485"/>
              <a:ext cx="109" cy="204"/>
            </a:xfrm>
            <a:custGeom>
              <a:rect b="b" l="l" r="r" t="t"/>
              <a:pathLst>
                <a:path extrusionOk="0" h="15" w="8">
                  <a:moveTo>
                    <a:pt x="8"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93"/>
            <p:cNvSpPr/>
            <p:nvPr/>
          </p:nvSpPr>
          <p:spPr>
            <a:xfrm>
              <a:off x="1990775" y="2006960"/>
              <a:ext cx="109" cy="204"/>
            </a:xfrm>
            <a:custGeom>
              <a:rect b="b" l="l" r="r" t="t"/>
              <a:pathLst>
                <a:path extrusionOk="0" h="15" w="8">
                  <a:moveTo>
                    <a:pt x="8"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93"/>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93"/>
            <p:cNvSpPr/>
            <p:nvPr/>
          </p:nvSpPr>
          <p:spPr>
            <a:xfrm>
              <a:off x="1980795" y="1990654"/>
              <a:ext cx="163" cy="14"/>
            </a:xfrm>
            <a:custGeom>
              <a:rect b="b" l="l" r="r" t="t"/>
              <a:pathLst>
                <a:path extrusionOk="0" h="1" w="12">
                  <a:moveTo>
                    <a:pt x="1"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93"/>
            <p:cNvSpPr/>
            <p:nvPr/>
          </p:nvSpPr>
          <p:spPr>
            <a:xfrm>
              <a:off x="1979845" y="1990654"/>
              <a:ext cx="163" cy="14"/>
            </a:xfrm>
            <a:custGeom>
              <a:rect b="b" l="l" r="r" t="t"/>
              <a:pathLst>
                <a:path extrusionOk="0" h="1" w="12">
                  <a:moveTo>
                    <a:pt x="1"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93"/>
            <p:cNvSpPr/>
            <p:nvPr/>
          </p:nvSpPr>
          <p:spPr>
            <a:xfrm>
              <a:off x="1971481" y="1981910"/>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93"/>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93"/>
            <p:cNvSpPr/>
            <p:nvPr/>
          </p:nvSpPr>
          <p:spPr>
            <a:xfrm>
              <a:off x="1981800" y="1990084"/>
              <a:ext cx="109" cy="109"/>
            </a:xfrm>
            <a:custGeom>
              <a:rect b="b" l="l" r="r" t="t"/>
              <a:pathLst>
                <a:path extrusionOk="0" h="8" w="8">
                  <a:moveTo>
                    <a:pt x="7"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93"/>
            <p:cNvSpPr/>
            <p:nvPr/>
          </p:nvSpPr>
          <p:spPr>
            <a:xfrm>
              <a:off x="1974468" y="1981299"/>
              <a:ext cx="353" cy="54"/>
            </a:xfrm>
            <a:custGeom>
              <a:rect b="b" l="l" r="r" t="t"/>
              <a:pathLst>
                <a:path extrusionOk="0" h="4" w="26">
                  <a:moveTo>
                    <a:pt x="1" y="4"/>
                  </a:move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93"/>
            <p:cNvSpPr/>
            <p:nvPr/>
          </p:nvSpPr>
          <p:spPr>
            <a:xfrm>
              <a:off x="1972567" y="1981584"/>
              <a:ext cx="448" cy="109"/>
            </a:xfrm>
            <a:custGeom>
              <a:rect b="b" l="l" r="r" t="t"/>
              <a:pathLst>
                <a:path extrusionOk="0" h="8" w="33">
                  <a:moveTo>
                    <a:pt x="1" y="7"/>
                  </a:moveTo>
                  <a:lnTo>
                    <a:pt x="3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93"/>
            <p:cNvSpPr/>
            <p:nvPr/>
          </p:nvSpPr>
          <p:spPr>
            <a:xfrm>
              <a:off x="1984597" y="1988373"/>
              <a:ext cx="258" cy="163"/>
            </a:xfrm>
            <a:custGeom>
              <a:rect b="b" l="l" r="r" t="t"/>
              <a:pathLst>
                <a:path extrusionOk="0" h="12" w="19">
                  <a:moveTo>
                    <a:pt x="1" y="1"/>
                  </a:moveTo>
                  <a:lnTo>
                    <a:pt x="1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93"/>
            <p:cNvSpPr/>
            <p:nvPr/>
          </p:nvSpPr>
          <p:spPr>
            <a:xfrm>
              <a:off x="1980374" y="1990708"/>
              <a:ext cx="109" cy="14"/>
            </a:xfrm>
            <a:custGeom>
              <a:rect b="b" l="l" r="r" t="t"/>
              <a:pathLst>
                <a:path extrusionOk="0" h="1" w="8">
                  <a:moveTo>
                    <a:pt x="7"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93"/>
            <p:cNvSpPr/>
            <p:nvPr/>
          </p:nvSpPr>
          <p:spPr>
            <a:xfrm>
              <a:off x="1984081" y="1987952"/>
              <a:ext cx="149" cy="149"/>
            </a:xfrm>
            <a:custGeom>
              <a:rect b="b" l="l" r="r" t="t"/>
              <a:pathLst>
                <a:path extrusionOk="0" h="11" w="11">
                  <a:moveTo>
                    <a:pt x="0" y="0"/>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93"/>
            <p:cNvSpPr/>
            <p:nvPr/>
          </p:nvSpPr>
          <p:spPr>
            <a:xfrm>
              <a:off x="1984312" y="1988183"/>
              <a:ext cx="204" cy="109"/>
            </a:xfrm>
            <a:custGeom>
              <a:rect b="b" l="l" r="r" t="t"/>
              <a:pathLst>
                <a:path extrusionOk="0" h="8" w="15">
                  <a:moveTo>
                    <a:pt x="1" y="1"/>
                  </a:moveTo>
                  <a:lnTo>
                    <a:pt x="15"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93"/>
            <p:cNvSpPr/>
            <p:nvPr/>
          </p:nvSpPr>
          <p:spPr>
            <a:xfrm>
              <a:off x="1981366" y="1990369"/>
              <a:ext cx="163" cy="109"/>
            </a:xfrm>
            <a:custGeom>
              <a:rect b="b" l="l" r="r" t="t"/>
              <a:pathLst>
                <a:path extrusionOk="0" h="8" w="12">
                  <a:moveTo>
                    <a:pt x="1" y="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93"/>
            <p:cNvSpPr/>
            <p:nvPr/>
          </p:nvSpPr>
          <p:spPr>
            <a:xfrm>
              <a:off x="1973898" y="1981340"/>
              <a:ext cx="394" cy="109"/>
            </a:xfrm>
            <a:custGeom>
              <a:rect b="b" l="l" r="r" t="t"/>
              <a:pathLst>
                <a:path extrusionOk="0" h="8" w="29">
                  <a:moveTo>
                    <a:pt x="1" y="8"/>
                  </a:move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93"/>
            <p:cNvSpPr/>
            <p:nvPr/>
          </p:nvSpPr>
          <p:spPr>
            <a:xfrm>
              <a:off x="1973233" y="1981435"/>
              <a:ext cx="448" cy="109"/>
            </a:xfrm>
            <a:custGeom>
              <a:rect b="b" l="l" r="r" t="t"/>
              <a:pathLst>
                <a:path extrusionOk="0" h="8" w="33">
                  <a:moveTo>
                    <a:pt x="1" y="8"/>
                  </a:moveTo>
                  <a:lnTo>
                    <a:pt x="3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93"/>
            <p:cNvSpPr/>
            <p:nvPr/>
          </p:nvSpPr>
          <p:spPr>
            <a:xfrm>
              <a:off x="1971766" y="1981720"/>
              <a:ext cx="530" cy="109"/>
            </a:xfrm>
            <a:custGeom>
              <a:rect b="b" l="l" r="r" t="t"/>
              <a:pathLst>
                <a:path extrusionOk="0" h="8" w="39">
                  <a:moveTo>
                    <a:pt x="0" y="8"/>
                  </a:moveTo>
                  <a:lnTo>
                    <a:pt x="3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93"/>
            <p:cNvSpPr/>
            <p:nvPr/>
          </p:nvSpPr>
          <p:spPr>
            <a:xfrm>
              <a:off x="1975378" y="1981150"/>
              <a:ext cx="299" cy="68"/>
            </a:xfrm>
            <a:custGeom>
              <a:rect b="b" l="l" r="r" t="t"/>
              <a:pathLst>
                <a:path extrusionOk="0" h="5" w="22">
                  <a:moveTo>
                    <a:pt x="1" y="4"/>
                  </a:move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93"/>
            <p:cNvSpPr/>
            <p:nvPr/>
          </p:nvSpPr>
          <p:spPr>
            <a:xfrm>
              <a:off x="1974943" y="1981204"/>
              <a:ext cx="299" cy="54"/>
            </a:xfrm>
            <a:custGeom>
              <a:rect b="b" l="l" r="r" t="t"/>
              <a:pathLst>
                <a:path extrusionOk="0" h="4" w="22">
                  <a:moveTo>
                    <a:pt x="1" y="4"/>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93"/>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93"/>
            <p:cNvSpPr/>
            <p:nvPr/>
          </p:nvSpPr>
          <p:spPr>
            <a:xfrm>
              <a:off x="1953749" y="1973166"/>
              <a:ext cx="163" cy="204"/>
            </a:xfrm>
            <a:custGeom>
              <a:rect b="b" l="l" r="r" t="t"/>
              <a:pathLst>
                <a:path extrusionOk="0" h="15" w="12">
                  <a:moveTo>
                    <a:pt x="1" y="1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93"/>
            <p:cNvSpPr/>
            <p:nvPr/>
          </p:nvSpPr>
          <p:spPr>
            <a:xfrm>
              <a:off x="1954754" y="1971876"/>
              <a:ext cx="54" cy="163"/>
            </a:xfrm>
            <a:custGeom>
              <a:rect b="b" l="l" r="r" t="t"/>
              <a:pathLst>
                <a:path extrusionOk="0" h="12" w="4">
                  <a:moveTo>
                    <a:pt x="0" y="1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93"/>
            <p:cNvSpPr/>
            <p:nvPr/>
          </p:nvSpPr>
          <p:spPr>
            <a:xfrm>
              <a:off x="1951563" y="1975257"/>
              <a:ext cx="258" cy="204"/>
            </a:xfrm>
            <a:custGeom>
              <a:rect b="b" l="l" r="r" t="t"/>
              <a:pathLst>
                <a:path extrusionOk="0" h="15" w="19">
                  <a:moveTo>
                    <a:pt x="1" y="1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93"/>
            <p:cNvSpPr/>
            <p:nvPr/>
          </p:nvSpPr>
          <p:spPr>
            <a:xfrm>
              <a:off x="1954564" y="1972161"/>
              <a:ext cx="109" cy="163"/>
            </a:xfrm>
            <a:custGeom>
              <a:rect b="b" l="l" r="r" t="t"/>
              <a:pathLst>
                <a:path extrusionOk="0" h="12" w="8">
                  <a:moveTo>
                    <a:pt x="0" y="1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93"/>
            <p:cNvSpPr/>
            <p:nvPr/>
          </p:nvSpPr>
          <p:spPr>
            <a:xfrm>
              <a:off x="1950382" y="1976357"/>
              <a:ext cx="204" cy="149"/>
            </a:xfrm>
            <a:custGeom>
              <a:rect b="b" l="l" r="r" t="t"/>
              <a:pathLst>
                <a:path extrusionOk="0" h="11" w="15">
                  <a:moveTo>
                    <a:pt x="0" y="11"/>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93"/>
            <p:cNvSpPr/>
            <p:nvPr/>
          </p:nvSpPr>
          <p:spPr>
            <a:xfrm>
              <a:off x="1954319" y="1972501"/>
              <a:ext cx="109" cy="149"/>
            </a:xfrm>
            <a:custGeom>
              <a:rect b="b" l="l" r="r" t="t"/>
              <a:pathLst>
                <a:path extrusionOk="0" h="11" w="8">
                  <a:moveTo>
                    <a:pt x="1" y="11"/>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93"/>
            <p:cNvSpPr/>
            <p:nvPr/>
          </p:nvSpPr>
          <p:spPr>
            <a:xfrm>
              <a:off x="1955039" y="1971360"/>
              <a:ext cx="54" cy="109"/>
            </a:xfrm>
            <a:custGeom>
              <a:rect b="b" l="l" r="r" t="t"/>
              <a:pathLst>
                <a:path extrusionOk="0" h="8" w="4">
                  <a:moveTo>
                    <a:pt x="0"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93"/>
            <p:cNvSpPr/>
            <p:nvPr/>
          </p:nvSpPr>
          <p:spPr>
            <a:xfrm>
              <a:off x="1954889" y="1971591"/>
              <a:ext cx="68" cy="163"/>
            </a:xfrm>
            <a:custGeom>
              <a:rect b="b" l="l" r="r" t="t"/>
              <a:pathLst>
                <a:path extrusionOk="0" h="12" w="5">
                  <a:moveTo>
                    <a:pt x="1" y="1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93"/>
            <p:cNvSpPr/>
            <p:nvPr/>
          </p:nvSpPr>
          <p:spPr>
            <a:xfrm>
              <a:off x="1955134" y="1971116"/>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93"/>
            <p:cNvSpPr/>
            <p:nvPr/>
          </p:nvSpPr>
          <p:spPr>
            <a:xfrm>
              <a:off x="1952608" y="1974347"/>
              <a:ext cx="204" cy="204"/>
            </a:xfrm>
            <a:custGeom>
              <a:rect b="b" l="l" r="r" t="t"/>
              <a:pathLst>
                <a:path extrusionOk="0" h="15" w="15">
                  <a:moveTo>
                    <a:pt x="1" y="15"/>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93"/>
            <p:cNvSpPr/>
            <p:nvPr/>
          </p:nvSpPr>
          <p:spPr>
            <a:xfrm>
              <a:off x="1952092" y="1974782"/>
              <a:ext cx="244" cy="204"/>
            </a:xfrm>
            <a:custGeom>
              <a:rect b="b" l="l" r="r" t="t"/>
              <a:pathLst>
                <a:path extrusionOk="0" h="15" w="18">
                  <a:moveTo>
                    <a:pt x="0" y="1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93"/>
            <p:cNvSpPr/>
            <p:nvPr/>
          </p:nvSpPr>
          <p:spPr>
            <a:xfrm>
              <a:off x="1950993" y="1975786"/>
              <a:ext cx="204" cy="190"/>
            </a:xfrm>
            <a:custGeom>
              <a:rect b="b" l="l" r="r" t="t"/>
              <a:pathLst>
                <a:path extrusionOk="0" h="14" w="15">
                  <a:moveTo>
                    <a:pt x="1" y="14"/>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93"/>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93"/>
            <p:cNvSpPr/>
            <p:nvPr/>
          </p:nvSpPr>
          <p:spPr>
            <a:xfrm>
              <a:off x="1954034" y="1972827"/>
              <a:ext cx="163" cy="163"/>
            </a:xfrm>
            <a:custGeom>
              <a:rect b="b" l="l" r="r" t="t"/>
              <a:pathLst>
                <a:path extrusionOk="0" h="12" w="12">
                  <a:moveTo>
                    <a:pt x="1" y="1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93"/>
            <p:cNvSpPr/>
            <p:nvPr/>
          </p:nvSpPr>
          <p:spPr>
            <a:xfrm>
              <a:off x="1953369" y="1973546"/>
              <a:ext cx="204" cy="204"/>
            </a:xfrm>
            <a:custGeom>
              <a:rect b="b" l="l" r="r" t="t"/>
              <a:pathLst>
                <a:path extrusionOk="0" h="15" w="15">
                  <a:moveTo>
                    <a:pt x="1" y="14"/>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93"/>
            <p:cNvSpPr/>
            <p:nvPr/>
          </p:nvSpPr>
          <p:spPr>
            <a:xfrm>
              <a:off x="1952989" y="1973926"/>
              <a:ext cx="204" cy="204"/>
            </a:xfrm>
            <a:custGeom>
              <a:rect b="b" l="l" r="r" t="t"/>
              <a:pathLst>
                <a:path extrusionOk="0" h="15" w="15">
                  <a:moveTo>
                    <a:pt x="15"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93"/>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93"/>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93"/>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93"/>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93"/>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93"/>
            <p:cNvSpPr/>
            <p:nvPr/>
          </p:nvSpPr>
          <p:spPr>
            <a:xfrm>
              <a:off x="1969675" y="1982005"/>
              <a:ext cx="14" cy="163"/>
            </a:xfrm>
            <a:custGeom>
              <a:rect b="b" l="l" r="r" t="t"/>
              <a:pathLst>
                <a:path extrusionOk="0" h="12" w="1">
                  <a:moveTo>
                    <a:pt x="0"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93"/>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93"/>
            <p:cNvSpPr/>
            <p:nvPr/>
          </p:nvSpPr>
          <p:spPr>
            <a:xfrm>
              <a:off x="1969580" y="1981394"/>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93"/>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93"/>
            <p:cNvSpPr/>
            <p:nvPr/>
          </p:nvSpPr>
          <p:spPr>
            <a:xfrm>
              <a:off x="1982370" y="1833793"/>
              <a:ext cx="14" cy="163"/>
            </a:xfrm>
            <a:custGeom>
              <a:rect b="b" l="l" r="r" t="t"/>
              <a:pathLst>
                <a:path extrusionOk="0" h="12" w="1">
                  <a:moveTo>
                    <a:pt x="0"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93"/>
            <p:cNvSpPr/>
            <p:nvPr/>
          </p:nvSpPr>
          <p:spPr>
            <a:xfrm>
              <a:off x="1982275" y="1833508"/>
              <a:ext cx="14" cy="109"/>
            </a:xfrm>
            <a:custGeom>
              <a:rect b="b" l="l" r="r" t="t"/>
              <a:pathLst>
                <a:path extrusionOk="0" h="8" w="1">
                  <a:moveTo>
                    <a:pt x="0"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93"/>
            <p:cNvSpPr/>
            <p:nvPr/>
          </p:nvSpPr>
          <p:spPr>
            <a:xfrm>
              <a:off x="1982465" y="1834078"/>
              <a:ext cx="54" cy="163"/>
            </a:xfrm>
            <a:custGeom>
              <a:rect b="b" l="l" r="r" t="t"/>
              <a:pathLst>
                <a:path extrusionOk="0" h="12" w="4">
                  <a:moveTo>
                    <a:pt x="0" y="1"/>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93"/>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93"/>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93"/>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93"/>
            <p:cNvSpPr/>
            <p:nvPr/>
          </p:nvSpPr>
          <p:spPr>
            <a:xfrm>
              <a:off x="1984502" y="1836183"/>
              <a:ext cx="163" cy="109"/>
            </a:xfrm>
            <a:custGeom>
              <a:rect b="b" l="l" r="r" t="t"/>
              <a:pathLst>
                <a:path extrusionOk="0" h="8" w="12">
                  <a:moveTo>
                    <a:pt x="1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93"/>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93"/>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93"/>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93"/>
            <p:cNvSpPr/>
            <p:nvPr/>
          </p:nvSpPr>
          <p:spPr>
            <a:xfrm>
              <a:off x="1983796" y="184544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93"/>
            <p:cNvSpPr/>
            <p:nvPr/>
          </p:nvSpPr>
          <p:spPr>
            <a:xfrm>
              <a:off x="1983986" y="184530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93"/>
            <p:cNvSpPr/>
            <p:nvPr/>
          </p:nvSpPr>
          <p:spPr>
            <a:xfrm>
              <a:off x="1984081" y="184515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93"/>
            <p:cNvSpPr/>
            <p:nvPr/>
          </p:nvSpPr>
          <p:spPr>
            <a:xfrm>
              <a:off x="1983891" y="184544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93"/>
            <p:cNvSpPr/>
            <p:nvPr/>
          </p:nvSpPr>
          <p:spPr>
            <a:xfrm>
              <a:off x="1984122" y="1845062"/>
              <a:ext cx="14" cy="14"/>
            </a:xfrm>
            <a:custGeom>
              <a:rect b="b" l="l" r="r" t="t"/>
              <a:pathLst>
                <a:path extrusionOk="0" h="1" w="1">
                  <a:moveTo>
                    <a:pt x="1"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93"/>
            <p:cNvSpPr/>
            <p:nvPr/>
          </p:nvSpPr>
          <p:spPr>
            <a:xfrm>
              <a:off x="1984366" y="184344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93"/>
            <p:cNvSpPr/>
            <p:nvPr/>
          </p:nvSpPr>
          <p:spPr>
            <a:xfrm>
              <a:off x="1983932" y="184540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93"/>
            <p:cNvSpPr/>
            <p:nvPr/>
          </p:nvSpPr>
          <p:spPr>
            <a:xfrm>
              <a:off x="1984027" y="184525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93"/>
            <p:cNvSpPr/>
            <p:nvPr/>
          </p:nvSpPr>
          <p:spPr>
            <a:xfrm>
              <a:off x="1984407" y="1840269"/>
              <a:ext cx="14" cy="394"/>
            </a:xfrm>
            <a:custGeom>
              <a:rect b="b" l="l" r="r" t="t"/>
              <a:pathLst>
                <a:path extrusionOk="0" h="29" w="1">
                  <a:moveTo>
                    <a:pt x="1" y="2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93"/>
            <p:cNvSpPr/>
            <p:nvPr/>
          </p:nvSpPr>
          <p:spPr>
            <a:xfrm>
              <a:off x="1984407" y="1841790"/>
              <a:ext cx="14" cy="244"/>
            </a:xfrm>
            <a:custGeom>
              <a:rect b="b" l="l" r="r" t="t"/>
              <a:pathLst>
                <a:path extrusionOk="0" h="18" w="1">
                  <a:moveTo>
                    <a:pt x="1" y="1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93"/>
            <p:cNvSpPr/>
            <p:nvPr/>
          </p:nvSpPr>
          <p:spPr>
            <a:xfrm>
              <a:off x="1984217" y="1844736"/>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93"/>
            <p:cNvSpPr/>
            <p:nvPr/>
          </p:nvSpPr>
          <p:spPr>
            <a:xfrm>
              <a:off x="1984271" y="184458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93"/>
            <p:cNvSpPr/>
            <p:nvPr/>
          </p:nvSpPr>
          <p:spPr>
            <a:xfrm>
              <a:off x="1984366" y="184373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93"/>
            <p:cNvSpPr/>
            <p:nvPr/>
          </p:nvSpPr>
          <p:spPr>
            <a:xfrm>
              <a:off x="1984366" y="1843976"/>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93"/>
            <p:cNvSpPr/>
            <p:nvPr/>
          </p:nvSpPr>
          <p:spPr>
            <a:xfrm>
              <a:off x="1984407" y="184278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93"/>
            <p:cNvSpPr/>
            <p:nvPr/>
          </p:nvSpPr>
          <p:spPr>
            <a:xfrm>
              <a:off x="1984312" y="1844397"/>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93"/>
            <p:cNvSpPr/>
            <p:nvPr/>
          </p:nvSpPr>
          <p:spPr>
            <a:xfrm>
              <a:off x="1984176" y="1844967"/>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93"/>
            <p:cNvSpPr/>
            <p:nvPr/>
          </p:nvSpPr>
          <p:spPr>
            <a:xfrm>
              <a:off x="1983986" y="184530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93"/>
            <p:cNvSpPr/>
            <p:nvPr/>
          </p:nvSpPr>
          <p:spPr>
            <a:xfrm>
              <a:off x="1984176" y="1844831"/>
              <a:ext cx="14" cy="54"/>
            </a:xfrm>
            <a:custGeom>
              <a:rect b="b" l="l" r="r" t="t"/>
              <a:pathLst>
                <a:path extrusionOk="0" h="4" w="1">
                  <a:moveTo>
                    <a:pt x="0"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93"/>
            <p:cNvSpPr/>
            <p:nvPr/>
          </p:nvSpPr>
          <p:spPr>
            <a:xfrm>
              <a:off x="1984407" y="1842971"/>
              <a:ext cx="14" cy="163"/>
            </a:xfrm>
            <a:custGeom>
              <a:rect b="b" l="l" r="r" t="t"/>
              <a:pathLst>
                <a:path extrusionOk="0" h="12" w="1">
                  <a:moveTo>
                    <a:pt x="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93"/>
            <p:cNvSpPr/>
            <p:nvPr/>
          </p:nvSpPr>
          <p:spPr>
            <a:xfrm>
              <a:off x="1984407" y="1840785"/>
              <a:ext cx="14" cy="353"/>
            </a:xfrm>
            <a:custGeom>
              <a:rect b="b" l="l" r="r" t="t"/>
              <a:pathLst>
                <a:path extrusionOk="0" h="26" w="1">
                  <a:moveTo>
                    <a:pt x="1" y="1"/>
                  </a:moveTo>
                  <a:lnTo>
                    <a:pt x="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93"/>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93"/>
            <p:cNvSpPr/>
            <p:nvPr/>
          </p:nvSpPr>
          <p:spPr>
            <a:xfrm>
              <a:off x="1984407" y="1841315"/>
              <a:ext cx="14" cy="299"/>
            </a:xfrm>
            <a:custGeom>
              <a:rect b="b" l="l" r="r" t="t"/>
              <a:pathLst>
                <a:path extrusionOk="0" h="22" w="1">
                  <a:moveTo>
                    <a:pt x="1" y="2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93"/>
            <p:cNvSpPr/>
            <p:nvPr/>
          </p:nvSpPr>
          <p:spPr>
            <a:xfrm>
              <a:off x="1984407" y="1842211"/>
              <a:ext cx="14" cy="258"/>
            </a:xfrm>
            <a:custGeom>
              <a:rect b="b" l="l" r="r" t="t"/>
              <a:pathLst>
                <a:path extrusionOk="0" h="19" w="1">
                  <a:moveTo>
                    <a:pt x="1" y="1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93"/>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93"/>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93"/>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93"/>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93"/>
            <p:cNvSpPr/>
            <p:nvPr/>
          </p:nvSpPr>
          <p:spPr>
            <a:xfrm>
              <a:off x="2055607" y="1883514"/>
              <a:ext cx="299" cy="204"/>
            </a:xfrm>
            <a:custGeom>
              <a:rect b="b" l="l" r="r" t="t"/>
              <a:pathLst>
                <a:path extrusionOk="0" h="15" w="22">
                  <a:moveTo>
                    <a:pt x="22"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93"/>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93"/>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93"/>
            <p:cNvSpPr/>
            <p:nvPr/>
          </p:nvSpPr>
          <p:spPr>
            <a:xfrm>
              <a:off x="2056042" y="1883799"/>
              <a:ext cx="109" cy="109"/>
            </a:xfrm>
            <a:custGeom>
              <a:rect b="b" l="l" r="r" t="t"/>
              <a:pathLst>
                <a:path extrusionOk="0" h="8" w="8">
                  <a:moveTo>
                    <a:pt x="7"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93"/>
            <p:cNvSpPr/>
            <p:nvPr/>
          </p:nvSpPr>
          <p:spPr>
            <a:xfrm>
              <a:off x="2072443" y="1898164"/>
              <a:ext cx="54" cy="204"/>
            </a:xfrm>
            <a:custGeom>
              <a:rect b="b" l="l" r="r" t="t"/>
              <a:pathLst>
                <a:path extrusionOk="0" h="15" w="4">
                  <a:moveTo>
                    <a:pt x="4"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93"/>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93"/>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93"/>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93"/>
            <p:cNvSpPr/>
            <p:nvPr/>
          </p:nvSpPr>
          <p:spPr>
            <a:xfrm>
              <a:off x="2072253" y="1897594"/>
              <a:ext cx="109" cy="204"/>
            </a:xfrm>
            <a:custGeom>
              <a:rect b="b" l="l" r="r" t="t"/>
              <a:pathLst>
                <a:path extrusionOk="0" h="15" w="8">
                  <a:moveTo>
                    <a:pt x="7"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93"/>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93"/>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93"/>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93"/>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93"/>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93"/>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93"/>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93"/>
            <p:cNvSpPr/>
            <p:nvPr/>
          </p:nvSpPr>
          <p:spPr>
            <a:xfrm>
              <a:off x="2072729" y="1900486"/>
              <a:ext cx="14" cy="109"/>
            </a:xfrm>
            <a:custGeom>
              <a:rect b="b" l="l" r="r" t="t"/>
              <a:pathLst>
                <a:path extrusionOk="0" h="8" w="1">
                  <a:moveTo>
                    <a:pt x="0"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93"/>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93"/>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93"/>
            <p:cNvSpPr/>
            <p:nvPr/>
          </p:nvSpPr>
          <p:spPr>
            <a:xfrm>
              <a:off x="2071873" y="1896453"/>
              <a:ext cx="109" cy="149"/>
            </a:xfrm>
            <a:custGeom>
              <a:rect b="b" l="l" r="r" t="t"/>
              <a:pathLst>
                <a:path extrusionOk="0" h="11" w="8">
                  <a:moveTo>
                    <a:pt x="7"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93"/>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93"/>
            <p:cNvSpPr/>
            <p:nvPr/>
          </p:nvSpPr>
          <p:spPr>
            <a:xfrm>
              <a:off x="1964013" y="1950872"/>
              <a:ext cx="14" cy="543"/>
            </a:xfrm>
            <a:custGeom>
              <a:rect b="b" l="l" r="r" t="t"/>
              <a:pathLst>
                <a:path extrusionOk="0" h="40" w="1">
                  <a:moveTo>
                    <a:pt x="1" y="39"/>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93"/>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93"/>
            <p:cNvSpPr/>
            <p:nvPr/>
          </p:nvSpPr>
          <p:spPr>
            <a:xfrm>
              <a:off x="1992866" y="1964748"/>
              <a:ext cx="204" cy="163"/>
            </a:xfrm>
            <a:custGeom>
              <a:rect b="b" l="l" r="r" t="t"/>
              <a:pathLst>
                <a:path extrusionOk="0" h="12" w="15">
                  <a:moveTo>
                    <a:pt x="15"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93"/>
            <p:cNvSpPr/>
            <p:nvPr/>
          </p:nvSpPr>
          <p:spPr>
            <a:xfrm>
              <a:off x="1994631" y="1966269"/>
              <a:ext cx="109" cy="163"/>
            </a:xfrm>
            <a:custGeom>
              <a:rect b="b" l="l" r="r" t="t"/>
              <a:pathLst>
                <a:path extrusionOk="0" h="12" w="8">
                  <a:moveTo>
                    <a:pt x="7"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93"/>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93"/>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93"/>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93"/>
            <p:cNvSpPr/>
            <p:nvPr/>
          </p:nvSpPr>
          <p:spPr>
            <a:xfrm>
              <a:off x="1992390" y="1964612"/>
              <a:ext cx="204" cy="54"/>
            </a:xfrm>
            <a:custGeom>
              <a:rect b="b" l="l" r="r" t="t"/>
              <a:pathLst>
                <a:path extrusionOk="0" h="4" w="15">
                  <a:moveTo>
                    <a:pt x="15"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93"/>
            <p:cNvSpPr/>
            <p:nvPr/>
          </p:nvSpPr>
          <p:spPr>
            <a:xfrm>
              <a:off x="1989539" y="1966133"/>
              <a:ext cx="68" cy="109"/>
            </a:xfrm>
            <a:custGeom>
              <a:rect b="b" l="l" r="r" t="t"/>
              <a:pathLst>
                <a:path extrusionOk="0" h="8" w="5">
                  <a:moveTo>
                    <a:pt x="4"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93"/>
            <p:cNvSpPr/>
            <p:nvPr/>
          </p:nvSpPr>
          <p:spPr>
            <a:xfrm>
              <a:off x="1994196" y="1965848"/>
              <a:ext cx="163" cy="149"/>
            </a:xfrm>
            <a:custGeom>
              <a:rect b="b" l="l" r="r" t="t"/>
              <a:pathLst>
                <a:path extrusionOk="0" h="11" w="12">
                  <a:moveTo>
                    <a:pt x="11"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93"/>
            <p:cNvSpPr/>
            <p:nvPr/>
          </p:nvSpPr>
          <p:spPr>
            <a:xfrm>
              <a:off x="1993816" y="1965468"/>
              <a:ext cx="163" cy="149"/>
            </a:xfrm>
            <a:custGeom>
              <a:rect b="b" l="l" r="r" t="t"/>
              <a:pathLst>
                <a:path extrusionOk="0" h="11" w="12">
                  <a:moveTo>
                    <a:pt x="1" y="0"/>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93"/>
            <p:cNvSpPr/>
            <p:nvPr/>
          </p:nvSpPr>
          <p:spPr>
            <a:xfrm>
              <a:off x="1991875" y="1964517"/>
              <a:ext cx="244" cy="14"/>
            </a:xfrm>
            <a:custGeom>
              <a:rect b="b" l="l" r="r" t="t"/>
              <a:pathLst>
                <a:path extrusionOk="0" h="1" w="18">
                  <a:moveTo>
                    <a:pt x="18"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93"/>
            <p:cNvSpPr/>
            <p:nvPr/>
          </p:nvSpPr>
          <p:spPr>
            <a:xfrm>
              <a:off x="1989349" y="1966364"/>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93"/>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93"/>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93"/>
            <p:cNvSpPr/>
            <p:nvPr/>
          </p:nvSpPr>
          <p:spPr>
            <a:xfrm>
              <a:off x="1993341" y="1965087"/>
              <a:ext cx="204" cy="149"/>
            </a:xfrm>
            <a:custGeom>
              <a:rect b="b" l="l" r="r" t="t"/>
              <a:pathLst>
                <a:path extrusionOk="0" h="11" w="15">
                  <a:moveTo>
                    <a:pt x="15"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93"/>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93"/>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93"/>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93"/>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93"/>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93"/>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93"/>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93"/>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93"/>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93"/>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93"/>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93"/>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93"/>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93"/>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93"/>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93"/>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93"/>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93"/>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93"/>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93"/>
            <p:cNvSpPr/>
            <p:nvPr/>
          </p:nvSpPr>
          <p:spPr>
            <a:xfrm>
              <a:off x="2066591" y="1954864"/>
              <a:ext cx="109" cy="68"/>
            </a:xfrm>
            <a:custGeom>
              <a:rect b="b" l="l" r="r" t="t"/>
              <a:pathLst>
                <a:path extrusionOk="0" h="5" w="8">
                  <a:moveTo>
                    <a:pt x="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93"/>
            <p:cNvSpPr/>
            <p:nvPr/>
          </p:nvSpPr>
          <p:spPr>
            <a:xfrm>
              <a:off x="2066401" y="1954959"/>
              <a:ext cx="163" cy="109"/>
            </a:xfrm>
            <a:custGeom>
              <a:rect b="b" l="l" r="r" t="t"/>
              <a:pathLst>
                <a:path extrusionOk="0" h="8" w="12">
                  <a:moveTo>
                    <a:pt x="1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93"/>
            <p:cNvSpPr/>
            <p:nvPr/>
          </p:nvSpPr>
          <p:spPr>
            <a:xfrm>
              <a:off x="2066687" y="1954768"/>
              <a:ext cx="68" cy="68"/>
            </a:xfrm>
            <a:custGeom>
              <a:rect b="b" l="l" r="r" t="t"/>
              <a:pathLst>
                <a:path extrusionOk="0" h="5" w="5">
                  <a:moveTo>
                    <a:pt x="4"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93"/>
            <p:cNvSpPr/>
            <p:nvPr/>
          </p:nvSpPr>
          <p:spPr>
            <a:xfrm>
              <a:off x="2055037" y="1960145"/>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93"/>
            <p:cNvSpPr/>
            <p:nvPr/>
          </p:nvSpPr>
          <p:spPr>
            <a:xfrm>
              <a:off x="2066171" y="1955108"/>
              <a:ext cx="204" cy="149"/>
            </a:xfrm>
            <a:custGeom>
              <a:rect b="b" l="l" r="r" t="t"/>
              <a:pathLst>
                <a:path extrusionOk="0" h="11" w="15">
                  <a:moveTo>
                    <a:pt x="14"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93"/>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93"/>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93"/>
            <p:cNvSpPr/>
            <p:nvPr/>
          </p:nvSpPr>
          <p:spPr>
            <a:xfrm>
              <a:off x="2048343" y="195919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93"/>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93"/>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93"/>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93"/>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93"/>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93"/>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93"/>
            <p:cNvSpPr/>
            <p:nvPr/>
          </p:nvSpPr>
          <p:spPr>
            <a:xfrm>
              <a:off x="2045397" y="1961001"/>
              <a:ext cx="149" cy="54"/>
            </a:xfrm>
            <a:custGeom>
              <a:rect b="b" l="l" r="r" t="t"/>
              <a:pathLst>
                <a:path extrusionOk="0" h="4" w="11">
                  <a:moveTo>
                    <a:pt x="11"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93"/>
            <p:cNvSpPr/>
            <p:nvPr/>
          </p:nvSpPr>
          <p:spPr>
            <a:xfrm>
              <a:off x="2045058" y="1960905"/>
              <a:ext cx="109" cy="14"/>
            </a:xfrm>
            <a:custGeom>
              <a:rect b="b" l="l" r="r" t="t"/>
              <a:pathLst>
                <a:path extrusionOk="0" h="1" w="8">
                  <a:moveTo>
                    <a:pt x="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93"/>
            <p:cNvSpPr/>
            <p:nvPr/>
          </p:nvSpPr>
          <p:spPr>
            <a:xfrm>
              <a:off x="2044677" y="1960810"/>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93"/>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93"/>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93"/>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93"/>
            <p:cNvSpPr/>
            <p:nvPr/>
          </p:nvSpPr>
          <p:spPr>
            <a:xfrm>
              <a:off x="2044257" y="196071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93"/>
            <p:cNvSpPr/>
            <p:nvPr/>
          </p:nvSpPr>
          <p:spPr>
            <a:xfrm>
              <a:off x="2048153" y="195919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93"/>
            <p:cNvSpPr/>
            <p:nvPr/>
          </p:nvSpPr>
          <p:spPr>
            <a:xfrm>
              <a:off x="2027190" y="1969595"/>
              <a:ext cx="14" cy="14"/>
            </a:xfrm>
            <a:custGeom>
              <a:rect b="b" l="l" r="r" t="t"/>
              <a:pathLst>
                <a:path extrusionOk="0" h="1" w="1">
                  <a:moveTo>
                    <a:pt x="0"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93"/>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93"/>
            <p:cNvSpPr/>
            <p:nvPr/>
          </p:nvSpPr>
          <p:spPr>
            <a:xfrm>
              <a:off x="2009036" y="196189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93"/>
            <p:cNvSpPr/>
            <p:nvPr/>
          </p:nvSpPr>
          <p:spPr>
            <a:xfrm>
              <a:off x="2008276" y="1963947"/>
              <a:ext cx="54" cy="109"/>
            </a:xfrm>
            <a:custGeom>
              <a:rect b="b" l="l" r="r" t="t"/>
              <a:pathLst>
                <a:path extrusionOk="0" h="8" w="4">
                  <a:moveTo>
                    <a:pt x="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93"/>
            <p:cNvSpPr/>
            <p:nvPr/>
          </p:nvSpPr>
          <p:spPr>
            <a:xfrm>
              <a:off x="2008561" y="1963187"/>
              <a:ext cx="54" cy="109"/>
            </a:xfrm>
            <a:custGeom>
              <a:rect b="b" l="l" r="r" t="t"/>
              <a:pathLst>
                <a:path extrusionOk="0" h="8" w="4">
                  <a:moveTo>
                    <a:pt x="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93"/>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93"/>
            <p:cNvSpPr/>
            <p:nvPr/>
          </p:nvSpPr>
          <p:spPr>
            <a:xfrm>
              <a:off x="2008846" y="1962521"/>
              <a:ext cx="14" cy="54"/>
            </a:xfrm>
            <a:custGeom>
              <a:rect b="b" l="l" r="r" t="t"/>
              <a:pathLst>
                <a:path extrusionOk="0" h="4" w="1">
                  <a:moveTo>
                    <a:pt x="0"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93"/>
            <p:cNvSpPr/>
            <p:nvPr/>
          </p:nvSpPr>
          <p:spPr>
            <a:xfrm>
              <a:off x="2009647" y="1960335"/>
              <a:ext cx="14" cy="54"/>
            </a:xfrm>
            <a:custGeom>
              <a:rect b="b" l="l" r="r" t="t"/>
              <a:pathLst>
                <a:path extrusionOk="0" h="4" w="1">
                  <a:moveTo>
                    <a:pt x="1"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93"/>
            <p:cNvSpPr/>
            <p:nvPr/>
          </p:nvSpPr>
          <p:spPr>
            <a:xfrm>
              <a:off x="2029796" y="193770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93"/>
            <p:cNvSpPr/>
            <p:nvPr/>
          </p:nvSpPr>
          <p:spPr>
            <a:xfrm>
              <a:off x="2009267" y="1961286"/>
              <a:ext cx="14" cy="54"/>
            </a:xfrm>
            <a:custGeom>
              <a:rect b="b" l="l" r="r" t="t"/>
              <a:pathLst>
                <a:path extrusionOk="0" h="4" w="1">
                  <a:moveTo>
                    <a:pt x="1"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93"/>
            <p:cNvSpPr/>
            <p:nvPr/>
          </p:nvSpPr>
          <p:spPr>
            <a:xfrm>
              <a:off x="2009457" y="1960756"/>
              <a:ext cx="68" cy="109"/>
            </a:xfrm>
            <a:custGeom>
              <a:rect b="b" l="l" r="r" t="t"/>
              <a:pathLst>
                <a:path extrusionOk="0" h="8" w="5">
                  <a:moveTo>
                    <a:pt x="4"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93"/>
            <p:cNvSpPr/>
            <p:nvPr/>
          </p:nvSpPr>
          <p:spPr>
            <a:xfrm>
              <a:off x="2008086" y="1964748"/>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93"/>
            <p:cNvSpPr/>
            <p:nvPr/>
          </p:nvSpPr>
          <p:spPr>
            <a:xfrm>
              <a:off x="2008086" y="1964748"/>
              <a:ext cx="14" cy="14"/>
            </a:xfrm>
            <a:custGeom>
              <a:rect b="b" l="l" r="r" t="t"/>
              <a:pathLst>
                <a:path extrusionOk="0" h="1" w="1">
                  <a:moveTo>
                    <a:pt x="0"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93"/>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93"/>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93"/>
            <p:cNvSpPr/>
            <p:nvPr/>
          </p:nvSpPr>
          <p:spPr>
            <a:xfrm>
              <a:off x="2147120" y="1866841"/>
              <a:ext cx="299" cy="109"/>
            </a:xfrm>
            <a:custGeom>
              <a:rect b="b" l="l" r="r" t="t"/>
              <a:pathLst>
                <a:path extrusionOk="0" h="8" w="22">
                  <a:moveTo>
                    <a:pt x="0" y="0"/>
                  </a:moveTo>
                  <a:lnTo>
                    <a:pt x="2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93"/>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93"/>
            <p:cNvSpPr/>
            <p:nvPr/>
          </p:nvSpPr>
          <p:spPr>
            <a:xfrm>
              <a:off x="2140888" y="1865646"/>
              <a:ext cx="339" cy="68"/>
            </a:xfrm>
            <a:custGeom>
              <a:rect b="b" l="l" r="r" t="t"/>
              <a:pathLst>
                <a:path extrusionOk="0" h="5" w="25">
                  <a:moveTo>
                    <a:pt x="0" y="1"/>
                  </a:moveTo>
                  <a:lnTo>
                    <a:pt x="2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93"/>
            <p:cNvSpPr/>
            <p:nvPr/>
          </p:nvSpPr>
          <p:spPr>
            <a:xfrm>
              <a:off x="2145219" y="1866311"/>
              <a:ext cx="339" cy="68"/>
            </a:xfrm>
            <a:custGeom>
              <a:rect b="b" l="l" r="r" t="t"/>
              <a:pathLst>
                <a:path extrusionOk="0" h="5" w="25">
                  <a:moveTo>
                    <a:pt x="0" y="1"/>
                  </a:moveTo>
                  <a:lnTo>
                    <a:pt x="2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93"/>
            <p:cNvSpPr/>
            <p:nvPr/>
          </p:nvSpPr>
          <p:spPr>
            <a:xfrm>
              <a:off x="2147690" y="1867071"/>
              <a:ext cx="204" cy="163"/>
            </a:xfrm>
            <a:custGeom>
              <a:rect b="b" l="l" r="r" t="t"/>
              <a:pathLst>
                <a:path extrusionOk="0" h="12" w="15">
                  <a:moveTo>
                    <a:pt x="0" y="1"/>
                  </a:moveTo>
                  <a:lnTo>
                    <a:pt x="1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93"/>
            <p:cNvSpPr/>
            <p:nvPr/>
          </p:nvSpPr>
          <p:spPr>
            <a:xfrm>
              <a:off x="2144554" y="1866175"/>
              <a:ext cx="285" cy="54"/>
            </a:xfrm>
            <a:custGeom>
              <a:rect b="b" l="l" r="r" t="t"/>
              <a:pathLst>
                <a:path extrusionOk="0" h="4" w="21">
                  <a:moveTo>
                    <a:pt x="0" y="0"/>
                  </a:moveTo>
                  <a:lnTo>
                    <a:pt x="2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93"/>
            <p:cNvSpPr/>
            <p:nvPr/>
          </p:nvSpPr>
          <p:spPr>
            <a:xfrm>
              <a:off x="2146495" y="1866650"/>
              <a:ext cx="353" cy="109"/>
            </a:xfrm>
            <a:custGeom>
              <a:rect b="b" l="l" r="r" t="t"/>
              <a:pathLst>
                <a:path extrusionOk="0" h="8" w="26">
                  <a:moveTo>
                    <a:pt x="1" y="0"/>
                  </a:moveTo>
                  <a:lnTo>
                    <a:pt x="25"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93"/>
            <p:cNvSpPr/>
            <p:nvPr/>
          </p:nvSpPr>
          <p:spPr>
            <a:xfrm>
              <a:off x="2145884" y="1866460"/>
              <a:ext cx="339" cy="109"/>
            </a:xfrm>
            <a:custGeom>
              <a:rect b="b" l="l" r="r" t="t"/>
              <a:pathLst>
                <a:path extrusionOk="0" h="8" w="25">
                  <a:moveTo>
                    <a:pt x="0" y="0"/>
                  </a:moveTo>
                  <a:lnTo>
                    <a:pt x="25"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93"/>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93"/>
            <p:cNvSpPr/>
            <p:nvPr/>
          </p:nvSpPr>
          <p:spPr>
            <a:xfrm>
              <a:off x="2143875" y="1866026"/>
              <a:ext cx="204" cy="68"/>
            </a:xfrm>
            <a:custGeom>
              <a:rect b="b" l="l" r="r" t="t"/>
              <a:pathLst>
                <a:path extrusionOk="0" h="5" w="15">
                  <a:moveTo>
                    <a:pt x="1" y="1"/>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93"/>
            <p:cNvSpPr/>
            <p:nvPr/>
          </p:nvSpPr>
          <p:spPr>
            <a:xfrm>
              <a:off x="2143169" y="1865931"/>
              <a:ext cx="149" cy="14"/>
            </a:xfrm>
            <a:custGeom>
              <a:rect b="b" l="l" r="r" t="t"/>
              <a:pathLst>
                <a:path extrusionOk="0" h="1" w="11">
                  <a:moveTo>
                    <a:pt x="0"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93"/>
            <p:cNvSpPr/>
            <p:nvPr/>
          </p:nvSpPr>
          <p:spPr>
            <a:xfrm>
              <a:off x="2141648" y="1865741"/>
              <a:ext cx="204" cy="14"/>
            </a:xfrm>
            <a:custGeom>
              <a:rect b="b" l="l" r="r" t="t"/>
              <a:pathLst>
                <a:path extrusionOk="0" h="1" w="15">
                  <a:moveTo>
                    <a:pt x="0" y="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93"/>
            <p:cNvSpPr/>
            <p:nvPr/>
          </p:nvSpPr>
          <p:spPr>
            <a:xfrm>
              <a:off x="2142449" y="1865836"/>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93"/>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93"/>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93"/>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93"/>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93"/>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93"/>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93"/>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93"/>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93"/>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93"/>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93"/>
            <p:cNvSpPr/>
            <p:nvPr/>
          </p:nvSpPr>
          <p:spPr>
            <a:xfrm>
              <a:off x="2069633" y="1949446"/>
              <a:ext cx="353" cy="14"/>
            </a:xfrm>
            <a:custGeom>
              <a:rect b="b" l="l" r="r" t="t"/>
              <a:pathLst>
                <a:path extrusionOk="0" h="1" w="26">
                  <a:moveTo>
                    <a:pt x="1" y="1"/>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93"/>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93"/>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93"/>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93"/>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93"/>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93"/>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93"/>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93"/>
            <p:cNvSpPr/>
            <p:nvPr/>
          </p:nvSpPr>
          <p:spPr>
            <a:xfrm>
              <a:off x="2080943" y="1903961"/>
              <a:ext cx="14" cy="530"/>
            </a:xfrm>
            <a:custGeom>
              <a:rect b="b" l="l" r="r" t="t"/>
              <a:pathLst>
                <a:path extrusionOk="0" h="39" w="1">
                  <a:moveTo>
                    <a:pt x="1" y="0"/>
                  </a:moveTo>
                  <a:lnTo>
                    <a:pt x="1" y="3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93"/>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93"/>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93"/>
            <p:cNvSpPr/>
            <p:nvPr/>
          </p:nvSpPr>
          <p:spPr>
            <a:xfrm>
              <a:off x="2080563" y="1918449"/>
              <a:ext cx="14" cy="109"/>
            </a:xfrm>
            <a:custGeom>
              <a:rect b="b" l="l" r="r" t="t"/>
              <a:pathLst>
                <a:path extrusionOk="0" h="8" w="1">
                  <a:moveTo>
                    <a:pt x="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93"/>
            <p:cNvSpPr/>
            <p:nvPr/>
          </p:nvSpPr>
          <p:spPr>
            <a:xfrm>
              <a:off x="2080617" y="1918164"/>
              <a:ext cx="14" cy="163"/>
            </a:xfrm>
            <a:custGeom>
              <a:rect b="b" l="l" r="r" t="t"/>
              <a:pathLst>
                <a:path extrusionOk="0" h="12" w="1">
                  <a:moveTo>
                    <a:pt x="0"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93"/>
            <p:cNvSpPr/>
            <p:nvPr/>
          </p:nvSpPr>
          <p:spPr>
            <a:xfrm>
              <a:off x="2080902" y="1913276"/>
              <a:ext cx="14" cy="299"/>
            </a:xfrm>
            <a:custGeom>
              <a:rect b="b" l="l" r="r" t="t"/>
              <a:pathLst>
                <a:path extrusionOk="0" h="22" w="1">
                  <a:moveTo>
                    <a:pt x="0" y="0"/>
                  </a:moveTo>
                  <a:lnTo>
                    <a:pt x="0"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93"/>
            <p:cNvSpPr/>
            <p:nvPr/>
          </p:nvSpPr>
          <p:spPr>
            <a:xfrm>
              <a:off x="2080658" y="1917838"/>
              <a:ext cx="14" cy="149"/>
            </a:xfrm>
            <a:custGeom>
              <a:rect b="b" l="l" r="r" t="t"/>
              <a:pathLst>
                <a:path extrusionOk="0" h="11" w="1">
                  <a:moveTo>
                    <a:pt x="1"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93"/>
            <p:cNvSpPr/>
            <p:nvPr/>
          </p:nvSpPr>
          <p:spPr>
            <a:xfrm>
              <a:off x="2080522" y="1918693"/>
              <a:ext cx="14" cy="109"/>
            </a:xfrm>
            <a:custGeom>
              <a:rect b="b" l="l" r="r" t="t"/>
              <a:pathLst>
                <a:path extrusionOk="0" h="8" w="1">
                  <a:moveTo>
                    <a:pt x="0"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93"/>
            <p:cNvSpPr/>
            <p:nvPr/>
          </p:nvSpPr>
          <p:spPr>
            <a:xfrm>
              <a:off x="2080373" y="1919209"/>
              <a:ext cx="14" cy="109"/>
            </a:xfrm>
            <a:custGeom>
              <a:rect b="b" l="l" r="r" t="t"/>
              <a:pathLst>
                <a:path extrusionOk="0" h="8" w="1">
                  <a:moveTo>
                    <a:pt x="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93"/>
            <p:cNvSpPr/>
            <p:nvPr/>
          </p:nvSpPr>
          <p:spPr>
            <a:xfrm>
              <a:off x="2080468" y="1918924"/>
              <a:ext cx="14" cy="109"/>
            </a:xfrm>
            <a:custGeom>
              <a:rect b="b" l="l" r="r" t="t"/>
              <a:pathLst>
                <a:path extrusionOk="0" h="8" w="1">
                  <a:moveTo>
                    <a:pt x="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93"/>
            <p:cNvSpPr/>
            <p:nvPr/>
          </p:nvSpPr>
          <p:spPr>
            <a:xfrm>
              <a:off x="2080427" y="1919073"/>
              <a:ext cx="14" cy="109"/>
            </a:xfrm>
            <a:custGeom>
              <a:rect b="b" l="l" r="r" t="t"/>
              <a:pathLst>
                <a:path extrusionOk="0" h="8" w="1">
                  <a:moveTo>
                    <a:pt x="0"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93"/>
            <p:cNvSpPr/>
            <p:nvPr/>
          </p:nvSpPr>
          <p:spPr>
            <a:xfrm>
              <a:off x="2080943" y="1910424"/>
              <a:ext cx="14" cy="394"/>
            </a:xfrm>
            <a:custGeom>
              <a:rect b="b" l="l" r="r" t="t"/>
              <a:pathLst>
                <a:path extrusionOk="0" h="29" w="1">
                  <a:moveTo>
                    <a:pt x="1" y="0"/>
                  </a:moveTo>
                  <a:lnTo>
                    <a:pt x="1"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93"/>
            <p:cNvSpPr/>
            <p:nvPr/>
          </p:nvSpPr>
          <p:spPr>
            <a:xfrm>
              <a:off x="2080943" y="191147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93"/>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93"/>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93"/>
            <p:cNvSpPr/>
            <p:nvPr/>
          </p:nvSpPr>
          <p:spPr>
            <a:xfrm>
              <a:off x="2080753" y="1916548"/>
              <a:ext cx="14" cy="258"/>
            </a:xfrm>
            <a:custGeom>
              <a:rect b="b" l="l" r="r" t="t"/>
              <a:pathLst>
                <a:path extrusionOk="0" h="19" w="1">
                  <a:moveTo>
                    <a:pt x="1" y="1"/>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93"/>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93"/>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93"/>
            <p:cNvSpPr/>
            <p:nvPr/>
          </p:nvSpPr>
          <p:spPr>
            <a:xfrm>
              <a:off x="2080658" y="1917457"/>
              <a:ext cx="14" cy="204"/>
            </a:xfrm>
            <a:custGeom>
              <a:rect b="b" l="l" r="r" t="t"/>
              <a:pathLst>
                <a:path extrusionOk="0" h="15" w="1">
                  <a:moveTo>
                    <a:pt x="1"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93"/>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93"/>
            <p:cNvSpPr/>
            <p:nvPr/>
          </p:nvSpPr>
          <p:spPr>
            <a:xfrm>
              <a:off x="2080943" y="1905482"/>
              <a:ext cx="14" cy="434"/>
            </a:xfrm>
            <a:custGeom>
              <a:rect b="b" l="l" r="r" t="t"/>
              <a:pathLst>
                <a:path extrusionOk="0" h="32" w="1">
                  <a:moveTo>
                    <a:pt x="1" y="0"/>
                  </a:moveTo>
                  <a:lnTo>
                    <a:pt x="1"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93"/>
            <p:cNvSpPr/>
            <p:nvPr/>
          </p:nvSpPr>
          <p:spPr>
            <a:xfrm>
              <a:off x="2080943" y="1906813"/>
              <a:ext cx="14" cy="489"/>
            </a:xfrm>
            <a:custGeom>
              <a:rect b="b" l="l" r="r" t="t"/>
              <a:pathLst>
                <a:path extrusionOk="0" h="36" w="1">
                  <a:moveTo>
                    <a:pt x="1" y="0"/>
                  </a:moveTo>
                  <a:lnTo>
                    <a:pt x="1" y="3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93"/>
            <p:cNvSpPr/>
            <p:nvPr/>
          </p:nvSpPr>
          <p:spPr>
            <a:xfrm>
              <a:off x="2054996" y="1931714"/>
              <a:ext cx="244" cy="109"/>
            </a:xfrm>
            <a:custGeom>
              <a:rect b="b" l="l" r="r" t="t"/>
              <a:pathLst>
                <a:path extrusionOk="0" h="8" w="18">
                  <a:moveTo>
                    <a:pt x="18"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93"/>
            <p:cNvSpPr/>
            <p:nvPr/>
          </p:nvSpPr>
          <p:spPr>
            <a:xfrm>
              <a:off x="2080943" y="1909325"/>
              <a:ext cx="14" cy="394"/>
            </a:xfrm>
            <a:custGeom>
              <a:rect b="b" l="l" r="r" t="t"/>
              <a:pathLst>
                <a:path extrusionOk="0" h="29" w="1">
                  <a:moveTo>
                    <a:pt x="1" y="1"/>
                  </a:moveTo>
                  <a:lnTo>
                    <a:pt x="1"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93"/>
            <p:cNvSpPr/>
            <p:nvPr/>
          </p:nvSpPr>
          <p:spPr>
            <a:xfrm>
              <a:off x="2080943" y="190808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93"/>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93"/>
            <p:cNvSpPr/>
            <p:nvPr/>
          </p:nvSpPr>
          <p:spPr>
            <a:xfrm>
              <a:off x="2080237" y="1919548"/>
              <a:ext cx="14" cy="54"/>
            </a:xfrm>
            <a:custGeom>
              <a:rect b="b" l="l" r="r" t="t"/>
              <a:pathLst>
                <a:path extrusionOk="0" h="4" w="1">
                  <a:moveTo>
                    <a:pt x="0"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93"/>
            <p:cNvSpPr/>
            <p:nvPr/>
          </p:nvSpPr>
          <p:spPr>
            <a:xfrm>
              <a:off x="2080332" y="1919358"/>
              <a:ext cx="14" cy="54"/>
            </a:xfrm>
            <a:custGeom>
              <a:rect b="b" l="l" r="r" t="t"/>
              <a:pathLst>
                <a:path extrusionOk="0" h="4" w="1">
                  <a:moveTo>
                    <a:pt x="0"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93"/>
            <p:cNvSpPr/>
            <p:nvPr/>
          </p:nvSpPr>
          <p:spPr>
            <a:xfrm>
              <a:off x="2080278" y="1919453"/>
              <a:ext cx="14" cy="54"/>
            </a:xfrm>
            <a:custGeom>
              <a:rect b="b" l="l" r="r" t="t"/>
              <a:pathLst>
                <a:path extrusionOk="0" h="4" w="1">
                  <a:moveTo>
                    <a:pt x="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93"/>
            <p:cNvSpPr/>
            <p:nvPr/>
          </p:nvSpPr>
          <p:spPr>
            <a:xfrm>
              <a:off x="2080183" y="1919603"/>
              <a:ext cx="14" cy="54"/>
            </a:xfrm>
            <a:custGeom>
              <a:rect b="b" l="l" r="r" t="t"/>
              <a:pathLst>
                <a:path extrusionOk="0" h="4" w="1">
                  <a:moveTo>
                    <a:pt x="1"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93"/>
            <p:cNvSpPr/>
            <p:nvPr/>
          </p:nvSpPr>
          <p:spPr>
            <a:xfrm>
              <a:off x="2080142" y="1919643"/>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93"/>
            <p:cNvSpPr/>
            <p:nvPr/>
          </p:nvSpPr>
          <p:spPr>
            <a:xfrm>
              <a:off x="2079992" y="1919739"/>
              <a:ext cx="109" cy="54"/>
            </a:xfrm>
            <a:custGeom>
              <a:rect b="b" l="l" r="r" t="t"/>
              <a:pathLst>
                <a:path extrusionOk="0" h="4" w="8">
                  <a:moveTo>
                    <a:pt x="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93"/>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93"/>
            <p:cNvSpPr/>
            <p:nvPr/>
          </p:nvSpPr>
          <p:spPr>
            <a:xfrm>
              <a:off x="2050855" y="193214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93"/>
            <p:cNvSpPr/>
            <p:nvPr/>
          </p:nvSpPr>
          <p:spPr>
            <a:xfrm>
              <a:off x="2050719" y="1933900"/>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93"/>
            <p:cNvSpPr/>
            <p:nvPr/>
          </p:nvSpPr>
          <p:spPr>
            <a:xfrm>
              <a:off x="2066401" y="1952067"/>
              <a:ext cx="299" cy="149"/>
            </a:xfrm>
            <a:custGeom>
              <a:rect b="b" l="l" r="r" t="t"/>
              <a:pathLst>
                <a:path extrusionOk="0" h="11" w="22">
                  <a:moveTo>
                    <a:pt x="22"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93"/>
            <p:cNvSpPr/>
            <p:nvPr/>
          </p:nvSpPr>
          <p:spPr>
            <a:xfrm>
              <a:off x="2050760" y="193275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93"/>
            <p:cNvSpPr/>
            <p:nvPr/>
          </p:nvSpPr>
          <p:spPr>
            <a:xfrm>
              <a:off x="2065981" y="1951917"/>
              <a:ext cx="299" cy="109"/>
            </a:xfrm>
            <a:custGeom>
              <a:rect b="b" l="l" r="r" t="t"/>
              <a:pathLst>
                <a:path extrusionOk="0" h="8" w="22">
                  <a:moveTo>
                    <a:pt x="21"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93"/>
            <p:cNvSpPr/>
            <p:nvPr/>
          </p:nvSpPr>
          <p:spPr>
            <a:xfrm>
              <a:off x="2050719" y="1934185"/>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93"/>
            <p:cNvSpPr/>
            <p:nvPr/>
          </p:nvSpPr>
          <p:spPr>
            <a:xfrm>
              <a:off x="2050719" y="1934375"/>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93"/>
            <p:cNvSpPr/>
            <p:nvPr/>
          </p:nvSpPr>
          <p:spPr>
            <a:xfrm>
              <a:off x="2050719" y="1934524"/>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93"/>
            <p:cNvSpPr/>
            <p:nvPr/>
          </p:nvSpPr>
          <p:spPr>
            <a:xfrm>
              <a:off x="2065166" y="1951686"/>
              <a:ext cx="353" cy="109"/>
            </a:xfrm>
            <a:custGeom>
              <a:rect b="b" l="l" r="r" t="t"/>
              <a:pathLst>
                <a:path extrusionOk="0" h="8" w="26">
                  <a:moveTo>
                    <a:pt x="25"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93"/>
            <p:cNvSpPr/>
            <p:nvPr/>
          </p:nvSpPr>
          <p:spPr>
            <a:xfrm>
              <a:off x="2050719" y="1933615"/>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93"/>
            <p:cNvSpPr/>
            <p:nvPr/>
          </p:nvSpPr>
          <p:spPr>
            <a:xfrm>
              <a:off x="2065600" y="1951822"/>
              <a:ext cx="299" cy="68"/>
            </a:xfrm>
            <a:custGeom>
              <a:rect b="b" l="l" r="r" t="t"/>
              <a:pathLst>
                <a:path extrusionOk="0" h="5" w="22">
                  <a:moveTo>
                    <a:pt x="21"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93"/>
            <p:cNvSpPr/>
            <p:nvPr/>
          </p:nvSpPr>
          <p:spPr>
            <a:xfrm>
              <a:off x="2050719" y="1933235"/>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93"/>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93"/>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93"/>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93"/>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93"/>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93"/>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93"/>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93"/>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93"/>
            <p:cNvSpPr/>
            <p:nvPr/>
          </p:nvSpPr>
          <p:spPr>
            <a:xfrm>
              <a:off x="2154153" y="1944164"/>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93"/>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93"/>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93"/>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93"/>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93"/>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93"/>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93"/>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93"/>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93"/>
            <p:cNvSpPr/>
            <p:nvPr/>
          </p:nvSpPr>
          <p:spPr>
            <a:xfrm>
              <a:off x="2160751" y="187743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93"/>
            <p:cNvSpPr/>
            <p:nvPr/>
          </p:nvSpPr>
          <p:spPr>
            <a:xfrm>
              <a:off x="2160656" y="1875055"/>
              <a:ext cx="14" cy="489"/>
            </a:xfrm>
            <a:custGeom>
              <a:rect b="b" l="l" r="r" t="t"/>
              <a:pathLst>
                <a:path extrusionOk="0" h="36" w="1">
                  <a:moveTo>
                    <a:pt x="1" y="1"/>
                  </a:moveTo>
                  <a:lnTo>
                    <a:pt x="1" y="3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93"/>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93"/>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93"/>
            <p:cNvSpPr/>
            <p:nvPr/>
          </p:nvSpPr>
          <p:spPr>
            <a:xfrm>
              <a:off x="2149536" y="1938896"/>
              <a:ext cx="14" cy="869"/>
            </a:xfrm>
            <a:custGeom>
              <a:rect b="b" l="l" r="r" t="t"/>
              <a:pathLst>
                <a:path extrusionOk="0" h="64" w="1">
                  <a:moveTo>
                    <a:pt x="1" y="63"/>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93"/>
            <p:cNvSpPr/>
            <p:nvPr/>
          </p:nvSpPr>
          <p:spPr>
            <a:xfrm>
              <a:off x="2160616" y="1874444"/>
              <a:ext cx="14" cy="584"/>
            </a:xfrm>
            <a:custGeom>
              <a:rect b="b" l="l" r="r" t="t"/>
              <a:pathLst>
                <a:path extrusionOk="0" h="43" w="1">
                  <a:moveTo>
                    <a:pt x="0" y="0"/>
                  </a:moveTo>
                  <a:lnTo>
                    <a:pt x="0" y="4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93"/>
            <p:cNvSpPr/>
            <p:nvPr/>
          </p:nvSpPr>
          <p:spPr>
            <a:xfrm>
              <a:off x="2160711" y="1876195"/>
              <a:ext cx="14" cy="299"/>
            </a:xfrm>
            <a:custGeom>
              <a:rect b="b" l="l" r="r" t="t"/>
              <a:pathLst>
                <a:path extrusionOk="0" h="22" w="1">
                  <a:moveTo>
                    <a:pt x="0" y="1"/>
                  </a:moveTo>
                  <a:lnTo>
                    <a:pt x="0"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93"/>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93"/>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93"/>
            <p:cNvSpPr/>
            <p:nvPr/>
          </p:nvSpPr>
          <p:spPr>
            <a:xfrm>
              <a:off x="2149536" y="193975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93"/>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93"/>
            <p:cNvSpPr/>
            <p:nvPr/>
          </p:nvSpPr>
          <p:spPr>
            <a:xfrm>
              <a:off x="2231531" y="1797813"/>
              <a:ext cx="109" cy="258"/>
            </a:xfrm>
            <a:custGeom>
              <a:rect b="b" l="l" r="r" t="t"/>
              <a:pathLst>
                <a:path extrusionOk="0" h="19" w="8">
                  <a:moveTo>
                    <a:pt x="8" y="1"/>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93"/>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93"/>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93"/>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93"/>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93"/>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93"/>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93"/>
            <p:cNvSpPr/>
            <p:nvPr/>
          </p:nvSpPr>
          <p:spPr>
            <a:xfrm>
              <a:off x="2133094" y="2030246"/>
              <a:ext cx="14" cy="299"/>
            </a:xfrm>
            <a:custGeom>
              <a:rect b="b" l="l" r="r" t="t"/>
              <a:pathLst>
                <a:path extrusionOk="0" h="22" w="1">
                  <a:moveTo>
                    <a:pt x="0" y="1"/>
                  </a:moveTo>
                  <a:lnTo>
                    <a:pt x="0"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93"/>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93"/>
            <p:cNvSpPr/>
            <p:nvPr/>
          </p:nvSpPr>
          <p:spPr>
            <a:xfrm>
              <a:off x="2133094" y="2029010"/>
              <a:ext cx="14" cy="258"/>
            </a:xfrm>
            <a:custGeom>
              <a:rect b="b" l="l" r="r" t="t"/>
              <a:pathLst>
                <a:path extrusionOk="0" h="19" w="1">
                  <a:moveTo>
                    <a:pt x="0"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93"/>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93"/>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93"/>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93"/>
            <p:cNvSpPr/>
            <p:nvPr/>
          </p:nvSpPr>
          <p:spPr>
            <a:xfrm>
              <a:off x="2132809" y="2034767"/>
              <a:ext cx="54" cy="353"/>
            </a:xfrm>
            <a:custGeom>
              <a:rect b="b" l="l" r="r" t="t"/>
              <a:pathLst>
                <a:path extrusionOk="0" h="26" w="4">
                  <a:moveTo>
                    <a:pt x="4" y="1"/>
                  </a:moveTo>
                  <a:lnTo>
                    <a:pt x="0"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93"/>
            <p:cNvSpPr/>
            <p:nvPr/>
          </p:nvSpPr>
          <p:spPr>
            <a:xfrm>
              <a:off x="2132809" y="2035107"/>
              <a:ext cx="14" cy="299"/>
            </a:xfrm>
            <a:custGeom>
              <a:rect b="b" l="l" r="r" t="t"/>
              <a:pathLst>
                <a:path extrusionOk="0" h="22" w="1">
                  <a:moveTo>
                    <a:pt x="0" y="0"/>
                  </a:moveTo>
                  <a:lnTo>
                    <a:pt x="0"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93"/>
            <p:cNvSpPr/>
            <p:nvPr/>
          </p:nvSpPr>
          <p:spPr>
            <a:xfrm>
              <a:off x="2122680" y="2035867"/>
              <a:ext cx="204" cy="14"/>
            </a:xfrm>
            <a:custGeom>
              <a:rect b="b" l="l" r="r" t="t"/>
              <a:pathLst>
                <a:path extrusionOk="0" h="1" w="15">
                  <a:moveTo>
                    <a:pt x="1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93"/>
            <p:cNvSpPr/>
            <p:nvPr/>
          </p:nvSpPr>
          <p:spPr>
            <a:xfrm>
              <a:off x="2132904" y="2034441"/>
              <a:ext cx="14" cy="299"/>
            </a:xfrm>
            <a:custGeom>
              <a:rect b="b" l="l" r="r" t="t"/>
              <a:pathLst>
                <a:path extrusionOk="0" h="22" w="1">
                  <a:moveTo>
                    <a:pt x="0" y="0"/>
                  </a:moveTo>
                  <a:lnTo>
                    <a:pt x="0"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93"/>
            <p:cNvSpPr/>
            <p:nvPr/>
          </p:nvSpPr>
          <p:spPr>
            <a:xfrm>
              <a:off x="2132904" y="2034061"/>
              <a:ext cx="14" cy="299"/>
            </a:xfrm>
            <a:custGeom>
              <a:rect b="b" l="l" r="r" t="t"/>
              <a:pathLst>
                <a:path extrusionOk="0" h="22" w="1">
                  <a:moveTo>
                    <a:pt x="0" y="0"/>
                  </a:moveTo>
                  <a:lnTo>
                    <a:pt x="0"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93"/>
            <p:cNvSpPr/>
            <p:nvPr/>
          </p:nvSpPr>
          <p:spPr>
            <a:xfrm>
              <a:off x="2123400" y="2035813"/>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93"/>
            <p:cNvSpPr/>
            <p:nvPr/>
          </p:nvSpPr>
          <p:spPr>
            <a:xfrm>
              <a:off x="2123495" y="2035813"/>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93"/>
            <p:cNvSpPr/>
            <p:nvPr/>
          </p:nvSpPr>
          <p:spPr>
            <a:xfrm>
              <a:off x="2122925" y="2035813"/>
              <a:ext cx="204" cy="14"/>
            </a:xfrm>
            <a:custGeom>
              <a:rect b="b" l="l" r="r" t="t"/>
              <a:pathLst>
                <a:path extrusionOk="0" h="1" w="15">
                  <a:moveTo>
                    <a:pt x="1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93"/>
            <p:cNvSpPr/>
            <p:nvPr/>
          </p:nvSpPr>
          <p:spPr>
            <a:xfrm>
              <a:off x="2123115" y="2035813"/>
              <a:ext cx="149" cy="14"/>
            </a:xfrm>
            <a:custGeom>
              <a:rect b="b" l="l" r="r" t="t"/>
              <a:pathLst>
                <a:path extrusionOk="0" h="1" w="11">
                  <a:moveTo>
                    <a:pt x="11"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93"/>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93"/>
            <p:cNvSpPr/>
            <p:nvPr/>
          </p:nvSpPr>
          <p:spPr>
            <a:xfrm>
              <a:off x="2121974" y="2035908"/>
              <a:ext cx="299" cy="68"/>
            </a:xfrm>
            <a:custGeom>
              <a:rect b="b" l="l" r="r" t="t"/>
              <a:pathLst>
                <a:path extrusionOk="0" h="5" w="22">
                  <a:moveTo>
                    <a:pt x="21"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93"/>
            <p:cNvSpPr/>
            <p:nvPr/>
          </p:nvSpPr>
          <p:spPr>
            <a:xfrm>
              <a:off x="2132945" y="2033627"/>
              <a:ext cx="14" cy="299"/>
            </a:xfrm>
            <a:custGeom>
              <a:rect b="b" l="l" r="r" t="t"/>
              <a:pathLst>
                <a:path extrusionOk="0" h="22" w="1">
                  <a:moveTo>
                    <a:pt x="1" y="1"/>
                  </a:moveTo>
                  <a:lnTo>
                    <a:pt x="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93"/>
            <p:cNvSpPr/>
            <p:nvPr/>
          </p:nvSpPr>
          <p:spPr>
            <a:xfrm>
              <a:off x="2121499" y="2035962"/>
              <a:ext cx="394" cy="54"/>
            </a:xfrm>
            <a:custGeom>
              <a:rect b="b" l="l" r="r" t="t"/>
              <a:pathLst>
                <a:path extrusionOk="0" h="4" w="29">
                  <a:moveTo>
                    <a:pt x="28"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93"/>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93"/>
            <p:cNvSpPr/>
            <p:nvPr/>
          </p:nvSpPr>
          <p:spPr>
            <a:xfrm>
              <a:off x="2122354" y="2035867"/>
              <a:ext cx="299" cy="54"/>
            </a:xfrm>
            <a:custGeom>
              <a:rect b="b" l="l" r="r" t="t"/>
              <a:pathLst>
                <a:path extrusionOk="0" h="4" w="22">
                  <a:moveTo>
                    <a:pt x="21"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93"/>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93"/>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93"/>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93"/>
            <p:cNvSpPr/>
            <p:nvPr/>
          </p:nvSpPr>
          <p:spPr>
            <a:xfrm>
              <a:off x="2147065" y="2027639"/>
              <a:ext cx="1779" cy="54"/>
            </a:xfrm>
            <a:custGeom>
              <a:rect b="b" l="l" r="r" t="t"/>
              <a:pathLst>
                <a:path extrusionOk="0" h="4" w="131">
                  <a:moveTo>
                    <a:pt x="1" y="0"/>
                  </a:moveTo>
                  <a:lnTo>
                    <a:pt x="13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93"/>
            <p:cNvSpPr/>
            <p:nvPr/>
          </p:nvSpPr>
          <p:spPr>
            <a:xfrm>
              <a:off x="2149306" y="2027734"/>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93"/>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93"/>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93"/>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93"/>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93"/>
            <p:cNvSpPr/>
            <p:nvPr/>
          </p:nvSpPr>
          <p:spPr>
            <a:xfrm>
              <a:off x="2133759" y="2071603"/>
              <a:ext cx="244" cy="68"/>
            </a:xfrm>
            <a:custGeom>
              <a:rect b="b" l="l" r="r" t="t"/>
              <a:pathLst>
                <a:path extrusionOk="0" h="5" w="18">
                  <a:moveTo>
                    <a:pt x="0" y="4"/>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93"/>
            <p:cNvSpPr/>
            <p:nvPr/>
          </p:nvSpPr>
          <p:spPr>
            <a:xfrm>
              <a:off x="2132334" y="2072268"/>
              <a:ext cx="244" cy="204"/>
            </a:xfrm>
            <a:custGeom>
              <a:rect b="b" l="l" r="r" t="t"/>
              <a:pathLst>
                <a:path extrusionOk="0" h="15" w="18">
                  <a:moveTo>
                    <a:pt x="0" y="15"/>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93"/>
            <p:cNvSpPr/>
            <p:nvPr/>
          </p:nvSpPr>
          <p:spPr>
            <a:xfrm>
              <a:off x="2133379" y="2071657"/>
              <a:ext cx="244" cy="109"/>
            </a:xfrm>
            <a:custGeom>
              <a:rect b="b" l="l" r="r" t="t"/>
              <a:pathLst>
                <a:path extrusionOk="0" h="8" w="18">
                  <a:moveTo>
                    <a:pt x="0" y="7"/>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93"/>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93"/>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93"/>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93"/>
            <p:cNvSpPr/>
            <p:nvPr/>
          </p:nvSpPr>
          <p:spPr>
            <a:xfrm>
              <a:off x="2146780" y="2029350"/>
              <a:ext cx="109" cy="910"/>
            </a:xfrm>
            <a:custGeom>
              <a:rect b="b" l="l" r="r" t="t"/>
              <a:pathLst>
                <a:path extrusionOk="0" h="67" w="8">
                  <a:moveTo>
                    <a:pt x="1" y="67"/>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93"/>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93"/>
            <p:cNvSpPr/>
            <p:nvPr/>
          </p:nvSpPr>
          <p:spPr>
            <a:xfrm>
              <a:off x="2146590" y="2031386"/>
              <a:ext cx="68" cy="638"/>
            </a:xfrm>
            <a:custGeom>
              <a:rect b="b" l="l" r="r" t="t"/>
              <a:pathLst>
                <a:path extrusionOk="0" h="47" w="5">
                  <a:moveTo>
                    <a:pt x="1" y="47"/>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93"/>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93"/>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93"/>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93"/>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93"/>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93"/>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93"/>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93"/>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93"/>
            <p:cNvSpPr/>
            <p:nvPr/>
          </p:nvSpPr>
          <p:spPr>
            <a:xfrm>
              <a:off x="2214994" y="1959385"/>
              <a:ext cx="244" cy="720"/>
            </a:xfrm>
            <a:custGeom>
              <a:rect b="b" l="l" r="r" t="t"/>
              <a:pathLst>
                <a:path extrusionOk="0" h="53" w="18">
                  <a:moveTo>
                    <a:pt x="0" y="53"/>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93"/>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93"/>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93"/>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93"/>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93"/>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93"/>
            <p:cNvSpPr/>
            <p:nvPr/>
          </p:nvSpPr>
          <p:spPr>
            <a:xfrm>
              <a:off x="2216080" y="1961421"/>
              <a:ext cx="163" cy="163"/>
            </a:xfrm>
            <a:custGeom>
              <a:rect b="b" l="l" r="r" t="t"/>
              <a:pathLst>
                <a:path extrusionOk="0" h="12" w="12">
                  <a:moveTo>
                    <a:pt x="1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93"/>
            <p:cNvSpPr/>
            <p:nvPr/>
          </p:nvSpPr>
          <p:spPr>
            <a:xfrm>
              <a:off x="2307348" y="1867601"/>
              <a:ext cx="394" cy="489"/>
            </a:xfrm>
            <a:custGeom>
              <a:rect b="b" l="l" r="r" t="t"/>
              <a:pathLst>
                <a:path extrusionOk="0" h="36" w="29">
                  <a:moveTo>
                    <a:pt x="0" y="35"/>
                  </a:moveTo>
                  <a:lnTo>
                    <a:pt x="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93"/>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93"/>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93"/>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93"/>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93"/>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93"/>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93"/>
            <p:cNvSpPr/>
            <p:nvPr/>
          </p:nvSpPr>
          <p:spPr>
            <a:xfrm>
              <a:off x="2305067" y="186944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93"/>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93"/>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93"/>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93"/>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93"/>
            <p:cNvSpPr/>
            <p:nvPr/>
          </p:nvSpPr>
          <p:spPr>
            <a:xfrm>
              <a:off x="2324034" y="1913126"/>
              <a:ext cx="489" cy="353"/>
            </a:xfrm>
            <a:custGeom>
              <a:rect b="b" l="l" r="r" t="t"/>
              <a:pathLst>
                <a:path extrusionOk="0" h="26" w="36">
                  <a:moveTo>
                    <a:pt x="0" y="25"/>
                  </a:moveTo>
                  <a:lnTo>
                    <a:pt x="3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93"/>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93"/>
            <p:cNvSpPr/>
            <p:nvPr/>
          </p:nvSpPr>
          <p:spPr>
            <a:xfrm>
              <a:off x="2324605" y="1912705"/>
              <a:ext cx="530" cy="394"/>
            </a:xfrm>
            <a:custGeom>
              <a:rect b="b" l="l" r="r" t="t"/>
              <a:pathLst>
                <a:path extrusionOk="0" h="29" w="39">
                  <a:moveTo>
                    <a:pt x="0" y="28"/>
                  </a:moveTo>
                  <a:lnTo>
                    <a:pt x="3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93"/>
            <p:cNvSpPr/>
            <p:nvPr/>
          </p:nvSpPr>
          <p:spPr>
            <a:xfrm>
              <a:off x="2325216" y="1912230"/>
              <a:ext cx="584" cy="434"/>
            </a:xfrm>
            <a:custGeom>
              <a:rect b="b" l="l" r="r" t="t"/>
              <a:pathLst>
                <a:path extrusionOk="0" h="32" w="43">
                  <a:moveTo>
                    <a:pt x="1" y="32"/>
                  </a:moveTo>
                  <a:lnTo>
                    <a:pt x="43"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93"/>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93"/>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93"/>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93"/>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93"/>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93"/>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93"/>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93"/>
            <p:cNvSpPr/>
            <p:nvPr/>
          </p:nvSpPr>
          <p:spPr>
            <a:xfrm>
              <a:off x="2361250" y="1948170"/>
              <a:ext cx="54" cy="54"/>
            </a:xfrm>
            <a:custGeom>
              <a:rect b="b" l="l" r="r" t="t"/>
              <a:pathLst>
                <a:path extrusionOk="0" h="4" w="4">
                  <a:moveTo>
                    <a:pt x="4"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93"/>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93"/>
            <p:cNvSpPr/>
            <p:nvPr/>
          </p:nvSpPr>
          <p:spPr>
            <a:xfrm>
              <a:off x="2360870" y="1948496"/>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93"/>
            <p:cNvSpPr/>
            <p:nvPr/>
          </p:nvSpPr>
          <p:spPr>
            <a:xfrm>
              <a:off x="2361481" y="1947980"/>
              <a:ext cx="109" cy="54"/>
            </a:xfrm>
            <a:custGeom>
              <a:rect b="b" l="l" r="r" t="t"/>
              <a:pathLst>
                <a:path extrusionOk="0" h="4" w="8">
                  <a:moveTo>
                    <a:pt x="8"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93"/>
            <p:cNvSpPr/>
            <p:nvPr/>
          </p:nvSpPr>
          <p:spPr>
            <a:xfrm>
              <a:off x="2361060" y="1948360"/>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93"/>
            <p:cNvSpPr/>
            <p:nvPr/>
          </p:nvSpPr>
          <p:spPr>
            <a:xfrm>
              <a:off x="2360721" y="1948645"/>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93"/>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93"/>
            <p:cNvSpPr/>
            <p:nvPr/>
          </p:nvSpPr>
          <p:spPr>
            <a:xfrm>
              <a:off x="2360015" y="1962711"/>
              <a:ext cx="149" cy="204"/>
            </a:xfrm>
            <a:custGeom>
              <a:rect b="b" l="l" r="r" t="t"/>
              <a:pathLst>
                <a:path extrusionOk="0" h="15" w="11">
                  <a:moveTo>
                    <a:pt x="11" y="0"/>
                  </a:moveTo>
                  <a:lnTo>
                    <a:pt x="0"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93"/>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93"/>
            <p:cNvSpPr/>
            <p:nvPr/>
          </p:nvSpPr>
          <p:spPr>
            <a:xfrm>
              <a:off x="2359580" y="1964707"/>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93"/>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93"/>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93"/>
            <p:cNvSpPr/>
            <p:nvPr/>
          </p:nvSpPr>
          <p:spPr>
            <a:xfrm>
              <a:off x="2353647" y="2011577"/>
              <a:ext cx="299" cy="54"/>
            </a:xfrm>
            <a:custGeom>
              <a:rect b="b" l="l" r="r" t="t"/>
              <a:pathLst>
                <a:path extrusionOk="0" h="4" w="22">
                  <a:moveTo>
                    <a:pt x="0" y="4"/>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93"/>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93"/>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93"/>
            <p:cNvSpPr/>
            <p:nvPr/>
          </p:nvSpPr>
          <p:spPr>
            <a:xfrm>
              <a:off x="2314381" y="1940268"/>
              <a:ext cx="258" cy="543"/>
            </a:xfrm>
            <a:custGeom>
              <a:rect b="b" l="l" r="r" t="t"/>
              <a:pathLst>
                <a:path extrusionOk="0" h="40" w="19">
                  <a:moveTo>
                    <a:pt x="1" y="39"/>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93"/>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93"/>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93"/>
            <p:cNvSpPr/>
            <p:nvPr/>
          </p:nvSpPr>
          <p:spPr>
            <a:xfrm>
              <a:off x="2314055" y="1940933"/>
              <a:ext cx="244" cy="489"/>
            </a:xfrm>
            <a:custGeom>
              <a:rect b="b" l="l" r="r" t="t"/>
              <a:pathLst>
                <a:path extrusionOk="0" h="36" w="18">
                  <a:moveTo>
                    <a:pt x="0" y="36"/>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93"/>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93"/>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93"/>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93"/>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93"/>
            <p:cNvSpPr/>
            <p:nvPr/>
          </p:nvSpPr>
          <p:spPr>
            <a:xfrm>
              <a:off x="2309534" y="2006390"/>
              <a:ext cx="54" cy="258"/>
            </a:xfrm>
            <a:custGeom>
              <a:rect b="b" l="l" r="r" t="t"/>
              <a:pathLst>
                <a:path extrusionOk="0" h="19" w="4">
                  <a:moveTo>
                    <a:pt x="0" y="1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93"/>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93"/>
            <p:cNvSpPr/>
            <p:nvPr/>
          </p:nvSpPr>
          <p:spPr>
            <a:xfrm>
              <a:off x="2309344" y="200777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93"/>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93"/>
            <p:cNvSpPr/>
            <p:nvPr/>
          </p:nvSpPr>
          <p:spPr>
            <a:xfrm>
              <a:off x="2359064" y="1961326"/>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93"/>
            <p:cNvSpPr/>
            <p:nvPr/>
          </p:nvSpPr>
          <p:spPr>
            <a:xfrm>
              <a:off x="2354407" y="1952868"/>
              <a:ext cx="149" cy="204"/>
            </a:xfrm>
            <a:custGeom>
              <a:rect b="b" l="l" r="r" t="t"/>
              <a:pathLst>
                <a:path extrusionOk="0" h="15" w="11">
                  <a:moveTo>
                    <a:pt x="11" y="1"/>
                  </a:move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93"/>
            <p:cNvSpPr/>
            <p:nvPr/>
          </p:nvSpPr>
          <p:spPr>
            <a:xfrm>
              <a:off x="2355779" y="1950967"/>
              <a:ext cx="109" cy="163"/>
            </a:xfrm>
            <a:custGeom>
              <a:rect b="b" l="l" r="r" t="t"/>
              <a:pathLst>
                <a:path extrusionOk="0" h="12" w="8">
                  <a:moveTo>
                    <a:pt x="8"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93"/>
            <p:cNvSpPr/>
            <p:nvPr/>
          </p:nvSpPr>
          <p:spPr>
            <a:xfrm>
              <a:off x="2353932" y="1953533"/>
              <a:ext cx="109" cy="163"/>
            </a:xfrm>
            <a:custGeom>
              <a:rect b="b" l="l" r="r" t="t"/>
              <a:pathLst>
                <a:path extrusionOk="0" h="12" w="8">
                  <a:moveTo>
                    <a:pt x="7"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93"/>
            <p:cNvSpPr/>
            <p:nvPr/>
          </p:nvSpPr>
          <p:spPr>
            <a:xfrm>
              <a:off x="2358915" y="1961326"/>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93"/>
            <p:cNvSpPr/>
            <p:nvPr/>
          </p:nvSpPr>
          <p:spPr>
            <a:xfrm>
              <a:off x="2354828" y="1952297"/>
              <a:ext cx="163" cy="204"/>
            </a:xfrm>
            <a:custGeom>
              <a:rect b="b" l="l" r="r" t="t"/>
              <a:pathLst>
                <a:path extrusionOk="0" h="15" w="12">
                  <a:moveTo>
                    <a:pt x="11"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93"/>
            <p:cNvSpPr/>
            <p:nvPr/>
          </p:nvSpPr>
          <p:spPr>
            <a:xfrm>
              <a:off x="2358779" y="1961381"/>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93"/>
            <p:cNvSpPr/>
            <p:nvPr/>
          </p:nvSpPr>
          <p:spPr>
            <a:xfrm>
              <a:off x="2359445" y="1961381"/>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93"/>
            <p:cNvSpPr/>
            <p:nvPr/>
          </p:nvSpPr>
          <p:spPr>
            <a:xfrm>
              <a:off x="2356118" y="1950451"/>
              <a:ext cx="109" cy="109"/>
            </a:xfrm>
            <a:custGeom>
              <a:rect b="b" l="l" r="r" t="t"/>
              <a:pathLst>
                <a:path extrusionOk="0" h="8" w="8">
                  <a:moveTo>
                    <a:pt x="7"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93"/>
            <p:cNvSpPr/>
            <p:nvPr/>
          </p:nvSpPr>
          <p:spPr>
            <a:xfrm>
              <a:off x="2360056" y="1961761"/>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93"/>
            <p:cNvSpPr/>
            <p:nvPr/>
          </p:nvSpPr>
          <p:spPr>
            <a:xfrm>
              <a:off x="2359730" y="1961516"/>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93"/>
            <p:cNvSpPr/>
            <p:nvPr/>
          </p:nvSpPr>
          <p:spPr>
            <a:xfrm>
              <a:off x="2355263" y="1951591"/>
              <a:ext cx="204" cy="244"/>
            </a:xfrm>
            <a:custGeom>
              <a:rect b="b" l="l" r="r" t="t"/>
              <a:pathLst>
                <a:path extrusionOk="0" h="18" w="15">
                  <a:moveTo>
                    <a:pt x="14" y="0"/>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93"/>
            <p:cNvSpPr/>
            <p:nvPr/>
          </p:nvSpPr>
          <p:spPr>
            <a:xfrm>
              <a:off x="2356539" y="194992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93"/>
            <p:cNvSpPr/>
            <p:nvPr/>
          </p:nvSpPr>
          <p:spPr>
            <a:xfrm>
              <a:off x="2360490" y="1962087"/>
              <a:ext cx="14" cy="14"/>
            </a:xfrm>
            <a:custGeom>
              <a:rect b="b" l="l" r="r" t="t"/>
              <a:pathLst>
                <a:path extrusionOk="0" h="1" w="1">
                  <a:moveTo>
                    <a:pt x="0"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93"/>
            <p:cNvSpPr/>
            <p:nvPr/>
          </p:nvSpPr>
          <p:spPr>
            <a:xfrm>
              <a:off x="2319703" y="1935991"/>
              <a:ext cx="163" cy="14"/>
            </a:xfrm>
            <a:custGeom>
              <a:rect b="b" l="l" r="r" t="t"/>
              <a:pathLst>
                <a:path extrusionOk="0" h="1" w="12">
                  <a:moveTo>
                    <a:pt x="1"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93"/>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93"/>
            <p:cNvSpPr/>
            <p:nvPr/>
          </p:nvSpPr>
          <p:spPr>
            <a:xfrm>
              <a:off x="2320464" y="1936140"/>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93"/>
            <p:cNvSpPr/>
            <p:nvPr/>
          </p:nvSpPr>
          <p:spPr>
            <a:xfrm>
              <a:off x="2320423" y="1936140"/>
              <a:ext cx="54" cy="14"/>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93"/>
            <p:cNvSpPr/>
            <p:nvPr/>
          </p:nvSpPr>
          <p:spPr>
            <a:xfrm>
              <a:off x="2320233" y="1936086"/>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93"/>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93"/>
            <p:cNvSpPr/>
            <p:nvPr/>
          </p:nvSpPr>
          <p:spPr>
            <a:xfrm>
              <a:off x="2319893" y="1936045"/>
              <a:ext cx="163" cy="14"/>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93"/>
            <p:cNvSpPr/>
            <p:nvPr/>
          </p:nvSpPr>
          <p:spPr>
            <a:xfrm>
              <a:off x="2320369" y="1936086"/>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93"/>
            <p:cNvSpPr/>
            <p:nvPr/>
          </p:nvSpPr>
          <p:spPr>
            <a:xfrm>
              <a:off x="2320083" y="1936045"/>
              <a:ext cx="109" cy="14"/>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93"/>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93"/>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93"/>
            <p:cNvSpPr/>
            <p:nvPr/>
          </p:nvSpPr>
          <p:spPr>
            <a:xfrm>
              <a:off x="2318753" y="193595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93"/>
            <p:cNvSpPr/>
            <p:nvPr/>
          </p:nvSpPr>
          <p:spPr>
            <a:xfrm>
              <a:off x="2319133" y="1935950"/>
              <a:ext cx="204" cy="14"/>
            </a:xfrm>
            <a:custGeom>
              <a:rect b="b" l="l" r="r" t="t"/>
              <a:pathLst>
                <a:path extrusionOk="0" h="1" w="15">
                  <a:moveTo>
                    <a:pt x="1" y="0"/>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93"/>
            <p:cNvSpPr/>
            <p:nvPr/>
          </p:nvSpPr>
          <p:spPr>
            <a:xfrm>
              <a:off x="2318332" y="1935950"/>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93"/>
            <p:cNvSpPr/>
            <p:nvPr/>
          </p:nvSpPr>
          <p:spPr>
            <a:xfrm>
              <a:off x="2317762" y="1935950"/>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93"/>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93"/>
            <p:cNvSpPr/>
            <p:nvPr/>
          </p:nvSpPr>
          <p:spPr>
            <a:xfrm>
              <a:off x="2319418" y="1935991"/>
              <a:ext cx="204" cy="14"/>
            </a:xfrm>
            <a:custGeom>
              <a:rect b="b" l="l" r="r" t="t"/>
              <a:pathLst>
                <a:path extrusionOk="0" h="1" w="15">
                  <a:moveTo>
                    <a:pt x="1" y="1"/>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93"/>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93"/>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93"/>
            <p:cNvSpPr/>
            <p:nvPr/>
          </p:nvSpPr>
          <p:spPr>
            <a:xfrm>
              <a:off x="2314625" y="1772192"/>
              <a:ext cx="109" cy="109"/>
            </a:xfrm>
            <a:custGeom>
              <a:rect b="b" l="l" r="r" t="t"/>
              <a:pathLst>
                <a:path extrusionOk="0" h="8" w="8">
                  <a:moveTo>
                    <a:pt x="7"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93"/>
            <p:cNvSpPr/>
            <p:nvPr/>
          </p:nvSpPr>
          <p:spPr>
            <a:xfrm>
              <a:off x="2313770" y="1779334"/>
              <a:ext cx="190" cy="204"/>
            </a:xfrm>
            <a:custGeom>
              <a:rect b="b" l="l" r="r" t="t"/>
              <a:pathLst>
                <a:path extrusionOk="0" h="15" w="14">
                  <a:moveTo>
                    <a:pt x="0" y="1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93"/>
            <p:cNvSpPr/>
            <p:nvPr/>
          </p:nvSpPr>
          <p:spPr>
            <a:xfrm>
              <a:off x="2315671" y="1773427"/>
              <a:ext cx="14" cy="109"/>
            </a:xfrm>
            <a:custGeom>
              <a:rect b="b" l="l" r="r" t="t"/>
              <a:pathLst>
                <a:path extrusionOk="0" h="8" w="1">
                  <a:moveTo>
                    <a:pt x="0"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93"/>
            <p:cNvSpPr/>
            <p:nvPr/>
          </p:nvSpPr>
          <p:spPr>
            <a:xfrm>
              <a:off x="2315521" y="1773237"/>
              <a:ext cx="68" cy="68"/>
            </a:xfrm>
            <a:custGeom>
              <a:rect b="b" l="l" r="r" t="t"/>
              <a:pathLst>
                <a:path extrusionOk="0" h="5" w="5">
                  <a:moveTo>
                    <a:pt x="4"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93"/>
            <p:cNvSpPr/>
            <p:nvPr/>
          </p:nvSpPr>
          <p:spPr>
            <a:xfrm>
              <a:off x="2313485" y="1771527"/>
              <a:ext cx="244" cy="163"/>
            </a:xfrm>
            <a:custGeom>
              <a:rect b="b" l="l" r="r" t="t"/>
              <a:pathLst>
                <a:path extrusionOk="0" h="12" w="18">
                  <a:moveTo>
                    <a:pt x="18"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93"/>
            <p:cNvSpPr/>
            <p:nvPr/>
          </p:nvSpPr>
          <p:spPr>
            <a:xfrm>
              <a:off x="2314055" y="1779048"/>
              <a:ext cx="149" cy="149"/>
            </a:xfrm>
            <a:custGeom>
              <a:rect b="b" l="l" r="r" t="t"/>
              <a:pathLst>
                <a:path extrusionOk="0" h="11" w="11">
                  <a:moveTo>
                    <a:pt x="0" y="11"/>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93"/>
            <p:cNvSpPr/>
            <p:nvPr/>
          </p:nvSpPr>
          <p:spPr>
            <a:xfrm>
              <a:off x="2314530" y="1778519"/>
              <a:ext cx="204" cy="149"/>
            </a:xfrm>
            <a:custGeom>
              <a:rect b="b" l="l" r="r" t="t"/>
              <a:pathLst>
                <a:path extrusionOk="0" h="11" w="15">
                  <a:moveTo>
                    <a:pt x="0" y="1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93"/>
            <p:cNvSpPr/>
            <p:nvPr/>
          </p:nvSpPr>
          <p:spPr>
            <a:xfrm>
              <a:off x="2313811" y="1771676"/>
              <a:ext cx="244" cy="149"/>
            </a:xfrm>
            <a:custGeom>
              <a:rect b="b" l="l" r="r" t="t"/>
              <a:pathLst>
                <a:path extrusionOk="0" h="11" w="18">
                  <a:moveTo>
                    <a:pt x="18"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93"/>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93"/>
            <p:cNvSpPr/>
            <p:nvPr/>
          </p:nvSpPr>
          <p:spPr>
            <a:xfrm>
              <a:off x="2315386" y="1773006"/>
              <a:ext cx="54" cy="109"/>
            </a:xfrm>
            <a:custGeom>
              <a:rect b="b" l="l" r="r" t="t"/>
              <a:pathLst>
                <a:path extrusionOk="0" h="8" w="4">
                  <a:moveTo>
                    <a:pt x="4"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93"/>
            <p:cNvSpPr/>
            <p:nvPr/>
          </p:nvSpPr>
          <p:spPr>
            <a:xfrm>
              <a:off x="2315236" y="1772816"/>
              <a:ext cx="109" cy="109"/>
            </a:xfrm>
            <a:custGeom>
              <a:rect b="b" l="l" r="r" t="t"/>
              <a:pathLst>
                <a:path extrusionOk="0" h="8" w="8">
                  <a:moveTo>
                    <a:pt x="8"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93"/>
            <p:cNvSpPr/>
            <p:nvPr/>
          </p:nvSpPr>
          <p:spPr>
            <a:xfrm>
              <a:off x="2315046" y="1772572"/>
              <a:ext cx="109" cy="109"/>
            </a:xfrm>
            <a:custGeom>
              <a:rect b="b" l="l" r="r" t="t"/>
              <a:pathLst>
                <a:path extrusionOk="0" h="8" w="8">
                  <a:moveTo>
                    <a:pt x="8"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93"/>
            <p:cNvSpPr/>
            <p:nvPr/>
          </p:nvSpPr>
          <p:spPr>
            <a:xfrm>
              <a:off x="2314286" y="1778709"/>
              <a:ext cx="204" cy="204"/>
            </a:xfrm>
            <a:custGeom>
              <a:rect b="b" l="l" r="r" t="t"/>
              <a:pathLst>
                <a:path extrusionOk="0" h="15" w="15">
                  <a:moveTo>
                    <a:pt x="1" y="15"/>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93"/>
            <p:cNvSpPr/>
            <p:nvPr/>
          </p:nvSpPr>
          <p:spPr>
            <a:xfrm>
              <a:off x="2310769" y="1783081"/>
              <a:ext cx="339" cy="543"/>
            </a:xfrm>
            <a:custGeom>
              <a:rect b="b" l="l" r="r" t="t"/>
              <a:pathLst>
                <a:path extrusionOk="0" h="40" w="25">
                  <a:moveTo>
                    <a:pt x="0" y="39"/>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93"/>
            <p:cNvSpPr/>
            <p:nvPr/>
          </p:nvSpPr>
          <p:spPr>
            <a:xfrm>
              <a:off x="2310335" y="1783651"/>
              <a:ext cx="394" cy="638"/>
            </a:xfrm>
            <a:custGeom>
              <a:rect b="b" l="l" r="r" t="t"/>
              <a:pathLst>
                <a:path extrusionOk="0" h="47" w="29">
                  <a:moveTo>
                    <a:pt x="1" y="46"/>
                  </a:move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93"/>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93"/>
            <p:cNvSpPr/>
            <p:nvPr/>
          </p:nvSpPr>
          <p:spPr>
            <a:xfrm>
              <a:off x="2313430" y="1779659"/>
              <a:ext cx="204" cy="258"/>
            </a:xfrm>
            <a:custGeom>
              <a:rect b="b" l="l" r="r" t="t"/>
              <a:pathLst>
                <a:path extrusionOk="0" h="19" w="15">
                  <a:moveTo>
                    <a:pt x="1" y="18"/>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93"/>
            <p:cNvSpPr/>
            <p:nvPr/>
          </p:nvSpPr>
          <p:spPr>
            <a:xfrm>
              <a:off x="2311190" y="1782511"/>
              <a:ext cx="299" cy="394"/>
            </a:xfrm>
            <a:custGeom>
              <a:rect b="b" l="l" r="r" t="t"/>
              <a:pathLst>
                <a:path extrusionOk="0" h="29" w="22">
                  <a:moveTo>
                    <a:pt x="1" y="29"/>
                  </a:move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93"/>
            <p:cNvSpPr/>
            <p:nvPr/>
          </p:nvSpPr>
          <p:spPr>
            <a:xfrm>
              <a:off x="2314856" y="1772382"/>
              <a:ext cx="109" cy="109"/>
            </a:xfrm>
            <a:custGeom>
              <a:rect b="b" l="l" r="r" t="t"/>
              <a:pathLst>
                <a:path extrusionOk="0" h="8" w="8">
                  <a:moveTo>
                    <a:pt x="1" y="1"/>
                  </a:moveTo>
                  <a:lnTo>
                    <a:pt x="8"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93"/>
            <p:cNvSpPr/>
            <p:nvPr/>
          </p:nvSpPr>
          <p:spPr>
            <a:xfrm>
              <a:off x="2313091" y="1780094"/>
              <a:ext cx="258" cy="244"/>
            </a:xfrm>
            <a:custGeom>
              <a:rect b="b" l="l" r="r" t="t"/>
              <a:pathLst>
                <a:path extrusionOk="0" h="18" w="19">
                  <a:moveTo>
                    <a:pt x="1" y="18"/>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93"/>
            <p:cNvSpPr/>
            <p:nvPr/>
          </p:nvSpPr>
          <p:spPr>
            <a:xfrm>
              <a:off x="2312765" y="1780515"/>
              <a:ext cx="244" cy="299"/>
            </a:xfrm>
            <a:custGeom>
              <a:rect b="b" l="l" r="r" t="t"/>
              <a:pathLst>
                <a:path extrusionOk="0" h="22" w="18">
                  <a:moveTo>
                    <a:pt x="0" y="22"/>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93"/>
            <p:cNvSpPr/>
            <p:nvPr/>
          </p:nvSpPr>
          <p:spPr>
            <a:xfrm>
              <a:off x="2312385" y="1780990"/>
              <a:ext cx="244" cy="299"/>
            </a:xfrm>
            <a:custGeom>
              <a:rect b="b" l="l" r="r" t="t"/>
              <a:pathLst>
                <a:path extrusionOk="0" h="22" w="18">
                  <a:moveTo>
                    <a:pt x="0" y="22"/>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93"/>
            <p:cNvSpPr/>
            <p:nvPr/>
          </p:nvSpPr>
          <p:spPr>
            <a:xfrm>
              <a:off x="2312005" y="1781465"/>
              <a:ext cx="244" cy="353"/>
            </a:xfrm>
            <a:custGeom>
              <a:rect b="b" l="l" r="r" t="t"/>
              <a:pathLst>
                <a:path extrusionOk="0" h="26" w="18">
                  <a:moveTo>
                    <a:pt x="0" y="25"/>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93"/>
            <p:cNvSpPr/>
            <p:nvPr/>
          </p:nvSpPr>
          <p:spPr>
            <a:xfrm>
              <a:off x="2311625" y="1781995"/>
              <a:ext cx="244" cy="339"/>
            </a:xfrm>
            <a:custGeom>
              <a:rect b="b" l="l" r="r" t="t"/>
              <a:pathLst>
                <a:path extrusionOk="0" h="25" w="18">
                  <a:moveTo>
                    <a:pt x="0" y="25"/>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93"/>
            <p:cNvSpPr/>
            <p:nvPr/>
          </p:nvSpPr>
          <p:spPr>
            <a:xfrm>
              <a:off x="2309955" y="1784276"/>
              <a:ext cx="394" cy="584"/>
            </a:xfrm>
            <a:custGeom>
              <a:rect b="b" l="l" r="r" t="t"/>
              <a:pathLst>
                <a:path extrusionOk="0" h="43" w="29">
                  <a:moveTo>
                    <a:pt x="1" y="42"/>
                  </a:moveTo>
                  <a:lnTo>
                    <a:pt x="2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93"/>
            <p:cNvSpPr/>
            <p:nvPr/>
          </p:nvSpPr>
          <p:spPr>
            <a:xfrm>
              <a:off x="2312141" y="1771241"/>
              <a:ext cx="394" cy="68"/>
            </a:xfrm>
            <a:custGeom>
              <a:rect b="b" l="l" r="r" t="t"/>
              <a:pathLst>
                <a:path extrusionOk="0" h="5" w="29">
                  <a:moveTo>
                    <a:pt x="29"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93"/>
            <p:cNvSpPr/>
            <p:nvPr/>
          </p:nvSpPr>
          <p:spPr>
            <a:xfrm>
              <a:off x="2312616" y="1771296"/>
              <a:ext cx="353" cy="109"/>
            </a:xfrm>
            <a:custGeom>
              <a:rect b="b" l="l" r="r" t="t"/>
              <a:pathLst>
                <a:path extrusionOk="0" h="8" w="26">
                  <a:moveTo>
                    <a:pt x="25"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93"/>
            <p:cNvSpPr/>
            <p:nvPr/>
          </p:nvSpPr>
          <p:spPr>
            <a:xfrm>
              <a:off x="2311665" y="1771146"/>
              <a:ext cx="394" cy="68"/>
            </a:xfrm>
            <a:custGeom>
              <a:rect b="b" l="l" r="r" t="t"/>
              <a:pathLst>
                <a:path extrusionOk="0" h="5" w="29">
                  <a:moveTo>
                    <a:pt x="29"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93"/>
            <p:cNvSpPr/>
            <p:nvPr/>
          </p:nvSpPr>
          <p:spPr>
            <a:xfrm>
              <a:off x="2313050" y="1771431"/>
              <a:ext cx="299" cy="109"/>
            </a:xfrm>
            <a:custGeom>
              <a:rect b="b" l="l" r="r" t="t"/>
              <a:pathLst>
                <a:path extrusionOk="0" h="8" w="22">
                  <a:moveTo>
                    <a:pt x="21"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93"/>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93"/>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93"/>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93"/>
            <p:cNvSpPr/>
            <p:nvPr/>
          </p:nvSpPr>
          <p:spPr>
            <a:xfrm>
              <a:off x="2702915" y="1869217"/>
              <a:ext cx="109" cy="394"/>
            </a:xfrm>
            <a:custGeom>
              <a:rect b="b" l="l" r="r" t="t"/>
              <a:pathLst>
                <a:path extrusionOk="0" h="29" w="8">
                  <a:moveTo>
                    <a:pt x="0" y="0"/>
                  </a:moveTo>
                  <a:lnTo>
                    <a:pt x="7"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93"/>
            <p:cNvSpPr/>
            <p:nvPr/>
          </p:nvSpPr>
          <p:spPr>
            <a:xfrm>
              <a:off x="2730382" y="1871783"/>
              <a:ext cx="204" cy="1290"/>
            </a:xfrm>
            <a:custGeom>
              <a:rect b="b" l="l" r="r" t="t"/>
              <a:pathLst>
                <a:path extrusionOk="0" h="95" w="15">
                  <a:moveTo>
                    <a:pt x="15" y="9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93"/>
            <p:cNvSpPr/>
            <p:nvPr/>
          </p:nvSpPr>
          <p:spPr>
            <a:xfrm>
              <a:off x="2703105" y="1870018"/>
              <a:ext cx="109" cy="448"/>
            </a:xfrm>
            <a:custGeom>
              <a:rect b="b" l="l" r="r" t="t"/>
              <a:pathLst>
                <a:path extrusionOk="0" h="33" w="8">
                  <a:moveTo>
                    <a:pt x="0" y="1"/>
                  </a:moveTo>
                  <a:lnTo>
                    <a:pt x="7"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93"/>
            <p:cNvSpPr/>
            <p:nvPr/>
          </p:nvSpPr>
          <p:spPr>
            <a:xfrm>
              <a:off x="2702480" y="1867737"/>
              <a:ext cx="109" cy="394"/>
            </a:xfrm>
            <a:custGeom>
              <a:rect b="b" l="l" r="r" t="t"/>
              <a:pathLst>
                <a:path extrusionOk="0" h="29" w="8">
                  <a:moveTo>
                    <a:pt x="1" y="1"/>
                  </a:moveTo>
                  <a:lnTo>
                    <a:pt x="8"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93"/>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93"/>
            <p:cNvSpPr/>
            <p:nvPr/>
          </p:nvSpPr>
          <p:spPr>
            <a:xfrm>
              <a:off x="2730667" y="1873439"/>
              <a:ext cx="163" cy="964"/>
            </a:xfrm>
            <a:custGeom>
              <a:rect b="b" l="l" r="r" t="t"/>
              <a:pathLst>
                <a:path extrusionOk="0" h="71" w="12">
                  <a:moveTo>
                    <a:pt x="11" y="7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93"/>
            <p:cNvSpPr/>
            <p:nvPr/>
          </p:nvSpPr>
          <p:spPr>
            <a:xfrm>
              <a:off x="2730911" y="1874919"/>
              <a:ext cx="149" cy="1005"/>
            </a:xfrm>
            <a:custGeom>
              <a:rect b="b" l="l" r="r" t="t"/>
              <a:pathLst>
                <a:path extrusionOk="0" h="74" w="11">
                  <a:moveTo>
                    <a:pt x="11" y="7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93"/>
            <p:cNvSpPr/>
            <p:nvPr/>
          </p:nvSpPr>
          <p:spPr>
            <a:xfrm>
              <a:off x="2702290" y="1867071"/>
              <a:ext cx="109" cy="353"/>
            </a:xfrm>
            <a:custGeom>
              <a:rect b="b" l="l" r="r" t="t"/>
              <a:pathLst>
                <a:path extrusionOk="0" h="26" w="8">
                  <a:moveTo>
                    <a:pt x="1" y="1"/>
                  </a:moveTo>
                  <a:lnTo>
                    <a:pt x="8"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93"/>
            <p:cNvSpPr/>
            <p:nvPr/>
          </p:nvSpPr>
          <p:spPr>
            <a:xfrm>
              <a:off x="2703675" y="1872638"/>
              <a:ext cx="54" cy="434"/>
            </a:xfrm>
            <a:custGeom>
              <a:rect b="b" l="l" r="r" t="t"/>
              <a:pathLst>
                <a:path extrusionOk="0" h="32" w="4">
                  <a:moveTo>
                    <a:pt x="0" y="0"/>
                  </a:moveTo>
                  <a:lnTo>
                    <a:pt x="4"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93"/>
            <p:cNvSpPr/>
            <p:nvPr/>
          </p:nvSpPr>
          <p:spPr>
            <a:xfrm>
              <a:off x="2703485" y="1871728"/>
              <a:ext cx="109" cy="448"/>
            </a:xfrm>
            <a:custGeom>
              <a:rect b="b" l="l" r="r" t="t"/>
              <a:pathLst>
                <a:path extrusionOk="0" h="33" w="8">
                  <a:moveTo>
                    <a:pt x="0" y="1"/>
                  </a:moveTo>
                  <a:lnTo>
                    <a:pt x="7"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93"/>
            <p:cNvSpPr/>
            <p:nvPr/>
          </p:nvSpPr>
          <p:spPr>
            <a:xfrm>
              <a:off x="2702670" y="1868497"/>
              <a:ext cx="163" cy="353"/>
            </a:xfrm>
            <a:custGeom>
              <a:rect b="b" l="l" r="r" t="t"/>
              <a:pathLst>
                <a:path extrusionOk="0" h="26" w="12">
                  <a:moveTo>
                    <a:pt x="1" y="1"/>
                  </a:moveTo>
                  <a:lnTo>
                    <a:pt x="1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93"/>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93"/>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93"/>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93"/>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93"/>
            <p:cNvSpPr/>
            <p:nvPr/>
          </p:nvSpPr>
          <p:spPr>
            <a:xfrm>
              <a:off x="2703295" y="1870873"/>
              <a:ext cx="109" cy="448"/>
            </a:xfrm>
            <a:custGeom>
              <a:rect b="b" l="l" r="r" t="t"/>
              <a:pathLst>
                <a:path extrusionOk="0" h="33" w="8">
                  <a:moveTo>
                    <a:pt x="0" y="1"/>
                  </a:moveTo>
                  <a:lnTo>
                    <a:pt x="7"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93"/>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93"/>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93"/>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93"/>
            <p:cNvSpPr/>
            <p:nvPr/>
          </p:nvSpPr>
          <p:spPr>
            <a:xfrm>
              <a:off x="2704286" y="1878151"/>
              <a:ext cx="14" cy="109"/>
            </a:xfrm>
            <a:custGeom>
              <a:rect b="b" l="l" r="r" t="t"/>
              <a:pathLst>
                <a:path extrusionOk="0" h="8" w="1">
                  <a:moveTo>
                    <a:pt x="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93"/>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93"/>
            <p:cNvSpPr/>
            <p:nvPr/>
          </p:nvSpPr>
          <p:spPr>
            <a:xfrm>
              <a:off x="2702059" y="1866460"/>
              <a:ext cx="149" cy="339"/>
            </a:xfrm>
            <a:custGeom>
              <a:rect b="b" l="l" r="r" t="t"/>
              <a:pathLst>
                <a:path extrusionOk="0" h="25" w="11">
                  <a:moveTo>
                    <a:pt x="0" y="0"/>
                  </a:moveTo>
                  <a:lnTo>
                    <a:pt x="1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93"/>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93"/>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93"/>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93"/>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93"/>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93"/>
            <p:cNvSpPr/>
            <p:nvPr/>
          </p:nvSpPr>
          <p:spPr>
            <a:xfrm>
              <a:off x="2307063" y="1789734"/>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93"/>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93"/>
            <p:cNvSpPr/>
            <p:nvPr/>
          </p:nvSpPr>
          <p:spPr>
            <a:xfrm>
              <a:off x="2305827" y="1789829"/>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93"/>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93"/>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93"/>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93"/>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93"/>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93"/>
            <p:cNvSpPr/>
            <p:nvPr/>
          </p:nvSpPr>
          <p:spPr>
            <a:xfrm>
              <a:off x="2305637" y="1789883"/>
              <a:ext cx="109" cy="14"/>
            </a:xfrm>
            <a:custGeom>
              <a:rect b="b" l="l" r="r" t="t"/>
              <a:pathLst>
                <a:path extrusionOk="0" h="1" w="8">
                  <a:moveTo>
                    <a:pt x="0" y="0"/>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93"/>
            <p:cNvSpPr/>
            <p:nvPr/>
          </p:nvSpPr>
          <p:spPr>
            <a:xfrm>
              <a:off x="2306017" y="1789788"/>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93"/>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93"/>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93"/>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93"/>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93"/>
            <p:cNvSpPr/>
            <p:nvPr/>
          </p:nvSpPr>
          <p:spPr>
            <a:xfrm>
              <a:off x="2317422" y="1791784"/>
              <a:ext cx="584" cy="394"/>
            </a:xfrm>
            <a:custGeom>
              <a:rect b="b" l="l" r="r" t="t"/>
              <a:pathLst>
                <a:path extrusionOk="0" h="29" w="43">
                  <a:moveTo>
                    <a:pt x="1" y="28"/>
                  </a:moveTo>
                  <a:lnTo>
                    <a:pt x="43"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93"/>
            <p:cNvSpPr/>
            <p:nvPr/>
          </p:nvSpPr>
          <p:spPr>
            <a:xfrm>
              <a:off x="2308773" y="1792069"/>
              <a:ext cx="14" cy="54"/>
            </a:xfrm>
            <a:custGeom>
              <a:rect b="b" l="l" r="r" t="t"/>
              <a:pathLst>
                <a:path extrusionOk="0" h="4" w="1">
                  <a:moveTo>
                    <a:pt x="0"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93"/>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93"/>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93"/>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93"/>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93"/>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93"/>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93"/>
            <p:cNvSpPr/>
            <p:nvPr/>
          </p:nvSpPr>
          <p:spPr>
            <a:xfrm>
              <a:off x="2306397" y="1805701"/>
              <a:ext cx="54" cy="258"/>
            </a:xfrm>
            <a:custGeom>
              <a:rect b="b" l="l" r="r" t="t"/>
              <a:pathLst>
                <a:path extrusionOk="0" h="19" w="4">
                  <a:moveTo>
                    <a:pt x="0" y="1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93"/>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93"/>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93"/>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93"/>
            <p:cNvSpPr/>
            <p:nvPr/>
          </p:nvSpPr>
          <p:spPr>
            <a:xfrm>
              <a:off x="2308868" y="1791404"/>
              <a:ext cx="14" cy="244"/>
            </a:xfrm>
            <a:custGeom>
              <a:rect b="b" l="l" r="r" t="t"/>
              <a:pathLst>
                <a:path extrusionOk="0" h="18" w="1">
                  <a:moveTo>
                    <a:pt x="0" y="18"/>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93"/>
            <p:cNvSpPr/>
            <p:nvPr/>
          </p:nvSpPr>
          <p:spPr>
            <a:xfrm>
              <a:off x="2307538" y="1802809"/>
              <a:ext cx="54" cy="299"/>
            </a:xfrm>
            <a:custGeom>
              <a:rect b="b" l="l" r="r" t="t"/>
              <a:pathLst>
                <a:path extrusionOk="0" h="22" w="4">
                  <a:moveTo>
                    <a:pt x="0" y="21"/>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93"/>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93"/>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93"/>
            <p:cNvSpPr/>
            <p:nvPr/>
          </p:nvSpPr>
          <p:spPr>
            <a:xfrm>
              <a:off x="2306248" y="1806041"/>
              <a:ext cx="109" cy="299"/>
            </a:xfrm>
            <a:custGeom>
              <a:rect b="b" l="l" r="r" t="t"/>
              <a:pathLst>
                <a:path extrusionOk="0" h="22" w="8">
                  <a:moveTo>
                    <a:pt x="1" y="21"/>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93"/>
            <p:cNvSpPr/>
            <p:nvPr/>
          </p:nvSpPr>
          <p:spPr>
            <a:xfrm>
              <a:off x="2306492" y="1805375"/>
              <a:ext cx="109" cy="244"/>
            </a:xfrm>
            <a:custGeom>
              <a:rect b="b" l="l" r="r" t="t"/>
              <a:pathLst>
                <a:path extrusionOk="0" h="18" w="8">
                  <a:moveTo>
                    <a:pt x="0" y="18"/>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93"/>
            <p:cNvSpPr/>
            <p:nvPr/>
          </p:nvSpPr>
          <p:spPr>
            <a:xfrm>
              <a:off x="2305393" y="1809652"/>
              <a:ext cx="109" cy="489"/>
            </a:xfrm>
            <a:custGeom>
              <a:rect b="b" l="l" r="r" t="t"/>
              <a:pathLst>
                <a:path extrusionOk="0" h="36" w="8">
                  <a:moveTo>
                    <a:pt x="1" y="36"/>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93"/>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93"/>
            <p:cNvSpPr/>
            <p:nvPr/>
          </p:nvSpPr>
          <p:spPr>
            <a:xfrm>
              <a:off x="2304917" y="1812313"/>
              <a:ext cx="109" cy="584"/>
            </a:xfrm>
            <a:custGeom>
              <a:rect b="b" l="l" r="r" t="t"/>
              <a:pathLst>
                <a:path extrusionOk="0" h="43" w="8">
                  <a:moveTo>
                    <a:pt x="1" y="43"/>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93"/>
            <p:cNvSpPr/>
            <p:nvPr/>
          </p:nvSpPr>
          <p:spPr>
            <a:xfrm>
              <a:off x="2305868" y="1807561"/>
              <a:ext cx="109" cy="394"/>
            </a:xfrm>
            <a:custGeom>
              <a:rect b="b" l="l" r="r" t="t"/>
              <a:pathLst>
                <a:path extrusionOk="0" h="29" w="8">
                  <a:moveTo>
                    <a:pt x="1" y="29"/>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93"/>
            <p:cNvSpPr/>
            <p:nvPr/>
          </p:nvSpPr>
          <p:spPr>
            <a:xfrm>
              <a:off x="2305732" y="1808186"/>
              <a:ext cx="109" cy="434"/>
            </a:xfrm>
            <a:custGeom>
              <a:rect b="b" l="l" r="r" t="t"/>
              <a:pathLst>
                <a:path extrusionOk="0" h="32" w="8">
                  <a:moveTo>
                    <a:pt x="0" y="32"/>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93"/>
            <p:cNvSpPr/>
            <p:nvPr/>
          </p:nvSpPr>
          <p:spPr>
            <a:xfrm>
              <a:off x="2305107" y="1811363"/>
              <a:ext cx="109" cy="584"/>
            </a:xfrm>
            <a:custGeom>
              <a:rect b="b" l="l" r="r" t="t"/>
              <a:pathLst>
                <a:path extrusionOk="0" h="43" w="8">
                  <a:moveTo>
                    <a:pt x="1" y="43"/>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93"/>
            <p:cNvSpPr/>
            <p:nvPr/>
          </p:nvSpPr>
          <p:spPr>
            <a:xfrm>
              <a:off x="2304782" y="1813359"/>
              <a:ext cx="109" cy="638"/>
            </a:xfrm>
            <a:custGeom>
              <a:rect b="b" l="l" r="r" t="t"/>
              <a:pathLst>
                <a:path extrusionOk="0" h="47" w="8">
                  <a:moveTo>
                    <a:pt x="0" y="46"/>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93"/>
            <p:cNvSpPr/>
            <p:nvPr/>
          </p:nvSpPr>
          <p:spPr>
            <a:xfrm>
              <a:off x="2305257" y="1810467"/>
              <a:ext cx="109" cy="530"/>
            </a:xfrm>
            <a:custGeom>
              <a:rect b="b" l="l" r="r" t="t"/>
              <a:pathLst>
                <a:path extrusionOk="0" h="39" w="8">
                  <a:moveTo>
                    <a:pt x="0" y="39"/>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93"/>
            <p:cNvSpPr/>
            <p:nvPr/>
          </p:nvSpPr>
          <p:spPr>
            <a:xfrm>
              <a:off x="2305542" y="1808892"/>
              <a:ext cx="109" cy="489"/>
            </a:xfrm>
            <a:custGeom>
              <a:rect b="b" l="l" r="r" t="t"/>
              <a:pathLst>
                <a:path extrusionOk="0" h="36" w="8">
                  <a:moveTo>
                    <a:pt x="0" y="36"/>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93"/>
            <p:cNvSpPr/>
            <p:nvPr/>
          </p:nvSpPr>
          <p:spPr>
            <a:xfrm>
              <a:off x="2306112" y="1806516"/>
              <a:ext cx="109" cy="339"/>
            </a:xfrm>
            <a:custGeom>
              <a:rect b="b" l="l" r="r" t="t"/>
              <a:pathLst>
                <a:path extrusionOk="0" h="25" w="8">
                  <a:moveTo>
                    <a:pt x="0" y="25"/>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93"/>
            <p:cNvSpPr/>
            <p:nvPr/>
          </p:nvSpPr>
          <p:spPr>
            <a:xfrm>
              <a:off x="2306017" y="1806991"/>
              <a:ext cx="54" cy="394"/>
            </a:xfrm>
            <a:custGeom>
              <a:rect b="b" l="l" r="r" t="t"/>
              <a:pathLst>
                <a:path extrusionOk="0" h="29" w="4">
                  <a:moveTo>
                    <a:pt x="0" y="29"/>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93"/>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93"/>
            <p:cNvSpPr/>
            <p:nvPr/>
          </p:nvSpPr>
          <p:spPr>
            <a:xfrm>
              <a:off x="2307633" y="1802280"/>
              <a:ext cx="54" cy="258"/>
            </a:xfrm>
            <a:custGeom>
              <a:rect b="b" l="l" r="r" t="t"/>
              <a:pathLst>
                <a:path extrusionOk="0" h="19" w="4">
                  <a:moveTo>
                    <a:pt x="0" y="1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93"/>
            <p:cNvSpPr/>
            <p:nvPr/>
          </p:nvSpPr>
          <p:spPr>
            <a:xfrm>
              <a:off x="2307769" y="1801614"/>
              <a:ext cx="68" cy="258"/>
            </a:xfrm>
            <a:custGeom>
              <a:rect b="b" l="l" r="r" t="t"/>
              <a:pathLst>
                <a:path extrusionOk="0" h="19" w="5">
                  <a:moveTo>
                    <a:pt x="1" y="1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93"/>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93"/>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93"/>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93"/>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93"/>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93"/>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93"/>
            <p:cNvSpPr/>
            <p:nvPr/>
          </p:nvSpPr>
          <p:spPr>
            <a:xfrm>
              <a:off x="2314530" y="1758886"/>
              <a:ext cx="14" cy="204"/>
            </a:xfrm>
            <a:custGeom>
              <a:rect b="b" l="l" r="r" t="t"/>
              <a:pathLst>
                <a:path extrusionOk="0" h="15" w="1">
                  <a:moveTo>
                    <a:pt x="0" y="1"/>
                  </a:move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93"/>
            <p:cNvSpPr/>
            <p:nvPr/>
          </p:nvSpPr>
          <p:spPr>
            <a:xfrm>
              <a:off x="2314625" y="1758275"/>
              <a:ext cx="14" cy="244"/>
            </a:xfrm>
            <a:custGeom>
              <a:rect b="b" l="l" r="r" t="t"/>
              <a:pathLst>
                <a:path extrusionOk="0" h="18" w="1">
                  <a:moveTo>
                    <a:pt x="0" y="0"/>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93"/>
            <p:cNvSpPr/>
            <p:nvPr/>
          </p:nvSpPr>
          <p:spPr>
            <a:xfrm>
              <a:off x="2314571" y="1758601"/>
              <a:ext cx="14" cy="204"/>
            </a:xfrm>
            <a:custGeom>
              <a:rect b="b" l="l" r="r" t="t"/>
              <a:pathLst>
                <a:path extrusionOk="0" h="15" w="1">
                  <a:moveTo>
                    <a:pt x="1"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93"/>
            <p:cNvSpPr/>
            <p:nvPr/>
          </p:nvSpPr>
          <p:spPr>
            <a:xfrm>
              <a:off x="2314435" y="1759171"/>
              <a:ext cx="54" cy="204"/>
            </a:xfrm>
            <a:custGeom>
              <a:rect b="b" l="l" r="r" t="t"/>
              <a:pathLst>
                <a:path extrusionOk="0" h="15" w="4">
                  <a:moveTo>
                    <a:pt x="4" y="1"/>
                  </a:move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93"/>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93"/>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93"/>
            <p:cNvSpPr/>
            <p:nvPr/>
          </p:nvSpPr>
          <p:spPr>
            <a:xfrm>
              <a:off x="2313811" y="1760556"/>
              <a:ext cx="149" cy="149"/>
            </a:xfrm>
            <a:custGeom>
              <a:rect b="b" l="l" r="r" t="t"/>
              <a:pathLst>
                <a:path extrusionOk="0" h="11" w="11">
                  <a:moveTo>
                    <a:pt x="11"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93"/>
            <p:cNvSpPr/>
            <p:nvPr/>
          </p:nvSpPr>
          <p:spPr>
            <a:xfrm>
              <a:off x="2313580" y="1760787"/>
              <a:ext cx="149" cy="163"/>
            </a:xfrm>
            <a:custGeom>
              <a:rect b="b" l="l" r="r" t="t"/>
              <a:pathLst>
                <a:path extrusionOk="0" h="12" w="11">
                  <a:moveTo>
                    <a:pt x="11"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93"/>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93"/>
            <p:cNvSpPr/>
            <p:nvPr/>
          </p:nvSpPr>
          <p:spPr>
            <a:xfrm>
              <a:off x="2312236" y="1761601"/>
              <a:ext cx="258" cy="109"/>
            </a:xfrm>
            <a:custGeom>
              <a:rect b="b" l="l" r="r" t="t"/>
              <a:pathLst>
                <a:path extrusionOk="0" h="8" w="19">
                  <a:moveTo>
                    <a:pt x="1" y="7"/>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93"/>
            <p:cNvSpPr/>
            <p:nvPr/>
          </p:nvSpPr>
          <p:spPr>
            <a:xfrm>
              <a:off x="2314001" y="1760312"/>
              <a:ext cx="109" cy="163"/>
            </a:xfrm>
            <a:custGeom>
              <a:rect b="b" l="l" r="r" t="t"/>
              <a:pathLst>
                <a:path extrusionOk="0" h="12" w="8">
                  <a:moveTo>
                    <a:pt x="8"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93"/>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93"/>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93"/>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93"/>
            <p:cNvSpPr/>
            <p:nvPr/>
          </p:nvSpPr>
          <p:spPr>
            <a:xfrm>
              <a:off x="2313335" y="1761031"/>
              <a:ext cx="204" cy="109"/>
            </a:xfrm>
            <a:custGeom>
              <a:rect b="b" l="l" r="r" t="t"/>
              <a:pathLst>
                <a:path extrusionOk="0" h="8" w="15">
                  <a:moveTo>
                    <a:pt x="15"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93"/>
            <p:cNvSpPr/>
            <p:nvPr/>
          </p:nvSpPr>
          <p:spPr>
            <a:xfrm>
              <a:off x="2360911" y="1713591"/>
              <a:ext cx="163" cy="14"/>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93"/>
            <p:cNvSpPr/>
            <p:nvPr/>
          </p:nvSpPr>
          <p:spPr>
            <a:xfrm>
              <a:off x="2360531" y="1713686"/>
              <a:ext cx="163" cy="14"/>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93"/>
            <p:cNvSpPr/>
            <p:nvPr/>
          </p:nvSpPr>
          <p:spPr>
            <a:xfrm>
              <a:off x="2361291" y="1713442"/>
              <a:ext cx="68" cy="14"/>
            </a:xfrm>
            <a:custGeom>
              <a:rect b="b" l="l" r="r" t="t"/>
              <a:pathLst>
                <a:path extrusionOk="0" h="1" w="5">
                  <a:moveTo>
                    <a:pt x="4"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93"/>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93"/>
            <p:cNvSpPr/>
            <p:nvPr/>
          </p:nvSpPr>
          <p:spPr>
            <a:xfrm>
              <a:off x="2358725" y="1713917"/>
              <a:ext cx="204" cy="14"/>
            </a:xfrm>
            <a:custGeom>
              <a:rect b="b" l="l" r="r" t="t"/>
              <a:pathLst>
                <a:path extrusionOk="0" h="1" w="15">
                  <a:moveTo>
                    <a:pt x="1" y="1"/>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93"/>
            <p:cNvSpPr/>
            <p:nvPr/>
          </p:nvSpPr>
          <p:spPr>
            <a:xfrm>
              <a:off x="2354163" y="1713822"/>
              <a:ext cx="258" cy="14"/>
            </a:xfrm>
            <a:custGeom>
              <a:rect b="b" l="l" r="r" t="t"/>
              <a:pathLst>
                <a:path extrusionOk="0" h="1" w="19">
                  <a:moveTo>
                    <a:pt x="1" y="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93"/>
            <p:cNvSpPr/>
            <p:nvPr/>
          </p:nvSpPr>
          <p:spPr>
            <a:xfrm>
              <a:off x="2353552" y="1713781"/>
              <a:ext cx="394" cy="14"/>
            </a:xfrm>
            <a:custGeom>
              <a:rect b="b" l="l" r="r" t="t"/>
              <a:pathLst>
                <a:path extrusionOk="0" h="1" w="29">
                  <a:moveTo>
                    <a:pt x="0" y="0"/>
                  </a:moveTo>
                  <a:lnTo>
                    <a:pt x="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93"/>
            <p:cNvSpPr/>
            <p:nvPr/>
          </p:nvSpPr>
          <p:spPr>
            <a:xfrm>
              <a:off x="2359200" y="1713876"/>
              <a:ext cx="258" cy="14"/>
            </a:xfrm>
            <a:custGeom>
              <a:rect b="b" l="l" r="r" t="t"/>
              <a:pathLst>
                <a:path extrusionOk="0" h="1" w="19">
                  <a:moveTo>
                    <a:pt x="1" y="0"/>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93"/>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93"/>
            <p:cNvSpPr/>
            <p:nvPr/>
          </p:nvSpPr>
          <p:spPr>
            <a:xfrm>
              <a:off x="2354788" y="1713876"/>
              <a:ext cx="204" cy="14"/>
            </a:xfrm>
            <a:custGeom>
              <a:rect b="b" l="l" r="r" t="t"/>
              <a:pathLst>
                <a:path extrusionOk="0" h="1" w="15">
                  <a:moveTo>
                    <a:pt x="0" y="0"/>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93"/>
            <p:cNvSpPr/>
            <p:nvPr/>
          </p:nvSpPr>
          <p:spPr>
            <a:xfrm>
              <a:off x="2355358" y="171391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93"/>
            <p:cNvSpPr/>
            <p:nvPr/>
          </p:nvSpPr>
          <p:spPr>
            <a:xfrm>
              <a:off x="2357680" y="171397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93"/>
            <p:cNvSpPr/>
            <p:nvPr/>
          </p:nvSpPr>
          <p:spPr>
            <a:xfrm>
              <a:off x="2359675" y="1713822"/>
              <a:ext cx="204" cy="14"/>
            </a:xfrm>
            <a:custGeom>
              <a:rect b="b" l="l" r="r" t="t"/>
              <a:pathLst>
                <a:path extrusionOk="0" h="1" w="15">
                  <a:moveTo>
                    <a:pt x="1" y="1"/>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93"/>
            <p:cNvSpPr/>
            <p:nvPr/>
          </p:nvSpPr>
          <p:spPr>
            <a:xfrm>
              <a:off x="2358209" y="171391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93"/>
            <p:cNvSpPr/>
            <p:nvPr/>
          </p:nvSpPr>
          <p:spPr>
            <a:xfrm>
              <a:off x="2356539" y="1713917"/>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93"/>
            <p:cNvSpPr/>
            <p:nvPr/>
          </p:nvSpPr>
          <p:spPr>
            <a:xfrm>
              <a:off x="2360110" y="1713781"/>
              <a:ext cx="204" cy="14"/>
            </a:xfrm>
            <a:custGeom>
              <a:rect b="b" l="l" r="r" t="t"/>
              <a:pathLst>
                <a:path extrusionOk="0" h="1" w="15">
                  <a:moveTo>
                    <a:pt x="0" y="0"/>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93"/>
            <p:cNvSpPr/>
            <p:nvPr/>
          </p:nvSpPr>
          <p:spPr>
            <a:xfrm>
              <a:off x="2357299" y="171397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93"/>
            <p:cNvSpPr/>
            <p:nvPr/>
          </p:nvSpPr>
          <p:spPr>
            <a:xfrm>
              <a:off x="2355969" y="1713917"/>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93"/>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93"/>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93"/>
            <p:cNvSpPr/>
            <p:nvPr/>
          </p:nvSpPr>
          <p:spPr>
            <a:xfrm>
              <a:off x="2633846" y="1775002"/>
              <a:ext cx="163" cy="109"/>
            </a:xfrm>
            <a:custGeom>
              <a:rect b="b" l="l" r="r" t="t"/>
              <a:pathLst>
                <a:path extrusionOk="0" h="8" w="12">
                  <a:moveTo>
                    <a:pt x="1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93"/>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93"/>
            <p:cNvSpPr/>
            <p:nvPr/>
          </p:nvSpPr>
          <p:spPr>
            <a:xfrm>
              <a:off x="2634891" y="1778858"/>
              <a:ext cx="14" cy="95"/>
            </a:xfrm>
            <a:custGeom>
              <a:rect b="b" l="l" r="r" t="t"/>
              <a:pathLst>
                <a:path extrusionOk="0" h="7" w="1">
                  <a:moveTo>
                    <a:pt x="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93"/>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93"/>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93"/>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93"/>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93"/>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93"/>
            <p:cNvSpPr/>
            <p:nvPr/>
          </p:nvSpPr>
          <p:spPr>
            <a:xfrm>
              <a:off x="2991817" y="1742539"/>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93"/>
            <p:cNvSpPr/>
            <p:nvPr/>
          </p:nvSpPr>
          <p:spPr>
            <a:xfrm>
              <a:off x="2987920" y="1742769"/>
              <a:ext cx="625" cy="68"/>
            </a:xfrm>
            <a:custGeom>
              <a:rect b="b" l="l" r="r" t="t"/>
              <a:pathLst>
                <a:path extrusionOk="0" h="5" w="46">
                  <a:moveTo>
                    <a:pt x="46"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93"/>
            <p:cNvSpPr/>
            <p:nvPr/>
          </p:nvSpPr>
          <p:spPr>
            <a:xfrm>
              <a:off x="2992387" y="1742294"/>
              <a:ext cx="163" cy="68"/>
            </a:xfrm>
            <a:custGeom>
              <a:rect b="b" l="l" r="r" t="t"/>
              <a:pathLst>
                <a:path extrusionOk="0" h="5" w="12">
                  <a:moveTo>
                    <a:pt x="1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93"/>
            <p:cNvSpPr/>
            <p:nvPr/>
          </p:nvSpPr>
          <p:spPr>
            <a:xfrm>
              <a:off x="2980547" y="1745770"/>
              <a:ext cx="774" cy="584"/>
            </a:xfrm>
            <a:custGeom>
              <a:rect b="b" l="l" r="r" t="t"/>
              <a:pathLst>
                <a:path extrusionOk="0" h="43" w="57">
                  <a:moveTo>
                    <a:pt x="57" y="0"/>
                  </a:moveTo>
                  <a:lnTo>
                    <a:pt x="1" y="4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93"/>
            <p:cNvSpPr/>
            <p:nvPr/>
          </p:nvSpPr>
          <p:spPr>
            <a:xfrm>
              <a:off x="2979556" y="1746476"/>
              <a:ext cx="815" cy="584"/>
            </a:xfrm>
            <a:custGeom>
              <a:rect b="b" l="l" r="r" t="t"/>
              <a:pathLst>
                <a:path extrusionOk="0" h="43" w="60">
                  <a:moveTo>
                    <a:pt x="60" y="1"/>
                  </a:moveTo>
                  <a:lnTo>
                    <a:pt x="0" y="4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93"/>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93"/>
            <p:cNvSpPr/>
            <p:nvPr/>
          </p:nvSpPr>
          <p:spPr>
            <a:xfrm>
              <a:off x="2989101" y="1742674"/>
              <a:ext cx="1398" cy="14"/>
            </a:xfrm>
            <a:custGeom>
              <a:rect b="b" l="l" r="r" t="t"/>
              <a:pathLst>
                <a:path extrusionOk="0" h="1" w="103">
                  <a:moveTo>
                    <a:pt x="103"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93"/>
            <p:cNvSpPr/>
            <p:nvPr/>
          </p:nvSpPr>
          <p:spPr>
            <a:xfrm>
              <a:off x="2993052" y="174196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93"/>
            <p:cNvSpPr/>
            <p:nvPr/>
          </p:nvSpPr>
          <p:spPr>
            <a:xfrm>
              <a:off x="2991111" y="1742674"/>
              <a:ext cx="149" cy="14"/>
            </a:xfrm>
            <a:custGeom>
              <a:rect b="b" l="l" r="r" t="t"/>
              <a:pathLst>
                <a:path extrusionOk="0" h="1" w="11">
                  <a:moveTo>
                    <a:pt x="11"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93"/>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93"/>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93"/>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93"/>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93"/>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93"/>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93"/>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93"/>
            <p:cNvSpPr/>
            <p:nvPr/>
          </p:nvSpPr>
          <p:spPr>
            <a:xfrm>
              <a:off x="2728671" y="1883663"/>
              <a:ext cx="109" cy="109"/>
            </a:xfrm>
            <a:custGeom>
              <a:rect b="b" l="l" r="r" t="t"/>
              <a:pathLst>
                <a:path extrusionOk="0" h="8" w="8">
                  <a:moveTo>
                    <a:pt x="1" y="7"/>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93"/>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93"/>
            <p:cNvSpPr/>
            <p:nvPr/>
          </p:nvSpPr>
          <p:spPr>
            <a:xfrm>
              <a:off x="2728155" y="1883989"/>
              <a:ext cx="149" cy="163"/>
            </a:xfrm>
            <a:custGeom>
              <a:rect b="b" l="l" r="r" t="t"/>
              <a:pathLst>
                <a:path extrusionOk="0" h="12" w="11">
                  <a:moveTo>
                    <a:pt x="0" y="1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93"/>
            <p:cNvSpPr/>
            <p:nvPr/>
          </p:nvSpPr>
          <p:spPr>
            <a:xfrm>
              <a:off x="2728820" y="1883568"/>
              <a:ext cx="54" cy="54"/>
            </a:xfrm>
            <a:custGeom>
              <a:rect b="b" l="l" r="r" t="t"/>
              <a:pathLst>
                <a:path extrusionOk="0" h="4" w="4">
                  <a:moveTo>
                    <a:pt x="0" y="4"/>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93"/>
            <p:cNvSpPr/>
            <p:nvPr/>
          </p:nvSpPr>
          <p:spPr>
            <a:xfrm>
              <a:off x="2728440" y="1883799"/>
              <a:ext cx="149" cy="109"/>
            </a:xfrm>
            <a:custGeom>
              <a:rect b="b" l="l" r="r" t="t"/>
              <a:pathLst>
                <a:path extrusionOk="0" h="8" w="11">
                  <a:moveTo>
                    <a:pt x="0" y="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93"/>
            <p:cNvSpPr/>
            <p:nvPr/>
          </p:nvSpPr>
          <p:spPr>
            <a:xfrm>
              <a:off x="2727341" y="1884518"/>
              <a:ext cx="299" cy="244"/>
            </a:xfrm>
            <a:custGeom>
              <a:rect b="b" l="l" r="r" t="t"/>
              <a:pathLst>
                <a:path extrusionOk="0" h="18" w="22">
                  <a:moveTo>
                    <a:pt x="1" y="18"/>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93"/>
            <p:cNvSpPr/>
            <p:nvPr/>
          </p:nvSpPr>
          <p:spPr>
            <a:xfrm>
              <a:off x="2727775" y="1884233"/>
              <a:ext cx="204" cy="204"/>
            </a:xfrm>
            <a:custGeom>
              <a:rect b="b" l="l" r="r" t="t"/>
              <a:pathLst>
                <a:path extrusionOk="0" h="15" w="15">
                  <a:moveTo>
                    <a:pt x="0" y="1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93"/>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93"/>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93"/>
            <p:cNvSpPr/>
            <p:nvPr/>
          </p:nvSpPr>
          <p:spPr>
            <a:xfrm>
              <a:off x="2733668" y="1874675"/>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93"/>
            <p:cNvSpPr/>
            <p:nvPr/>
          </p:nvSpPr>
          <p:spPr>
            <a:xfrm>
              <a:off x="2760334" y="1831037"/>
              <a:ext cx="109" cy="68"/>
            </a:xfrm>
            <a:custGeom>
              <a:rect b="b" l="l" r="r" t="t"/>
              <a:pathLst>
                <a:path extrusionOk="0" h="5" w="8">
                  <a:moveTo>
                    <a:pt x="7"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93"/>
            <p:cNvSpPr/>
            <p:nvPr/>
          </p:nvSpPr>
          <p:spPr>
            <a:xfrm>
              <a:off x="2760565" y="1830806"/>
              <a:ext cx="109" cy="10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93"/>
            <p:cNvSpPr/>
            <p:nvPr/>
          </p:nvSpPr>
          <p:spPr>
            <a:xfrm>
              <a:off x="2760945" y="1830236"/>
              <a:ext cx="109" cy="10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93"/>
            <p:cNvSpPr/>
            <p:nvPr/>
          </p:nvSpPr>
          <p:spPr>
            <a:xfrm>
              <a:off x="2760089" y="1831227"/>
              <a:ext cx="109" cy="109"/>
            </a:xfrm>
            <a:custGeom>
              <a:rect b="b" l="l" r="r" t="t"/>
              <a:pathLst>
                <a:path extrusionOk="0" h="8" w="8">
                  <a:moveTo>
                    <a:pt x="8"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93"/>
            <p:cNvSpPr/>
            <p:nvPr/>
          </p:nvSpPr>
          <p:spPr>
            <a:xfrm>
              <a:off x="2760755" y="1830521"/>
              <a:ext cx="109" cy="10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93"/>
            <p:cNvSpPr/>
            <p:nvPr/>
          </p:nvSpPr>
          <p:spPr>
            <a:xfrm>
              <a:off x="2761135" y="1829951"/>
              <a:ext cx="68" cy="109"/>
            </a:xfrm>
            <a:custGeom>
              <a:rect b="b" l="l" r="r" t="t"/>
              <a:pathLst>
                <a:path extrusionOk="0" h="8" w="5">
                  <a:moveTo>
                    <a:pt x="4"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93"/>
            <p:cNvSpPr/>
            <p:nvPr/>
          </p:nvSpPr>
          <p:spPr>
            <a:xfrm>
              <a:off x="2755297" y="1836278"/>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93"/>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93"/>
            <p:cNvSpPr/>
            <p:nvPr/>
          </p:nvSpPr>
          <p:spPr>
            <a:xfrm>
              <a:off x="2731903" y="1878151"/>
              <a:ext cx="109" cy="14"/>
            </a:xfrm>
            <a:custGeom>
              <a:rect b="b" l="l" r="r" t="t"/>
              <a:pathLst>
                <a:path extrusionOk="0" h="1" w="8">
                  <a:moveTo>
                    <a:pt x="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93"/>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93"/>
            <p:cNvSpPr/>
            <p:nvPr/>
          </p:nvSpPr>
          <p:spPr>
            <a:xfrm>
              <a:off x="2755527" y="1836128"/>
              <a:ext cx="204" cy="68"/>
            </a:xfrm>
            <a:custGeom>
              <a:rect b="b" l="l" r="r" t="t"/>
              <a:pathLst>
                <a:path extrusionOk="0" h="5" w="15">
                  <a:moveTo>
                    <a:pt x="15"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93"/>
            <p:cNvSpPr/>
            <p:nvPr/>
          </p:nvSpPr>
          <p:spPr>
            <a:xfrm>
              <a:off x="2761990" y="1827805"/>
              <a:ext cx="14" cy="109"/>
            </a:xfrm>
            <a:custGeom>
              <a:rect b="b" l="l" r="r" t="t"/>
              <a:pathLst>
                <a:path extrusionOk="0" h="8" w="1">
                  <a:moveTo>
                    <a:pt x="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93"/>
            <p:cNvSpPr/>
            <p:nvPr/>
          </p:nvSpPr>
          <p:spPr>
            <a:xfrm>
              <a:off x="2762045" y="1827615"/>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93"/>
            <p:cNvSpPr/>
            <p:nvPr/>
          </p:nvSpPr>
          <p:spPr>
            <a:xfrm>
              <a:off x="2732717" y="1877716"/>
              <a:ext cx="14" cy="68"/>
            </a:xfrm>
            <a:custGeom>
              <a:rect b="b" l="l" r="r" t="t"/>
              <a:pathLst>
                <a:path extrusionOk="0" h="5" w="1">
                  <a:moveTo>
                    <a:pt x="0"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93"/>
            <p:cNvSpPr/>
            <p:nvPr/>
          </p:nvSpPr>
          <p:spPr>
            <a:xfrm>
              <a:off x="2761895" y="1828050"/>
              <a:ext cx="14" cy="109"/>
            </a:xfrm>
            <a:custGeom>
              <a:rect b="b" l="l" r="r" t="t"/>
              <a:pathLst>
                <a:path extrusionOk="0" h="8" w="1">
                  <a:moveTo>
                    <a:pt x="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93"/>
            <p:cNvSpPr/>
            <p:nvPr/>
          </p:nvSpPr>
          <p:spPr>
            <a:xfrm>
              <a:off x="2761325" y="1829665"/>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93"/>
            <p:cNvSpPr/>
            <p:nvPr/>
          </p:nvSpPr>
          <p:spPr>
            <a:xfrm>
              <a:off x="2732188" y="1878056"/>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93"/>
            <p:cNvSpPr/>
            <p:nvPr/>
          </p:nvSpPr>
          <p:spPr>
            <a:xfrm>
              <a:off x="2761855" y="1828335"/>
              <a:ext cx="14" cy="109"/>
            </a:xfrm>
            <a:custGeom>
              <a:rect b="b" l="l" r="r" t="t"/>
              <a:pathLst>
                <a:path extrusionOk="0" h="8" w="1">
                  <a:moveTo>
                    <a:pt x="0"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93"/>
            <p:cNvSpPr/>
            <p:nvPr/>
          </p:nvSpPr>
          <p:spPr>
            <a:xfrm>
              <a:off x="2761474" y="1829231"/>
              <a:ext cx="54" cy="109"/>
            </a:xfrm>
            <a:custGeom>
              <a:rect b="b" l="l" r="r" t="t"/>
              <a:pathLst>
                <a:path extrusionOk="0" h="8" w="4">
                  <a:moveTo>
                    <a:pt x="4"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93"/>
            <p:cNvSpPr/>
            <p:nvPr/>
          </p:nvSpPr>
          <p:spPr>
            <a:xfrm>
              <a:off x="2761610" y="1828905"/>
              <a:ext cx="68" cy="109"/>
            </a:xfrm>
            <a:custGeom>
              <a:rect b="b" l="l" r="r" t="t"/>
              <a:pathLst>
                <a:path extrusionOk="0" h="8" w="5">
                  <a:moveTo>
                    <a:pt x="4"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93"/>
            <p:cNvSpPr/>
            <p:nvPr/>
          </p:nvSpPr>
          <p:spPr>
            <a:xfrm>
              <a:off x="2761705" y="1828620"/>
              <a:ext cx="68" cy="109"/>
            </a:xfrm>
            <a:custGeom>
              <a:rect b="b" l="l" r="r" t="t"/>
              <a:pathLst>
                <a:path extrusionOk="0" h="8" w="5">
                  <a:moveTo>
                    <a:pt x="4"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93"/>
            <p:cNvSpPr/>
            <p:nvPr/>
          </p:nvSpPr>
          <p:spPr>
            <a:xfrm>
              <a:off x="2732473" y="1877906"/>
              <a:ext cx="68" cy="14"/>
            </a:xfrm>
            <a:custGeom>
              <a:rect b="b" l="l" r="r" t="t"/>
              <a:pathLst>
                <a:path extrusionOk="0" h="1" w="5">
                  <a:moveTo>
                    <a:pt x="4"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93"/>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93"/>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93"/>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93"/>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93"/>
            <p:cNvSpPr/>
            <p:nvPr/>
          </p:nvSpPr>
          <p:spPr>
            <a:xfrm>
              <a:off x="2713179" y="1838314"/>
              <a:ext cx="489" cy="163"/>
            </a:xfrm>
            <a:custGeom>
              <a:rect b="b" l="l" r="r" t="t"/>
              <a:pathLst>
                <a:path extrusionOk="0" h="12" w="36">
                  <a:moveTo>
                    <a:pt x="36"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93"/>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93"/>
            <p:cNvSpPr/>
            <p:nvPr/>
          </p:nvSpPr>
          <p:spPr>
            <a:xfrm>
              <a:off x="2713804" y="1838504"/>
              <a:ext cx="489" cy="163"/>
            </a:xfrm>
            <a:custGeom>
              <a:rect b="b" l="l" r="r" t="t"/>
              <a:pathLst>
                <a:path extrusionOk="0" h="12" w="36">
                  <a:moveTo>
                    <a:pt x="35"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93"/>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93"/>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93"/>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93"/>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93"/>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93"/>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93"/>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93"/>
            <p:cNvSpPr/>
            <p:nvPr/>
          </p:nvSpPr>
          <p:spPr>
            <a:xfrm>
              <a:off x="2816708" y="1965033"/>
              <a:ext cx="204" cy="163"/>
            </a:xfrm>
            <a:custGeom>
              <a:rect b="b" l="l" r="r" t="t"/>
              <a:pathLst>
                <a:path extrusionOk="0" h="12" w="15">
                  <a:moveTo>
                    <a:pt x="14"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93"/>
            <p:cNvSpPr/>
            <p:nvPr/>
          </p:nvSpPr>
          <p:spPr>
            <a:xfrm>
              <a:off x="2815798" y="1965563"/>
              <a:ext cx="299" cy="149"/>
            </a:xfrm>
            <a:custGeom>
              <a:rect b="b" l="l" r="r" t="t"/>
              <a:pathLst>
                <a:path extrusionOk="0" h="11" w="22">
                  <a:moveTo>
                    <a:pt x="22"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93"/>
            <p:cNvSpPr/>
            <p:nvPr/>
          </p:nvSpPr>
          <p:spPr>
            <a:xfrm>
              <a:off x="2817033" y="1964802"/>
              <a:ext cx="204" cy="149"/>
            </a:xfrm>
            <a:custGeom>
              <a:rect b="b" l="l" r="r" t="t"/>
              <a:pathLst>
                <a:path extrusionOk="0" h="11" w="15">
                  <a:moveTo>
                    <a:pt x="15"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93"/>
            <p:cNvSpPr/>
            <p:nvPr/>
          </p:nvSpPr>
          <p:spPr>
            <a:xfrm>
              <a:off x="2815133" y="1965848"/>
              <a:ext cx="448" cy="204"/>
            </a:xfrm>
            <a:custGeom>
              <a:rect b="b" l="l" r="r" t="t"/>
              <a:pathLst>
                <a:path extrusionOk="0" h="15" w="33">
                  <a:moveTo>
                    <a:pt x="32"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93"/>
            <p:cNvSpPr/>
            <p:nvPr/>
          </p:nvSpPr>
          <p:spPr>
            <a:xfrm>
              <a:off x="2816273" y="1965277"/>
              <a:ext cx="258" cy="149"/>
            </a:xfrm>
            <a:custGeom>
              <a:rect b="b" l="l" r="r" t="t"/>
              <a:pathLst>
                <a:path extrusionOk="0" h="11" w="19">
                  <a:moveTo>
                    <a:pt x="18"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93"/>
            <p:cNvSpPr/>
            <p:nvPr/>
          </p:nvSpPr>
          <p:spPr>
            <a:xfrm>
              <a:off x="2818364" y="196370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93"/>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93"/>
            <p:cNvSpPr/>
            <p:nvPr/>
          </p:nvSpPr>
          <p:spPr>
            <a:xfrm>
              <a:off x="2818364" y="1963702"/>
              <a:ext cx="14" cy="68"/>
            </a:xfrm>
            <a:custGeom>
              <a:rect b="b" l="l" r="r" t="t"/>
              <a:pathLst>
                <a:path extrusionOk="0" h="5" w="1">
                  <a:moveTo>
                    <a:pt x="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93"/>
            <p:cNvSpPr/>
            <p:nvPr/>
          </p:nvSpPr>
          <p:spPr>
            <a:xfrm>
              <a:off x="2818364" y="196370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93"/>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93"/>
            <p:cNvSpPr/>
            <p:nvPr/>
          </p:nvSpPr>
          <p:spPr>
            <a:xfrm>
              <a:off x="2817373" y="1964612"/>
              <a:ext cx="149" cy="109"/>
            </a:xfrm>
            <a:custGeom>
              <a:rect b="b" l="l" r="r" t="t"/>
              <a:pathLst>
                <a:path extrusionOk="0" h="8" w="11">
                  <a:moveTo>
                    <a:pt x="11"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93"/>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93"/>
            <p:cNvSpPr/>
            <p:nvPr/>
          </p:nvSpPr>
          <p:spPr>
            <a:xfrm>
              <a:off x="2818133" y="1963947"/>
              <a:ext cx="109" cy="109"/>
            </a:xfrm>
            <a:custGeom>
              <a:rect b="b" l="l" r="r" t="t"/>
              <a:pathLst>
                <a:path extrusionOk="0" h="8" w="8">
                  <a:moveTo>
                    <a:pt x="7"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93"/>
            <p:cNvSpPr/>
            <p:nvPr/>
          </p:nvSpPr>
          <p:spPr>
            <a:xfrm>
              <a:off x="2817848" y="1964273"/>
              <a:ext cx="109" cy="109"/>
            </a:xfrm>
            <a:custGeom>
              <a:rect b="b" l="l" r="r" t="t"/>
              <a:pathLst>
                <a:path extrusionOk="0" h="8" w="8">
                  <a:moveTo>
                    <a:pt x="7"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93"/>
            <p:cNvSpPr/>
            <p:nvPr/>
          </p:nvSpPr>
          <p:spPr>
            <a:xfrm>
              <a:off x="2817604" y="1964422"/>
              <a:ext cx="163" cy="109"/>
            </a:xfrm>
            <a:custGeom>
              <a:rect b="b" l="l" r="r" t="t"/>
              <a:pathLst>
                <a:path extrusionOk="0" h="8" w="12">
                  <a:moveTo>
                    <a:pt x="1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93"/>
            <p:cNvSpPr/>
            <p:nvPr/>
          </p:nvSpPr>
          <p:spPr>
            <a:xfrm>
              <a:off x="2817984" y="1964083"/>
              <a:ext cx="109" cy="109"/>
            </a:xfrm>
            <a:custGeom>
              <a:rect b="b" l="l" r="r" t="t"/>
              <a:pathLst>
                <a:path extrusionOk="0" h="8" w="8">
                  <a:moveTo>
                    <a:pt x="8"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93"/>
            <p:cNvSpPr/>
            <p:nvPr/>
          </p:nvSpPr>
          <p:spPr>
            <a:xfrm>
              <a:off x="2818228" y="1963852"/>
              <a:ext cx="54" cy="109"/>
            </a:xfrm>
            <a:custGeom>
              <a:rect b="b" l="l" r="r" t="t"/>
              <a:pathLst>
                <a:path extrusionOk="0" h="8" w="4">
                  <a:moveTo>
                    <a:pt x="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93"/>
            <p:cNvSpPr/>
            <p:nvPr/>
          </p:nvSpPr>
          <p:spPr>
            <a:xfrm>
              <a:off x="2818323" y="1963757"/>
              <a:ext cx="14" cy="109"/>
            </a:xfrm>
            <a:custGeom>
              <a:rect b="b" l="l" r="r" t="t"/>
              <a:pathLst>
                <a:path extrusionOk="0" h="8" w="1">
                  <a:moveTo>
                    <a:pt x="0"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93"/>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93"/>
            <p:cNvSpPr/>
            <p:nvPr/>
          </p:nvSpPr>
          <p:spPr>
            <a:xfrm>
              <a:off x="2786525" y="1885469"/>
              <a:ext cx="54" cy="204"/>
            </a:xfrm>
            <a:custGeom>
              <a:rect b="b" l="l" r="r" t="t"/>
              <a:pathLst>
                <a:path extrusionOk="0" h="15" w="4">
                  <a:moveTo>
                    <a:pt x="4" y="0"/>
                  </a:moveTo>
                  <a:lnTo>
                    <a:pt x="0"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93"/>
            <p:cNvSpPr/>
            <p:nvPr/>
          </p:nvSpPr>
          <p:spPr>
            <a:xfrm>
              <a:off x="2788086" y="1882998"/>
              <a:ext cx="163" cy="204"/>
            </a:xfrm>
            <a:custGeom>
              <a:rect b="b" l="l" r="r" t="t"/>
              <a:pathLst>
                <a:path extrusionOk="0" h="15" w="12">
                  <a:moveTo>
                    <a:pt x="11"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93"/>
            <p:cNvSpPr/>
            <p:nvPr/>
          </p:nvSpPr>
          <p:spPr>
            <a:xfrm>
              <a:off x="2785615" y="1887981"/>
              <a:ext cx="109" cy="163"/>
            </a:xfrm>
            <a:custGeom>
              <a:rect b="b" l="l" r="r" t="t"/>
              <a:pathLst>
                <a:path extrusionOk="0" h="12" w="8">
                  <a:moveTo>
                    <a:pt x="8"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93"/>
            <p:cNvSpPr/>
            <p:nvPr/>
          </p:nvSpPr>
          <p:spPr>
            <a:xfrm>
              <a:off x="2788996" y="1881857"/>
              <a:ext cx="109" cy="149"/>
            </a:xfrm>
            <a:custGeom>
              <a:rect b="b" l="l" r="r" t="t"/>
              <a:pathLst>
                <a:path extrusionOk="0" h="11" w="8">
                  <a:moveTo>
                    <a:pt x="7"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93"/>
            <p:cNvSpPr/>
            <p:nvPr/>
          </p:nvSpPr>
          <p:spPr>
            <a:xfrm>
              <a:off x="2788371" y="1882618"/>
              <a:ext cx="163" cy="149"/>
            </a:xfrm>
            <a:custGeom>
              <a:rect b="b" l="l" r="r" t="t"/>
              <a:pathLst>
                <a:path extrusionOk="0" h="11" w="12">
                  <a:moveTo>
                    <a:pt x="11"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93"/>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93"/>
            <p:cNvSpPr/>
            <p:nvPr/>
          </p:nvSpPr>
          <p:spPr>
            <a:xfrm>
              <a:off x="2786376" y="1885795"/>
              <a:ext cx="68" cy="163"/>
            </a:xfrm>
            <a:custGeom>
              <a:rect b="b" l="l" r="r" t="t"/>
              <a:pathLst>
                <a:path extrusionOk="0" h="12" w="5">
                  <a:moveTo>
                    <a:pt x="4"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93"/>
            <p:cNvSpPr/>
            <p:nvPr/>
          </p:nvSpPr>
          <p:spPr>
            <a:xfrm>
              <a:off x="2786280" y="1886039"/>
              <a:ext cx="68" cy="149"/>
            </a:xfrm>
            <a:custGeom>
              <a:rect b="b" l="l" r="r" t="t"/>
              <a:pathLst>
                <a:path extrusionOk="0" h="11" w="5">
                  <a:moveTo>
                    <a:pt x="4"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93"/>
            <p:cNvSpPr/>
            <p:nvPr/>
          </p:nvSpPr>
          <p:spPr>
            <a:xfrm>
              <a:off x="2787801" y="1883378"/>
              <a:ext cx="163" cy="204"/>
            </a:xfrm>
            <a:custGeom>
              <a:rect b="b" l="l" r="r" t="t"/>
              <a:pathLst>
                <a:path extrusionOk="0" h="15" w="12">
                  <a:moveTo>
                    <a:pt x="11"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93"/>
            <p:cNvSpPr/>
            <p:nvPr/>
          </p:nvSpPr>
          <p:spPr>
            <a:xfrm>
              <a:off x="2788657" y="1882237"/>
              <a:ext cx="163" cy="149"/>
            </a:xfrm>
            <a:custGeom>
              <a:rect b="b" l="l" r="r" t="t"/>
              <a:pathLst>
                <a:path extrusionOk="0" h="11" w="12">
                  <a:moveTo>
                    <a:pt x="11"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93"/>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93"/>
            <p:cNvSpPr/>
            <p:nvPr/>
          </p:nvSpPr>
          <p:spPr>
            <a:xfrm>
              <a:off x="2785289" y="1888320"/>
              <a:ext cx="109" cy="109"/>
            </a:xfrm>
            <a:custGeom>
              <a:rect b="b" l="l" r="r" t="t"/>
              <a:pathLst>
                <a:path extrusionOk="0" h="8" w="8">
                  <a:moveTo>
                    <a:pt x="7"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93"/>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93"/>
            <p:cNvSpPr/>
            <p:nvPr/>
          </p:nvSpPr>
          <p:spPr>
            <a:xfrm>
              <a:off x="2785860" y="1887601"/>
              <a:ext cx="109" cy="163"/>
            </a:xfrm>
            <a:custGeom>
              <a:rect b="b" l="l" r="r" t="t"/>
              <a:pathLst>
                <a:path extrusionOk="0" h="12" w="8">
                  <a:moveTo>
                    <a:pt x="7"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93"/>
            <p:cNvSpPr/>
            <p:nvPr/>
          </p:nvSpPr>
          <p:spPr>
            <a:xfrm>
              <a:off x="2787570" y="1883758"/>
              <a:ext cx="109" cy="204"/>
            </a:xfrm>
            <a:custGeom>
              <a:rect b="b" l="l" r="r" t="t"/>
              <a:pathLst>
                <a:path extrusionOk="0" h="15" w="8">
                  <a:moveTo>
                    <a:pt x="7" y="0"/>
                  </a:moveTo>
                  <a:lnTo>
                    <a:pt x="0"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93"/>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93"/>
            <p:cNvSpPr/>
            <p:nvPr/>
          </p:nvSpPr>
          <p:spPr>
            <a:xfrm>
              <a:off x="2787285" y="1884138"/>
              <a:ext cx="149" cy="149"/>
            </a:xfrm>
            <a:custGeom>
              <a:rect b="b" l="l" r="r" t="t"/>
              <a:pathLst>
                <a:path extrusionOk="0" h="11" w="11">
                  <a:moveTo>
                    <a:pt x="11"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93"/>
            <p:cNvSpPr/>
            <p:nvPr/>
          </p:nvSpPr>
          <p:spPr>
            <a:xfrm>
              <a:off x="2787041" y="1884464"/>
              <a:ext cx="163" cy="204"/>
            </a:xfrm>
            <a:custGeom>
              <a:rect b="b" l="l" r="r" t="t"/>
              <a:pathLst>
                <a:path extrusionOk="0" h="15" w="12">
                  <a:moveTo>
                    <a:pt x="11"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93"/>
            <p:cNvSpPr/>
            <p:nvPr/>
          </p:nvSpPr>
          <p:spPr>
            <a:xfrm>
              <a:off x="2786851" y="1884844"/>
              <a:ext cx="109" cy="163"/>
            </a:xfrm>
            <a:custGeom>
              <a:rect b="b" l="l" r="r" t="t"/>
              <a:pathLst>
                <a:path extrusionOk="0" h="12" w="8">
                  <a:moveTo>
                    <a:pt x="8"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93"/>
            <p:cNvSpPr/>
            <p:nvPr/>
          </p:nvSpPr>
          <p:spPr>
            <a:xfrm>
              <a:off x="2786715" y="1885184"/>
              <a:ext cx="109" cy="149"/>
            </a:xfrm>
            <a:custGeom>
              <a:rect b="b" l="l" r="r" t="t"/>
              <a:pathLst>
                <a:path extrusionOk="0" h="11" w="8">
                  <a:moveTo>
                    <a:pt x="7"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93"/>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93"/>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93"/>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93"/>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93"/>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93"/>
            <p:cNvSpPr/>
            <p:nvPr/>
          </p:nvSpPr>
          <p:spPr>
            <a:xfrm>
              <a:off x="2832960" y="1935570"/>
              <a:ext cx="353" cy="14"/>
            </a:xfrm>
            <a:custGeom>
              <a:rect b="b" l="l" r="r" t="t"/>
              <a:pathLst>
                <a:path extrusionOk="0" h="1" w="26">
                  <a:moveTo>
                    <a:pt x="2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93"/>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93"/>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93"/>
            <p:cNvSpPr/>
            <p:nvPr/>
          </p:nvSpPr>
          <p:spPr>
            <a:xfrm>
              <a:off x="2833489" y="1935570"/>
              <a:ext cx="339" cy="14"/>
            </a:xfrm>
            <a:custGeom>
              <a:rect b="b" l="l" r="r" t="t"/>
              <a:pathLst>
                <a:path extrusionOk="0" h="1" w="25">
                  <a:moveTo>
                    <a:pt x="25"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93"/>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93"/>
            <p:cNvSpPr/>
            <p:nvPr/>
          </p:nvSpPr>
          <p:spPr>
            <a:xfrm>
              <a:off x="2834671" y="1935230"/>
              <a:ext cx="353" cy="163"/>
            </a:xfrm>
            <a:custGeom>
              <a:rect b="b" l="l" r="r" t="t"/>
              <a:pathLst>
                <a:path extrusionOk="0" h="12" w="26">
                  <a:moveTo>
                    <a:pt x="25"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93"/>
            <p:cNvSpPr/>
            <p:nvPr/>
          </p:nvSpPr>
          <p:spPr>
            <a:xfrm>
              <a:off x="2834060" y="1935421"/>
              <a:ext cx="339" cy="109"/>
            </a:xfrm>
            <a:custGeom>
              <a:rect b="b" l="l" r="r" t="t"/>
              <a:pathLst>
                <a:path extrusionOk="0" h="8" w="25">
                  <a:moveTo>
                    <a:pt x="25"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93"/>
            <p:cNvSpPr/>
            <p:nvPr/>
          </p:nvSpPr>
          <p:spPr>
            <a:xfrm>
              <a:off x="2835241" y="1934945"/>
              <a:ext cx="353" cy="204"/>
            </a:xfrm>
            <a:custGeom>
              <a:rect b="b" l="l" r="r" t="t"/>
              <a:pathLst>
                <a:path extrusionOk="0" h="15" w="26">
                  <a:moveTo>
                    <a:pt x="25"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93"/>
            <p:cNvSpPr/>
            <p:nvPr/>
          </p:nvSpPr>
          <p:spPr>
            <a:xfrm>
              <a:off x="2836056" y="1934714"/>
              <a:ext cx="14" cy="14"/>
            </a:xfrm>
            <a:custGeom>
              <a:rect b="b" l="l" r="r" t="t"/>
              <a:pathLst>
                <a:path extrusionOk="0" h="1" w="1">
                  <a:moveTo>
                    <a:pt x="0"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93"/>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93"/>
            <p:cNvSpPr/>
            <p:nvPr/>
          </p:nvSpPr>
          <p:spPr>
            <a:xfrm>
              <a:off x="2774359" y="1962182"/>
              <a:ext cx="149" cy="258"/>
            </a:xfrm>
            <a:custGeom>
              <a:rect b="b" l="l" r="r" t="t"/>
              <a:pathLst>
                <a:path extrusionOk="0" h="19" w="11">
                  <a:moveTo>
                    <a:pt x="0" y="1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93"/>
            <p:cNvSpPr/>
            <p:nvPr/>
          </p:nvSpPr>
          <p:spPr>
            <a:xfrm>
              <a:off x="2774115" y="1962657"/>
              <a:ext cx="109" cy="204"/>
            </a:xfrm>
            <a:custGeom>
              <a:rect b="b" l="l" r="r" t="t"/>
              <a:pathLst>
                <a:path extrusionOk="0" h="15" w="8">
                  <a:moveTo>
                    <a:pt x="1" y="15"/>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93"/>
            <p:cNvSpPr/>
            <p:nvPr/>
          </p:nvSpPr>
          <p:spPr>
            <a:xfrm>
              <a:off x="2774590" y="1961761"/>
              <a:ext cx="163" cy="204"/>
            </a:xfrm>
            <a:custGeom>
              <a:rect b="b" l="l" r="r" t="t"/>
              <a:pathLst>
                <a:path extrusionOk="0" h="15" w="12">
                  <a:moveTo>
                    <a:pt x="1" y="1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93"/>
            <p:cNvSpPr/>
            <p:nvPr/>
          </p:nvSpPr>
          <p:spPr>
            <a:xfrm>
              <a:off x="2775595" y="1959521"/>
              <a:ext cx="109" cy="258"/>
            </a:xfrm>
            <a:custGeom>
              <a:rect b="b" l="l" r="r" t="t"/>
              <a:pathLst>
                <a:path extrusionOk="0" h="19" w="8">
                  <a:moveTo>
                    <a:pt x="0" y="18"/>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93"/>
            <p:cNvSpPr/>
            <p:nvPr/>
          </p:nvSpPr>
          <p:spPr>
            <a:xfrm>
              <a:off x="2775310" y="1960145"/>
              <a:ext cx="149" cy="394"/>
            </a:xfrm>
            <a:custGeom>
              <a:rect b="b" l="l" r="r" t="t"/>
              <a:pathLst>
                <a:path extrusionOk="0" h="29" w="11">
                  <a:moveTo>
                    <a:pt x="0" y="28"/>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93"/>
            <p:cNvSpPr/>
            <p:nvPr/>
          </p:nvSpPr>
          <p:spPr>
            <a:xfrm>
              <a:off x="2775065" y="1960756"/>
              <a:ext cx="109" cy="258"/>
            </a:xfrm>
            <a:custGeom>
              <a:rect b="b" l="l" r="r" t="t"/>
              <a:pathLst>
                <a:path extrusionOk="0" h="19" w="8">
                  <a:moveTo>
                    <a:pt x="1" y="1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93"/>
            <p:cNvSpPr/>
            <p:nvPr/>
          </p:nvSpPr>
          <p:spPr>
            <a:xfrm>
              <a:off x="2774835" y="1961286"/>
              <a:ext cx="149" cy="244"/>
            </a:xfrm>
            <a:custGeom>
              <a:rect b="b" l="l" r="r" t="t"/>
              <a:pathLst>
                <a:path extrusionOk="0" h="18" w="11">
                  <a:moveTo>
                    <a:pt x="0" y="18"/>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93"/>
            <p:cNvSpPr/>
            <p:nvPr/>
          </p:nvSpPr>
          <p:spPr>
            <a:xfrm>
              <a:off x="2773884" y="1963091"/>
              <a:ext cx="109" cy="204"/>
            </a:xfrm>
            <a:custGeom>
              <a:rect b="b" l="l" r="r" t="t"/>
              <a:pathLst>
                <a:path extrusionOk="0" h="15" w="8">
                  <a:moveTo>
                    <a:pt x="0" y="14"/>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93"/>
            <p:cNvSpPr/>
            <p:nvPr/>
          </p:nvSpPr>
          <p:spPr>
            <a:xfrm>
              <a:off x="2772268" y="1965087"/>
              <a:ext cx="149" cy="109"/>
            </a:xfrm>
            <a:custGeom>
              <a:rect b="b" l="l" r="r" t="t"/>
              <a:pathLst>
                <a:path extrusionOk="0" h="8" w="11">
                  <a:moveTo>
                    <a:pt x="0" y="7"/>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93"/>
            <p:cNvSpPr/>
            <p:nvPr/>
          </p:nvSpPr>
          <p:spPr>
            <a:xfrm>
              <a:off x="2772839" y="1964517"/>
              <a:ext cx="109" cy="149"/>
            </a:xfrm>
            <a:custGeom>
              <a:rect b="b" l="l" r="r" t="t"/>
              <a:pathLst>
                <a:path extrusionOk="0" h="11" w="8">
                  <a:moveTo>
                    <a:pt x="0" y="11"/>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93"/>
            <p:cNvSpPr/>
            <p:nvPr/>
          </p:nvSpPr>
          <p:spPr>
            <a:xfrm>
              <a:off x="2771983" y="1965318"/>
              <a:ext cx="149" cy="68"/>
            </a:xfrm>
            <a:custGeom>
              <a:rect b="b" l="l" r="r" t="t"/>
              <a:pathLst>
                <a:path extrusionOk="0" h="5" w="11">
                  <a:moveTo>
                    <a:pt x="0" y="4"/>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93"/>
            <p:cNvSpPr/>
            <p:nvPr/>
          </p:nvSpPr>
          <p:spPr>
            <a:xfrm>
              <a:off x="2773599" y="1963512"/>
              <a:ext cx="149" cy="204"/>
            </a:xfrm>
            <a:custGeom>
              <a:rect b="b" l="l" r="r" t="t"/>
              <a:pathLst>
                <a:path extrusionOk="0" h="15" w="11">
                  <a:moveTo>
                    <a:pt x="0" y="15"/>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93"/>
            <p:cNvSpPr/>
            <p:nvPr/>
          </p:nvSpPr>
          <p:spPr>
            <a:xfrm>
              <a:off x="2773070" y="1964178"/>
              <a:ext cx="163" cy="204"/>
            </a:xfrm>
            <a:custGeom>
              <a:rect b="b" l="l" r="r" t="t"/>
              <a:pathLst>
                <a:path extrusionOk="0" h="15" w="12">
                  <a:moveTo>
                    <a:pt x="1" y="15"/>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93"/>
            <p:cNvSpPr/>
            <p:nvPr/>
          </p:nvSpPr>
          <p:spPr>
            <a:xfrm>
              <a:off x="2773355" y="1963852"/>
              <a:ext cx="109" cy="204"/>
            </a:xfrm>
            <a:custGeom>
              <a:rect b="b" l="l" r="r" t="t"/>
              <a:pathLst>
                <a:path extrusionOk="0" h="15" w="8">
                  <a:moveTo>
                    <a:pt x="1" y="1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93"/>
            <p:cNvSpPr/>
            <p:nvPr/>
          </p:nvSpPr>
          <p:spPr>
            <a:xfrm>
              <a:off x="2776776" y="1956384"/>
              <a:ext cx="68" cy="299"/>
            </a:xfrm>
            <a:custGeom>
              <a:rect b="b" l="l" r="r" t="t"/>
              <a:pathLst>
                <a:path extrusionOk="0" h="22" w="5">
                  <a:moveTo>
                    <a:pt x="1" y="22"/>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93"/>
            <p:cNvSpPr/>
            <p:nvPr/>
          </p:nvSpPr>
          <p:spPr>
            <a:xfrm>
              <a:off x="2777496" y="1954062"/>
              <a:ext cx="109" cy="204"/>
            </a:xfrm>
            <a:custGeom>
              <a:rect b="b" l="l" r="r" t="t"/>
              <a:pathLst>
                <a:path extrusionOk="0" h="15" w="8">
                  <a:moveTo>
                    <a:pt x="0" y="14"/>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93"/>
            <p:cNvSpPr/>
            <p:nvPr/>
          </p:nvSpPr>
          <p:spPr>
            <a:xfrm>
              <a:off x="2777632" y="1953628"/>
              <a:ext cx="68" cy="204"/>
            </a:xfrm>
            <a:custGeom>
              <a:rect b="b" l="l" r="r" t="t"/>
              <a:pathLst>
                <a:path extrusionOk="0" h="15" w="5">
                  <a:moveTo>
                    <a:pt x="1" y="15"/>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93"/>
            <p:cNvSpPr/>
            <p:nvPr/>
          </p:nvSpPr>
          <p:spPr>
            <a:xfrm>
              <a:off x="2776926" y="1955909"/>
              <a:ext cx="109" cy="258"/>
            </a:xfrm>
            <a:custGeom>
              <a:rect b="b" l="l" r="r" t="t"/>
              <a:pathLst>
                <a:path extrusionOk="0" h="19" w="8">
                  <a:moveTo>
                    <a:pt x="0" y="18"/>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93"/>
            <p:cNvSpPr/>
            <p:nvPr/>
          </p:nvSpPr>
          <p:spPr>
            <a:xfrm>
              <a:off x="2777251" y="1954959"/>
              <a:ext cx="68" cy="204"/>
            </a:xfrm>
            <a:custGeom>
              <a:rect b="b" l="l" r="r" t="t"/>
              <a:pathLst>
                <a:path extrusionOk="0" h="15" w="5">
                  <a:moveTo>
                    <a:pt x="1" y="15"/>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93"/>
            <p:cNvSpPr/>
            <p:nvPr/>
          </p:nvSpPr>
          <p:spPr>
            <a:xfrm>
              <a:off x="2777781" y="1953248"/>
              <a:ext cx="14" cy="109"/>
            </a:xfrm>
            <a:custGeom>
              <a:rect b="b" l="l" r="r" t="t"/>
              <a:pathLst>
                <a:path extrusionOk="0" h="8" w="1">
                  <a:moveTo>
                    <a:pt x="0"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93"/>
            <p:cNvSpPr/>
            <p:nvPr/>
          </p:nvSpPr>
          <p:spPr>
            <a:xfrm>
              <a:off x="2777061" y="1955434"/>
              <a:ext cx="109" cy="258"/>
            </a:xfrm>
            <a:custGeom>
              <a:rect b="b" l="l" r="r" t="t"/>
              <a:pathLst>
                <a:path extrusionOk="0" h="19" w="8">
                  <a:moveTo>
                    <a:pt x="1" y="1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93"/>
            <p:cNvSpPr/>
            <p:nvPr/>
          </p:nvSpPr>
          <p:spPr>
            <a:xfrm>
              <a:off x="2776586" y="1956914"/>
              <a:ext cx="109" cy="244"/>
            </a:xfrm>
            <a:custGeom>
              <a:rect b="b" l="l" r="r" t="t"/>
              <a:pathLst>
                <a:path extrusionOk="0" h="18" w="8">
                  <a:moveTo>
                    <a:pt x="1" y="18"/>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93"/>
            <p:cNvSpPr/>
            <p:nvPr/>
          </p:nvSpPr>
          <p:spPr>
            <a:xfrm>
              <a:off x="2776206" y="1957959"/>
              <a:ext cx="109" cy="244"/>
            </a:xfrm>
            <a:custGeom>
              <a:rect b="b" l="l" r="r" t="t"/>
              <a:pathLst>
                <a:path extrusionOk="0" h="18" w="8">
                  <a:moveTo>
                    <a:pt x="1" y="18"/>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93"/>
            <p:cNvSpPr/>
            <p:nvPr/>
          </p:nvSpPr>
          <p:spPr>
            <a:xfrm>
              <a:off x="2776016" y="1958475"/>
              <a:ext cx="109" cy="258"/>
            </a:xfrm>
            <a:custGeom>
              <a:rect b="b" l="l" r="r" t="t"/>
              <a:pathLst>
                <a:path extrusionOk="0" h="19" w="8">
                  <a:moveTo>
                    <a:pt x="1" y="1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93"/>
            <p:cNvSpPr/>
            <p:nvPr/>
          </p:nvSpPr>
          <p:spPr>
            <a:xfrm>
              <a:off x="2776396" y="1957430"/>
              <a:ext cx="109" cy="258"/>
            </a:xfrm>
            <a:custGeom>
              <a:rect b="b" l="l" r="r" t="t"/>
              <a:pathLst>
                <a:path extrusionOk="0" h="19" w="8">
                  <a:moveTo>
                    <a:pt x="1" y="1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93"/>
            <p:cNvSpPr/>
            <p:nvPr/>
          </p:nvSpPr>
          <p:spPr>
            <a:xfrm>
              <a:off x="2777401" y="1954483"/>
              <a:ext cx="54" cy="258"/>
            </a:xfrm>
            <a:custGeom>
              <a:rect b="b" l="l" r="r" t="t"/>
              <a:pathLst>
                <a:path extrusionOk="0" h="19" w="4">
                  <a:moveTo>
                    <a:pt x="0" y="1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93"/>
            <p:cNvSpPr/>
            <p:nvPr/>
          </p:nvSpPr>
          <p:spPr>
            <a:xfrm>
              <a:off x="2772554" y="1964802"/>
              <a:ext cx="149" cy="149"/>
            </a:xfrm>
            <a:custGeom>
              <a:rect b="b" l="l" r="r" t="t"/>
              <a:pathLst>
                <a:path extrusionOk="0" h="11" w="11">
                  <a:moveTo>
                    <a:pt x="11"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93"/>
            <p:cNvSpPr/>
            <p:nvPr/>
          </p:nvSpPr>
          <p:spPr>
            <a:xfrm>
              <a:off x="2775826" y="1959005"/>
              <a:ext cx="109" cy="244"/>
            </a:xfrm>
            <a:custGeom>
              <a:rect b="b" l="l" r="r" t="t"/>
              <a:pathLst>
                <a:path extrusionOk="0" h="18" w="8">
                  <a:moveTo>
                    <a:pt x="1" y="18"/>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93"/>
            <p:cNvSpPr/>
            <p:nvPr/>
          </p:nvSpPr>
          <p:spPr>
            <a:xfrm>
              <a:off x="2771698" y="1965508"/>
              <a:ext cx="109" cy="68"/>
            </a:xfrm>
            <a:custGeom>
              <a:rect b="b" l="l" r="r" t="t"/>
              <a:pathLst>
                <a:path extrusionOk="0" h="5"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93"/>
            <p:cNvSpPr/>
            <p:nvPr/>
          </p:nvSpPr>
          <p:spPr>
            <a:xfrm>
              <a:off x="2800401" y="1951917"/>
              <a:ext cx="68" cy="68"/>
            </a:xfrm>
            <a:custGeom>
              <a:rect b="b" l="l" r="r" t="t"/>
              <a:pathLst>
                <a:path extrusionOk="0" h="5" w="5">
                  <a:moveTo>
                    <a:pt x="1" y="1"/>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93"/>
            <p:cNvSpPr/>
            <p:nvPr/>
          </p:nvSpPr>
          <p:spPr>
            <a:xfrm>
              <a:off x="2800591" y="1952582"/>
              <a:ext cx="14" cy="109"/>
            </a:xfrm>
            <a:custGeom>
              <a:rect b="b" l="l" r="r" t="t"/>
              <a:pathLst>
                <a:path extrusionOk="0" h="8" w="1">
                  <a:moveTo>
                    <a:pt x="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93"/>
            <p:cNvSpPr/>
            <p:nvPr/>
          </p:nvSpPr>
          <p:spPr>
            <a:xfrm>
              <a:off x="2800591" y="1953017"/>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93"/>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93"/>
            <p:cNvSpPr/>
            <p:nvPr/>
          </p:nvSpPr>
          <p:spPr>
            <a:xfrm>
              <a:off x="2800550" y="195229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93"/>
            <p:cNvSpPr/>
            <p:nvPr/>
          </p:nvSpPr>
          <p:spPr>
            <a:xfrm>
              <a:off x="2783293" y="1890642"/>
              <a:ext cx="54" cy="68"/>
            </a:xfrm>
            <a:custGeom>
              <a:rect b="b" l="l" r="r" t="t"/>
              <a:pathLst>
                <a:path extrusionOk="0" h="5" w="4">
                  <a:moveTo>
                    <a:pt x="4"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93"/>
            <p:cNvSpPr/>
            <p:nvPr/>
          </p:nvSpPr>
          <p:spPr>
            <a:xfrm>
              <a:off x="2821609" y="1933425"/>
              <a:ext cx="0" cy="109"/>
            </a:xfrm>
            <a:custGeom>
              <a:rect b="b" l="l" r="r" t="t"/>
              <a:pathLst>
                <a:path extrusionOk="0" h="8" w="0">
                  <a:moveTo>
                    <a:pt x="0"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93"/>
            <p:cNvSpPr/>
            <p:nvPr/>
          </p:nvSpPr>
          <p:spPr>
            <a:xfrm>
              <a:off x="2821555" y="1932854"/>
              <a:ext cx="14" cy="163"/>
            </a:xfrm>
            <a:custGeom>
              <a:rect b="b" l="l" r="r" t="t"/>
              <a:pathLst>
                <a:path extrusionOk="0" h="12" w="1">
                  <a:moveTo>
                    <a:pt x="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93"/>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93"/>
            <p:cNvSpPr/>
            <p:nvPr/>
          </p:nvSpPr>
          <p:spPr>
            <a:xfrm>
              <a:off x="2782913" y="1890262"/>
              <a:ext cx="204" cy="163"/>
            </a:xfrm>
            <a:custGeom>
              <a:rect b="b" l="l" r="r" t="t"/>
              <a:pathLst>
                <a:path extrusionOk="0" h="12" w="15">
                  <a:moveTo>
                    <a:pt x="0" y="1"/>
                  </a:moveTo>
                  <a:lnTo>
                    <a:pt x="1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93"/>
            <p:cNvSpPr/>
            <p:nvPr/>
          </p:nvSpPr>
          <p:spPr>
            <a:xfrm>
              <a:off x="2783198" y="1890547"/>
              <a:ext cx="109" cy="109"/>
            </a:xfrm>
            <a:custGeom>
              <a:rect b="b" l="l" r="r" t="t"/>
              <a:pathLst>
                <a:path extrusionOk="0" h="8" w="8">
                  <a:moveTo>
                    <a:pt x="7"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93"/>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93"/>
            <p:cNvSpPr/>
            <p:nvPr/>
          </p:nvSpPr>
          <p:spPr>
            <a:xfrm>
              <a:off x="2821650" y="1933995"/>
              <a:ext cx="14" cy="68"/>
            </a:xfrm>
            <a:custGeom>
              <a:rect b="b" l="l" r="r" t="t"/>
              <a:pathLst>
                <a:path extrusionOk="0" h="5" w="1">
                  <a:moveTo>
                    <a:pt x="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93"/>
            <p:cNvSpPr/>
            <p:nvPr/>
          </p:nvSpPr>
          <p:spPr>
            <a:xfrm>
              <a:off x="2782574" y="1889936"/>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93"/>
            <p:cNvSpPr/>
            <p:nvPr/>
          </p:nvSpPr>
          <p:spPr>
            <a:xfrm>
              <a:off x="2782723" y="1890072"/>
              <a:ext cx="149" cy="109"/>
            </a:xfrm>
            <a:custGeom>
              <a:rect b="b" l="l" r="r" t="t"/>
              <a:pathLst>
                <a:path extrusionOk="0" h="8" w="11">
                  <a:moveTo>
                    <a:pt x="11"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93"/>
            <p:cNvSpPr/>
            <p:nvPr/>
          </p:nvSpPr>
          <p:spPr>
            <a:xfrm>
              <a:off x="2783103" y="1890411"/>
              <a:ext cx="149" cy="149"/>
            </a:xfrm>
            <a:custGeom>
              <a:rect b="b" l="l" r="r" t="t"/>
              <a:pathLst>
                <a:path extrusionOk="0" h="11" w="11">
                  <a:moveTo>
                    <a:pt x="11"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93"/>
            <p:cNvSpPr/>
            <p:nvPr/>
          </p:nvSpPr>
          <p:spPr>
            <a:xfrm>
              <a:off x="2783334" y="1890696"/>
              <a:ext cx="68" cy="54"/>
            </a:xfrm>
            <a:custGeom>
              <a:rect b="b" l="l" r="r" t="t"/>
              <a:pathLst>
                <a:path extrusionOk="0" h="4" w="5">
                  <a:moveTo>
                    <a:pt x="4"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93"/>
            <p:cNvSpPr/>
            <p:nvPr/>
          </p:nvSpPr>
          <p:spPr>
            <a:xfrm>
              <a:off x="2821324" y="1935950"/>
              <a:ext cx="0" cy="14"/>
            </a:xfrm>
            <a:custGeom>
              <a:rect b="b" l="l" r="r" t="t"/>
              <a:pathLst>
                <a:path extrusionOk="0" h="1" w="0">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93"/>
            <p:cNvSpPr/>
            <p:nvPr/>
          </p:nvSpPr>
          <p:spPr>
            <a:xfrm>
              <a:off x="2821609" y="1934945"/>
              <a:ext cx="0" cy="68"/>
            </a:xfrm>
            <a:custGeom>
              <a:rect b="b" l="l" r="r" t="t"/>
              <a:pathLst>
                <a:path extrusionOk="0" h="5" w="0">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93"/>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93"/>
            <p:cNvSpPr/>
            <p:nvPr/>
          </p:nvSpPr>
          <p:spPr>
            <a:xfrm>
              <a:off x="2821039" y="1936330"/>
              <a:ext cx="0" cy="54"/>
            </a:xfrm>
            <a:custGeom>
              <a:rect b="b" l="l" r="r" t="t"/>
              <a:pathLst>
                <a:path extrusionOk="0" h="4" w="0">
                  <a:moveTo>
                    <a:pt x="0" y="4"/>
                  </a:moveTo>
                  <a:lnTo>
                    <a:pt x="0" y="4"/>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93"/>
            <p:cNvSpPr/>
            <p:nvPr/>
          </p:nvSpPr>
          <p:spPr>
            <a:xfrm>
              <a:off x="2821460" y="1935421"/>
              <a:ext cx="14" cy="68"/>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93"/>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93"/>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93"/>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93"/>
            <p:cNvSpPr/>
            <p:nvPr/>
          </p:nvSpPr>
          <p:spPr>
            <a:xfrm>
              <a:off x="2186141" y="1680883"/>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93"/>
            <p:cNvSpPr/>
            <p:nvPr/>
          </p:nvSpPr>
          <p:spPr>
            <a:xfrm>
              <a:off x="2187187" y="1681358"/>
              <a:ext cx="204" cy="109"/>
            </a:xfrm>
            <a:custGeom>
              <a:rect b="b" l="l" r="r" t="t"/>
              <a:pathLst>
                <a:path extrusionOk="0" h="8" w="15">
                  <a:moveTo>
                    <a:pt x="14"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93"/>
            <p:cNvSpPr/>
            <p:nvPr/>
          </p:nvSpPr>
          <p:spPr>
            <a:xfrm>
              <a:off x="2188327" y="1682024"/>
              <a:ext cx="204" cy="109"/>
            </a:xfrm>
            <a:custGeom>
              <a:rect b="b" l="l" r="r" t="t"/>
              <a:pathLst>
                <a:path extrusionOk="0" h="8" w="15">
                  <a:moveTo>
                    <a:pt x="14"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93"/>
            <p:cNvSpPr/>
            <p:nvPr/>
          </p:nvSpPr>
          <p:spPr>
            <a:xfrm>
              <a:off x="2185571" y="1680652"/>
              <a:ext cx="149" cy="54"/>
            </a:xfrm>
            <a:custGeom>
              <a:rect b="b" l="l" r="r" t="t"/>
              <a:pathLst>
                <a:path extrusionOk="0" h="4" w="11">
                  <a:moveTo>
                    <a:pt x="11"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93"/>
            <p:cNvSpPr/>
            <p:nvPr/>
          </p:nvSpPr>
          <p:spPr>
            <a:xfrm>
              <a:off x="2186657" y="1681128"/>
              <a:ext cx="109" cy="54"/>
            </a:xfrm>
            <a:custGeom>
              <a:rect b="b" l="l" r="r" t="t"/>
              <a:pathLst>
                <a:path extrusionOk="0" h="4" w="8">
                  <a:moveTo>
                    <a:pt x="8"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93"/>
            <p:cNvSpPr/>
            <p:nvPr/>
          </p:nvSpPr>
          <p:spPr>
            <a:xfrm>
              <a:off x="2184756" y="1680313"/>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93"/>
            <p:cNvSpPr/>
            <p:nvPr/>
          </p:nvSpPr>
          <p:spPr>
            <a:xfrm>
              <a:off x="2185137" y="1680462"/>
              <a:ext cx="163" cy="54"/>
            </a:xfrm>
            <a:custGeom>
              <a:rect b="b" l="l" r="r" t="t"/>
              <a:pathLst>
                <a:path extrusionOk="0" h="4" w="12">
                  <a:moveTo>
                    <a:pt x="1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93"/>
            <p:cNvSpPr/>
            <p:nvPr/>
          </p:nvSpPr>
          <p:spPr>
            <a:xfrm>
              <a:off x="2183616" y="167989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93"/>
            <p:cNvSpPr/>
            <p:nvPr/>
          </p:nvSpPr>
          <p:spPr>
            <a:xfrm>
              <a:off x="2175347" y="1698615"/>
              <a:ext cx="163" cy="163"/>
            </a:xfrm>
            <a:custGeom>
              <a:rect b="b" l="l" r="r" t="t"/>
              <a:pathLst>
                <a:path extrusionOk="0" h="12" w="12">
                  <a:moveTo>
                    <a:pt x="1" y="1"/>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93"/>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93"/>
            <p:cNvSpPr/>
            <p:nvPr/>
          </p:nvSpPr>
          <p:spPr>
            <a:xfrm>
              <a:off x="2187703" y="1681698"/>
              <a:ext cx="258" cy="109"/>
            </a:xfrm>
            <a:custGeom>
              <a:rect b="b" l="l" r="r" t="t"/>
              <a:pathLst>
                <a:path extrusionOk="0" h="8" w="19">
                  <a:moveTo>
                    <a:pt x="18"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93"/>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93"/>
            <p:cNvSpPr/>
            <p:nvPr/>
          </p:nvSpPr>
          <p:spPr>
            <a:xfrm>
              <a:off x="2183711" y="167993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93"/>
            <p:cNvSpPr/>
            <p:nvPr/>
          </p:nvSpPr>
          <p:spPr>
            <a:xfrm>
              <a:off x="2184145" y="1680082"/>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93"/>
            <p:cNvSpPr/>
            <p:nvPr/>
          </p:nvSpPr>
          <p:spPr>
            <a:xfrm>
              <a:off x="2183860" y="1679987"/>
              <a:ext cx="54" cy="14"/>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93"/>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93"/>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93"/>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93"/>
            <p:cNvSpPr/>
            <p:nvPr/>
          </p:nvSpPr>
          <p:spPr>
            <a:xfrm>
              <a:off x="2170215" y="1666817"/>
              <a:ext cx="54" cy="68"/>
            </a:xfrm>
            <a:custGeom>
              <a:rect b="b" l="l" r="r" t="t"/>
              <a:pathLst>
                <a:path extrusionOk="0" h="5" w="4">
                  <a:moveTo>
                    <a:pt x="4"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93"/>
            <p:cNvSpPr/>
            <p:nvPr/>
          </p:nvSpPr>
          <p:spPr>
            <a:xfrm>
              <a:off x="2170636" y="1667061"/>
              <a:ext cx="68" cy="54"/>
            </a:xfrm>
            <a:custGeom>
              <a:rect b="b" l="l" r="r" t="t"/>
              <a:pathLst>
                <a:path extrusionOk="0" h="4" w="5">
                  <a:moveTo>
                    <a:pt x="4"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93"/>
            <p:cNvSpPr/>
            <p:nvPr/>
          </p:nvSpPr>
          <p:spPr>
            <a:xfrm>
              <a:off x="2175252" y="1670524"/>
              <a:ext cx="163" cy="109"/>
            </a:xfrm>
            <a:custGeom>
              <a:rect b="b" l="l" r="r" t="t"/>
              <a:pathLst>
                <a:path extrusionOk="0" h="8" w="12">
                  <a:moveTo>
                    <a:pt x="1"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93"/>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93"/>
            <p:cNvSpPr/>
            <p:nvPr/>
          </p:nvSpPr>
          <p:spPr>
            <a:xfrm>
              <a:off x="2175592" y="1670809"/>
              <a:ext cx="109" cy="109"/>
            </a:xfrm>
            <a:custGeom>
              <a:rect b="b" l="l" r="r" t="t"/>
              <a:pathLst>
                <a:path extrusionOk="0" h="8" w="8">
                  <a:moveTo>
                    <a:pt x="7"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93"/>
            <p:cNvSpPr/>
            <p:nvPr/>
          </p:nvSpPr>
          <p:spPr>
            <a:xfrm>
              <a:off x="2174587" y="1669858"/>
              <a:ext cx="163" cy="163"/>
            </a:xfrm>
            <a:custGeom>
              <a:rect b="b" l="l" r="r" t="t"/>
              <a:pathLst>
                <a:path extrusionOk="0" h="12" w="12">
                  <a:moveTo>
                    <a:pt x="1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93"/>
            <p:cNvSpPr/>
            <p:nvPr/>
          </p:nvSpPr>
          <p:spPr>
            <a:xfrm>
              <a:off x="2174207" y="1669573"/>
              <a:ext cx="109" cy="109"/>
            </a:xfrm>
            <a:custGeom>
              <a:rect b="b" l="l" r="r" t="t"/>
              <a:pathLst>
                <a:path extrusionOk="0" h="8" w="8">
                  <a:moveTo>
                    <a:pt x="8"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93"/>
            <p:cNvSpPr/>
            <p:nvPr/>
          </p:nvSpPr>
          <p:spPr>
            <a:xfrm>
              <a:off x="2171070" y="1667346"/>
              <a:ext cx="54" cy="54"/>
            </a:xfrm>
            <a:custGeom>
              <a:rect b="b" l="l" r="r" t="t"/>
              <a:pathLst>
                <a:path extrusionOk="0" h="4" w="4">
                  <a:moveTo>
                    <a:pt x="4"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93"/>
            <p:cNvSpPr/>
            <p:nvPr/>
          </p:nvSpPr>
          <p:spPr>
            <a:xfrm>
              <a:off x="2173786" y="1669247"/>
              <a:ext cx="149" cy="109"/>
            </a:xfrm>
            <a:custGeom>
              <a:rect b="b" l="l" r="r" t="t"/>
              <a:pathLst>
                <a:path extrusionOk="0" h="8" w="11">
                  <a:moveTo>
                    <a:pt x="11"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93"/>
            <p:cNvSpPr/>
            <p:nvPr/>
          </p:nvSpPr>
          <p:spPr>
            <a:xfrm>
              <a:off x="2174926" y="1670198"/>
              <a:ext cx="149" cy="109"/>
            </a:xfrm>
            <a:custGeom>
              <a:rect b="b" l="l" r="r" t="t"/>
              <a:pathLst>
                <a:path extrusionOk="0" h="8" w="11">
                  <a:moveTo>
                    <a:pt x="11"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93"/>
            <p:cNvSpPr/>
            <p:nvPr/>
          </p:nvSpPr>
          <p:spPr>
            <a:xfrm>
              <a:off x="2171546" y="166767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93"/>
            <p:cNvSpPr/>
            <p:nvPr/>
          </p:nvSpPr>
          <p:spPr>
            <a:xfrm>
              <a:off x="2172971" y="1668623"/>
              <a:ext cx="54" cy="68"/>
            </a:xfrm>
            <a:custGeom>
              <a:rect b="b" l="l" r="r" t="t"/>
              <a:pathLst>
                <a:path extrusionOk="0" h="5" w="4">
                  <a:moveTo>
                    <a:pt x="4"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93"/>
            <p:cNvSpPr/>
            <p:nvPr/>
          </p:nvSpPr>
          <p:spPr>
            <a:xfrm>
              <a:off x="2173351" y="1668908"/>
              <a:ext cx="163" cy="109"/>
            </a:xfrm>
            <a:custGeom>
              <a:rect b="b" l="l" r="r" t="t"/>
              <a:pathLst>
                <a:path extrusionOk="0" h="8" w="12">
                  <a:moveTo>
                    <a:pt x="11"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93"/>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93"/>
            <p:cNvSpPr/>
            <p:nvPr/>
          </p:nvSpPr>
          <p:spPr>
            <a:xfrm>
              <a:off x="2168599" y="1663436"/>
              <a:ext cx="54" cy="68"/>
            </a:xfrm>
            <a:custGeom>
              <a:rect b="b" l="l" r="r" t="t"/>
              <a:pathLst>
                <a:path extrusionOk="0" h="5" w="4">
                  <a:moveTo>
                    <a:pt x="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93"/>
            <p:cNvSpPr/>
            <p:nvPr/>
          </p:nvSpPr>
          <p:spPr>
            <a:xfrm>
              <a:off x="2168409" y="1663871"/>
              <a:ext cx="14" cy="54"/>
            </a:xfrm>
            <a:custGeom>
              <a:rect b="b" l="l" r="r" t="t"/>
              <a:pathLst>
                <a:path extrusionOk="0" h="4" w="1">
                  <a:moveTo>
                    <a:pt x="0"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93"/>
            <p:cNvSpPr/>
            <p:nvPr/>
          </p:nvSpPr>
          <p:spPr>
            <a:xfrm>
              <a:off x="2168450" y="1663680"/>
              <a:ext cx="68" cy="149"/>
            </a:xfrm>
            <a:custGeom>
              <a:rect b="b" l="l" r="r" t="t"/>
              <a:pathLst>
                <a:path extrusionOk="0" h="11" w="5">
                  <a:moveTo>
                    <a:pt x="4"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93"/>
            <p:cNvSpPr/>
            <p:nvPr/>
          </p:nvSpPr>
          <p:spPr>
            <a:xfrm>
              <a:off x="2168735" y="166334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93"/>
            <p:cNvSpPr/>
            <p:nvPr/>
          </p:nvSpPr>
          <p:spPr>
            <a:xfrm>
              <a:off x="2168694" y="1663341"/>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93"/>
            <p:cNvSpPr/>
            <p:nvPr/>
          </p:nvSpPr>
          <p:spPr>
            <a:xfrm>
              <a:off x="2168640" y="1663395"/>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93"/>
            <p:cNvSpPr/>
            <p:nvPr/>
          </p:nvSpPr>
          <p:spPr>
            <a:xfrm>
              <a:off x="2168504" y="1663531"/>
              <a:ext cx="54" cy="109"/>
            </a:xfrm>
            <a:custGeom>
              <a:rect b="b" l="l" r="r" t="t"/>
              <a:pathLst>
                <a:path extrusionOk="0" h="8" w="4">
                  <a:moveTo>
                    <a:pt x="4"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93"/>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93"/>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93"/>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93"/>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93"/>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93"/>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93"/>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93"/>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93"/>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93"/>
            <p:cNvSpPr/>
            <p:nvPr/>
          </p:nvSpPr>
          <p:spPr>
            <a:xfrm>
              <a:off x="2156855" y="1646478"/>
              <a:ext cx="163" cy="54"/>
            </a:xfrm>
            <a:custGeom>
              <a:rect b="b" l="l" r="r" t="t"/>
              <a:pathLst>
                <a:path extrusionOk="0" h="4" w="12">
                  <a:moveTo>
                    <a:pt x="1"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93"/>
            <p:cNvSpPr/>
            <p:nvPr/>
          </p:nvSpPr>
          <p:spPr>
            <a:xfrm>
              <a:off x="2157045" y="1646423"/>
              <a:ext cx="163" cy="68"/>
            </a:xfrm>
            <a:custGeom>
              <a:rect b="b" l="l" r="r" t="t"/>
              <a:pathLst>
                <a:path extrusionOk="0" h="5" w="12">
                  <a:moveTo>
                    <a:pt x="1" y="4"/>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93"/>
            <p:cNvSpPr/>
            <p:nvPr/>
          </p:nvSpPr>
          <p:spPr>
            <a:xfrm>
              <a:off x="2156570" y="1646518"/>
              <a:ext cx="204" cy="68"/>
            </a:xfrm>
            <a:custGeom>
              <a:rect b="b" l="l" r="r" t="t"/>
              <a:pathLst>
                <a:path extrusionOk="0" h="5" w="15">
                  <a:moveTo>
                    <a:pt x="1" y="4"/>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93"/>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93"/>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93"/>
            <p:cNvSpPr/>
            <p:nvPr/>
          </p:nvSpPr>
          <p:spPr>
            <a:xfrm>
              <a:off x="2157235" y="1646383"/>
              <a:ext cx="163" cy="54"/>
            </a:xfrm>
            <a:custGeom>
              <a:rect b="b" l="l" r="r" t="t"/>
              <a:pathLst>
                <a:path extrusionOk="0" h="4" w="12">
                  <a:moveTo>
                    <a:pt x="1"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93"/>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93"/>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93"/>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93"/>
            <p:cNvSpPr/>
            <p:nvPr/>
          </p:nvSpPr>
          <p:spPr>
            <a:xfrm>
              <a:off x="2156244" y="1646614"/>
              <a:ext cx="244" cy="14"/>
            </a:xfrm>
            <a:custGeom>
              <a:rect b="b" l="l" r="r" t="t"/>
              <a:pathLst>
                <a:path extrusionOk="0" h="1" w="18">
                  <a:moveTo>
                    <a:pt x="0" y="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93"/>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93"/>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93"/>
            <p:cNvSpPr/>
            <p:nvPr/>
          </p:nvSpPr>
          <p:spPr>
            <a:xfrm>
              <a:off x="2154248" y="1646614"/>
              <a:ext cx="394" cy="14"/>
            </a:xfrm>
            <a:custGeom>
              <a:rect b="b" l="l" r="r" t="t"/>
              <a:pathLst>
                <a:path extrusionOk="0" h="1" w="29">
                  <a:moveTo>
                    <a:pt x="0" y="1"/>
                  </a:moveTo>
                  <a:lnTo>
                    <a:pt x="2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93"/>
            <p:cNvSpPr/>
            <p:nvPr/>
          </p:nvSpPr>
          <p:spPr>
            <a:xfrm>
              <a:off x="2153813" y="1646573"/>
              <a:ext cx="353" cy="54"/>
            </a:xfrm>
            <a:custGeom>
              <a:rect b="b" l="l" r="r" t="t"/>
              <a:pathLst>
                <a:path extrusionOk="0" h="4" w="26">
                  <a:moveTo>
                    <a:pt x="1" y="0"/>
                  </a:moveTo>
                  <a:lnTo>
                    <a:pt x="2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93"/>
            <p:cNvSpPr/>
            <p:nvPr/>
          </p:nvSpPr>
          <p:spPr>
            <a:xfrm>
              <a:off x="2153433" y="1646518"/>
              <a:ext cx="299" cy="68"/>
            </a:xfrm>
            <a:custGeom>
              <a:rect b="b" l="l" r="r" t="t"/>
              <a:pathLst>
                <a:path extrusionOk="0" h="5" w="22">
                  <a:moveTo>
                    <a:pt x="1" y="1"/>
                  </a:moveTo>
                  <a:lnTo>
                    <a:pt x="22"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93"/>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93"/>
            <p:cNvSpPr/>
            <p:nvPr/>
          </p:nvSpPr>
          <p:spPr>
            <a:xfrm>
              <a:off x="2152958" y="1646478"/>
              <a:ext cx="353" cy="54"/>
            </a:xfrm>
            <a:custGeom>
              <a:rect b="b" l="l" r="r" t="t"/>
              <a:pathLst>
                <a:path extrusionOk="0" h="4" w="26">
                  <a:moveTo>
                    <a:pt x="1" y="0"/>
                  </a:moveTo>
                  <a:lnTo>
                    <a:pt x="2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93"/>
            <p:cNvSpPr/>
            <p:nvPr/>
          </p:nvSpPr>
          <p:spPr>
            <a:xfrm>
              <a:off x="2155864" y="1646614"/>
              <a:ext cx="299" cy="14"/>
            </a:xfrm>
            <a:custGeom>
              <a:rect b="b" l="l" r="r" t="t"/>
              <a:pathLst>
                <a:path extrusionOk="0" h="1" w="22">
                  <a:moveTo>
                    <a:pt x="0" y="1"/>
                  </a:moveTo>
                  <a:lnTo>
                    <a:pt x="2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93"/>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93"/>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93"/>
            <p:cNvSpPr/>
            <p:nvPr/>
          </p:nvSpPr>
          <p:spPr>
            <a:xfrm>
              <a:off x="2211667" y="1642866"/>
              <a:ext cx="54" cy="14"/>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93"/>
            <p:cNvSpPr/>
            <p:nvPr/>
          </p:nvSpPr>
          <p:spPr>
            <a:xfrm>
              <a:off x="2209332" y="1642147"/>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93"/>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93"/>
            <p:cNvSpPr/>
            <p:nvPr/>
          </p:nvSpPr>
          <p:spPr>
            <a:xfrm>
              <a:off x="2212088" y="1642961"/>
              <a:ext cx="109" cy="14"/>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93"/>
            <p:cNvSpPr/>
            <p:nvPr/>
          </p:nvSpPr>
          <p:spPr>
            <a:xfrm>
              <a:off x="2209807" y="1642337"/>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93"/>
            <p:cNvSpPr/>
            <p:nvPr/>
          </p:nvSpPr>
          <p:spPr>
            <a:xfrm>
              <a:off x="2209481" y="1642201"/>
              <a:ext cx="54" cy="14"/>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93"/>
            <p:cNvSpPr/>
            <p:nvPr/>
          </p:nvSpPr>
          <p:spPr>
            <a:xfrm>
              <a:off x="2209576" y="1642242"/>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93"/>
            <p:cNvSpPr/>
            <p:nvPr/>
          </p:nvSpPr>
          <p:spPr>
            <a:xfrm>
              <a:off x="2209291" y="1642051"/>
              <a:ext cx="14" cy="14"/>
            </a:xfrm>
            <a:custGeom>
              <a:rect b="b" l="l" r="r" t="t"/>
              <a:pathLst>
                <a:path extrusionOk="0" h="1" w="1">
                  <a:moveTo>
                    <a:pt x="0"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93"/>
            <p:cNvSpPr/>
            <p:nvPr/>
          </p:nvSpPr>
          <p:spPr>
            <a:xfrm>
              <a:off x="2209956" y="1642432"/>
              <a:ext cx="109" cy="68"/>
            </a:xfrm>
            <a:custGeom>
              <a:rect b="b" l="l" r="r" t="t"/>
              <a:pathLst>
                <a:path extrusionOk="0" h="5" w="8">
                  <a:moveTo>
                    <a:pt x="0" y="1"/>
                  </a:moveTo>
                  <a:lnTo>
                    <a:pt x="7"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93"/>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93"/>
            <p:cNvSpPr/>
            <p:nvPr/>
          </p:nvSpPr>
          <p:spPr>
            <a:xfrm>
              <a:off x="2209196" y="1642011"/>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93"/>
            <p:cNvSpPr/>
            <p:nvPr/>
          </p:nvSpPr>
          <p:spPr>
            <a:xfrm>
              <a:off x="2210187" y="1642486"/>
              <a:ext cx="109" cy="54"/>
            </a:xfrm>
            <a:custGeom>
              <a:rect b="b" l="l" r="r" t="t"/>
              <a:pathLst>
                <a:path extrusionOk="0" h="4" w="8">
                  <a:moveTo>
                    <a:pt x="1" y="0"/>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93"/>
            <p:cNvSpPr/>
            <p:nvPr/>
          </p:nvSpPr>
          <p:spPr>
            <a:xfrm>
              <a:off x="2210472" y="1642581"/>
              <a:ext cx="109" cy="54"/>
            </a:xfrm>
            <a:custGeom>
              <a:rect b="b" l="l" r="r" t="t"/>
              <a:pathLst>
                <a:path extrusionOk="0" h="4" w="8">
                  <a:moveTo>
                    <a:pt x="1" y="0"/>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93"/>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93"/>
            <p:cNvSpPr/>
            <p:nvPr/>
          </p:nvSpPr>
          <p:spPr>
            <a:xfrm>
              <a:off x="2210757" y="1642676"/>
              <a:ext cx="109" cy="14"/>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93"/>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93"/>
            <p:cNvSpPr/>
            <p:nvPr/>
          </p:nvSpPr>
          <p:spPr>
            <a:xfrm>
              <a:off x="2208286" y="1648379"/>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93"/>
            <p:cNvSpPr/>
            <p:nvPr/>
          </p:nvSpPr>
          <p:spPr>
            <a:xfrm>
              <a:off x="2208191" y="1648324"/>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93"/>
            <p:cNvSpPr/>
            <p:nvPr/>
          </p:nvSpPr>
          <p:spPr>
            <a:xfrm>
              <a:off x="2209956" y="1649085"/>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93"/>
            <p:cNvSpPr/>
            <p:nvPr/>
          </p:nvSpPr>
          <p:spPr>
            <a:xfrm>
              <a:off x="2209427" y="1648895"/>
              <a:ext cx="109" cy="68"/>
            </a:xfrm>
            <a:custGeom>
              <a:rect b="b" l="l" r="r" t="t"/>
              <a:pathLst>
                <a:path extrusionOk="0" h="5" w="8">
                  <a:moveTo>
                    <a:pt x="1" y="1"/>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93"/>
            <p:cNvSpPr/>
            <p:nvPr/>
          </p:nvSpPr>
          <p:spPr>
            <a:xfrm>
              <a:off x="2208381" y="1648474"/>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93"/>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93"/>
            <p:cNvSpPr/>
            <p:nvPr/>
          </p:nvSpPr>
          <p:spPr>
            <a:xfrm>
              <a:off x="2208531" y="1648514"/>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93"/>
            <p:cNvSpPr/>
            <p:nvPr/>
          </p:nvSpPr>
          <p:spPr>
            <a:xfrm>
              <a:off x="2208816" y="1648664"/>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93"/>
            <p:cNvSpPr/>
            <p:nvPr/>
          </p:nvSpPr>
          <p:spPr>
            <a:xfrm>
              <a:off x="2209047" y="1648800"/>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93"/>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93"/>
            <p:cNvSpPr/>
            <p:nvPr/>
          </p:nvSpPr>
          <p:spPr>
            <a:xfrm>
              <a:off x="2174492" y="1646328"/>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93"/>
            <p:cNvSpPr/>
            <p:nvPr/>
          </p:nvSpPr>
          <p:spPr>
            <a:xfrm>
              <a:off x="2174356" y="1646478"/>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93"/>
            <p:cNvSpPr/>
            <p:nvPr/>
          </p:nvSpPr>
          <p:spPr>
            <a:xfrm>
              <a:off x="2174166" y="1646668"/>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93"/>
            <p:cNvSpPr/>
            <p:nvPr/>
          </p:nvSpPr>
          <p:spPr>
            <a:xfrm>
              <a:off x="2174587" y="164623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93"/>
            <p:cNvSpPr/>
            <p:nvPr/>
          </p:nvSpPr>
          <p:spPr>
            <a:xfrm>
              <a:off x="2173732" y="164727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93"/>
            <p:cNvSpPr/>
            <p:nvPr/>
          </p:nvSpPr>
          <p:spPr>
            <a:xfrm>
              <a:off x="2173976" y="1646899"/>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93"/>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93"/>
            <p:cNvSpPr/>
            <p:nvPr/>
          </p:nvSpPr>
          <p:spPr>
            <a:xfrm>
              <a:off x="2174682" y="164623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93"/>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93"/>
            <p:cNvSpPr/>
            <p:nvPr/>
          </p:nvSpPr>
          <p:spPr>
            <a:xfrm>
              <a:off x="2184906" y="1639635"/>
              <a:ext cx="489" cy="339"/>
            </a:xfrm>
            <a:custGeom>
              <a:rect b="b" l="l" r="r" t="t"/>
              <a:pathLst>
                <a:path extrusionOk="0" h="25" w="36">
                  <a:moveTo>
                    <a:pt x="0" y="25"/>
                  </a:moveTo>
                  <a:lnTo>
                    <a:pt x="3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93"/>
            <p:cNvSpPr/>
            <p:nvPr/>
          </p:nvSpPr>
          <p:spPr>
            <a:xfrm>
              <a:off x="2173501" y="1647713"/>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93"/>
            <p:cNvSpPr/>
            <p:nvPr/>
          </p:nvSpPr>
          <p:spPr>
            <a:xfrm>
              <a:off x="2184376" y="1640056"/>
              <a:ext cx="353" cy="299"/>
            </a:xfrm>
            <a:custGeom>
              <a:rect b="b" l="l" r="r" t="t"/>
              <a:pathLst>
                <a:path extrusionOk="0" h="22" w="26">
                  <a:moveTo>
                    <a:pt x="1" y="22"/>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93"/>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93"/>
            <p:cNvSpPr/>
            <p:nvPr/>
          </p:nvSpPr>
          <p:spPr>
            <a:xfrm>
              <a:off x="2183860" y="1640490"/>
              <a:ext cx="339" cy="244"/>
            </a:xfrm>
            <a:custGeom>
              <a:rect b="b" l="l" r="r" t="t"/>
              <a:pathLst>
                <a:path extrusionOk="0" h="18" w="25">
                  <a:moveTo>
                    <a:pt x="0" y="18"/>
                  </a:move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93"/>
            <p:cNvSpPr/>
            <p:nvPr/>
          </p:nvSpPr>
          <p:spPr>
            <a:xfrm>
              <a:off x="2183385" y="1640911"/>
              <a:ext cx="339" cy="258"/>
            </a:xfrm>
            <a:custGeom>
              <a:rect b="b" l="l" r="r" t="t"/>
              <a:pathLst>
                <a:path extrusionOk="0" h="19" w="25">
                  <a:moveTo>
                    <a:pt x="0" y="18"/>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93"/>
            <p:cNvSpPr/>
            <p:nvPr/>
          </p:nvSpPr>
          <p:spPr>
            <a:xfrm>
              <a:off x="2173501" y="1647754"/>
              <a:ext cx="14" cy="14"/>
            </a:xfrm>
            <a:custGeom>
              <a:rect b="b" l="l" r="r" t="t"/>
              <a:pathLst>
                <a:path extrusionOk="0" h="1" w="1">
                  <a:moveTo>
                    <a:pt x="0"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93"/>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93"/>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93"/>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93"/>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93"/>
            <p:cNvSpPr/>
            <p:nvPr/>
          </p:nvSpPr>
          <p:spPr>
            <a:xfrm>
              <a:off x="2073244" y="1623043"/>
              <a:ext cx="258" cy="54"/>
            </a:xfrm>
            <a:custGeom>
              <a:rect b="b" l="l" r="r" t="t"/>
              <a:pathLst>
                <a:path extrusionOk="0" h="4" w="19">
                  <a:moveTo>
                    <a:pt x="1" y="0"/>
                  </a:moveTo>
                  <a:lnTo>
                    <a:pt x="1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93"/>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93"/>
            <p:cNvSpPr/>
            <p:nvPr/>
          </p:nvSpPr>
          <p:spPr>
            <a:xfrm>
              <a:off x="2074480" y="162336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93"/>
            <p:cNvSpPr/>
            <p:nvPr/>
          </p:nvSpPr>
          <p:spPr>
            <a:xfrm>
              <a:off x="2072769" y="1622853"/>
              <a:ext cx="258" cy="109"/>
            </a:xfrm>
            <a:custGeom>
              <a:rect b="b" l="l" r="r" t="t"/>
              <a:pathLst>
                <a:path extrusionOk="0" h="8" w="19">
                  <a:moveTo>
                    <a:pt x="1" y="0"/>
                  </a:moveTo>
                  <a:lnTo>
                    <a:pt x="18"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93"/>
            <p:cNvSpPr/>
            <p:nvPr/>
          </p:nvSpPr>
          <p:spPr>
            <a:xfrm>
              <a:off x="2072253" y="1622609"/>
              <a:ext cx="299" cy="109"/>
            </a:xfrm>
            <a:custGeom>
              <a:rect b="b" l="l" r="r" t="t"/>
              <a:pathLst>
                <a:path extrusionOk="0" h="8" w="22">
                  <a:moveTo>
                    <a:pt x="0" y="1"/>
                  </a:moveTo>
                  <a:lnTo>
                    <a:pt x="2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93"/>
            <p:cNvSpPr/>
            <p:nvPr/>
          </p:nvSpPr>
          <p:spPr>
            <a:xfrm>
              <a:off x="2074005" y="1623274"/>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93"/>
            <p:cNvSpPr/>
            <p:nvPr/>
          </p:nvSpPr>
          <p:spPr>
            <a:xfrm>
              <a:off x="2073679" y="1623179"/>
              <a:ext cx="149" cy="68"/>
            </a:xfrm>
            <a:custGeom>
              <a:rect b="b" l="l" r="r" t="t"/>
              <a:pathLst>
                <a:path extrusionOk="0" h="5" w="11">
                  <a:moveTo>
                    <a:pt x="0" y="1"/>
                  </a:moveTo>
                  <a:lnTo>
                    <a:pt x="1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93"/>
            <p:cNvSpPr/>
            <p:nvPr/>
          </p:nvSpPr>
          <p:spPr>
            <a:xfrm>
              <a:off x="2074249" y="1623328"/>
              <a:ext cx="109" cy="14"/>
            </a:xfrm>
            <a:custGeom>
              <a:rect b="b" l="l" r="r" t="t"/>
              <a:pathLst>
                <a:path extrusionOk="0" h="1" w="8">
                  <a:moveTo>
                    <a:pt x="0" y="0"/>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93"/>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93"/>
            <p:cNvSpPr/>
            <p:nvPr/>
          </p:nvSpPr>
          <p:spPr>
            <a:xfrm>
              <a:off x="2091031" y="1635724"/>
              <a:ext cx="54" cy="204"/>
            </a:xfrm>
            <a:custGeom>
              <a:rect b="b" l="l" r="r" t="t"/>
              <a:pathLst>
                <a:path extrusionOk="0" h="15" w="4">
                  <a:moveTo>
                    <a:pt x="4" y="1"/>
                  </a:move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93"/>
            <p:cNvSpPr/>
            <p:nvPr/>
          </p:nvSpPr>
          <p:spPr>
            <a:xfrm>
              <a:off x="2091167" y="1635208"/>
              <a:ext cx="109" cy="204"/>
            </a:xfrm>
            <a:custGeom>
              <a:rect b="b" l="l" r="r" t="t"/>
              <a:pathLst>
                <a:path extrusionOk="0" h="15" w="8">
                  <a:moveTo>
                    <a:pt x="8"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93"/>
            <p:cNvSpPr/>
            <p:nvPr/>
          </p:nvSpPr>
          <p:spPr>
            <a:xfrm>
              <a:off x="2091547" y="1634353"/>
              <a:ext cx="109" cy="149"/>
            </a:xfrm>
            <a:custGeom>
              <a:rect b="b" l="l" r="r" t="t"/>
              <a:pathLst>
                <a:path extrusionOk="0" h="11" w="8">
                  <a:moveTo>
                    <a:pt x="8"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93"/>
            <p:cNvSpPr/>
            <p:nvPr/>
          </p:nvSpPr>
          <p:spPr>
            <a:xfrm>
              <a:off x="2092362" y="1633213"/>
              <a:ext cx="109" cy="109"/>
            </a:xfrm>
            <a:custGeom>
              <a:rect b="b" l="l" r="r" t="t"/>
              <a:pathLst>
                <a:path extrusionOk="0" h="8" w="8">
                  <a:moveTo>
                    <a:pt x="7"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93"/>
            <p:cNvSpPr/>
            <p:nvPr/>
          </p:nvSpPr>
          <p:spPr>
            <a:xfrm>
              <a:off x="2092117" y="1633593"/>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93"/>
            <p:cNvSpPr/>
            <p:nvPr/>
          </p:nvSpPr>
          <p:spPr>
            <a:xfrm>
              <a:off x="2092647" y="1632927"/>
              <a:ext cx="109" cy="109"/>
            </a:xfrm>
            <a:custGeom>
              <a:rect b="b" l="l" r="r" t="t"/>
              <a:pathLst>
                <a:path extrusionOk="0" h="8" w="8">
                  <a:moveTo>
                    <a:pt x="0" y="7"/>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93"/>
            <p:cNvSpPr/>
            <p:nvPr/>
          </p:nvSpPr>
          <p:spPr>
            <a:xfrm>
              <a:off x="2091832" y="1633973"/>
              <a:ext cx="68" cy="109"/>
            </a:xfrm>
            <a:custGeom>
              <a:rect b="b" l="l" r="r" t="t"/>
              <a:pathLst>
                <a:path extrusionOk="0" h="8" w="5">
                  <a:moveTo>
                    <a:pt x="4"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93"/>
            <p:cNvSpPr/>
            <p:nvPr/>
          </p:nvSpPr>
          <p:spPr>
            <a:xfrm>
              <a:off x="2090746" y="1637734"/>
              <a:ext cx="14" cy="95"/>
            </a:xfrm>
            <a:custGeom>
              <a:rect b="b" l="l" r="r" t="t"/>
              <a:pathLst>
                <a:path extrusionOk="0" h="7" w="1">
                  <a:moveTo>
                    <a:pt x="0"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93"/>
            <p:cNvSpPr/>
            <p:nvPr/>
          </p:nvSpPr>
          <p:spPr>
            <a:xfrm>
              <a:off x="2093448" y="1632262"/>
              <a:ext cx="109" cy="10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93"/>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93"/>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93"/>
            <p:cNvSpPr/>
            <p:nvPr/>
          </p:nvSpPr>
          <p:spPr>
            <a:xfrm>
              <a:off x="2091357" y="1634774"/>
              <a:ext cx="109" cy="163"/>
            </a:xfrm>
            <a:custGeom>
              <a:rect b="b" l="l" r="r" t="t"/>
              <a:pathLst>
                <a:path extrusionOk="0" h="12" w="8">
                  <a:moveTo>
                    <a:pt x="8"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93"/>
            <p:cNvSpPr/>
            <p:nvPr/>
          </p:nvSpPr>
          <p:spPr>
            <a:xfrm>
              <a:off x="2093163" y="1632452"/>
              <a:ext cx="109" cy="10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93"/>
            <p:cNvSpPr/>
            <p:nvPr/>
          </p:nvSpPr>
          <p:spPr>
            <a:xfrm>
              <a:off x="2092878" y="1632683"/>
              <a:ext cx="163" cy="109"/>
            </a:xfrm>
            <a:custGeom>
              <a:rect b="b" l="l" r="r" t="t"/>
              <a:pathLst>
                <a:path extrusionOk="0" h="8" w="12">
                  <a:moveTo>
                    <a:pt x="1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93"/>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93"/>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93"/>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93"/>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93"/>
            <p:cNvSpPr/>
            <p:nvPr/>
          </p:nvSpPr>
          <p:spPr>
            <a:xfrm>
              <a:off x="2215319" y="1654502"/>
              <a:ext cx="109" cy="68"/>
            </a:xfrm>
            <a:custGeom>
              <a:rect b="b" l="l" r="r" t="t"/>
              <a:pathLst>
                <a:path extrusionOk="0" h="5" w="8">
                  <a:moveTo>
                    <a:pt x="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93"/>
            <p:cNvSpPr/>
            <p:nvPr/>
          </p:nvSpPr>
          <p:spPr>
            <a:xfrm>
              <a:off x="2213948" y="1655127"/>
              <a:ext cx="679" cy="434"/>
            </a:xfrm>
            <a:custGeom>
              <a:rect b="b" l="l" r="r" t="t"/>
              <a:pathLst>
                <a:path extrusionOk="0" h="32" w="50">
                  <a:moveTo>
                    <a:pt x="49" y="0"/>
                  </a:moveTo>
                  <a:lnTo>
                    <a:pt x="0"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93"/>
            <p:cNvSpPr/>
            <p:nvPr/>
          </p:nvSpPr>
          <p:spPr>
            <a:xfrm>
              <a:off x="2215659" y="1654122"/>
              <a:ext cx="109" cy="163"/>
            </a:xfrm>
            <a:custGeom>
              <a:rect b="b" l="l" r="r" t="t"/>
              <a:pathLst>
                <a:path extrusionOk="0" h="12" w="8">
                  <a:moveTo>
                    <a:pt x="7"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93"/>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93"/>
            <p:cNvSpPr/>
            <p:nvPr/>
          </p:nvSpPr>
          <p:spPr>
            <a:xfrm>
              <a:off x="2249548" y="1656498"/>
              <a:ext cx="149" cy="204"/>
            </a:xfrm>
            <a:custGeom>
              <a:rect b="b" l="l" r="r" t="t"/>
              <a:pathLst>
                <a:path extrusionOk="0" h="15" w="11">
                  <a:moveTo>
                    <a:pt x="11"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93"/>
            <p:cNvSpPr/>
            <p:nvPr/>
          </p:nvSpPr>
          <p:spPr>
            <a:xfrm>
              <a:off x="2249304" y="1656172"/>
              <a:ext cx="163" cy="204"/>
            </a:xfrm>
            <a:custGeom>
              <a:rect b="b" l="l" r="r" t="t"/>
              <a:pathLst>
                <a:path extrusionOk="0" h="15" w="12">
                  <a:moveTo>
                    <a:pt x="11"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93"/>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93"/>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93"/>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93"/>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93"/>
            <p:cNvSpPr/>
            <p:nvPr/>
          </p:nvSpPr>
          <p:spPr>
            <a:xfrm>
              <a:off x="2250119" y="1657313"/>
              <a:ext cx="149" cy="204"/>
            </a:xfrm>
            <a:custGeom>
              <a:rect b="b" l="l" r="r" t="t"/>
              <a:pathLst>
                <a:path extrusionOk="0" h="15" w="11">
                  <a:moveTo>
                    <a:pt x="11"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93"/>
            <p:cNvSpPr/>
            <p:nvPr/>
          </p:nvSpPr>
          <p:spPr>
            <a:xfrm>
              <a:off x="2249928" y="1657068"/>
              <a:ext cx="109" cy="163"/>
            </a:xfrm>
            <a:custGeom>
              <a:rect b="b" l="l" r="r" t="t"/>
              <a:pathLst>
                <a:path extrusionOk="0" h="12" w="8">
                  <a:moveTo>
                    <a:pt x="7"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93"/>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93"/>
            <p:cNvSpPr/>
            <p:nvPr/>
          </p:nvSpPr>
          <p:spPr>
            <a:xfrm>
              <a:off x="2249738" y="1656837"/>
              <a:ext cx="149" cy="149"/>
            </a:xfrm>
            <a:custGeom>
              <a:rect b="b" l="l" r="r" t="t"/>
              <a:pathLst>
                <a:path extrusionOk="0" h="11" w="11">
                  <a:moveTo>
                    <a:pt x="11"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93"/>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93"/>
            <p:cNvSpPr/>
            <p:nvPr/>
          </p:nvSpPr>
          <p:spPr>
            <a:xfrm>
              <a:off x="2247933" y="1653796"/>
              <a:ext cx="149" cy="299"/>
            </a:xfrm>
            <a:custGeom>
              <a:rect b="b" l="l" r="r" t="t"/>
              <a:pathLst>
                <a:path extrusionOk="0" h="22" w="11">
                  <a:moveTo>
                    <a:pt x="11" y="2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93"/>
            <p:cNvSpPr/>
            <p:nvPr/>
          </p:nvSpPr>
          <p:spPr>
            <a:xfrm>
              <a:off x="2255482" y="1675425"/>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93"/>
            <p:cNvSpPr/>
            <p:nvPr/>
          </p:nvSpPr>
          <p:spPr>
            <a:xfrm>
              <a:off x="2248258" y="1654366"/>
              <a:ext cx="163" cy="244"/>
            </a:xfrm>
            <a:custGeom>
              <a:rect b="b" l="l" r="r" t="t"/>
              <a:pathLst>
                <a:path extrusionOk="0" h="18" w="12">
                  <a:moveTo>
                    <a:pt x="11" y="1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93"/>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93"/>
            <p:cNvSpPr/>
            <p:nvPr/>
          </p:nvSpPr>
          <p:spPr>
            <a:xfrm>
              <a:off x="2247593" y="1653226"/>
              <a:ext cx="204" cy="339"/>
            </a:xfrm>
            <a:custGeom>
              <a:rect b="b" l="l" r="r" t="t"/>
              <a:pathLst>
                <a:path extrusionOk="0" h="25" w="15">
                  <a:moveTo>
                    <a:pt x="15" y="2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93"/>
            <p:cNvSpPr/>
            <p:nvPr/>
          </p:nvSpPr>
          <p:spPr>
            <a:xfrm>
              <a:off x="2247267" y="1652601"/>
              <a:ext cx="149" cy="353"/>
            </a:xfrm>
            <a:custGeom>
              <a:rect b="b" l="l" r="r" t="t"/>
              <a:pathLst>
                <a:path extrusionOk="0" h="26" w="11">
                  <a:moveTo>
                    <a:pt x="11"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93"/>
            <p:cNvSpPr/>
            <p:nvPr/>
          </p:nvSpPr>
          <p:spPr>
            <a:xfrm>
              <a:off x="2246697" y="1651610"/>
              <a:ext cx="394" cy="679"/>
            </a:xfrm>
            <a:custGeom>
              <a:rect b="b" l="l" r="r" t="t"/>
              <a:pathLst>
                <a:path extrusionOk="0" h="50" w="29">
                  <a:moveTo>
                    <a:pt x="28" y="49"/>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93"/>
            <p:cNvSpPr/>
            <p:nvPr/>
          </p:nvSpPr>
          <p:spPr>
            <a:xfrm>
              <a:off x="2246317" y="1650890"/>
              <a:ext cx="244" cy="448"/>
            </a:xfrm>
            <a:custGeom>
              <a:rect b="b" l="l" r="r" t="t"/>
              <a:pathLst>
                <a:path extrusionOk="0" h="33" w="18">
                  <a:moveTo>
                    <a:pt x="18" y="32"/>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93"/>
            <p:cNvSpPr/>
            <p:nvPr/>
          </p:nvSpPr>
          <p:spPr>
            <a:xfrm>
              <a:off x="2249073" y="1655792"/>
              <a:ext cx="149" cy="204"/>
            </a:xfrm>
            <a:custGeom>
              <a:rect b="b" l="l" r="r" t="t"/>
              <a:pathLst>
                <a:path extrusionOk="0" h="15" w="11">
                  <a:moveTo>
                    <a:pt x="11"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93"/>
            <p:cNvSpPr/>
            <p:nvPr/>
          </p:nvSpPr>
          <p:spPr>
            <a:xfrm>
              <a:off x="2248829" y="1655357"/>
              <a:ext cx="163" cy="204"/>
            </a:xfrm>
            <a:custGeom>
              <a:rect b="b" l="l" r="r" t="t"/>
              <a:pathLst>
                <a:path extrusionOk="0" h="15" w="12">
                  <a:moveTo>
                    <a:pt x="11"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93"/>
            <p:cNvSpPr/>
            <p:nvPr/>
          </p:nvSpPr>
          <p:spPr>
            <a:xfrm>
              <a:off x="2248544" y="1654882"/>
              <a:ext cx="163" cy="258"/>
            </a:xfrm>
            <a:custGeom>
              <a:rect b="b" l="l" r="r" t="t"/>
              <a:pathLst>
                <a:path extrusionOk="0" h="19" w="12">
                  <a:moveTo>
                    <a:pt x="11" y="1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93"/>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93"/>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93"/>
            <p:cNvSpPr/>
            <p:nvPr/>
          </p:nvSpPr>
          <p:spPr>
            <a:xfrm>
              <a:off x="2250784" y="1708364"/>
              <a:ext cx="204" cy="54"/>
            </a:xfrm>
            <a:custGeom>
              <a:rect b="b" l="l" r="r" t="t"/>
              <a:pathLst>
                <a:path extrusionOk="0" h="4" w="15">
                  <a:moveTo>
                    <a:pt x="14"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93"/>
            <p:cNvSpPr/>
            <p:nvPr/>
          </p:nvSpPr>
          <p:spPr>
            <a:xfrm>
              <a:off x="2240845" y="1709600"/>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93"/>
            <p:cNvSpPr/>
            <p:nvPr/>
          </p:nvSpPr>
          <p:spPr>
            <a:xfrm>
              <a:off x="2251015" y="1708269"/>
              <a:ext cx="258" cy="109"/>
            </a:xfrm>
            <a:custGeom>
              <a:rect b="b" l="l" r="r" t="t"/>
              <a:pathLst>
                <a:path extrusionOk="0" h="8" w="19">
                  <a:moveTo>
                    <a:pt x="1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93"/>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93"/>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93"/>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93"/>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93"/>
            <p:cNvSpPr/>
            <p:nvPr/>
          </p:nvSpPr>
          <p:spPr>
            <a:xfrm>
              <a:off x="2250214" y="1708459"/>
              <a:ext cx="204" cy="14"/>
            </a:xfrm>
            <a:custGeom>
              <a:rect b="b" l="l" r="r" t="t"/>
              <a:pathLst>
                <a:path extrusionOk="0" h="1" w="15">
                  <a:moveTo>
                    <a:pt x="1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93"/>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93"/>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93"/>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93"/>
            <p:cNvSpPr/>
            <p:nvPr/>
          </p:nvSpPr>
          <p:spPr>
            <a:xfrm>
              <a:off x="2255631" y="1693578"/>
              <a:ext cx="299" cy="109"/>
            </a:xfrm>
            <a:custGeom>
              <a:rect b="b" l="l" r="r" t="t"/>
              <a:pathLst>
                <a:path extrusionOk="0" h="8" w="22">
                  <a:moveTo>
                    <a:pt x="21"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93"/>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93"/>
            <p:cNvSpPr/>
            <p:nvPr/>
          </p:nvSpPr>
          <p:spPr>
            <a:xfrm>
              <a:off x="2247023" y="1689396"/>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93"/>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93"/>
            <p:cNvSpPr/>
            <p:nvPr/>
          </p:nvSpPr>
          <p:spPr>
            <a:xfrm>
              <a:off x="2253581" y="1692668"/>
              <a:ext cx="163" cy="109"/>
            </a:xfrm>
            <a:custGeom>
              <a:rect b="b" l="l" r="r" t="t"/>
              <a:pathLst>
                <a:path extrusionOk="0" h="8" w="12">
                  <a:moveTo>
                    <a:pt x="1"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93"/>
            <p:cNvSpPr/>
            <p:nvPr/>
          </p:nvSpPr>
          <p:spPr>
            <a:xfrm>
              <a:off x="2214233" y="1690822"/>
              <a:ext cx="54" cy="54"/>
            </a:xfrm>
            <a:custGeom>
              <a:rect b="b" l="l" r="r" t="t"/>
              <a:pathLst>
                <a:path extrusionOk="0" h="4" w="4">
                  <a:moveTo>
                    <a:pt x="4"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93"/>
            <p:cNvSpPr/>
            <p:nvPr/>
          </p:nvSpPr>
          <p:spPr>
            <a:xfrm>
              <a:off x="2253296" y="1692533"/>
              <a:ext cx="109" cy="54"/>
            </a:xfrm>
            <a:custGeom>
              <a:rect b="b" l="l" r="r" t="t"/>
              <a:pathLst>
                <a:path extrusionOk="0" h="4" w="8">
                  <a:moveTo>
                    <a:pt x="1" y="0"/>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93"/>
            <p:cNvSpPr/>
            <p:nvPr/>
          </p:nvSpPr>
          <p:spPr>
            <a:xfrm>
              <a:off x="2254056" y="1692913"/>
              <a:ext cx="163" cy="54"/>
            </a:xfrm>
            <a:custGeom>
              <a:rect b="b" l="l" r="r" t="t"/>
              <a:pathLst>
                <a:path extrusionOk="0" h="4" w="12">
                  <a:moveTo>
                    <a:pt x="1" y="0"/>
                  </a:moveTo>
                  <a:lnTo>
                    <a:pt x="1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93"/>
            <p:cNvSpPr/>
            <p:nvPr/>
          </p:nvSpPr>
          <p:spPr>
            <a:xfrm>
              <a:off x="2253011" y="1692383"/>
              <a:ext cx="163" cy="68"/>
            </a:xfrm>
            <a:custGeom>
              <a:rect b="b" l="l" r="r" t="t"/>
              <a:pathLst>
                <a:path extrusionOk="0" h="5" w="12">
                  <a:moveTo>
                    <a:pt x="1" y="1"/>
                  </a:moveTo>
                  <a:lnTo>
                    <a:pt x="1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93"/>
            <p:cNvSpPr/>
            <p:nvPr/>
          </p:nvSpPr>
          <p:spPr>
            <a:xfrm>
              <a:off x="2213758" y="1690482"/>
              <a:ext cx="109" cy="68"/>
            </a:xfrm>
            <a:custGeom>
              <a:rect b="b" l="l" r="r" t="t"/>
              <a:pathLst>
                <a:path extrusionOk="0" h="5" w="8">
                  <a:moveTo>
                    <a:pt x="7"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93"/>
            <p:cNvSpPr/>
            <p:nvPr/>
          </p:nvSpPr>
          <p:spPr>
            <a:xfrm>
              <a:off x="2214708" y="1691243"/>
              <a:ext cx="109" cy="109"/>
            </a:xfrm>
            <a:custGeom>
              <a:rect b="b" l="l" r="r" t="t"/>
              <a:pathLst>
                <a:path extrusionOk="0" h="8" w="8">
                  <a:moveTo>
                    <a:pt x="7"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93"/>
            <p:cNvSpPr/>
            <p:nvPr/>
          </p:nvSpPr>
          <p:spPr>
            <a:xfrm>
              <a:off x="2252820" y="1692247"/>
              <a:ext cx="109" cy="54"/>
            </a:xfrm>
            <a:custGeom>
              <a:rect b="b" l="l" r="r" t="t"/>
              <a:pathLst>
                <a:path extrusionOk="0" h="4" w="8">
                  <a:moveTo>
                    <a:pt x="1" y="0"/>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93"/>
            <p:cNvSpPr/>
            <p:nvPr/>
          </p:nvSpPr>
          <p:spPr>
            <a:xfrm>
              <a:off x="2254531" y="1693144"/>
              <a:ext cx="204" cy="68"/>
            </a:xfrm>
            <a:custGeom>
              <a:rect b="b" l="l" r="r" t="t"/>
              <a:pathLst>
                <a:path extrusionOk="0" h="5" w="15">
                  <a:moveTo>
                    <a:pt x="1" y="1"/>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93"/>
            <p:cNvSpPr/>
            <p:nvPr/>
          </p:nvSpPr>
          <p:spPr>
            <a:xfrm>
              <a:off x="2255061" y="1693334"/>
              <a:ext cx="244" cy="109"/>
            </a:xfrm>
            <a:custGeom>
              <a:rect b="b" l="l" r="r" t="t"/>
              <a:pathLst>
                <a:path extrusionOk="0" h="8" w="18">
                  <a:moveTo>
                    <a:pt x="0" y="1"/>
                  </a:moveTo>
                  <a:lnTo>
                    <a:pt x="18"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93"/>
            <p:cNvSpPr/>
            <p:nvPr/>
          </p:nvSpPr>
          <p:spPr>
            <a:xfrm>
              <a:off x="2252400" y="1691867"/>
              <a:ext cx="54" cy="54"/>
            </a:xfrm>
            <a:custGeom>
              <a:rect b="b" l="l" r="r" t="t"/>
              <a:pathLst>
                <a:path extrusionOk="0" h="4" w="4">
                  <a:moveTo>
                    <a:pt x="4"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93"/>
            <p:cNvSpPr/>
            <p:nvPr/>
          </p:nvSpPr>
          <p:spPr>
            <a:xfrm>
              <a:off x="2252495" y="1692003"/>
              <a:ext cx="109" cy="68"/>
            </a:xfrm>
            <a:custGeom>
              <a:rect b="b" l="l" r="r" t="t"/>
              <a:pathLst>
                <a:path extrusionOk="0" h="5" w="8">
                  <a:moveTo>
                    <a:pt x="0" y="1"/>
                  </a:moveTo>
                  <a:lnTo>
                    <a:pt x="7"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93"/>
            <p:cNvSpPr/>
            <p:nvPr/>
          </p:nvSpPr>
          <p:spPr>
            <a:xfrm>
              <a:off x="2252305" y="1691813"/>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93"/>
            <p:cNvSpPr/>
            <p:nvPr/>
          </p:nvSpPr>
          <p:spPr>
            <a:xfrm>
              <a:off x="2252250" y="1691718"/>
              <a:ext cx="14" cy="68"/>
            </a:xfrm>
            <a:custGeom>
              <a:rect b="b" l="l" r="r" t="t"/>
              <a:pathLst>
                <a:path extrusionOk="0" h="5" w="1">
                  <a:moveTo>
                    <a:pt x="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93"/>
            <p:cNvSpPr/>
            <p:nvPr/>
          </p:nvSpPr>
          <p:spPr>
            <a:xfrm>
              <a:off x="2252209" y="169167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93"/>
            <p:cNvSpPr/>
            <p:nvPr/>
          </p:nvSpPr>
          <p:spPr>
            <a:xfrm>
              <a:off x="2252630" y="1692098"/>
              <a:ext cx="109" cy="68"/>
            </a:xfrm>
            <a:custGeom>
              <a:rect b="b" l="l" r="r" t="t"/>
              <a:pathLst>
                <a:path extrusionOk="0" h="5" w="8">
                  <a:moveTo>
                    <a:pt x="1" y="1"/>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93"/>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93"/>
            <p:cNvSpPr/>
            <p:nvPr/>
          </p:nvSpPr>
          <p:spPr>
            <a:xfrm>
              <a:off x="2198823" y="171097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93"/>
            <p:cNvSpPr/>
            <p:nvPr/>
          </p:nvSpPr>
          <p:spPr>
            <a:xfrm>
              <a:off x="2198728" y="1711786"/>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93"/>
            <p:cNvSpPr/>
            <p:nvPr/>
          </p:nvSpPr>
          <p:spPr>
            <a:xfrm>
              <a:off x="2198728" y="1713917"/>
              <a:ext cx="14" cy="68"/>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93"/>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93"/>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93"/>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93"/>
            <p:cNvSpPr/>
            <p:nvPr/>
          </p:nvSpPr>
          <p:spPr>
            <a:xfrm>
              <a:off x="2199828" y="1716103"/>
              <a:ext cx="299" cy="258"/>
            </a:xfrm>
            <a:custGeom>
              <a:rect b="b" l="l" r="r" t="t"/>
              <a:pathLst>
                <a:path extrusionOk="0" h="19" w="22">
                  <a:moveTo>
                    <a:pt x="21"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93"/>
            <p:cNvSpPr/>
            <p:nvPr/>
          </p:nvSpPr>
          <p:spPr>
            <a:xfrm>
              <a:off x="2198687" y="171334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93"/>
            <p:cNvSpPr/>
            <p:nvPr/>
          </p:nvSpPr>
          <p:spPr>
            <a:xfrm>
              <a:off x="2201538" y="1717583"/>
              <a:ext cx="394" cy="339"/>
            </a:xfrm>
            <a:custGeom>
              <a:rect b="b" l="l" r="r" t="t"/>
              <a:pathLst>
                <a:path extrusionOk="0" h="25" w="29">
                  <a:moveTo>
                    <a:pt x="29" y="2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93"/>
            <p:cNvSpPr/>
            <p:nvPr/>
          </p:nvSpPr>
          <p:spPr>
            <a:xfrm>
              <a:off x="2198918" y="1709980"/>
              <a:ext cx="14" cy="109"/>
            </a:xfrm>
            <a:custGeom>
              <a:rect b="b" l="l" r="r" t="t"/>
              <a:pathLst>
                <a:path extrusionOk="0" h="8" w="1">
                  <a:moveTo>
                    <a:pt x="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93"/>
            <p:cNvSpPr/>
            <p:nvPr/>
          </p:nvSpPr>
          <p:spPr>
            <a:xfrm>
              <a:off x="2200873" y="1717108"/>
              <a:ext cx="339" cy="244"/>
            </a:xfrm>
            <a:custGeom>
              <a:rect b="b" l="l" r="r" t="t"/>
              <a:pathLst>
                <a:path extrusionOk="0" h="18" w="25">
                  <a:moveTo>
                    <a:pt x="25" y="1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93"/>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93"/>
            <p:cNvSpPr/>
            <p:nvPr/>
          </p:nvSpPr>
          <p:spPr>
            <a:xfrm>
              <a:off x="2200343" y="1716578"/>
              <a:ext cx="258" cy="299"/>
            </a:xfrm>
            <a:custGeom>
              <a:rect b="b" l="l" r="r" t="t"/>
              <a:pathLst>
                <a:path extrusionOk="0" h="22" w="19">
                  <a:moveTo>
                    <a:pt x="18"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93"/>
            <p:cNvSpPr/>
            <p:nvPr/>
          </p:nvSpPr>
          <p:spPr>
            <a:xfrm>
              <a:off x="2199108" y="1709029"/>
              <a:ext cx="14" cy="149"/>
            </a:xfrm>
            <a:custGeom>
              <a:rect b="b" l="l" r="r" t="t"/>
              <a:pathLst>
                <a:path extrusionOk="0" h="11" w="1">
                  <a:moveTo>
                    <a:pt x="1"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93"/>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93"/>
            <p:cNvSpPr/>
            <p:nvPr/>
          </p:nvSpPr>
          <p:spPr>
            <a:xfrm>
              <a:off x="2199352" y="1708215"/>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93"/>
            <p:cNvSpPr/>
            <p:nvPr/>
          </p:nvSpPr>
          <p:spPr>
            <a:xfrm>
              <a:off x="2216609" y="1712967"/>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93"/>
            <p:cNvSpPr/>
            <p:nvPr/>
          </p:nvSpPr>
          <p:spPr>
            <a:xfrm>
              <a:off x="2216745" y="1713116"/>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93"/>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93"/>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93"/>
            <p:cNvSpPr/>
            <p:nvPr/>
          </p:nvSpPr>
          <p:spPr>
            <a:xfrm>
              <a:off x="2221782" y="162004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93"/>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93"/>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93"/>
            <p:cNvSpPr/>
            <p:nvPr/>
          </p:nvSpPr>
          <p:spPr>
            <a:xfrm>
              <a:off x="2213609" y="1650510"/>
              <a:ext cx="258" cy="163"/>
            </a:xfrm>
            <a:custGeom>
              <a:rect b="b" l="l" r="r" t="t"/>
              <a:pathLst>
                <a:path extrusionOk="0" h="12" w="19">
                  <a:moveTo>
                    <a:pt x="1" y="1"/>
                  </a:moveTo>
                  <a:lnTo>
                    <a:pt x="1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93"/>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93"/>
            <p:cNvSpPr/>
            <p:nvPr/>
          </p:nvSpPr>
          <p:spPr>
            <a:xfrm>
              <a:off x="2214654" y="1650985"/>
              <a:ext cx="299" cy="163"/>
            </a:xfrm>
            <a:custGeom>
              <a:rect b="b" l="l" r="r" t="t"/>
              <a:pathLst>
                <a:path extrusionOk="0" h="12" w="22">
                  <a:moveTo>
                    <a:pt x="1" y="1"/>
                  </a:moveTo>
                  <a:lnTo>
                    <a:pt x="22"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93"/>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93"/>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93"/>
            <p:cNvSpPr/>
            <p:nvPr/>
          </p:nvSpPr>
          <p:spPr>
            <a:xfrm>
              <a:off x="2211762" y="1648664"/>
              <a:ext cx="109" cy="149"/>
            </a:xfrm>
            <a:custGeom>
              <a:rect b="b" l="l" r="r" t="t"/>
              <a:pathLst>
                <a:path extrusionOk="0" h="11" w="8">
                  <a:moveTo>
                    <a:pt x="0" y="0"/>
                  </a:moveTo>
                  <a:lnTo>
                    <a:pt x="7"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93"/>
            <p:cNvSpPr/>
            <p:nvPr/>
          </p:nvSpPr>
          <p:spPr>
            <a:xfrm>
              <a:off x="2212332" y="1649465"/>
              <a:ext cx="204" cy="204"/>
            </a:xfrm>
            <a:custGeom>
              <a:rect b="b" l="l" r="r" t="t"/>
              <a:pathLst>
                <a:path extrusionOk="0" h="15" w="15">
                  <a:moveTo>
                    <a:pt x="14"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93"/>
            <p:cNvSpPr/>
            <p:nvPr/>
          </p:nvSpPr>
          <p:spPr>
            <a:xfrm>
              <a:off x="2212047" y="1649085"/>
              <a:ext cx="109" cy="163"/>
            </a:xfrm>
            <a:custGeom>
              <a:rect b="b" l="l" r="r" t="t"/>
              <a:pathLst>
                <a:path extrusionOk="0" h="12" w="8">
                  <a:moveTo>
                    <a:pt x="0" y="1"/>
                  </a:moveTo>
                  <a:lnTo>
                    <a:pt x="7"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93"/>
            <p:cNvSpPr/>
            <p:nvPr/>
          </p:nvSpPr>
          <p:spPr>
            <a:xfrm>
              <a:off x="2211667" y="1648324"/>
              <a:ext cx="14" cy="68"/>
            </a:xfrm>
            <a:custGeom>
              <a:rect b="b" l="l" r="r" t="t"/>
              <a:pathLst>
                <a:path extrusionOk="0" h="5" w="1">
                  <a:moveTo>
                    <a:pt x="0"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93"/>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93"/>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93"/>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93"/>
            <p:cNvSpPr/>
            <p:nvPr/>
          </p:nvSpPr>
          <p:spPr>
            <a:xfrm>
              <a:off x="2216270" y="1651420"/>
              <a:ext cx="638" cy="54"/>
            </a:xfrm>
            <a:custGeom>
              <a:rect b="b" l="l" r="r" t="t"/>
              <a:pathLst>
                <a:path extrusionOk="0" h="4" w="47">
                  <a:moveTo>
                    <a:pt x="1" y="4"/>
                  </a:moveTo>
                  <a:lnTo>
                    <a:pt x="46"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93"/>
            <p:cNvSpPr/>
            <p:nvPr/>
          </p:nvSpPr>
          <p:spPr>
            <a:xfrm>
              <a:off x="2217600" y="1651366"/>
              <a:ext cx="448" cy="14"/>
            </a:xfrm>
            <a:custGeom>
              <a:rect b="b" l="l" r="r" t="t"/>
              <a:pathLst>
                <a:path extrusionOk="0" h="1" w="33">
                  <a:moveTo>
                    <a:pt x="1" y="1"/>
                  </a:moveTo>
                  <a:lnTo>
                    <a:pt x="3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93"/>
            <p:cNvSpPr/>
            <p:nvPr/>
          </p:nvSpPr>
          <p:spPr>
            <a:xfrm>
              <a:off x="2242895" y="1649370"/>
              <a:ext cx="14" cy="14"/>
            </a:xfrm>
            <a:custGeom>
              <a:rect b="b" l="l" r="r" t="t"/>
              <a:pathLst>
                <a:path extrusionOk="0" h="1" w="1">
                  <a:moveTo>
                    <a:pt x="0"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93"/>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93"/>
            <p:cNvSpPr/>
            <p:nvPr/>
          </p:nvSpPr>
          <p:spPr>
            <a:xfrm>
              <a:off x="2216989" y="1651366"/>
              <a:ext cx="530" cy="68"/>
            </a:xfrm>
            <a:custGeom>
              <a:rect b="b" l="l" r="r" t="t"/>
              <a:pathLst>
                <a:path extrusionOk="0" h="5" w="39">
                  <a:moveTo>
                    <a:pt x="0" y="4"/>
                  </a:moveTo>
                  <a:lnTo>
                    <a:pt x="3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93"/>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93"/>
            <p:cNvSpPr/>
            <p:nvPr/>
          </p:nvSpPr>
          <p:spPr>
            <a:xfrm>
              <a:off x="2215564" y="1651515"/>
              <a:ext cx="679" cy="54"/>
            </a:xfrm>
            <a:custGeom>
              <a:rect b="b" l="l" r="r" t="t"/>
              <a:pathLst>
                <a:path extrusionOk="0" h="4" w="50">
                  <a:moveTo>
                    <a:pt x="0" y="4"/>
                  </a:moveTo>
                  <a:lnTo>
                    <a:pt x="4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93"/>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93"/>
            <p:cNvSpPr/>
            <p:nvPr/>
          </p:nvSpPr>
          <p:spPr>
            <a:xfrm>
              <a:off x="2263764" y="1676796"/>
              <a:ext cx="299" cy="258"/>
            </a:xfrm>
            <a:custGeom>
              <a:rect b="b" l="l" r="r" t="t"/>
              <a:pathLst>
                <a:path extrusionOk="0" h="19" w="22">
                  <a:moveTo>
                    <a:pt x="21"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93"/>
            <p:cNvSpPr/>
            <p:nvPr/>
          </p:nvSpPr>
          <p:spPr>
            <a:xfrm>
              <a:off x="2263479" y="1676606"/>
              <a:ext cx="244" cy="204"/>
            </a:xfrm>
            <a:custGeom>
              <a:rect b="b" l="l" r="r" t="t"/>
              <a:pathLst>
                <a:path extrusionOk="0" h="15" w="18">
                  <a:moveTo>
                    <a:pt x="18"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93"/>
            <p:cNvSpPr/>
            <p:nvPr/>
          </p:nvSpPr>
          <p:spPr>
            <a:xfrm>
              <a:off x="2262528" y="1676226"/>
              <a:ext cx="109" cy="14"/>
            </a:xfrm>
            <a:custGeom>
              <a:rect b="b" l="l" r="r" t="t"/>
              <a:pathLst>
                <a:path extrusionOk="0" h="1" w="8">
                  <a:moveTo>
                    <a:pt x="7"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93"/>
            <p:cNvSpPr/>
            <p:nvPr/>
          </p:nvSpPr>
          <p:spPr>
            <a:xfrm>
              <a:off x="2262623" y="1676226"/>
              <a:ext cx="149" cy="68"/>
            </a:xfrm>
            <a:custGeom>
              <a:rect b="b" l="l" r="r" t="t"/>
              <a:pathLst>
                <a:path extrusionOk="0" h="5" w="11">
                  <a:moveTo>
                    <a:pt x="11"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93"/>
            <p:cNvSpPr/>
            <p:nvPr/>
          </p:nvSpPr>
          <p:spPr>
            <a:xfrm>
              <a:off x="2257532" y="1677801"/>
              <a:ext cx="54" cy="14"/>
            </a:xfrm>
            <a:custGeom>
              <a:rect b="b" l="l" r="r" t="t"/>
              <a:pathLst>
                <a:path extrusionOk="0" h="1" w="4">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93"/>
            <p:cNvSpPr/>
            <p:nvPr/>
          </p:nvSpPr>
          <p:spPr>
            <a:xfrm>
              <a:off x="2262814" y="1676280"/>
              <a:ext cx="149" cy="54"/>
            </a:xfrm>
            <a:custGeom>
              <a:rect b="b" l="l" r="r" t="t"/>
              <a:pathLst>
                <a:path extrusionOk="0" h="4" w="11">
                  <a:moveTo>
                    <a:pt x="11"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93"/>
            <p:cNvSpPr/>
            <p:nvPr/>
          </p:nvSpPr>
          <p:spPr>
            <a:xfrm>
              <a:off x="2262949" y="1676321"/>
              <a:ext cx="204" cy="109"/>
            </a:xfrm>
            <a:custGeom>
              <a:rect b="b" l="l" r="r" t="t"/>
              <a:pathLst>
                <a:path extrusionOk="0" h="8" w="15">
                  <a:moveTo>
                    <a:pt x="15"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93"/>
            <p:cNvSpPr/>
            <p:nvPr/>
          </p:nvSpPr>
          <p:spPr>
            <a:xfrm>
              <a:off x="2262474" y="1676185"/>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93"/>
            <p:cNvSpPr/>
            <p:nvPr/>
          </p:nvSpPr>
          <p:spPr>
            <a:xfrm>
              <a:off x="2256486" y="1677462"/>
              <a:ext cx="109" cy="68"/>
            </a:xfrm>
            <a:custGeom>
              <a:rect b="b" l="l" r="r" t="t"/>
              <a:pathLst>
                <a:path extrusionOk="0" h="5" w="8">
                  <a:moveTo>
                    <a:pt x="7"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93"/>
            <p:cNvSpPr/>
            <p:nvPr/>
          </p:nvSpPr>
          <p:spPr>
            <a:xfrm>
              <a:off x="2263194" y="1676470"/>
              <a:ext cx="244" cy="109"/>
            </a:xfrm>
            <a:custGeom>
              <a:rect b="b" l="l" r="r" t="t"/>
              <a:pathLst>
                <a:path extrusionOk="0" h="8" w="18">
                  <a:moveTo>
                    <a:pt x="18"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93"/>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93"/>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93"/>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93"/>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93"/>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93"/>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93"/>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93"/>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93"/>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93"/>
            <p:cNvSpPr/>
            <p:nvPr/>
          </p:nvSpPr>
          <p:spPr>
            <a:xfrm>
              <a:off x="2277355" y="1611733"/>
              <a:ext cx="149" cy="14"/>
            </a:xfrm>
            <a:custGeom>
              <a:rect b="b" l="l" r="r" t="t"/>
              <a:pathLst>
                <a:path extrusionOk="0" h="1" w="11">
                  <a:moveTo>
                    <a:pt x="0"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93"/>
            <p:cNvSpPr/>
            <p:nvPr/>
          </p:nvSpPr>
          <p:spPr>
            <a:xfrm>
              <a:off x="2222923" y="1617001"/>
              <a:ext cx="163" cy="68"/>
            </a:xfrm>
            <a:custGeom>
              <a:rect b="b" l="l" r="r" t="t"/>
              <a:pathLst>
                <a:path extrusionOk="0" h="5" w="12">
                  <a:moveTo>
                    <a:pt x="1" y="4"/>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93"/>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93"/>
            <p:cNvSpPr/>
            <p:nvPr/>
          </p:nvSpPr>
          <p:spPr>
            <a:xfrm>
              <a:off x="2223208" y="1616811"/>
              <a:ext cx="163" cy="109"/>
            </a:xfrm>
            <a:custGeom>
              <a:rect b="b" l="l" r="r" t="t"/>
              <a:pathLst>
                <a:path extrusionOk="0" h="8" w="12">
                  <a:moveTo>
                    <a:pt x="1" y="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93"/>
            <p:cNvSpPr/>
            <p:nvPr/>
          </p:nvSpPr>
          <p:spPr>
            <a:xfrm>
              <a:off x="2276785" y="1611774"/>
              <a:ext cx="149" cy="14"/>
            </a:xfrm>
            <a:custGeom>
              <a:rect b="b" l="l" r="r" t="t"/>
              <a:pathLst>
                <a:path extrusionOk="0" h="1" w="11">
                  <a:moveTo>
                    <a:pt x="0"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93"/>
            <p:cNvSpPr/>
            <p:nvPr/>
          </p:nvSpPr>
          <p:spPr>
            <a:xfrm>
              <a:off x="2277016" y="1611774"/>
              <a:ext cx="204" cy="14"/>
            </a:xfrm>
            <a:custGeom>
              <a:rect b="b" l="l" r="r" t="t"/>
              <a:pathLst>
                <a:path extrusionOk="0" h="1" w="15">
                  <a:moveTo>
                    <a:pt x="1" y="1"/>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93"/>
            <p:cNvSpPr/>
            <p:nvPr/>
          </p:nvSpPr>
          <p:spPr>
            <a:xfrm>
              <a:off x="2263425" y="1618576"/>
              <a:ext cx="109" cy="54"/>
            </a:xfrm>
            <a:custGeom>
              <a:rect b="b" l="l" r="r" t="t"/>
              <a:pathLst>
                <a:path extrusionOk="0" h="4" w="8">
                  <a:moveTo>
                    <a:pt x="1" y="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93"/>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93"/>
            <p:cNvSpPr/>
            <p:nvPr/>
          </p:nvSpPr>
          <p:spPr>
            <a:xfrm>
              <a:off x="2256812" y="1617286"/>
              <a:ext cx="163" cy="68"/>
            </a:xfrm>
            <a:custGeom>
              <a:rect b="b" l="l" r="r" t="t"/>
              <a:pathLst>
                <a:path extrusionOk="0" h="5" w="12">
                  <a:moveTo>
                    <a:pt x="1" y="1"/>
                  </a:moveTo>
                  <a:lnTo>
                    <a:pt x="1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93"/>
            <p:cNvSpPr/>
            <p:nvPr/>
          </p:nvSpPr>
          <p:spPr>
            <a:xfrm>
              <a:off x="2222638" y="1617096"/>
              <a:ext cx="109" cy="68"/>
            </a:xfrm>
            <a:custGeom>
              <a:rect b="b" l="l" r="r" t="t"/>
              <a:pathLst>
                <a:path extrusionOk="0" h="5" w="8">
                  <a:moveTo>
                    <a:pt x="1" y="4"/>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93"/>
            <p:cNvSpPr/>
            <p:nvPr/>
          </p:nvSpPr>
          <p:spPr>
            <a:xfrm>
              <a:off x="2278305" y="1611489"/>
              <a:ext cx="339" cy="109"/>
            </a:xfrm>
            <a:custGeom>
              <a:rect b="b" l="l" r="r" t="t"/>
              <a:pathLst>
                <a:path extrusionOk="0" h="8" w="25">
                  <a:moveTo>
                    <a:pt x="0" y="8"/>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93"/>
            <p:cNvSpPr/>
            <p:nvPr/>
          </p:nvSpPr>
          <p:spPr>
            <a:xfrm>
              <a:off x="2277966" y="1611584"/>
              <a:ext cx="353" cy="68"/>
            </a:xfrm>
            <a:custGeom>
              <a:rect b="b" l="l" r="r" t="t"/>
              <a:pathLst>
                <a:path extrusionOk="0" h="5" w="26">
                  <a:moveTo>
                    <a:pt x="1" y="4"/>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93"/>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93"/>
            <p:cNvSpPr/>
            <p:nvPr/>
          </p:nvSpPr>
          <p:spPr>
            <a:xfrm>
              <a:off x="2277640" y="1611638"/>
              <a:ext cx="204" cy="54"/>
            </a:xfrm>
            <a:custGeom>
              <a:rect b="b" l="l" r="r" t="t"/>
              <a:pathLst>
                <a:path extrusionOk="0" h="4" w="15">
                  <a:moveTo>
                    <a:pt x="0" y="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93"/>
            <p:cNvSpPr/>
            <p:nvPr/>
          </p:nvSpPr>
          <p:spPr>
            <a:xfrm>
              <a:off x="2222353" y="1617191"/>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93"/>
            <p:cNvSpPr/>
            <p:nvPr/>
          </p:nvSpPr>
          <p:spPr>
            <a:xfrm>
              <a:off x="2221972" y="161719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93"/>
            <p:cNvSpPr/>
            <p:nvPr/>
          </p:nvSpPr>
          <p:spPr>
            <a:xfrm>
              <a:off x="2268272" y="1618332"/>
              <a:ext cx="299" cy="68"/>
            </a:xfrm>
            <a:custGeom>
              <a:rect b="b" l="l" r="r" t="t"/>
              <a:pathLst>
                <a:path extrusionOk="0" h="5" w="22">
                  <a:moveTo>
                    <a:pt x="1" y="1"/>
                  </a:moveTo>
                  <a:lnTo>
                    <a:pt x="22"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93"/>
            <p:cNvSpPr/>
            <p:nvPr/>
          </p:nvSpPr>
          <p:spPr>
            <a:xfrm>
              <a:off x="2267701" y="1618291"/>
              <a:ext cx="299" cy="14"/>
            </a:xfrm>
            <a:custGeom>
              <a:rect b="b" l="l" r="r" t="t"/>
              <a:pathLst>
                <a:path extrusionOk="0" h="1" w="22">
                  <a:moveTo>
                    <a:pt x="1" y="0"/>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93"/>
            <p:cNvSpPr/>
            <p:nvPr/>
          </p:nvSpPr>
          <p:spPr>
            <a:xfrm>
              <a:off x="2276024" y="1611869"/>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93"/>
            <p:cNvSpPr/>
            <p:nvPr/>
          </p:nvSpPr>
          <p:spPr>
            <a:xfrm>
              <a:off x="2278726" y="1611448"/>
              <a:ext cx="258" cy="54"/>
            </a:xfrm>
            <a:custGeom>
              <a:rect b="b" l="l" r="r" t="t"/>
              <a:pathLst>
                <a:path extrusionOk="0" h="4" w="19">
                  <a:moveTo>
                    <a:pt x="1" y="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93"/>
            <p:cNvSpPr/>
            <p:nvPr/>
          </p:nvSpPr>
          <p:spPr>
            <a:xfrm>
              <a:off x="2266520" y="1618196"/>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93"/>
            <p:cNvSpPr/>
            <p:nvPr/>
          </p:nvSpPr>
          <p:spPr>
            <a:xfrm>
              <a:off x="2267131" y="1618237"/>
              <a:ext cx="299" cy="14"/>
            </a:xfrm>
            <a:custGeom>
              <a:rect b="b" l="l" r="r" t="t"/>
              <a:pathLst>
                <a:path extrusionOk="0" h="1" w="22">
                  <a:moveTo>
                    <a:pt x="1" y="1"/>
                  </a:move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93"/>
            <p:cNvSpPr/>
            <p:nvPr/>
          </p:nvSpPr>
          <p:spPr>
            <a:xfrm>
              <a:off x="2269792" y="1618712"/>
              <a:ext cx="299" cy="163"/>
            </a:xfrm>
            <a:custGeom>
              <a:rect b="b" l="l" r="r" t="t"/>
              <a:pathLst>
                <a:path extrusionOk="0" h="12" w="22">
                  <a:moveTo>
                    <a:pt x="1" y="1"/>
                  </a:moveTo>
                  <a:lnTo>
                    <a:pt x="22"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93"/>
            <p:cNvSpPr/>
            <p:nvPr/>
          </p:nvSpPr>
          <p:spPr>
            <a:xfrm>
              <a:off x="2269317" y="1618576"/>
              <a:ext cx="299" cy="109"/>
            </a:xfrm>
            <a:custGeom>
              <a:rect b="b" l="l" r="r" t="t"/>
              <a:pathLst>
                <a:path extrusionOk="0" h="8" w="22">
                  <a:moveTo>
                    <a:pt x="1" y="0"/>
                  </a:moveTo>
                  <a:lnTo>
                    <a:pt x="22"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93"/>
            <p:cNvSpPr/>
            <p:nvPr/>
          </p:nvSpPr>
          <p:spPr>
            <a:xfrm>
              <a:off x="2263764" y="1618427"/>
              <a:ext cx="149" cy="68"/>
            </a:xfrm>
            <a:custGeom>
              <a:rect b="b" l="l" r="r" t="t"/>
              <a:pathLst>
                <a:path extrusionOk="0" h="5" w="11">
                  <a:moveTo>
                    <a:pt x="0" y="4"/>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93"/>
            <p:cNvSpPr/>
            <p:nvPr/>
          </p:nvSpPr>
          <p:spPr>
            <a:xfrm>
              <a:off x="2268801" y="1618427"/>
              <a:ext cx="299" cy="109"/>
            </a:xfrm>
            <a:custGeom>
              <a:rect b="b" l="l" r="r" t="t"/>
              <a:pathLst>
                <a:path extrusionOk="0" h="8" w="22">
                  <a:moveTo>
                    <a:pt x="0" y="1"/>
                  </a:moveTo>
                  <a:lnTo>
                    <a:pt x="2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93"/>
            <p:cNvSpPr/>
            <p:nvPr/>
          </p:nvSpPr>
          <p:spPr>
            <a:xfrm>
              <a:off x="2264565" y="1618332"/>
              <a:ext cx="204" cy="14"/>
            </a:xfrm>
            <a:custGeom>
              <a:rect b="b" l="l" r="r" t="t"/>
              <a:pathLst>
                <a:path extrusionOk="0" h="1" w="15">
                  <a:moveTo>
                    <a:pt x="1" y="1"/>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93"/>
            <p:cNvSpPr/>
            <p:nvPr/>
          </p:nvSpPr>
          <p:spPr>
            <a:xfrm>
              <a:off x="2276445" y="161182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93"/>
            <p:cNvSpPr/>
            <p:nvPr/>
          </p:nvSpPr>
          <p:spPr>
            <a:xfrm>
              <a:off x="2264144" y="1618386"/>
              <a:ext cx="204" cy="14"/>
            </a:xfrm>
            <a:custGeom>
              <a:rect b="b" l="l" r="r" t="t"/>
              <a:pathLst>
                <a:path extrusionOk="0" h="1" w="15">
                  <a:moveTo>
                    <a:pt x="0" y="0"/>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93"/>
            <p:cNvSpPr/>
            <p:nvPr/>
          </p:nvSpPr>
          <p:spPr>
            <a:xfrm>
              <a:off x="2265570" y="1618237"/>
              <a:ext cx="204" cy="14"/>
            </a:xfrm>
            <a:custGeom>
              <a:rect b="b" l="l" r="r" t="t"/>
              <a:pathLst>
                <a:path extrusionOk="0" h="1" w="15">
                  <a:moveTo>
                    <a:pt x="0" y="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93"/>
            <p:cNvSpPr/>
            <p:nvPr/>
          </p:nvSpPr>
          <p:spPr>
            <a:xfrm>
              <a:off x="2266086" y="1618196"/>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93"/>
            <p:cNvSpPr/>
            <p:nvPr/>
          </p:nvSpPr>
          <p:spPr>
            <a:xfrm>
              <a:off x="2276255" y="161182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93"/>
            <p:cNvSpPr/>
            <p:nvPr/>
          </p:nvSpPr>
          <p:spPr>
            <a:xfrm>
              <a:off x="2276119" y="1611869"/>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93"/>
            <p:cNvSpPr/>
            <p:nvPr/>
          </p:nvSpPr>
          <p:spPr>
            <a:xfrm>
              <a:off x="2265040" y="1618291"/>
              <a:ext cx="204" cy="14"/>
            </a:xfrm>
            <a:custGeom>
              <a:rect b="b" l="l" r="r" t="t"/>
              <a:pathLst>
                <a:path extrusionOk="0" h="1" w="15">
                  <a:moveTo>
                    <a:pt x="1" y="0"/>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93"/>
            <p:cNvSpPr/>
            <p:nvPr/>
          </p:nvSpPr>
          <p:spPr>
            <a:xfrm>
              <a:off x="2221307" y="161719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93"/>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93"/>
            <p:cNvSpPr/>
            <p:nvPr/>
          </p:nvSpPr>
          <p:spPr>
            <a:xfrm>
              <a:off x="2221687" y="161719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93"/>
            <p:cNvSpPr/>
            <p:nvPr/>
          </p:nvSpPr>
          <p:spPr>
            <a:xfrm>
              <a:off x="2279446" y="1611298"/>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93"/>
            <p:cNvSpPr/>
            <p:nvPr/>
          </p:nvSpPr>
          <p:spPr>
            <a:xfrm>
              <a:off x="2279107" y="1611353"/>
              <a:ext cx="258" cy="54"/>
            </a:xfrm>
            <a:custGeom>
              <a:rect b="b" l="l" r="r" t="t"/>
              <a:pathLst>
                <a:path extrusionOk="0" h="4" w="19">
                  <a:moveTo>
                    <a:pt x="1" y="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93"/>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93"/>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93"/>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93"/>
            <p:cNvSpPr/>
            <p:nvPr/>
          </p:nvSpPr>
          <p:spPr>
            <a:xfrm>
              <a:off x="2252820" y="1570607"/>
              <a:ext cx="163" cy="109"/>
            </a:xfrm>
            <a:custGeom>
              <a:rect b="b" l="l" r="r" t="t"/>
              <a:pathLst>
                <a:path extrusionOk="0" h="8" w="12">
                  <a:moveTo>
                    <a:pt x="1" y="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93"/>
            <p:cNvSpPr/>
            <p:nvPr/>
          </p:nvSpPr>
          <p:spPr>
            <a:xfrm>
              <a:off x="2253445" y="1570322"/>
              <a:ext cx="109" cy="68"/>
            </a:xfrm>
            <a:custGeom>
              <a:rect b="b" l="l" r="r" t="t"/>
              <a:pathLst>
                <a:path extrusionOk="0" h="5"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93"/>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93"/>
            <p:cNvSpPr/>
            <p:nvPr/>
          </p:nvSpPr>
          <p:spPr>
            <a:xfrm>
              <a:off x="2219786" y="1591095"/>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93"/>
            <p:cNvSpPr/>
            <p:nvPr/>
          </p:nvSpPr>
          <p:spPr>
            <a:xfrm>
              <a:off x="2220072" y="1591285"/>
              <a:ext cx="353" cy="258"/>
            </a:xfrm>
            <a:custGeom>
              <a:rect b="b" l="l" r="r" t="t"/>
              <a:pathLst>
                <a:path extrusionOk="0" h="19" w="26">
                  <a:moveTo>
                    <a:pt x="25" y="1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93"/>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93"/>
            <p:cNvSpPr/>
            <p:nvPr/>
          </p:nvSpPr>
          <p:spPr>
            <a:xfrm>
              <a:off x="2223547" y="1592901"/>
              <a:ext cx="339" cy="14"/>
            </a:xfrm>
            <a:custGeom>
              <a:rect b="b" l="l" r="r" t="t"/>
              <a:pathLst>
                <a:path extrusionOk="0" h="1" w="25">
                  <a:moveTo>
                    <a:pt x="0" y="1"/>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93"/>
            <p:cNvSpPr/>
            <p:nvPr/>
          </p:nvSpPr>
          <p:spPr>
            <a:xfrm>
              <a:off x="2222312" y="1592860"/>
              <a:ext cx="489" cy="14"/>
            </a:xfrm>
            <a:custGeom>
              <a:rect b="b" l="l" r="r" t="t"/>
              <a:pathLst>
                <a:path extrusionOk="0" h="1" w="36">
                  <a:moveTo>
                    <a:pt x="0" y="0"/>
                  </a:moveTo>
                  <a:lnTo>
                    <a:pt x="3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93"/>
            <p:cNvSpPr/>
            <p:nvPr/>
          </p:nvSpPr>
          <p:spPr>
            <a:xfrm>
              <a:off x="2224878" y="1592996"/>
              <a:ext cx="204" cy="14"/>
            </a:xfrm>
            <a:custGeom>
              <a:rect b="b" l="l" r="r" t="t"/>
              <a:pathLst>
                <a:path extrusionOk="0" h="1" w="15">
                  <a:moveTo>
                    <a:pt x="0" y="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93"/>
            <p:cNvSpPr/>
            <p:nvPr/>
          </p:nvSpPr>
          <p:spPr>
            <a:xfrm>
              <a:off x="2222923" y="1592860"/>
              <a:ext cx="394" cy="14"/>
            </a:xfrm>
            <a:custGeom>
              <a:rect b="b" l="l" r="r" t="t"/>
              <a:pathLst>
                <a:path extrusionOk="0" h="1" w="29">
                  <a:moveTo>
                    <a:pt x="1" y="0"/>
                  </a:moveTo>
                  <a:lnTo>
                    <a:pt x="2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93"/>
            <p:cNvSpPr/>
            <p:nvPr/>
          </p:nvSpPr>
          <p:spPr>
            <a:xfrm>
              <a:off x="2224023" y="1592955"/>
              <a:ext cx="299" cy="14"/>
            </a:xfrm>
            <a:custGeom>
              <a:rect b="b" l="l" r="r" t="t"/>
              <a:pathLst>
                <a:path extrusionOk="0" h="1" w="22">
                  <a:moveTo>
                    <a:pt x="0" y="0"/>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93"/>
            <p:cNvSpPr/>
            <p:nvPr/>
          </p:nvSpPr>
          <p:spPr>
            <a:xfrm>
              <a:off x="2221592" y="1592806"/>
              <a:ext cx="584" cy="14"/>
            </a:xfrm>
            <a:custGeom>
              <a:rect b="b" l="l" r="r" t="t"/>
              <a:pathLst>
                <a:path extrusionOk="0" h="1" w="43">
                  <a:moveTo>
                    <a:pt x="1" y="1"/>
                  </a:moveTo>
                  <a:lnTo>
                    <a:pt x="43"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93"/>
            <p:cNvSpPr/>
            <p:nvPr/>
          </p:nvSpPr>
          <p:spPr>
            <a:xfrm>
              <a:off x="2224444" y="1592955"/>
              <a:ext cx="299" cy="14"/>
            </a:xfrm>
            <a:custGeom>
              <a:rect b="b" l="l" r="r" t="t"/>
              <a:pathLst>
                <a:path extrusionOk="0" h="1" w="22">
                  <a:moveTo>
                    <a:pt x="1" y="0"/>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93"/>
            <p:cNvSpPr/>
            <p:nvPr/>
          </p:nvSpPr>
          <p:spPr>
            <a:xfrm>
              <a:off x="2225204" y="1592996"/>
              <a:ext cx="204" cy="14"/>
            </a:xfrm>
            <a:custGeom>
              <a:rect b="b" l="l" r="r" t="t"/>
              <a:pathLst>
                <a:path extrusionOk="0" h="1" w="15">
                  <a:moveTo>
                    <a:pt x="1" y="1"/>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93"/>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93"/>
            <p:cNvSpPr/>
            <p:nvPr/>
          </p:nvSpPr>
          <p:spPr>
            <a:xfrm>
              <a:off x="2225489" y="1593050"/>
              <a:ext cx="163" cy="14"/>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93"/>
            <p:cNvSpPr/>
            <p:nvPr/>
          </p:nvSpPr>
          <p:spPr>
            <a:xfrm>
              <a:off x="2226494" y="1593186"/>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93"/>
            <p:cNvSpPr/>
            <p:nvPr/>
          </p:nvSpPr>
          <p:spPr>
            <a:xfrm>
              <a:off x="2226439" y="1593186"/>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93"/>
            <p:cNvSpPr/>
            <p:nvPr/>
          </p:nvSpPr>
          <p:spPr>
            <a:xfrm>
              <a:off x="2226154" y="1593145"/>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93"/>
            <p:cNvSpPr/>
            <p:nvPr/>
          </p:nvSpPr>
          <p:spPr>
            <a:xfrm>
              <a:off x="2226304" y="159314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93"/>
            <p:cNvSpPr/>
            <p:nvPr/>
          </p:nvSpPr>
          <p:spPr>
            <a:xfrm>
              <a:off x="2225964" y="1593091"/>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93"/>
            <p:cNvSpPr/>
            <p:nvPr/>
          </p:nvSpPr>
          <p:spPr>
            <a:xfrm>
              <a:off x="2225774" y="1593091"/>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93"/>
            <p:cNvSpPr/>
            <p:nvPr/>
          </p:nvSpPr>
          <p:spPr>
            <a:xfrm>
              <a:off x="2240044" y="1575454"/>
              <a:ext cx="299" cy="204"/>
            </a:xfrm>
            <a:custGeom>
              <a:rect b="b" l="l" r="r" t="t"/>
              <a:pathLst>
                <a:path extrusionOk="0" h="15" w="22">
                  <a:moveTo>
                    <a:pt x="0" y="1"/>
                  </a:moveTo>
                  <a:lnTo>
                    <a:pt x="2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93"/>
            <p:cNvSpPr/>
            <p:nvPr/>
          </p:nvSpPr>
          <p:spPr>
            <a:xfrm>
              <a:off x="2206195" y="1570566"/>
              <a:ext cx="258" cy="109"/>
            </a:xfrm>
            <a:custGeom>
              <a:rect b="b" l="l" r="r" t="t"/>
              <a:pathLst>
                <a:path extrusionOk="0" h="8" w="19">
                  <a:moveTo>
                    <a:pt x="1" y="7"/>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93"/>
            <p:cNvSpPr/>
            <p:nvPr/>
          </p:nvSpPr>
          <p:spPr>
            <a:xfrm>
              <a:off x="2208151" y="1569806"/>
              <a:ext cx="204" cy="109"/>
            </a:xfrm>
            <a:custGeom>
              <a:rect b="b" l="l" r="r" t="t"/>
              <a:pathLst>
                <a:path extrusionOk="0" h="8" w="15">
                  <a:moveTo>
                    <a:pt x="0" y="7"/>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93"/>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93"/>
            <p:cNvSpPr/>
            <p:nvPr/>
          </p:nvSpPr>
          <p:spPr>
            <a:xfrm>
              <a:off x="2207526" y="1570091"/>
              <a:ext cx="258" cy="109"/>
            </a:xfrm>
            <a:custGeom>
              <a:rect b="b" l="l" r="r" t="t"/>
              <a:pathLst>
                <a:path extrusionOk="0" h="8" w="19">
                  <a:moveTo>
                    <a:pt x="1" y="7"/>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93"/>
            <p:cNvSpPr/>
            <p:nvPr/>
          </p:nvSpPr>
          <p:spPr>
            <a:xfrm>
              <a:off x="2240899" y="1576024"/>
              <a:ext cx="339" cy="204"/>
            </a:xfrm>
            <a:custGeom>
              <a:rect b="b" l="l" r="r" t="t"/>
              <a:pathLst>
                <a:path extrusionOk="0" h="15" w="25">
                  <a:moveTo>
                    <a:pt x="0" y="1"/>
                  </a:moveTo>
                  <a:lnTo>
                    <a:pt x="25"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93"/>
            <p:cNvSpPr/>
            <p:nvPr/>
          </p:nvSpPr>
          <p:spPr>
            <a:xfrm>
              <a:off x="2206915" y="1570322"/>
              <a:ext cx="244" cy="109"/>
            </a:xfrm>
            <a:custGeom>
              <a:rect b="b" l="l" r="r" t="t"/>
              <a:pathLst>
                <a:path extrusionOk="0" h="8" w="18">
                  <a:moveTo>
                    <a:pt x="0" y="8"/>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93"/>
            <p:cNvSpPr/>
            <p:nvPr/>
          </p:nvSpPr>
          <p:spPr>
            <a:xfrm>
              <a:off x="2241755" y="1576554"/>
              <a:ext cx="530" cy="299"/>
            </a:xfrm>
            <a:custGeom>
              <a:rect b="b" l="l" r="r" t="t"/>
              <a:pathLst>
                <a:path extrusionOk="0" h="22" w="39">
                  <a:moveTo>
                    <a:pt x="0" y="0"/>
                  </a:moveTo>
                  <a:lnTo>
                    <a:pt x="39"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93"/>
            <p:cNvSpPr/>
            <p:nvPr/>
          </p:nvSpPr>
          <p:spPr>
            <a:xfrm>
              <a:off x="2204539" y="1570946"/>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93"/>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93"/>
            <p:cNvSpPr/>
            <p:nvPr/>
          </p:nvSpPr>
          <p:spPr>
            <a:xfrm>
              <a:off x="2205394" y="1570756"/>
              <a:ext cx="244" cy="54"/>
            </a:xfrm>
            <a:custGeom>
              <a:rect b="b" l="l" r="r" t="t"/>
              <a:pathLst>
                <a:path extrusionOk="0" h="4" w="18">
                  <a:moveTo>
                    <a:pt x="0" y="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93"/>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93"/>
            <p:cNvSpPr/>
            <p:nvPr/>
          </p:nvSpPr>
          <p:spPr>
            <a:xfrm>
              <a:off x="2124445" y="1664672"/>
              <a:ext cx="149" cy="68"/>
            </a:xfrm>
            <a:custGeom>
              <a:rect b="b" l="l" r="r" t="t"/>
              <a:pathLst>
                <a:path extrusionOk="0" h="5" w="11">
                  <a:moveTo>
                    <a:pt x="11"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93"/>
            <p:cNvSpPr/>
            <p:nvPr/>
          </p:nvSpPr>
          <p:spPr>
            <a:xfrm>
              <a:off x="2126292" y="1664631"/>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93"/>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93"/>
            <p:cNvSpPr/>
            <p:nvPr/>
          </p:nvSpPr>
          <p:spPr>
            <a:xfrm>
              <a:off x="2125681" y="1664536"/>
              <a:ext cx="149" cy="14"/>
            </a:xfrm>
            <a:custGeom>
              <a:rect b="b" l="l" r="r" t="t"/>
              <a:pathLst>
                <a:path extrusionOk="0" h="1" w="11">
                  <a:moveTo>
                    <a:pt x="0"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93"/>
            <p:cNvSpPr/>
            <p:nvPr/>
          </p:nvSpPr>
          <p:spPr>
            <a:xfrm>
              <a:off x="2125206" y="1664536"/>
              <a:ext cx="204" cy="14"/>
            </a:xfrm>
            <a:custGeom>
              <a:rect b="b" l="l" r="r" t="t"/>
              <a:pathLst>
                <a:path extrusionOk="0" h="1" w="15">
                  <a:moveTo>
                    <a:pt x="0" y="0"/>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93"/>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93"/>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93"/>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93"/>
            <p:cNvSpPr/>
            <p:nvPr/>
          </p:nvSpPr>
          <p:spPr>
            <a:xfrm>
              <a:off x="2158620" y="1621427"/>
              <a:ext cx="14" cy="54"/>
            </a:xfrm>
            <a:custGeom>
              <a:rect b="b" l="l" r="r" t="t"/>
              <a:pathLst>
                <a:path extrusionOk="0" h="4" w="1">
                  <a:moveTo>
                    <a:pt x="0"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93"/>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93"/>
            <p:cNvSpPr/>
            <p:nvPr/>
          </p:nvSpPr>
          <p:spPr>
            <a:xfrm>
              <a:off x="2153433" y="1595847"/>
              <a:ext cx="14" cy="299"/>
            </a:xfrm>
            <a:custGeom>
              <a:rect b="b" l="l" r="r" t="t"/>
              <a:pathLst>
                <a:path extrusionOk="0" h="22" w="1">
                  <a:moveTo>
                    <a:pt x="1"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93"/>
            <p:cNvSpPr/>
            <p:nvPr/>
          </p:nvSpPr>
          <p:spPr>
            <a:xfrm>
              <a:off x="2158756" y="1621753"/>
              <a:ext cx="14" cy="109"/>
            </a:xfrm>
            <a:custGeom>
              <a:rect b="b" l="l" r="r" t="t"/>
              <a:pathLst>
                <a:path extrusionOk="0" h="8" w="1">
                  <a:moveTo>
                    <a:pt x="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93"/>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93"/>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93"/>
            <p:cNvSpPr/>
            <p:nvPr/>
          </p:nvSpPr>
          <p:spPr>
            <a:xfrm>
              <a:off x="2121445" y="1657027"/>
              <a:ext cx="204" cy="14"/>
            </a:xfrm>
            <a:custGeom>
              <a:rect b="b" l="l" r="r" t="t"/>
              <a:pathLst>
                <a:path extrusionOk="0" h="1" w="15">
                  <a:moveTo>
                    <a:pt x="1" y="0"/>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93"/>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93"/>
            <p:cNvSpPr/>
            <p:nvPr/>
          </p:nvSpPr>
          <p:spPr>
            <a:xfrm>
              <a:off x="2121159" y="1657027"/>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93"/>
            <p:cNvSpPr/>
            <p:nvPr/>
          </p:nvSpPr>
          <p:spPr>
            <a:xfrm>
              <a:off x="2122069" y="1657123"/>
              <a:ext cx="244" cy="109"/>
            </a:xfrm>
            <a:custGeom>
              <a:rect b="b" l="l" r="r" t="t"/>
              <a:pathLst>
                <a:path extrusionOk="0" h="8" w="18">
                  <a:moveTo>
                    <a:pt x="0" y="0"/>
                  </a:moveTo>
                  <a:lnTo>
                    <a:pt x="18"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93"/>
            <p:cNvSpPr/>
            <p:nvPr/>
          </p:nvSpPr>
          <p:spPr>
            <a:xfrm>
              <a:off x="2123020" y="1657598"/>
              <a:ext cx="149" cy="109"/>
            </a:xfrm>
            <a:custGeom>
              <a:rect b="b" l="l" r="r" t="t"/>
              <a:pathLst>
                <a:path extrusionOk="0" h="8" w="11">
                  <a:moveTo>
                    <a:pt x="0" y="0"/>
                  </a:moveTo>
                  <a:lnTo>
                    <a:pt x="1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93"/>
            <p:cNvSpPr/>
            <p:nvPr/>
          </p:nvSpPr>
          <p:spPr>
            <a:xfrm>
              <a:off x="2122680" y="1657408"/>
              <a:ext cx="204" cy="109"/>
            </a:xfrm>
            <a:custGeom>
              <a:rect b="b" l="l" r="r" t="t"/>
              <a:pathLst>
                <a:path extrusionOk="0" h="8" w="15">
                  <a:moveTo>
                    <a:pt x="1" y="0"/>
                  </a:moveTo>
                  <a:lnTo>
                    <a:pt x="15"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93"/>
            <p:cNvSpPr/>
            <p:nvPr/>
          </p:nvSpPr>
          <p:spPr>
            <a:xfrm>
              <a:off x="2122395" y="1657258"/>
              <a:ext cx="204" cy="109"/>
            </a:xfrm>
            <a:custGeom>
              <a:rect b="b" l="l" r="r" t="t"/>
              <a:pathLst>
                <a:path extrusionOk="0" h="8" w="15">
                  <a:moveTo>
                    <a:pt x="1" y="1"/>
                  </a:moveTo>
                  <a:lnTo>
                    <a:pt x="15"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93"/>
            <p:cNvSpPr/>
            <p:nvPr/>
          </p:nvSpPr>
          <p:spPr>
            <a:xfrm>
              <a:off x="2121730" y="1657068"/>
              <a:ext cx="258" cy="68"/>
            </a:xfrm>
            <a:custGeom>
              <a:rect b="b" l="l" r="r" t="t"/>
              <a:pathLst>
                <a:path extrusionOk="0" h="5" w="19">
                  <a:moveTo>
                    <a:pt x="1" y="1"/>
                  </a:moveTo>
                  <a:lnTo>
                    <a:pt x="1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93"/>
            <p:cNvSpPr/>
            <p:nvPr/>
          </p:nvSpPr>
          <p:spPr>
            <a:xfrm>
              <a:off x="2123305" y="1657788"/>
              <a:ext cx="434" cy="299"/>
            </a:xfrm>
            <a:custGeom>
              <a:rect b="b" l="l" r="r" t="t"/>
              <a:pathLst>
                <a:path extrusionOk="0" h="22" w="32">
                  <a:moveTo>
                    <a:pt x="0" y="0"/>
                  </a:moveTo>
                  <a:lnTo>
                    <a:pt x="32"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93"/>
            <p:cNvSpPr/>
            <p:nvPr/>
          </p:nvSpPr>
          <p:spPr>
            <a:xfrm>
              <a:off x="2146454" y="1643436"/>
              <a:ext cx="54" cy="14"/>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93"/>
            <p:cNvSpPr/>
            <p:nvPr/>
          </p:nvSpPr>
          <p:spPr>
            <a:xfrm>
              <a:off x="2146780" y="1643667"/>
              <a:ext cx="109" cy="68"/>
            </a:xfrm>
            <a:custGeom>
              <a:rect b="b" l="l" r="r" t="t"/>
              <a:pathLst>
                <a:path extrusionOk="0" h="5" w="8">
                  <a:moveTo>
                    <a:pt x="8"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93"/>
            <p:cNvSpPr/>
            <p:nvPr/>
          </p:nvSpPr>
          <p:spPr>
            <a:xfrm>
              <a:off x="2150867" y="164670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93"/>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93"/>
            <p:cNvSpPr/>
            <p:nvPr/>
          </p:nvSpPr>
          <p:spPr>
            <a:xfrm>
              <a:off x="2150731" y="1646573"/>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93"/>
            <p:cNvSpPr/>
            <p:nvPr/>
          </p:nvSpPr>
          <p:spPr>
            <a:xfrm>
              <a:off x="2157859" y="1623993"/>
              <a:ext cx="54" cy="14"/>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93"/>
            <p:cNvSpPr/>
            <p:nvPr/>
          </p:nvSpPr>
          <p:spPr>
            <a:xfrm>
              <a:off x="2158090" y="1624034"/>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93"/>
            <p:cNvSpPr/>
            <p:nvPr/>
          </p:nvSpPr>
          <p:spPr>
            <a:xfrm>
              <a:off x="2147310" y="1644047"/>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93"/>
            <p:cNvSpPr/>
            <p:nvPr/>
          </p:nvSpPr>
          <p:spPr>
            <a:xfrm>
              <a:off x="2147785" y="1644333"/>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93"/>
            <p:cNvSpPr/>
            <p:nvPr/>
          </p:nvSpPr>
          <p:spPr>
            <a:xfrm>
              <a:off x="2145409" y="1642717"/>
              <a:ext cx="299" cy="204"/>
            </a:xfrm>
            <a:custGeom>
              <a:rect b="b" l="l" r="r" t="t"/>
              <a:pathLst>
                <a:path extrusionOk="0" h="15" w="22">
                  <a:moveTo>
                    <a:pt x="21"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93"/>
            <p:cNvSpPr/>
            <p:nvPr/>
          </p:nvSpPr>
          <p:spPr>
            <a:xfrm>
              <a:off x="2145069" y="1642486"/>
              <a:ext cx="299" cy="204"/>
            </a:xfrm>
            <a:custGeom>
              <a:rect b="b" l="l" r="r" t="t"/>
              <a:pathLst>
                <a:path extrusionOk="0" h="15" w="22">
                  <a:moveTo>
                    <a:pt x="22"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93"/>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93"/>
            <p:cNvSpPr/>
            <p:nvPr/>
          </p:nvSpPr>
          <p:spPr>
            <a:xfrm>
              <a:off x="2150921" y="1646763"/>
              <a:ext cx="14" cy="14"/>
            </a:xfrm>
            <a:custGeom>
              <a:rect b="b" l="l" r="r" t="t"/>
              <a:pathLst>
                <a:path extrusionOk="0" h="1" w="1">
                  <a:moveTo>
                    <a:pt x="0"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93"/>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93"/>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93"/>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93"/>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93"/>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93"/>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93"/>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93"/>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93"/>
            <p:cNvSpPr/>
            <p:nvPr/>
          </p:nvSpPr>
          <p:spPr>
            <a:xfrm>
              <a:off x="2095593" y="1634068"/>
              <a:ext cx="54" cy="109"/>
            </a:xfrm>
            <a:custGeom>
              <a:rect b="b" l="l" r="r" t="t"/>
              <a:pathLst>
                <a:path extrusionOk="0" h="8" w="4">
                  <a:moveTo>
                    <a:pt x="0" y="0"/>
                  </a:moveTo>
                  <a:lnTo>
                    <a:pt x="4"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93"/>
            <p:cNvSpPr/>
            <p:nvPr/>
          </p:nvSpPr>
          <p:spPr>
            <a:xfrm>
              <a:off x="2095308" y="1633688"/>
              <a:ext cx="244" cy="299"/>
            </a:xfrm>
            <a:custGeom>
              <a:rect b="b" l="l" r="r" t="t"/>
              <a:pathLst>
                <a:path extrusionOk="0" h="22" w="18">
                  <a:moveTo>
                    <a:pt x="0" y="0"/>
                  </a:moveTo>
                  <a:lnTo>
                    <a:pt x="18"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93"/>
            <p:cNvSpPr/>
            <p:nvPr/>
          </p:nvSpPr>
          <p:spPr>
            <a:xfrm>
              <a:off x="2095159" y="1633443"/>
              <a:ext cx="14" cy="68"/>
            </a:xfrm>
            <a:custGeom>
              <a:rect b="b" l="l" r="r" t="t"/>
              <a:pathLst>
                <a:path extrusionOk="0" h="5" w="1">
                  <a:moveTo>
                    <a:pt x="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93"/>
            <p:cNvSpPr/>
            <p:nvPr/>
          </p:nvSpPr>
          <p:spPr>
            <a:xfrm>
              <a:off x="2097345" y="1638969"/>
              <a:ext cx="14" cy="109"/>
            </a:xfrm>
            <a:custGeom>
              <a:rect b="b" l="l" r="r" t="t"/>
              <a:pathLst>
                <a:path extrusionOk="0" h="8" w="1">
                  <a:moveTo>
                    <a:pt x="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93"/>
            <p:cNvSpPr/>
            <p:nvPr/>
          </p:nvSpPr>
          <p:spPr>
            <a:xfrm>
              <a:off x="2096163" y="1635059"/>
              <a:ext cx="109" cy="163"/>
            </a:xfrm>
            <a:custGeom>
              <a:rect b="b" l="l" r="r" t="t"/>
              <a:pathLst>
                <a:path extrusionOk="0" h="12" w="8">
                  <a:moveTo>
                    <a:pt x="0" y="1"/>
                  </a:moveTo>
                  <a:lnTo>
                    <a:pt x="7"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93"/>
            <p:cNvSpPr/>
            <p:nvPr/>
          </p:nvSpPr>
          <p:spPr>
            <a:xfrm>
              <a:off x="2096014" y="1634774"/>
              <a:ext cx="109" cy="163"/>
            </a:xfrm>
            <a:custGeom>
              <a:rect b="b" l="l" r="r" t="t"/>
              <a:pathLst>
                <a:path extrusionOk="0" h="12" w="8">
                  <a:moveTo>
                    <a:pt x="1" y="1"/>
                  </a:moveTo>
                  <a:lnTo>
                    <a:pt x="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93"/>
            <p:cNvSpPr/>
            <p:nvPr/>
          </p:nvSpPr>
          <p:spPr>
            <a:xfrm>
              <a:off x="2097249" y="1638345"/>
              <a:ext cx="68" cy="163"/>
            </a:xfrm>
            <a:custGeom>
              <a:rect b="b" l="l" r="r" t="t"/>
              <a:pathLst>
                <a:path extrusionOk="0" h="12" w="5">
                  <a:moveTo>
                    <a:pt x="1" y="1"/>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93"/>
            <p:cNvSpPr/>
            <p:nvPr/>
          </p:nvSpPr>
          <p:spPr>
            <a:xfrm>
              <a:off x="2097059" y="1637299"/>
              <a:ext cx="14" cy="204"/>
            </a:xfrm>
            <a:custGeom>
              <a:rect b="b" l="l" r="r" t="t"/>
              <a:pathLst>
                <a:path extrusionOk="0" h="15" w="1">
                  <a:moveTo>
                    <a:pt x="1"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93"/>
            <p:cNvSpPr/>
            <p:nvPr/>
          </p:nvSpPr>
          <p:spPr>
            <a:xfrm>
              <a:off x="2096774" y="1636444"/>
              <a:ext cx="68" cy="149"/>
            </a:xfrm>
            <a:custGeom>
              <a:rect b="b" l="l" r="r" t="t"/>
              <a:pathLst>
                <a:path extrusionOk="0" h="11" w="5">
                  <a:moveTo>
                    <a:pt x="1" y="0"/>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93"/>
            <p:cNvSpPr/>
            <p:nvPr/>
          </p:nvSpPr>
          <p:spPr>
            <a:xfrm>
              <a:off x="2096639" y="1636009"/>
              <a:ext cx="54" cy="204"/>
            </a:xfrm>
            <a:custGeom>
              <a:rect b="b" l="l" r="r" t="t"/>
              <a:pathLst>
                <a:path extrusionOk="0" h="15" w="4">
                  <a:moveTo>
                    <a:pt x="0" y="1"/>
                  </a:moveTo>
                  <a:lnTo>
                    <a:pt x="4"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93"/>
            <p:cNvSpPr/>
            <p:nvPr/>
          </p:nvSpPr>
          <p:spPr>
            <a:xfrm>
              <a:off x="2097154" y="1637775"/>
              <a:ext cx="68" cy="204"/>
            </a:xfrm>
            <a:custGeom>
              <a:rect b="b" l="l" r="r" t="t"/>
              <a:pathLst>
                <a:path extrusionOk="0" h="15" w="5">
                  <a:moveTo>
                    <a:pt x="1" y="1"/>
                  </a:moveTo>
                  <a:lnTo>
                    <a:pt x="4"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93"/>
            <p:cNvSpPr/>
            <p:nvPr/>
          </p:nvSpPr>
          <p:spPr>
            <a:xfrm>
              <a:off x="2096924" y="1636824"/>
              <a:ext cx="54" cy="204"/>
            </a:xfrm>
            <a:custGeom>
              <a:rect b="b" l="l" r="r" t="t"/>
              <a:pathLst>
                <a:path extrusionOk="0" h="15" w="4">
                  <a:moveTo>
                    <a:pt x="0" y="0"/>
                  </a:moveTo>
                  <a:lnTo>
                    <a:pt x="4"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93"/>
            <p:cNvSpPr/>
            <p:nvPr/>
          </p:nvSpPr>
          <p:spPr>
            <a:xfrm>
              <a:off x="2096353" y="1635344"/>
              <a:ext cx="54" cy="163"/>
            </a:xfrm>
            <a:custGeom>
              <a:rect b="b" l="l" r="r" t="t"/>
              <a:pathLst>
                <a:path extrusionOk="0" h="12" w="4">
                  <a:moveTo>
                    <a:pt x="0" y="1"/>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93"/>
            <p:cNvSpPr/>
            <p:nvPr/>
          </p:nvSpPr>
          <p:spPr>
            <a:xfrm>
              <a:off x="2096489" y="1635724"/>
              <a:ext cx="68" cy="163"/>
            </a:xfrm>
            <a:custGeom>
              <a:rect b="b" l="l" r="r" t="t"/>
              <a:pathLst>
                <a:path extrusionOk="0" h="12" w="5">
                  <a:moveTo>
                    <a:pt x="1" y="1"/>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93"/>
            <p:cNvSpPr/>
            <p:nvPr/>
          </p:nvSpPr>
          <p:spPr>
            <a:xfrm>
              <a:off x="2095878" y="1634543"/>
              <a:ext cx="54" cy="109"/>
            </a:xfrm>
            <a:custGeom>
              <a:rect b="b" l="l" r="r" t="t"/>
              <a:pathLst>
                <a:path extrusionOk="0" h="8" w="4">
                  <a:moveTo>
                    <a:pt x="0" y="0"/>
                  </a:moveTo>
                  <a:lnTo>
                    <a:pt x="4"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93"/>
            <p:cNvSpPr/>
            <p:nvPr/>
          </p:nvSpPr>
          <p:spPr>
            <a:xfrm>
              <a:off x="2095729" y="1634299"/>
              <a:ext cx="68" cy="109"/>
            </a:xfrm>
            <a:custGeom>
              <a:rect b="b" l="l" r="r" t="t"/>
              <a:pathLst>
                <a:path extrusionOk="0" h="8" w="5">
                  <a:moveTo>
                    <a:pt x="1" y="1"/>
                  </a:moveTo>
                  <a:lnTo>
                    <a:pt x="4"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93"/>
            <p:cNvSpPr/>
            <p:nvPr/>
          </p:nvSpPr>
          <p:spPr>
            <a:xfrm>
              <a:off x="2095254" y="1632968"/>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93"/>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93"/>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93"/>
            <p:cNvSpPr/>
            <p:nvPr/>
          </p:nvSpPr>
          <p:spPr>
            <a:xfrm>
              <a:off x="2095064" y="163330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93"/>
            <p:cNvSpPr/>
            <p:nvPr/>
          </p:nvSpPr>
          <p:spPr>
            <a:xfrm>
              <a:off x="2109944" y="1656498"/>
              <a:ext cx="149" cy="14"/>
            </a:xfrm>
            <a:custGeom>
              <a:rect b="b" l="l" r="r" t="t"/>
              <a:pathLst>
                <a:path extrusionOk="0" h="1" w="11">
                  <a:moveTo>
                    <a:pt x="0"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93"/>
            <p:cNvSpPr/>
            <p:nvPr/>
          </p:nvSpPr>
          <p:spPr>
            <a:xfrm>
              <a:off x="2110555" y="1656362"/>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93"/>
            <p:cNvSpPr/>
            <p:nvPr/>
          </p:nvSpPr>
          <p:spPr>
            <a:xfrm>
              <a:off x="2118118" y="1656647"/>
              <a:ext cx="869" cy="394"/>
            </a:xfrm>
            <a:custGeom>
              <a:rect b="b" l="l" r="r" t="t"/>
              <a:pathLst>
                <a:path extrusionOk="0" h="29" w="64">
                  <a:moveTo>
                    <a:pt x="1" y="0"/>
                  </a:moveTo>
                  <a:lnTo>
                    <a:pt x="64"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93"/>
            <p:cNvSpPr/>
            <p:nvPr/>
          </p:nvSpPr>
          <p:spPr>
            <a:xfrm>
              <a:off x="2109374" y="1656552"/>
              <a:ext cx="244" cy="14"/>
            </a:xfrm>
            <a:custGeom>
              <a:rect b="b" l="l" r="r" t="t"/>
              <a:pathLst>
                <a:path extrusionOk="0" h="1" w="18">
                  <a:moveTo>
                    <a:pt x="0" y="0"/>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93"/>
            <p:cNvSpPr/>
            <p:nvPr/>
          </p:nvSpPr>
          <p:spPr>
            <a:xfrm>
              <a:off x="2110325" y="1656403"/>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93"/>
            <p:cNvSpPr/>
            <p:nvPr/>
          </p:nvSpPr>
          <p:spPr>
            <a:xfrm>
              <a:off x="2117222" y="1656308"/>
              <a:ext cx="774" cy="299"/>
            </a:xfrm>
            <a:custGeom>
              <a:rect b="b" l="l" r="r" t="t"/>
              <a:pathLst>
                <a:path extrusionOk="0" h="22" w="57">
                  <a:moveTo>
                    <a:pt x="0" y="1"/>
                  </a:moveTo>
                  <a:lnTo>
                    <a:pt x="56"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93"/>
            <p:cNvSpPr/>
            <p:nvPr/>
          </p:nvSpPr>
          <p:spPr>
            <a:xfrm>
              <a:off x="2110650" y="1656308"/>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93"/>
            <p:cNvSpPr/>
            <p:nvPr/>
          </p:nvSpPr>
          <p:spPr>
            <a:xfrm>
              <a:off x="2110135" y="1656457"/>
              <a:ext cx="149" cy="14"/>
            </a:xfrm>
            <a:custGeom>
              <a:rect b="b" l="l" r="r" t="t"/>
              <a:pathLst>
                <a:path extrusionOk="0" h="1" w="11">
                  <a:moveTo>
                    <a:pt x="0"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93"/>
            <p:cNvSpPr/>
            <p:nvPr/>
          </p:nvSpPr>
          <p:spPr>
            <a:xfrm>
              <a:off x="2119069" y="1657123"/>
              <a:ext cx="964" cy="434"/>
            </a:xfrm>
            <a:custGeom>
              <a:rect b="b" l="l" r="r" t="t"/>
              <a:pathLst>
                <a:path extrusionOk="0" h="32" w="71">
                  <a:moveTo>
                    <a:pt x="1" y="0"/>
                  </a:moveTo>
                  <a:lnTo>
                    <a:pt x="71"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93"/>
            <p:cNvSpPr/>
            <p:nvPr/>
          </p:nvSpPr>
          <p:spPr>
            <a:xfrm>
              <a:off x="2108994" y="1656593"/>
              <a:ext cx="339" cy="14"/>
            </a:xfrm>
            <a:custGeom>
              <a:rect b="b" l="l" r="r" t="t"/>
              <a:pathLst>
                <a:path extrusionOk="0" h="1" w="25">
                  <a:moveTo>
                    <a:pt x="0" y="1"/>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93"/>
            <p:cNvSpPr/>
            <p:nvPr/>
          </p:nvSpPr>
          <p:spPr>
            <a:xfrm>
              <a:off x="2109659" y="1656498"/>
              <a:ext cx="204" cy="14"/>
            </a:xfrm>
            <a:custGeom>
              <a:rect b="b" l="l" r="r" t="t"/>
              <a:pathLst>
                <a:path extrusionOk="0" h="1" w="15">
                  <a:moveTo>
                    <a:pt x="0" y="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93"/>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93"/>
            <p:cNvSpPr/>
            <p:nvPr/>
          </p:nvSpPr>
          <p:spPr>
            <a:xfrm>
              <a:off x="2106428" y="1656552"/>
              <a:ext cx="584" cy="14"/>
            </a:xfrm>
            <a:custGeom>
              <a:rect b="b" l="l" r="r" t="t"/>
              <a:pathLst>
                <a:path extrusionOk="0" h="1" w="43">
                  <a:moveTo>
                    <a:pt x="0" y="0"/>
                  </a:moveTo>
                  <a:lnTo>
                    <a:pt x="4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93"/>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93"/>
            <p:cNvSpPr/>
            <p:nvPr/>
          </p:nvSpPr>
          <p:spPr>
            <a:xfrm>
              <a:off x="2110460" y="1656403"/>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93"/>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93"/>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93"/>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93"/>
            <p:cNvSpPr/>
            <p:nvPr/>
          </p:nvSpPr>
          <p:spPr>
            <a:xfrm>
              <a:off x="2303017" y="1816074"/>
              <a:ext cx="394" cy="1059"/>
            </a:xfrm>
            <a:custGeom>
              <a:rect b="b" l="l" r="r" t="t"/>
              <a:pathLst>
                <a:path extrusionOk="0" h="78" w="29">
                  <a:moveTo>
                    <a:pt x="29" y="0"/>
                  </a:moveTo>
                  <a:lnTo>
                    <a:pt x="1" y="7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93"/>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93"/>
            <p:cNvSpPr/>
            <p:nvPr/>
          </p:nvSpPr>
          <p:spPr>
            <a:xfrm>
              <a:off x="2312765" y="1818355"/>
              <a:ext cx="434" cy="204"/>
            </a:xfrm>
            <a:custGeom>
              <a:rect b="b" l="l" r="r" t="t"/>
              <a:pathLst>
                <a:path extrusionOk="0" h="15" w="32">
                  <a:moveTo>
                    <a:pt x="32" y="0"/>
                  </a:moveTo>
                  <a:lnTo>
                    <a:pt x="0"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93"/>
            <p:cNvSpPr/>
            <p:nvPr/>
          </p:nvSpPr>
          <p:spPr>
            <a:xfrm>
              <a:off x="2311530" y="1818776"/>
              <a:ext cx="434" cy="109"/>
            </a:xfrm>
            <a:custGeom>
              <a:rect b="b" l="l" r="r" t="t"/>
              <a:pathLst>
                <a:path extrusionOk="0" h="8" w="32">
                  <a:moveTo>
                    <a:pt x="32"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93"/>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93"/>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93"/>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93"/>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93"/>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93"/>
            <p:cNvSpPr/>
            <p:nvPr/>
          </p:nvSpPr>
          <p:spPr>
            <a:xfrm>
              <a:off x="2312141" y="1818586"/>
              <a:ext cx="448" cy="163"/>
            </a:xfrm>
            <a:custGeom>
              <a:rect b="b" l="l" r="r" t="t"/>
              <a:pathLst>
                <a:path extrusionOk="0" h="12" w="33">
                  <a:moveTo>
                    <a:pt x="32"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93"/>
            <p:cNvSpPr/>
            <p:nvPr/>
          </p:nvSpPr>
          <p:spPr>
            <a:xfrm>
              <a:off x="2305447" y="1817120"/>
              <a:ext cx="204" cy="109"/>
            </a:xfrm>
            <a:custGeom>
              <a:rect b="b" l="l" r="r" t="t"/>
              <a:pathLst>
                <a:path extrusionOk="0" h="8" w="15">
                  <a:moveTo>
                    <a:pt x="14"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93"/>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93"/>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93"/>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93"/>
            <p:cNvSpPr/>
            <p:nvPr/>
          </p:nvSpPr>
          <p:spPr>
            <a:xfrm>
              <a:off x="2453550" y="1892787"/>
              <a:ext cx="109" cy="68"/>
            </a:xfrm>
            <a:custGeom>
              <a:rect b="b" l="l" r="r" t="t"/>
              <a:pathLst>
                <a:path extrusionOk="0" h="5" w="8">
                  <a:moveTo>
                    <a:pt x="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93"/>
            <p:cNvSpPr/>
            <p:nvPr/>
          </p:nvSpPr>
          <p:spPr>
            <a:xfrm>
              <a:off x="2455791" y="1870737"/>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93"/>
            <p:cNvSpPr/>
            <p:nvPr/>
          </p:nvSpPr>
          <p:spPr>
            <a:xfrm>
              <a:off x="2453414" y="1892882"/>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93"/>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93"/>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93"/>
            <p:cNvSpPr/>
            <p:nvPr/>
          </p:nvSpPr>
          <p:spPr>
            <a:xfrm>
              <a:off x="2425553" y="1855571"/>
              <a:ext cx="353" cy="14"/>
            </a:xfrm>
            <a:custGeom>
              <a:rect b="b" l="l" r="r" t="t"/>
              <a:pathLst>
                <a:path extrusionOk="0" h="1" w="26">
                  <a:moveTo>
                    <a:pt x="2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93"/>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93"/>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93"/>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93"/>
            <p:cNvSpPr/>
            <p:nvPr/>
          </p:nvSpPr>
          <p:spPr>
            <a:xfrm>
              <a:off x="2425988" y="185561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93"/>
            <p:cNvSpPr/>
            <p:nvPr/>
          </p:nvSpPr>
          <p:spPr>
            <a:xfrm>
              <a:off x="2424508" y="1855286"/>
              <a:ext cx="353" cy="109"/>
            </a:xfrm>
            <a:custGeom>
              <a:rect b="b" l="l" r="r" t="t"/>
              <a:pathLst>
                <a:path extrusionOk="0" h="8" w="26">
                  <a:moveTo>
                    <a:pt x="25"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93"/>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93"/>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93"/>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93"/>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93"/>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93"/>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93"/>
            <p:cNvSpPr/>
            <p:nvPr/>
          </p:nvSpPr>
          <p:spPr>
            <a:xfrm>
              <a:off x="2435682" y="1868117"/>
              <a:ext cx="258" cy="163"/>
            </a:xfrm>
            <a:custGeom>
              <a:rect b="b" l="l" r="r" t="t"/>
              <a:pathLst>
                <a:path extrusionOk="0" h="12" w="19">
                  <a:moveTo>
                    <a:pt x="18"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93"/>
            <p:cNvSpPr/>
            <p:nvPr/>
          </p:nvSpPr>
          <p:spPr>
            <a:xfrm>
              <a:off x="2432695" y="1865035"/>
              <a:ext cx="204" cy="299"/>
            </a:xfrm>
            <a:custGeom>
              <a:rect b="b" l="l" r="r" t="t"/>
              <a:pathLst>
                <a:path extrusionOk="0" h="22" w="15">
                  <a:moveTo>
                    <a:pt x="14" y="2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93"/>
            <p:cNvSpPr/>
            <p:nvPr/>
          </p:nvSpPr>
          <p:spPr>
            <a:xfrm>
              <a:off x="2435397" y="1867886"/>
              <a:ext cx="204" cy="149"/>
            </a:xfrm>
            <a:custGeom>
              <a:rect b="b" l="l" r="r" t="t"/>
              <a:pathLst>
                <a:path extrusionOk="0" h="11" w="15">
                  <a:moveTo>
                    <a:pt x="15"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93"/>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93"/>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93"/>
            <p:cNvSpPr/>
            <p:nvPr/>
          </p:nvSpPr>
          <p:spPr>
            <a:xfrm>
              <a:off x="2432315" y="1864505"/>
              <a:ext cx="244" cy="353"/>
            </a:xfrm>
            <a:custGeom>
              <a:rect b="b" l="l" r="r" t="t"/>
              <a:pathLst>
                <a:path extrusionOk="0" h="26" w="18">
                  <a:moveTo>
                    <a:pt x="18"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93"/>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93"/>
            <p:cNvSpPr/>
            <p:nvPr/>
          </p:nvSpPr>
          <p:spPr>
            <a:xfrm>
              <a:off x="2435071" y="1867601"/>
              <a:ext cx="204" cy="204"/>
            </a:xfrm>
            <a:custGeom>
              <a:rect b="b" l="l" r="r" t="t"/>
              <a:pathLst>
                <a:path extrusionOk="0" h="15" w="15">
                  <a:moveTo>
                    <a:pt x="14"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93"/>
            <p:cNvSpPr/>
            <p:nvPr/>
          </p:nvSpPr>
          <p:spPr>
            <a:xfrm>
              <a:off x="2433021" y="1865551"/>
              <a:ext cx="258" cy="299"/>
            </a:xfrm>
            <a:custGeom>
              <a:rect b="b" l="l" r="r" t="t"/>
              <a:pathLst>
                <a:path extrusionOk="0" h="22" w="19">
                  <a:moveTo>
                    <a:pt x="18"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93"/>
            <p:cNvSpPr/>
            <p:nvPr/>
          </p:nvSpPr>
          <p:spPr>
            <a:xfrm>
              <a:off x="2434732" y="1867316"/>
              <a:ext cx="204" cy="204"/>
            </a:xfrm>
            <a:custGeom>
              <a:rect b="b" l="l" r="r" t="t"/>
              <a:pathLst>
                <a:path extrusionOk="0" h="15" w="15">
                  <a:moveTo>
                    <a:pt x="15"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93"/>
            <p:cNvSpPr/>
            <p:nvPr/>
          </p:nvSpPr>
          <p:spPr>
            <a:xfrm>
              <a:off x="2433456" y="1865985"/>
              <a:ext cx="299" cy="339"/>
            </a:xfrm>
            <a:custGeom>
              <a:rect b="b" l="l" r="r" t="t"/>
              <a:pathLst>
                <a:path extrusionOk="0" h="25" w="22">
                  <a:moveTo>
                    <a:pt x="21" y="25"/>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93"/>
            <p:cNvSpPr/>
            <p:nvPr/>
          </p:nvSpPr>
          <p:spPr>
            <a:xfrm>
              <a:off x="2434352" y="1866936"/>
              <a:ext cx="258" cy="244"/>
            </a:xfrm>
            <a:custGeom>
              <a:rect b="b" l="l" r="r" t="t"/>
              <a:pathLst>
                <a:path extrusionOk="0" h="18" w="19">
                  <a:moveTo>
                    <a:pt x="18" y="1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93"/>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93"/>
            <p:cNvSpPr/>
            <p:nvPr/>
          </p:nvSpPr>
          <p:spPr>
            <a:xfrm>
              <a:off x="2433836" y="1866460"/>
              <a:ext cx="394" cy="394"/>
            </a:xfrm>
            <a:custGeom>
              <a:rect b="b" l="l" r="r" t="t"/>
              <a:pathLst>
                <a:path extrusionOk="0" h="29" w="29">
                  <a:moveTo>
                    <a:pt x="28" y="28"/>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93"/>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93"/>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93"/>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93"/>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93"/>
            <p:cNvSpPr/>
            <p:nvPr/>
          </p:nvSpPr>
          <p:spPr>
            <a:xfrm>
              <a:off x="2791942" y="2002154"/>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93"/>
            <p:cNvSpPr/>
            <p:nvPr/>
          </p:nvSpPr>
          <p:spPr>
            <a:xfrm>
              <a:off x="2790367" y="2002059"/>
              <a:ext cx="299" cy="68"/>
            </a:xfrm>
            <a:custGeom>
              <a:rect b="b" l="l" r="r" t="t"/>
              <a:pathLst>
                <a:path extrusionOk="0" h="5" w="22">
                  <a:moveTo>
                    <a:pt x="1" y="1"/>
                  </a:moveTo>
                  <a:lnTo>
                    <a:pt x="22"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93"/>
            <p:cNvSpPr/>
            <p:nvPr/>
          </p:nvSpPr>
          <p:spPr>
            <a:xfrm>
              <a:off x="2792458" y="2002154"/>
              <a:ext cx="394" cy="14"/>
            </a:xfrm>
            <a:custGeom>
              <a:rect b="b" l="l" r="r" t="t"/>
              <a:pathLst>
                <a:path extrusionOk="0" h="1" w="29">
                  <a:moveTo>
                    <a:pt x="1" y="1"/>
                  </a:move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93"/>
            <p:cNvSpPr/>
            <p:nvPr/>
          </p:nvSpPr>
          <p:spPr>
            <a:xfrm>
              <a:off x="2790843" y="2002113"/>
              <a:ext cx="394" cy="14"/>
            </a:xfrm>
            <a:custGeom>
              <a:rect b="b" l="l" r="r" t="t"/>
              <a:pathLst>
                <a:path extrusionOk="0" h="1" w="29">
                  <a:moveTo>
                    <a:pt x="1" y="0"/>
                  </a:moveTo>
                  <a:lnTo>
                    <a:pt x="2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93"/>
            <p:cNvSpPr/>
            <p:nvPr/>
          </p:nvSpPr>
          <p:spPr>
            <a:xfrm>
              <a:off x="2793463" y="2002059"/>
              <a:ext cx="353" cy="14"/>
            </a:xfrm>
            <a:custGeom>
              <a:rect b="b" l="l" r="r" t="t"/>
              <a:pathLst>
                <a:path extrusionOk="0" h="1" w="26">
                  <a:moveTo>
                    <a:pt x="1" y="1"/>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93"/>
            <p:cNvSpPr/>
            <p:nvPr/>
          </p:nvSpPr>
          <p:spPr>
            <a:xfrm>
              <a:off x="2792947" y="2002113"/>
              <a:ext cx="380" cy="14"/>
            </a:xfrm>
            <a:custGeom>
              <a:rect b="b" l="l" r="r" t="t"/>
              <a:pathLst>
                <a:path extrusionOk="0" h="1" w="28">
                  <a:moveTo>
                    <a:pt x="0" y="0"/>
                  </a:moveTo>
                  <a:lnTo>
                    <a:pt x="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93"/>
            <p:cNvSpPr/>
            <p:nvPr/>
          </p:nvSpPr>
          <p:spPr>
            <a:xfrm>
              <a:off x="2793938" y="2002018"/>
              <a:ext cx="299" cy="14"/>
            </a:xfrm>
            <a:custGeom>
              <a:rect b="b" l="l" r="r" t="t"/>
              <a:pathLst>
                <a:path extrusionOk="0" h="1" w="22">
                  <a:moveTo>
                    <a:pt x="1" y="0"/>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93"/>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93"/>
            <p:cNvSpPr/>
            <p:nvPr/>
          </p:nvSpPr>
          <p:spPr>
            <a:xfrm>
              <a:off x="2783524" y="1996546"/>
              <a:ext cx="394" cy="68"/>
            </a:xfrm>
            <a:custGeom>
              <a:rect b="b" l="l" r="r" t="t"/>
              <a:pathLst>
                <a:path extrusionOk="0" h="5" w="29">
                  <a:moveTo>
                    <a:pt x="1" y="1"/>
                  </a:moveTo>
                  <a:lnTo>
                    <a:pt x="29"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93"/>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93"/>
            <p:cNvSpPr/>
            <p:nvPr/>
          </p:nvSpPr>
          <p:spPr>
            <a:xfrm>
              <a:off x="2789471" y="2001869"/>
              <a:ext cx="299" cy="109"/>
            </a:xfrm>
            <a:custGeom>
              <a:rect b="b" l="l" r="r" t="t"/>
              <a:pathLst>
                <a:path extrusionOk="0" h="8" w="22">
                  <a:moveTo>
                    <a:pt x="0" y="1"/>
                  </a:moveTo>
                  <a:lnTo>
                    <a:pt x="2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93"/>
            <p:cNvSpPr/>
            <p:nvPr/>
          </p:nvSpPr>
          <p:spPr>
            <a:xfrm>
              <a:off x="2789091" y="2001733"/>
              <a:ext cx="244" cy="109"/>
            </a:xfrm>
            <a:custGeom>
              <a:rect b="b" l="l" r="r" t="t"/>
              <a:pathLst>
                <a:path extrusionOk="0" h="8" w="18">
                  <a:moveTo>
                    <a:pt x="0" y="0"/>
                  </a:moveTo>
                  <a:lnTo>
                    <a:pt x="18"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93"/>
            <p:cNvSpPr/>
            <p:nvPr/>
          </p:nvSpPr>
          <p:spPr>
            <a:xfrm>
              <a:off x="2789892" y="2001964"/>
              <a:ext cx="299" cy="109"/>
            </a:xfrm>
            <a:custGeom>
              <a:rect b="b" l="l" r="r" t="t"/>
              <a:pathLst>
                <a:path extrusionOk="0" h="8" w="22">
                  <a:moveTo>
                    <a:pt x="1" y="1"/>
                  </a:moveTo>
                  <a:lnTo>
                    <a:pt x="22"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93"/>
            <p:cNvSpPr/>
            <p:nvPr/>
          </p:nvSpPr>
          <p:spPr>
            <a:xfrm>
              <a:off x="2794943" y="2001869"/>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93"/>
            <p:cNvSpPr/>
            <p:nvPr/>
          </p:nvSpPr>
          <p:spPr>
            <a:xfrm>
              <a:off x="2796083" y="2000253"/>
              <a:ext cx="54" cy="204"/>
            </a:xfrm>
            <a:custGeom>
              <a:rect b="b" l="l" r="r" t="t"/>
              <a:pathLst>
                <a:path extrusionOk="0" h="15" w="4">
                  <a:moveTo>
                    <a:pt x="0" y="15"/>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93"/>
            <p:cNvSpPr/>
            <p:nvPr/>
          </p:nvSpPr>
          <p:spPr>
            <a:xfrm>
              <a:off x="2791847" y="2002154"/>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93"/>
            <p:cNvSpPr/>
            <p:nvPr/>
          </p:nvSpPr>
          <p:spPr>
            <a:xfrm>
              <a:off x="2794563" y="2001923"/>
              <a:ext cx="204" cy="54"/>
            </a:xfrm>
            <a:custGeom>
              <a:rect b="b" l="l" r="r" t="t"/>
              <a:pathLst>
                <a:path extrusionOk="0" h="4" w="15">
                  <a:moveTo>
                    <a:pt x="0" y="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93"/>
            <p:cNvSpPr/>
            <p:nvPr/>
          </p:nvSpPr>
          <p:spPr>
            <a:xfrm>
              <a:off x="2794794" y="2001923"/>
              <a:ext cx="163" cy="14"/>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93"/>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93"/>
            <p:cNvSpPr/>
            <p:nvPr/>
          </p:nvSpPr>
          <p:spPr>
            <a:xfrm>
              <a:off x="2796749" y="199916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93"/>
            <p:cNvSpPr/>
            <p:nvPr/>
          </p:nvSpPr>
          <p:spPr>
            <a:xfrm>
              <a:off x="2796559" y="1999208"/>
              <a:ext cx="149" cy="163"/>
            </a:xfrm>
            <a:custGeom>
              <a:rect b="b" l="l" r="r" t="t"/>
              <a:pathLst>
                <a:path extrusionOk="0" h="12" w="11">
                  <a:moveTo>
                    <a:pt x="0" y="1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93"/>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93"/>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93"/>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93"/>
            <p:cNvSpPr/>
            <p:nvPr/>
          </p:nvSpPr>
          <p:spPr>
            <a:xfrm>
              <a:off x="2794223" y="2001964"/>
              <a:ext cx="299" cy="68"/>
            </a:xfrm>
            <a:custGeom>
              <a:rect b="b" l="l" r="r" t="t"/>
              <a:pathLst>
                <a:path extrusionOk="0" h="5" w="22">
                  <a:moveTo>
                    <a:pt x="1" y="4"/>
                  </a:move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93"/>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93"/>
            <p:cNvSpPr/>
            <p:nvPr/>
          </p:nvSpPr>
          <p:spPr>
            <a:xfrm>
              <a:off x="2888668" y="2013192"/>
              <a:ext cx="204" cy="244"/>
            </a:xfrm>
            <a:custGeom>
              <a:rect b="b" l="l" r="r" t="t"/>
              <a:pathLst>
                <a:path extrusionOk="0" h="18" w="15">
                  <a:moveTo>
                    <a:pt x="15" y="1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93"/>
            <p:cNvSpPr/>
            <p:nvPr/>
          </p:nvSpPr>
          <p:spPr>
            <a:xfrm>
              <a:off x="2888913" y="2013478"/>
              <a:ext cx="109" cy="204"/>
            </a:xfrm>
            <a:custGeom>
              <a:rect b="b" l="l" r="r" t="t"/>
              <a:pathLst>
                <a:path extrusionOk="0" h="15" w="8">
                  <a:moveTo>
                    <a:pt x="7"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93"/>
            <p:cNvSpPr/>
            <p:nvPr/>
          </p:nvSpPr>
          <p:spPr>
            <a:xfrm>
              <a:off x="2888438" y="2012907"/>
              <a:ext cx="149" cy="204"/>
            </a:xfrm>
            <a:custGeom>
              <a:rect b="b" l="l" r="r" t="t"/>
              <a:pathLst>
                <a:path extrusionOk="0" h="15" w="11">
                  <a:moveTo>
                    <a:pt x="11"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93"/>
            <p:cNvSpPr/>
            <p:nvPr/>
          </p:nvSpPr>
          <p:spPr>
            <a:xfrm>
              <a:off x="2889049" y="2013708"/>
              <a:ext cx="163" cy="163"/>
            </a:xfrm>
            <a:custGeom>
              <a:rect b="b" l="l" r="r" t="t"/>
              <a:pathLst>
                <a:path extrusionOk="0" h="12" w="12">
                  <a:moveTo>
                    <a:pt x="1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93"/>
            <p:cNvSpPr/>
            <p:nvPr/>
          </p:nvSpPr>
          <p:spPr>
            <a:xfrm>
              <a:off x="2887582" y="2011577"/>
              <a:ext cx="299" cy="434"/>
            </a:xfrm>
            <a:custGeom>
              <a:rect b="b" l="l" r="r" t="t"/>
              <a:pathLst>
                <a:path extrusionOk="0" h="32" w="22">
                  <a:moveTo>
                    <a:pt x="0" y="0"/>
                  </a:moveTo>
                  <a:lnTo>
                    <a:pt x="21"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93"/>
            <p:cNvSpPr/>
            <p:nvPr/>
          </p:nvSpPr>
          <p:spPr>
            <a:xfrm>
              <a:off x="2888247" y="2012568"/>
              <a:ext cx="149" cy="204"/>
            </a:xfrm>
            <a:custGeom>
              <a:rect b="b" l="l" r="r" t="t"/>
              <a:pathLst>
                <a:path extrusionOk="0" h="15" w="11">
                  <a:moveTo>
                    <a:pt x="11"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93"/>
            <p:cNvSpPr/>
            <p:nvPr/>
          </p:nvSpPr>
          <p:spPr>
            <a:xfrm>
              <a:off x="2889239" y="2013898"/>
              <a:ext cx="109" cy="109"/>
            </a:xfrm>
            <a:custGeom>
              <a:rect b="b" l="l" r="r" t="t"/>
              <a:pathLst>
                <a:path extrusionOk="0" h="8" w="8">
                  <a:moveTo>
                    <a:pt x="8"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93"/>
            <p:cNvSpPr/>
            <p:nvPr/>
          </p:nvSpPr>
          <p:spPr>
            <a:xfrm>
              <a:off x="2887908" y="2012093"/>
              <a:ext cx="204" cy="353"/>
            </a:xfrm>
            <a:custGeom>
              <a:rect b="b" l="l" r="r" t="t"/>
              <a:pathLst>
                <a:path extrusionOk="0" h="26" w="15">
                  <a:moveTo>
                    <a:pt x="15" y="2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93"/>
            <p:cNvSpPr/>
            <p:nvPr/>
          </p:nvSpPr>
          <p:spPr>
            <a:xfrm>
              <a:off x="2889334" y="2014048"/>
              <a:ext cx="163" cy="109"/>
            </a:xfrm>
            <a:custGeom>
              <a:rect b="b" l="l" r="r" t="t"/>
              <a:pathLst>
                <a:path extrusionOk="0" h="8" w="12">
                  <a:moveTo>
                    <a:pt x="1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93"/>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93"/>
            <p:cNvSpPr/>
            <p:nvPr/>
          </p:nvSpPr>
          <p:spPr>
            <a:xfrm>
              <a:off x="2889483" y="2014143"/>
              <a:ext cx="54" cy="54"/>
            </a:xfrm>
            <a:custGeom>
              <a:rect b="b" l="l" r="r" t="t"/>
              <a:pathLst>
                <a:path extrusionOk="0" h="4" w="4">
                  <a:moveTo>
                    <a:pt x="4"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93"/>
            <p:cNvSpPr/>
            <p:nvPr/>
          </p:nvSpPr>
          <p:spPr>
            <a:xfrm>
              <a:off x="2889578" y="2014238"/>
              <a:ext cx="54" cy="14"/>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93"/>
            <p:cNvSpPr/>
            <p:nvPr/>
          </p:nvSpPr>
          <p:spPr>
            <a:xfrm>
              <a:off x="2889619" y="2014279"/>
              <a:ext cx="68" cy="14"/>
            </a:xfrm>
            <a:custGeom>
              <a:rect b="b" l="l" r="r" t="t"/>
              <a:pathLst>
                <a:path extrusionOk="0" h="1" w="5">
                  <a:moveTo>
                    <a:pt x="4"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93"/>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93"/>
            <p:cNvSpPr/>
            <p:nvPr/>
          </p:nvSpPr>
          <p:spPr>
            <a:xfrm>
              <a:off x="2893950" y="2010952"/>
              <a:ext cx="54" cy="299"/>
            </a:xfrm>
            <a:custGeom>
              <a:rect b="b" l="l" r="r" t="t"/>
              <a:pathLst>
                <a:path extrusionOk="0" h="22" w="4">
                  <a:moveTo>
                    <a:pt x="0" y="1"/>
                  </a:moveTo>
                  <a:lnTo>
                    <a:pt x="4"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93"/>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93"/>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93"/>
            <p:cNvSpPr/>
            <p:nvPr/>
          </p:nvSpPr>
          <p:spPr>
            <a:xfrm>
              <a:off x="2889714" y="2014333"/>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93"/>
            <p:cNvSpPr/>
            <p:nvPr/>
          </p:nvSpPr>
          <p:spPr>
            <a:xfrm>
              <a:off x="2893855" y="2010477"/>
              <a:ext cx="54" cy="353"/>
            </a:xfrm>
            <a:custGeom>
              <a:rect b="b" l="l" r="r" t="t"/>
              <a:pathLst>
                <a:path extrusionOk="0" h="26" w="4">
                  <a:moveTo>
                    <a:pt x="0" y="1"/>
                  </a:moveTo>
                  <a:lnTo>
                    <a:pt x="4"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93"/>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93"/>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93"/>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93"/>
            <p:cNvSpPr/>
            <p:nvPr/>
          </p:nvSpPr>
          <p:spPr>
            <a:xfrm>
              <a:off x="2333674" y="1784181"/>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93"/>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93"/>
            <p:cNvSpPr/>
            <p:nvPr/>
          </p:nvSpPr>
          <p:spPr>
            <a:xfrm>
              <a:off x="2334530" y="1788403"/>
              <a:ext cx="204" cy="828"/>
            </a:xfrm>
            <a:custGeom>
              <a:rect b="b" l="l" r="r" t="t"/>
              <a:pathLst>
                <a:path extrusionOk="0" h="61" w="15">
                  <a:moveTo>
                    <a:pt x="1" y="1"/>
                  </a:moveTo>
                  <a:lnTo>
                    <a:pt x="15" y="6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93"/>
            <p:cNvSpPr/>
            <p:nvPr/>
          </p:nvSpPr>
          <p:spPr>
            <a:xfrm>
              <a:off x="2334340" y="1787697"/>
              <a:ext cx="204" cy="720"/>
            </a:xfrm>
            <a:custGeom>
              <a:rect b="b" l="l" r="r" t="t"/>
              <a:pathLst>
                <a:path extrusionOk="0" h="53" w="15">
                  <a:moveTo>
                    <a:pt x="1" y="0"/>
                  </a:moveTo>
                  <a:lnTo>
                    <a:pt x="15" y="5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93"/>
            <p:cNvSpPr/>
            <p:nvPr/>
          </p:nvSpPr>
          <p:spPr>
            <a:xfrm>
              <a:off x="2333770" y="1785036"/>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93"/>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93"/>
            <p:cNvSpPr/>
            <p:nvPr/>
          </p:nvSpPr>
          <p:spPr>
            <a:xfrm>
              <a:off x="2333865" y="1785742"/>
              <a:ext cx="14" cy="109"/>
            </a:xfrm>
            <a:custGeom>
              <a:rect b="b" l="l" r="r" t="t"/>
              <a:pathLst>
                <a:path extrusionOk="0" h="8" w="1">
                  <a:moveTo>
                    <a:pt x="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93"/>
            <p:cNvSpPr/>
            <p:nvPr/>
          </p:nvSpPr>
          <p:spPr>
            <a:xfrm>
              <a:off x="2334055" y="1786462"/>
              <a:ext cx="14" cy="109"/>
            </a:xfrm>
            <a:custGeom>
              <a:rect b="b" l="l" r="r" t="t"/>
              <a:pathLst>
                <a:path extrusionOk="0" h="8" w="1">
                  <a:moveTo>
                    <a:pt x="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93"/>
            <p:cNvSpPr/>
            <p:nvPr/>
          </p:nvSpPr>
          <p:spPr>
            <a:xfrm>
              <a:off x="2333674" y="1784181"/>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93"/>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93"/>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93"/>
            <p:cNvSpPr/>
            <p:nvPr/>
          </p:nvSpPr>
          <p:spPr>
            <a:xfrm>
              <a:off x="2337666" y="179363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93"/>
            <p:cNvSpPr/>
            <p:nvPr/>
          </p:nvSpPr>
          <p:spPr>
            <a:xfrm>
              <a:off x="2338046" y="1793590"/>
              <a:ext cx="679" cy="14"/>
            </a:xfrm>
            <a:custGeom>
              <a:rect b="b" l="l" r="r" t="t"/>
              <a:pathLst>
                <a:path extrusionOk="0" h="1" w="50">
                  <a:moveTo>
                    <a:pt x="1" y="0"/>
                  </a:moveTo>
                  <a:lnTo>
                    <a:pt x="5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93"/>
            <p:cNvSpPr/>
            <p:nvPr/>
          </p:nvSpPr>
          <p:spPr>
            <a:xfrm>
              <a:off x="2342663" y="1794255"/>
              <a:ext cx="353" cy="204"/>
            </a:xfrm>
            <a:custGeom>
              <a:rect b="b" l="l" r="r" t="t"/>
              <a:pathLst>
                <a:path extrusionOk="0" h="15" w="26">
                  <a:moveTo>
                    <a:pt x="1" y="0"/>
                  </a:moveTo>
                  <a:lnTo>
                    <a:pt x="25"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93"/>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93"/>
            <p:cNvSpPr/>
            <p:nvPr/>
          </p:nvSpPr>
          <p:spPr>
            <a:xfrm>
              <a:off x="2343192" y="1794540"/>
              <a:ext cx="109" cy="54"/>
            </a:xfrm>
            <a:custGeom>
              <a:rect b="b" l="l" r="r" t="t"/>
              <a:pathLst>
                <a:path extrusionOk="0" h="4" w="8">
                  <a:moveTo>
                    <a:pt x="0" y="0"/>
                  </a:moveTo>
                  <a:lnTo>
                    <a:pt x="7"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93"/>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93"/>
            <p:cNvSpPr/>
            <p:nvPr/>
          </p:nvSpPr>
          <p:spPr>
            <a:xfrm>
              <a:off x="2382309" y="181835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93"/>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93"/>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93"/>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93"/>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93"/>
            <p:cNvSpPr/>
            <p:nvPr/>
          </p:nvSpPr>
          <p:spPr>
            <a:xfrm>
              <a:off x="2397991" y="1811743"/>
              <a:ext cx="204" cy="14"/>
            </a:xfrm>
            <a:custGeom>
              <a:rect b="b" l="l" r="r" t="t"/>
              <a:pathLst>
                <a:path extrusionOk="0" h="1" w="15">
                  <a:moveTo>
                    <a:pt x="0" y="1"/>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93"/>
            <p:cNvSpPr/>
            <p:nvPr/>
          </p:nvSpPr>
          <p:spPr>
            <a:xfrm>
              <a:off x="2393185" y="1816685"/>
              <a:ext cx="14" cy="68"/>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93"/>
            <p:cNvSpPr/>
            <p:nvPr/>
          </p:nvSpPr>
          <p:spPr>
            <a:xfrm>
              <a:off x="2399702" y="1812598"/>
              <a:ext cx="204" cy="204"/>
            </a:xfrm>
            <a:custGeom>
              <a:rect b="b" l="l" r="r" t="t"/>
              <a:pathLst>
                <a:path extrusionOk="0" h="15" w="15">
                  <a:moveTo>
                    <a:pt x="1" y="1"/>
                  </a:moveTo>
                  <a:lnTo>
                    <a:pt x="15"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93"/>
            <p:cNvSpPr/>
            <p:nvPr/>
          </p:nvSpPr>
          <p:spPr>
            <a:xfrm>
              <a:off x="2399227" y="1812273"/>
              <a:ext cx="204" cy="149"/>
            </a:xfrm>
            <a:custGeom>
              <a:rect b="b" l="l" r="r" t="t"/>
              <a:pathLst>
                <a:path extrusionOk="0" h="11" w="15">
                  <a:moveTo>
                    <a:pt x="1" y="0"/>
                  </a:moveTo>
                  <a:lnTo>
                    <a:pt x="15"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93"/>
            <p:cNvSpPr/>
            <p:nvPr/>
          </p:nvSpPr>
          <p:spPr>
            <a:xfrm>
              <a:off x="2398426" y="1811838"/>
              <a:ext cx="149" cy="68"/>
            </a:xfrm>
            <a:custGeom>
              <a:rect b="b" l="l" r="r" t="t"/>
              <a:pathLst>
                <a:path extrusionOk="0" h="5" w="11">
                  <a:moveTo>
                    <a:pt x="0" y="1"/>
                  </a:moveTo>
                  <a:lnTo>
                    <a:pt x="1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93"/>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93"/>
            <p:cNvSpPr/>
            <p:nvPr/>
          </p:nvSpPr>
          <p:spPr>
            <a:xfrm>
              <a:off x="2393755" y="1815409"/>
              <a:ext cx="68" cy="109"/>
            </a:xfrm>
            <a:custGeom>
              <a:rect b="b" l="l" r="r" t="t"/>
              <a:pathLst>
                <a:path extrusionOk="0" h="8" w="5">
                  <a:moveTo>
                    <a:pt x="1"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93"/>
            <p:cNvSpPr/>
            <p:nvPr/>
          </p:nvSpPr>
          <p:spPr>
            <a:xfrm>
              <a:off x="2400747" y="1813549"/>
              <a:ext cx="204" cy="163"/>
            </a:xfrm>
            <a:custGeom>
              <a:rect b="b" l="l" r="r" t="t"/>
              <a:pathLst>
                <a:path extrusionOk="0" h="12" w="15">
                  <a:moveTo>
                    <a:pt x="15"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93"/>
            <p:cNvSpPr/>
            <p:nvPr/>
          </p:nvSpPr>
          <p:spPr>
            <a:xfrm>
              <a:off x="2393375" y="1816169"/>
              <a:ext cx="68" cy="109"/>
            </a:xfrm>
            <a:custGeom>
              <a:rect b="b" l="l" r="r" t="t"/>
              <a:pathLst>
                <a:path extrusionOk="0" h="8" w="5">
                  <a:moveTo>
                    <a:pt x="1"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93"/>
            <p:cNvSpPr/>
            <p:nvPr/>
          </p:nvSpPr>
          <p:spPr>
            <a:xfrm>
              <a:off x="2400177" y="1813033"/>
              <a:ext cx="299" cy="244"/>
            </a:xfrm>
            <a:custGeom>
              <a:rect b="b" l="l" r="r" t="t"/>
              <a:pathLst>
                <a:path extrusionOk="0" h="18" w="22">
                  <a:moveTo>
                    <a:pt x="1" y="0"/>
                  </a:moveTo>
                  <a:lnTo>
                    <a:pt x="22"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93"/>
            <p:cNvSpPr/>
            <p:nvPr/>
          </p:nvSpPr>
          <p:spPr>
            <a:xfrm>
              <a:off x="2393565" y="1815735"/>
              <a:ext cx="68" cy="109"/>
            </a:xfrm>
            <a:custGeom>
              <a:rect b="b" l="l" r="r" t="t"/>
              <a:pathLst>
                <a:path extrusionOk="0" h="8" w="5">
                  <a:moveTo>
                    <a:pt x="1"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93"/>
            <p:cNvSpPr/>
            <p:nvPr/>
          </p:nvSpPr>
          <p:spPr>
            <a:xfrm>
              <a:off x="2398806" y="1812028"/>
              <a:ext cx="204" cy="109"/>
            </a:xfrm>
            <a:custGeom>
              <a:rect b="b" l="l" r="r" t="t"/>
              <a:pathLst>
                <a:path extrusionOk="0" h="8" w="15">
                  <a:moveTo>
                    <a:pt x="0" y="1"/>
                  </a:moveTo>
                  <a:lnTo>
                    <a:pt x="14"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93"/>
            <p:cNvSpPr/>
            <p:nvPr/>
          </p:nvSpPr>
          <p:spPr>
            <a:xfrm>
              <a:off x="2394420" y="181426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93"/>
            <p:cNvSpPr/>
            <p:nvPr/>
          </p:nvSpPr>
          <p:spPr>
            <a:xfrm>
              <a:off x="2394040" y="1814839"/>
              <a:ext cx="68" cy="109"/>
            </a:xfrm>
            <a:custGeom>
              <a:rect b="b" l="l" r="r" t="t"/>
              <a:pathLst>
                <a:path extrusionOk="0" h="8" w="5">
                  <a:moveTo>
                    <a:pt x="1"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93"/>
            <p:cNvSpPr/>
            <p:nvPr/>
          </p:nvSpPr>
          <p:spPr>
            <a:xfrm>
              <a:off x="2394135" y="1814649"/>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93"/>
            <p:cNvSpPr/>
            <p:nvPr/>
          </p:nvSpPr>
          <p:spPr>
            <a:xfrm>
              <a:off x="2394230" y="1814499"/>
              <a:ext cx="14" cy="68"/>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93"/>
            <p:cNvSpPr/>
            <p:nvPr/>
          </p:nvSpPr>
          <p:spPr>
            <a:xfrm>
              <a:off x="2394380" y="1814309"/>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93"/>
            <p:cNvSpPr/>
            <p:nvPr/>
          </p:nvSpPr>
          <p:spPr>
            <a:xfrm>
              <a:off x="2394325" y="1814404"/>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93"/>
            <p:cNvSpPr/>
            <p:nvPr/>
          </p:nvSpPr>
          <p:spPr>
            <a:xfrm>
              <a:off x="2393904" y="1815070"/>
              <a:ext cx="54" cy="109"/>
            </a:xfrm>
            <a:custGeom>
              <a:rect b="b" l="l" r="r" t="t"/>
              <a:pathLst>
                <a:path extrusionOk="0" h="8" w="4">
                  <a:moveTo>
                    <a:pt x="0"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93"/>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93"/>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93"/>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93"/>
            <p:cNvSpPr/>
            <p:nvPr/>
          </p:nvSpPr>
          <p:spPr>
            <a:xfrm>
              <a:off x="2083563" y="1634394"/>
              <a:ext cx="149" cy="109"/>
            </a:xfrm>
            <a:custGeom>
              <a:rect b="b" l="l" r="r" t="t"/>
              <a:pathLst>
                <a:path extrusionOk="0" h="8" w="11">
                  <a:moveTo>
                    <a:pt x="11"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93"/>
            <p:cNvSpPr/>
            <p:nvPr/>
          </p:nvSpPr>
          <p:spPr>
            <a:xfrm>
              <a:off x="2066972" y="1624699"/>
              <a:ext cx="68" cy="68"/>
            </a:xfrm>
            <a:custGeom>
              <a:rect b="b" l="l" r="r" t="t"/>
              <a:pathLst>
                <a:path extrusionOk="0" h="5" w="5">
                  <a:moveTo>
                    <a:pt x="1" y="1"/>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93"/>
            <p:cNvSpPr/>
            <p:nvPr/>
          </p:nvSpPr>
          <p:spPr>
            <a:xfrm>
              <a:off x="2087840" y="1638630"/>
              <a:ext cx="244" cy="299"/>
            </a:xfrm>
            <a:custGeom>
              <a:rect b="b" l="l" r="r" t="t"/>
              <a:pathLst>
                <a:path extrusionOk="0" h="22" w="18">
                  <a:moveTo>
                    <a:pt x="1" y="1"/>
                  </a:moveTo>
                  <a:lnTo>
                    <a:pt x="18"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93"/>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93"/>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93"/>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93"/>
            <p:cNvSpPr/>
            <p:nvPr/>
          </p:nvSpPr>
          <p:spPr>
            <a:xfrm>
              <a:off x="2088411" y="1639295"/>
              <a:ext cx="204" cy="204"/>
            </a:xfrm>
            <a:custGeom>
              <a:rect b="b" l="l" r="r" t="t"/>
              <a:pathLst>
                <a:path extrusionOk="0" h="15" w="15">
                  <a:moveTo>
                    <a:pt x="15"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93"/>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93"/>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93"/>
            <p:cNvSpPr/>
            <p:nvPr/>
          </p:nvSpPr>
          <p:spPr>
            <a:xfrm>
              <a:off x="2088125" y="1638969"/>
              <a:ext cx="204" cy="244"/>
            </a:xfrm>
            <a:custGeom>
              <a:rect b="b" l="l" r="r" t="t"/>
              <a:pathLst>
                <a:path extrusionOk="0" h="18" w="15">
                  <a:moveTo>
                    <a:pt x="1" y="0"/>
                  </a:moveTo>
                  <a:lnTo>
                    <a:pt x="15"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93"/>
            <p:cNvSpPr/>
            <p:nvPr/>
          </p:nvSpPr>
          <p:spPr>
            <a:xfrm>
              <a:off x="2088696" y="1639580"/>
              <a:ext cx="258" cy="204"/>
            </a:xfrm>
            <a:custGeom>
              <a:rect b="b" l="l" r="r" t="t"/>
              <a:pathLst>
                <a:path extrusionOk="0" h="15" w="19">
                  <a:moveTo>
                    <a:pt x="1" y="1"/>
                  </a:moveTo>
                  <a:lnTo>
                    <a:pt x="18"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93"/>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93"/>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93"/>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93"/>
            <p:cNvSpPr/>
            <p:nvPr/>
          </p:nvSpPr>
          <p:spPr>
            <a:xfrm>
              <a:off x="2101676" y="1658019"/>
              <a:ext cx="244" cy="163"/>
            </a:xfrm>
            <a:custGeom>
              <a:rect b="b" l="l" r="r" t="t"/>
              <a:pathLst>
                <a:path extrusionOk="0" h="12" w="18">
                  <a:moveTo>
                    <a:pt x="0" y="1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93"/>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93"/>
            <p:cNvSpPr/>
            <p:nvPr/>
          </p:nvSpPr>
          <p:spPr>
            <a:xfrm>
              <a:off x="2101296" y="1658209"/>
              <a:ext cx="244" cy="163"/>
            </a:xfrm>
            <a:custGeom>
              <a:rect b="b" l="l" r="r" t="t"/>
              <a:pathLst>
                <a:path extrusionOk="0" h="12" w="18">
                  <a:moveTo>
                    <a:pt x="0" y="1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93"/>
            <p:cNvSpPr/>
            <p:nvPr/>
          </p:nvSpPr>
          <p:spPr>
            <a:xfrm>
              <a:off x="2100630" y="1658684"/>
              <a:ext cx="244" cy="204"/>
            </a:xfrm>
            <a:custGeom>
              <a:rect b="b" l="l" r="r" t="t"/>
              <a:pathLst>
                <a:path extrusionOk="0" h="15" w="18">
                  <a:moveTo>
                    <a:pt x="0" y="15"/>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93"/>
            <p:cNvSpPr/>
            <p:nvPr/>
          </p:nvSpPr>
          <p:spPr>
            <a:xfrm>
              <a:off x="2100956" y="1658453"/>
              <a:ext cx="258" cy="204"/>
            </a:xfrm>
            <a:custGeom>
              <a:rect b="b" l="l" r="r" t="t"/>
              <a:pathLst>
                <a:path extrusionOk="0" h="15" w="19">
                  <a:moveTo>
                    <a:pt x="1" y="1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93"/>
            <p:cNvSpPr/>
            <p:nvPr/>
          </p:nvSpPr>
          <p:spPr>
            <a:xfrm>
              <a:off x="2102056" y="1657829"/>
              <a:ext cx="204" cy="163"/>
            </a:xfrm>
            <a:custGeom>
              <a:rect b="b" l="l" r="r" t="t"/>
              <a:pathLst>
                <a:path extrusionOk="0" h="12" w="15">
                  <a:moveTo>
                    <a:pt x="0" y="1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93"/>
            <p:cNvSpPr/>
            <p:nvPr/>
          </p:nvSpPr>
          <p:spPr>
            <a:xfrm>
              <a:off x="2103142" y="1657543"/>
              <a:ext cx="258" cy="68"/>
            </a:xfrm>
            <a:custGeom>
              <a:rect b="b" l="l" r="r" t="t"/>
              <a:pathLst>
                <a:path extrusionOk="0" h="5" w="19">
                  <a:moveTo>
                    <a:pt x="1" y="4"/>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93"/>
            <p:cNvSpPr/>
            <p:nvPr/>
          </p:nvSpPr>
          <p:spPr>
            <a:xfrm>
              <a:off x="2102816" y="1657638"/>
              <a:ext cx="204" cy="68"/>
            </a:xfrm>
            <a:custGeom>
              <a:rect b="b" l="l" r="r" t="t"/>
              <a:pathLst>
                <a:path extrusionOk="0" h="5" w="15">
                  <a:moveTo>
                    <a:pt x="0" y="4"/>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93"/>
            <p:cNvSpPr/>
            <p:nvPr/>
          </p:nvSpPr>
          <p:spPr>
            <a:xfrm>
              <a:off x="2102436" y="1657733"/>
              <a:ext cx="204" cy="68"/>
            </a:xfrm>
            <a:custGeom>
              <a:rect b="b" l="l" r="r" t="t"/>
              <a:pathLst>
                <a:path extrusionOk="0" h="5" w="15">
                  <a:moveTo>
                    <a:pt x="0" y="4"/>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93"/>
            <p:cNvSpPr/>
            <p:nvPr/>
          </p:nvSpPr>
          <p:spPr>
            <a:xfrm>
              <a:off x="2100345" y="1659023"/>
              <a:ext cx="204" cy="204"/>
            </a:xfrm>
            <a:custGeom>
              <a:rect b="b" l="l" r="r" t="t"/>
              <a:pathLst>
                <a:path extrusionOk="0" h="15" w="15">
                  <a:moveTo>
                    <a:pt x="0" y="1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93"/>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93"/>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93"/>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93"/>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93"/>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93"/>
            <p:cNvSpPr/>
            <p:nvPr/>
          </p:nvSpPr>
          <p:spPr>
            <a:xfrm>
              <a:off x="2100060" y="1659308"/>
              <a:ext cx="204" cy="244"/>
            </a:xfrm>
            <a:custGeom>
              <a:rect b="b" l="l" r="r" t="t"/>
              <a:pathLst>
                <a:path extrusionOk="0" h="18" w="15">
                  <a:moveTo>
                    <a:pt x="0" y="18"/>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93"/>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93"/>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93"/>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93"/>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93"/>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93"/>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93"/>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93"/>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93"/>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93"/>
            <p:cNvSpPr/>
            <p:nvPr/>
          </p:nvSpPr>
          <p:spPr>
            <a:xfrm>
              <a:off x="1391722" y="1941503"/>
              <a:ext cx="14" cy="163"/>
            </a:xfrm>
            <a:custGeom>
              <a:rect b="b" l="l" r="r" t="t"/>
              <a:pathLst>
                <a:path extrusionOk="0" h="12" w="1">
                  <a:moveTo>
                    <a:pt x="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93"/>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93"/>
            <p:cNvSpPr/>
            <p:nvPr/>
          </p:nvSpPr>
          <p:spPr>
            <a:xfrm>
              <a:off x="1391586" y="1938937"/>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93"/>
            <p:cNvSpPr/>
            <p:nvPr/>
          </p:nvSpPr>
          <p:spPr>
            <a:xfrm>
              <a:off x="1381403" y="1935230"/>
              <a:ext cx="204" cy="163"/>
            </a:xfrm>
            <a:custGeom>
              <a:rect b="b" l="l" r="r" t="t"/>
              <a:pathLst>
                <a:path extrusionOk="0" h="12" w="15">
                  <a:moveTo>
                    <a:pt x="15"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93"/>
            <p:cNvSpPr/>
            <p:nvPr/>
          </p:nvSpPr>
          <p:spPr>
            <a:xfrm>
              <a:off x="1391396" y="1938516"/>
              <a:ext cx="14" cy="54"/>
            </a:xfrm>
            <a:custGeom>
              <a:rect b="b" l="l" r="r" t="t"/>
              <a:pathLst>
                <a:path extrusionOk="0" h="4" w="1">
                  <a:moveTo>
                    <a:pt x="0"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93"/>
            <p:cNvSpPr/>
            <p:nvPr/>
          </p:nvSpPr>
          <p:spPr>
            <a:xfrm>
              <a:off x="1382163" y="1935665"/>
              <a:ext cx="204" cy="109"/>
            </a:xfrm>
            <a:custGeom>
              <a:rect b="b" l="l" r="r" t="t"/>
              <a:pathLst>
                <a:path extrusionOk="0" h="8" w="15">
                  <a:moveTo>
                    <a:pt x="15"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93"/>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93"/>
            <p:cNvSpPr/>
            <p:nvPr/>
          </p:nvSpPr>
          <p:spPr>
            <a:xfrm>
              <a:off x="1391627" y="1941978"/>
              <a:ext cx="14" cy="204"/>
            </a:xfrm>
            <a:custGeom>
              <a:rect b="b" l="l" r="r" t="t"/>
              <a:pathLst>
                <a:path extrusionOk="0" h="15" w="1">
                  <a:moveTo>
                    <a:pt x="1"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93"/>
            <p:cNvSpPr/>
            <p:nvPr/>
          </p:nvSpPr>
          <p:spPr>
            <a:xfrm>
              <a:off x="1391722" y="1939602"/>
              <a:ext cx="14" cy="109"/>
            </a:xfrm>
            <a:custGeom>
              <a:rect b="b" l="l" r="r" t="t"/>
              <a:pathLst>
                <a:path extrusionOk="0" h="8" w="1">
                  <a:moveTo>
                    <a:pt x="1"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93"/>
            <p:cNvSpPr/>
            <p:nvPr/>
          </p:nvSpPr>
          <p:spPr>
            <a:xfrm>
              <a:off x="1391722" y="193998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93"/>
            <p:cNvSpPr/>
            <p:nvPr/>
          </p:nvSpPr>
          <p:spPr>
            <a:xfrm>
              <a:off x="1391722" y="193941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93"/>
            <p:cNvSpPr/>
            <p:nvPr/>
          </p:nvSpPr>
          <p:spPr>
            <a:xfrm>
              <a:off x="1391627" y="1939127"/>
              <a:ext cx="14" cy="68"/>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93"/>
            <p:cNvSpPr/>
            <p:nvPr/>
          </p:nvSpPr>
          <p:spPr>
            <a:xfrm>
              <a:off x="1391491" y="1938652"/>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93"/>
            <p:cNvSpPr/>
            <p:nvPr/>
          </p:nvSpPr>
          <p:spPr>
            <a:xfrm>
              <a:off x="1391532" y="1938801"/>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93"/>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93"/>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93"/>
            <p:cNvSpPr/>
            <p:nvPr/>
          </p:nvSpPr>
          <p:spPr>
            <a:xfrm>
              <a:off x="1378552" y="1934660"/>
              <a:ext cx="14" cy="14"/>
            </a:xfrm>
            <a:custGeom>
              <a:rect b="b" l="l" r="r" t="t"/>
              <a:pathLst>
                <a:path extrusionOk="0" h="1" w="1">
                  <a:moveTo>
                    <a:pt x="1"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93"/>
            <p:cNvSpPr/>
            <p:nvPr/>
          </p:nvSpPr>
          <p:spPr>
            <a:xfrm>
              <a:off x="1374370" y="1937892"/>
              <a:ext cx="163" cy="163"/>
            </a:xfrm>
            <a:custGeom>
              <a:rect b="b" l="l" r="r" t="t"/>
              <a:pathLst>
                <a:path extrusionOk="0" h="12" w="12">
                  <a:moveTo>
                    <a:pt x="11"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93"/>
            <p:cNvSpPr/>
            <p:nvPr/>
          </p:nvSpPr>
          <p:spPr>
            <a:xfrm>
              <a:off x="1373759" y="1938462"/>
              <a:ext cx="149" cy="163"/>
            </a:xfrm>
            <a:custGeom>
              <a:rect b="b" l="l" r="r" t="t"/>
              <a:pathLst>
                <a:path extrusionOk="0" h="12" w="11">
                  <a:moveTo>
                    <a:pt x="11"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93"/>
            <p:cNvSpPr/>
            <p:nvPr/>
          </p:nvSpPr>
          <p:spPr>
            <a:xfrm>
              <a:off x="1377601" y="1935190"/>
              <a:ext cx="109" cy="54"/>
            </a:xfrm>
            <a:custGeom>
              <a:rect b="b" l="l" r="r" t="t"/>
              <a:pathLst>
                <a:path extrusionOk="0" h="4" w="8">
                  <a:moveTo>
                    <a:pt x="8"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93"/>
            <p:cNvSpPr/>
            <p:nvPr/>
          </p:nvSpPr>
          <p:spPr>
            <a:xfrm>
              <a:off x="1378362" y="1934714"/>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93"/>
            <p:cNvSpPr/>
            <p:nvPr/>
          </p:nvSpPr>
          <p:spPr>
            <a:xfrm>
              <a:off x="1377370" y="1935380"/>
              <a:ext cx="109" cy="54"/>
            </a:xfrm>
            <a:custGeom>
              <a:rect b="b" l="l" r="r" t="t"/>
              <a:pathLst>
                <a:path extrusionOk="0" h="4" w="8">
                  <a:moveTo>
                    <a:pt x="7"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93"/>
            <p:cNvSpPr/>
            <p:nvPr/>
          </p:nvSpPr>
          <p:spPr>
            <a:xfrm>
              <a:off x="1377031" y="1935570"/>
              <a:ext cx="163" cy="109"/>
            </a:xfrm>
            <a:custGeom>
              <a:rect b="b" l="l" r="r" t="t"/>
              <a:pathLst>
                <a:path extrusionOk="0" h="8" w="12">
                  <a:moveTo>
                    <a:pt x="1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93"/>
            <p:cNvSpPr/>
            <p:nvPr/>
          </p:nvSpPr>
          <p:spPr>
            <a:xfrm>
              <a:off x="1376705" y="1935855"/>
              <a:ext cx="149" cy="109"/>
            </a:xfrm>
            <a:custGeom>
              <a:rect b="b" l="l" r="r" t="t"/>
              <a:pathLst>
                <a:path extrusionOk="0" h="8" w="11">
                  <a:moveTo>
                    <a:pt x="11"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93"/>
            <p:cNvSpPr/>
            <p:nvPr/>
          </p:nvSpPr>
          <p:spPr>
            <a:xfrm>
              <a:off x="1375470" y="1936900"/>
              <a:ext cx="149" cy="149"/>
            </a:xfrm>
            <a:custGeom>
              <a:rect b="b" l="l" r="r" t="t"/>
              <a:pathLst>
                <a:path extrusionOk="0" h="11" w="11">
                  <a:moveTo>
                    <a:pt x="11"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93"/>
            <p:cNvSpPr/>
            <p:nvPr/>
          </p:nvSpPr>
          <p:spPr>
            <a:xfrm>
              <a:off x="1377846" y="1935040"/>
              <a:ext cx="109" cy="68"/>
            </a:xfrm>
            <a:custGeom>
              <a:rect b="b" l="l" r="r" t="t"/>
              <a:pathLst>
                <a:path extrusionOk="0" h="5" w="8">
                  <a:moveTo>
                    <a:pt x="7"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93"/>
            <p:cNvSpPr/>
            <p:nvPr/>
          </p:nvSpPr>
          <p:spPr>
            <a:xfrm>
              <a:off x="1378076" y="1934905"/>
              <a:ext cx="68" cy="54"/>
            </a:xfrm>
            <a:custGeom>
              <a:rect b="b" l="l" r="r" t="t"/>
              <a:pathLst>
                <a:path extrusionOk="0" h="4" w="5">
                  <a:moveTo>
                    <a:pt x="4"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93"/>
            <p:cNvSpPr/>
            <p:nvPr/>
          </p:nvSpPr>
          <p:spPr>
            <a:xfrm>
              <a:off x="1374899" y="1937376"/>
              <a:ext cx="204" cy="149"/>
            </a:xfrm>
            <a:custGeom>
              <a:rect b="b" l="l" r="r" t="t"/>
              <a:pathLst>
                <a:path extrusionOk="0" h="11" w="15">
                  <a:moveTo>
                    <a:pt x="14"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93"/>
            <p:cNvSpPr/>
            <p:nvPr/>
          </p:nvSpPr>
          <p:spPr>
            <a:xfrm>
              <a:off x="1375890" y="1936520"/>
              <a:ext cx="204" cy="109"/>
            </a:xfrm>
            <a:custGeom>
              <a:rect b="b" l="l" r="r" t="t"/>
              <a:pathLst>
                <a:path extrusionOk="0" h="8" w="15">
                  <a:moveTo>
                    <a:pt x="15"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93"/>
            <p:cNvSpPr/>
            <p:nvPr/>
          </p:nvSpPr>
          <p:spPr>
            <a:xfrm>
              <a:off x="1376325" y="1936140"/>
              <a:ext cx="149" cy="149"/>
            </a:xfrm>
            <a:custGeom>
              <a:rect b="b" l="l" r="r" t="t"/>
              <a:pathLst>
                <a:path extrusionOk="0" h="11" w="11">
                  <a:moveTo>
                    <a:pt x="11"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93"/>
            <p:cNvSpPr/>
            <p:nvPr/>
          </p:nvSpPr>
          <p:spPr>
            <a:xfrm>
              <a:off x="1378226" y="1934810"/>
              <a:ext cx="54" cy="14"/>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93"/>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93"/>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93"/>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93"/>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93"/>
            <p:cNvSpPr/>
            <p:nvPr/>
          </p:nvSpPr>
          <p:spPr>
            <a:xfrm>
              <a:off x="1358213" y="1927342"/>
              <a:ext cx="394" cy="543"/>
            </a:xfrm>
            <a:custGeom>
              <a:rect b="b" l="l" r="r" t="t"/>
              <a:pathLst>
                <a:path extrusionOk="0" h="40" w="29">
                  <a:moveTo>
                    <a:pt x="1" y="39"/>
                  </a:move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93"/>
            <p:cNvSpPr/>
            <p:nvPr/>
          </p:nvSpPr>
          <p:spPr>
            <a:xfrm>
              <a:off x="1360874" y="1924206"/>
              <a:ext cx="109" cy="163"/>
            </a:xfrm>
            <a:custGeom>
              <a:rect b="b" l="l" r="r" t="t"/>
              <a:pathLst>
                <a:path extrusionOk="0" h="12" w="8">
                  <a:moveTo>
                    <a:pt x="1" y="1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93"/>
            <p:cNvSpPr/>
            <p:nvPr/>
          </p:nvSpPr>
          <p:spPr>
            <a:xfrm>
              <a:off x="1361064" y="1923975"/>
              <a:ext cx="109" cy="149"/>
            </a:xfrm>
            <a:custGeom>
              <a:rect b="b" l="l" r="r" t="t"/>
              <a:pathLst>
                <a:path extrusionOk="0" h="11" w="8">
                  <a:moveTo>
                    <a:pt x="1" y="11"/>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93"/>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93"/>
            <p:cNvSpPr/>
            <p:nvPr/>
          </p:nvSpPr>
          <p:spPr>
            <a:xfrm>
              <a:off x="1358647" y="1926826"/>
              <a:ext cx="339" cy="434"/>
            </a:xfrm>
            <a:custGeom>
              <a:rect b="b" l="l" r="r" t="t"/>
              <a:pathLst>
                <a:path extrusionOk="0" h="32" w="25">
                  <a:moveTo>
                    <a:pt x="0" y="32"/>
                  </a:move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93"/>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93"/>
            <p:cNvSpPr/>
            <p:nvPr/>
          </p:nvSpPr>
          <p:spPr>
            <a:xfrm>
              <a:off x="1359788" y="1925441"/>
              <a:ext cx="204" cy="299"/>
            </a:xfrm>
            <a:custGeom>
              <a:rect b="b" l="l" r="r" t="t"/>
              <a:pathLst>
                <a:path extrusionOk="0" h="22" w="15">
                  <a:moveTo>
                    <a:pt x="0" y="22"/>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93"/>
            <p:cNvSpPr/>
            <p:nvPr/>
          </p:nvSpPr>
          <p:spPr>
            <a:xfrm>
              <a:off x="1359448" y="1925876"/>
              <a:ext cx="258" cy="339"/>
            </a:xfrm>
            <a:custGeom>
              <a:rect b="b" l="l" r="r" t="t"/>
              <a:pathLst>
                <a:path extrusionOk="0" h="25" w="19">
                  <a:moveTo>
                    <a:pt x="1" y="25"/>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93"/>
            <p:cNvSpPr/>
            <p:nvPr/>
          </p:nvSpPr>
          <p:spPr>
            <a:xfrm>
              <a:off x="1360113" y="1925115"/>
              <a:ext cx="163" cy="204"/>
            </a:xfrm>
            <a:custGeom>
              <a:rect b="b" l="l" r="r" t="t"/>
              <a:pathLst>
                <a:path extrusionOk="0" h="15" w="12">
                  <a:moveTo>
                    <a:pt x="1" y="1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93"/>
            <p:cNvSpPr/>
            <p:nvPr/>
          </p:nvSpPr>
          <p:spPr>
            <a:xfrm>
              <a:off x="1361213" y="1923785"/>
              <a:ext cx="149" cy="149"/>
            </a:xfrm>
            <a:custGeom>
              <a:rect b="b" l="l" r="r" t="t"/>
              <a:pathLst>
                <a:path extrusionOk="0" h="11" w="11">
                  <a:moveTo>
                    <a:pt x="0" y="11"/>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93"/>
            <p:cNvSpPr/>
            <p:nvPr/>
          </p:nvSpPr>
          <p:spPr>
            <a:xfrm>
              <a:off x="1360643" y="1924450"/>
              <a:ext cx="149" cy="204"/>
            </a:xfrm>
            <a:custGeom>
              <a:rect b="b" l="l" r="r" t="t"/>
              <a:pathLst>
                <a:path extrusionOk="0" h="15" w="11">
                  <a:moveTo>
                    <a:pt x="0" y="1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93"/>
            <p:cNvSpPr/>
            <p:nvPr/>
          </p:nvSpPr>
          <p:spPr>
            <a:xfrm>
              <a:off x="1360399" y="1924735"/>
              <a:ext cx="163" cy="244"/>
            </a:xfrm>
            <a:custGeom>
              <a:rect b="b" l="l" r="r" t="t"/>
              <a:pathLst>
                <a:path extrusionOk="0" h="18" w="12">
                  <a:moveTo>
                    <a:pt x="1" y="18"/>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93"/>
            <p:cNvSpPr/>
            <p:nvPr/>
          </p:nvSpPr>
          <p:spPr>
            <a:xfrm>
              <a:off x="1359068" y="1926351"/>
              <a:ext cx="258" cy="339"/>
            </a:xfrm>
            <a:custGeom>
              <a:rect b="b" l="l" r="r" t="t"/>
              <a:pathLst>
                <a:path extrusionOk="0" h="25" w="19">
                  <a:moveTo>
                    <a:pt x="1" y="25"/>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93"/>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93"/>
            <p:cNvSpPr/>
            <p:nvPr/>
          </p:nvSpPr>
          <p:spPr>
            <a:xfrm>
              <a:off x="1381973" y="1909664"/>
              <a:ext cx="109" cy="54"/>
            </a:xfrm>
            <a:custGeom>
              <a:rect b="b" l="l" r="r" t="t"/>
              <a:pathLst>
                <a:path extrusionOk="0" h="4" w="8">
                  <a:moveTo>
                    <a:pt x="1" y="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93"/>
            <p:cNvSpPr/>
            <p:nvPr/>
          </p:nvSpPr>
          <p:spPr>
            <a:xfrm>
              <a:off x="1381837" y="1909800"/>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93"/>
            <p:cNvSpPr/>
            <p:nvPr/>
          </p:nvSpPr>
          <p:spPr>
            <a:xfrm>
              <a:off x="1386970" y="1905618"/>
              <a:ext cx="68" cy="68"/>
            </a:xfrm>
            <a:custGeom>
              <a:rect b="b" l="l" r="r" t="t"/>
              <a:pathLst>
                <a:path extrusionOk="0" h="5" w="5">
                  <a:moveTo>
                    <a:pt x="1" y="1"/>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93"/>
            <p:cNvSpPr/>
            <p:nvPr/>
          </p:nvSpPr>
          <p:spPr>
            <a:xfrm>
              <a:off x="1382123" y="1909515"/>
              <a:ext cx="109" cy="109"/>
            </a:xfrm>
            <a:custGeom>
              <a:rect b="b" l="l" r="r" t="t"/>
              <a:pathLst>
                <a:path extrusionOk="0" h="8" w="8">
                  <a:moveTo>
                    <a:pt x="7"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93"/>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93"/>
            <p:cNvSpPr/>
            <p:nvPr/>
          </p:nvSpPr>
          <p:spPr>
            <a:xfrm>
              <a:off x="1387214" y="1905767"/>
              <a:ext cx="244" cy="204"/>
            </a:xfrm>
            <a:custGeom>
              <a:rect b="b" l="l" r="r" t="t"/>
              <a:pathLst>
                <a:path extrusionOk="0" h="15" w="18">
                  <a:moveTo>
                    <a:pt x="0" y="0"/>
                  </a:moveTo>
                  <a:lnTo>
                    <a:pt x="18"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93"/>
            <p:cNvSpPr/>
            <p:nvPr/>
          </p:nvSpPr>
          <p:spPr>
            <a:xfrm>
              <a:off x="1382408" y="1909189"/>
              <a:ext cx="109" cy="149"/>
            </a:xfrm>
            <a:custGeom>
              <a:rect b="b" l="l" r="r" t="t"/>
              <a:pathLst>
                <a:path extrusionOk="0" h="11" w="8">
                  <a:moveTo>
                    <a:pt x="0" y="11"/>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93"/>
            <p:cNvSpPr/>
            <p:nvPr/>
          </p:nvSpPr>
          <p:spPr>
            <a:xfrm>
              <a:off x="1381593" y="1909949"/>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93"/>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93"/>
            <p:cNvSpPr/>
            <p:nvPr/>
          </p:nvSpPr>
          <p:spPr>
            <a:xfrm>
              <a:off x="1382258" y="1909379"/>
              <a:ext cx="109" cy="109"/>
            </a:xfrm>
            <a:custGeom>
              <a:rect b="b" l="l" r="r" t="t"/>
              <a:pathLst>
                <a:path extrusionOk="0" h="8" w="8">
                  <a:moveTo>
                    <a:pt x="1" y="7"/>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93"/>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93"/>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93"/>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93"/>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93"/>
            <p:cNvSpPr/>
            <p:nvPr/>
          </p:nvSpPr>
          <p:spPr>
            <a:xfrm>
              <a:off x="1510797" y="1904382"/>
              <a:ext cx="14" cy="258"/>
            </a:xfrm>
            <a:custGeom>
              <a:rect b="b" l="l" r="r" t="t"/>
              <a:pathLst>
                <a:path extrusionOk="0" h="19" w="1">
                  <a:moveTo>
                    <a:pt x="0"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93"/>
            <p:cNvSpPr/>
            <p:nvPr/>
          </p:nvSpPr>
          <p:spPr>
            <a:xfrm>
              <a:off x="1511598" y="1896453"/>
              <a:ext cx="14" cy="204"/>
            </a:xfrm>
            <a:custGeom>
              <a:rect b="b" l="l" r="r" t="t"/>
              <a:pathLst>
                <a:path extrusionOk="0" h="15" w="1">
                  <a:moveTo>
                    <a:pt x="1"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93"/>
            <p:cNvSpPr/>
            <p:nvPr/>
          </p:nvSpPr>
          <p:spPr>
            <a:xfrm>
              <a:off x="1510647" y="1905998"/>
              <a:ext cx="14" cy="448"/>
            </a:xfrm>
            <a:custGeom>
              <a:rect b="b" l="l" r="r" t="t"/>
              <a:pathLst>
                <a:path extrusionOk="0" h="33" w="1">
                  <a:moveTo>
                    <a:pt x="1" y="3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93"/>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93"/>
            <p:cNvSpPr/>
            <p:nvPr/>
          </p:nvSpPr>
          <p:spPr>
            <a:xfrm>
              <a:off x="1510932" y="1902821"/>
              <a:ext cx="14" cy="204"/>
            </a:xfrm>
            <a:custGeom>
              <a:rect b="b" l="l" r="r" t="t"/>
              <a:pathLst>
                <a:path extrusionOk="0" h="15" w="1">
                  <a:moveTo>
                    <a:pt x="1"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93"/>
            <p:cNvSpPr/>
            <p:nvPr/>
          </p:nvSpPr>
          <p:spPr>
            <a:xfrm>
              <a:off x="1511082" y="1901056"/>
              <a:ext cx="54" cy="353"/>
            </a:xfrm>
            <a:custGeom>
              <a:rect b="b" l="l" r="r" t="t"/>
              <a:pathLst>
                <a:path extrusionOk="0" h="26" w="4">
                  <a:moveTo>
                    <a:pt x="0" y="25"/>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93"/>
            <p:cNvSpPr/>
            <p:nvPr/>
          </p:nvSpPr>
          <p:spPr>
            <a:xfrm>
              <a:off x="1511462" y="1897824"/>
              <a:ext cx="14" cy="258"/>
            </a:xfrm>
            <a:custGeom>
              <a:rect b="b" l="l" r="r" t="t"/>
              <a:pathLst>
                <a:path extrusionOk="0" h="19" w="1">
                  <a:moveTo>
                    <a:pt x="0"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93"/>
            <p:cNvSpPr/>
            <p:nvPr/>
          </p:nvSpPr>
          <p:spPr>
            <a:xfrm>
              <a:off x="1511272" y="1899399"/>
              <a:ext cx="54" cy="339"/>
            </a:xfrm>
            <a:custGeom>
              <a:rect b="b" l="l" r="r" t="t"/>
              <a:pathLst>
                <a:path extrusionOk="0" h="25" w="4">
                  <a:moveTo>
                    <a:pt x="0" y="25"/>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93"/>
            <p:cNvSpPr/>
            <p:nvPr/>
          </p:nvSpPr>
          <p:spPr>
            <a:xfrm>
              <a:off x="1511788" y="1895068"/>
              <a:ext cx="14" cy="163"/>
            </a:xfrm>
            <a:custGeom>
              <a:rect b="b" l="l" r="r" t="t"/>
              <a:pathLst>
                <a:path extrusionOk="0" h="12" w="1">
                  <a:moveTo>
                    <a:pt x="1"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93"/>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93"/>
            <p:cNvSpPr/>
            <p:nvPr/>
          </p:nvSpPr>
          <p:spPr>
            <a:xfrm>
              <a:off x="1418863" y="1933615"/>
              <a:ext cx="204" cy="109"/>
            </a:xfrm>
            <a:custGeom>
              <a:rect b="b" l="l" r="r" t="t"/>
              <a:pathLst>
                <a:path extrusionOk="0" h="8" w="15">
                  <a:moveTo>
                    <a:pt x="1" y="8"/>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93"/>
            <p:cNvSpPr/>
            <p:nvPr/>
          </p:nvSpPr>
          <p:spPr>
            <a:xfrm>
              <a:off x="1419488" y="1933194"/>
              <a:ext cx="244" cy="149"/>
            </a:xfrm>
            <a:custGeom>
              <a:rect b="b" l="l" r="r" t="t"/>
              <a:pathLst>
                <a:path extrusionOk="0" h="11" w="18">
                  <a:moveTo>
                    <a:pt x="0" y="11"/>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93"/>
            <p:cNvSpPr/>
            <p:nvPr/>
          </p:nvSpPr>
          <p:spPr>
            <a:xfrm>
              <a:off x="1421429" y="1932189"/>
              <a:ext cx="353" cy="163"/>
            </a:xfrm>
            <a:custGeom>
              <a:rect b="b" l="l" r="r" t="t"/>
              <a:pathLst>
                <a:path extrusionOk="0" h="12" w="26">
                  <a:moveTo>
                    <a:pt x="1" y="11"/>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93"/>
            <p:cNvSpPr/>
            <p:nvPr/>
          </p:nvSpPr>
          <p:spPr>
            <a:xfrm>
              <a:off x="1420058" y="1932814"/>
              <a:ext cx="394" cy="204"/>
            </a:xfrm>
            <a:custGeom>
              <a:rect b="b" l="l" r="r" t="t"/>
              <a:pathLst>
                <a:path extrusionOk="0" h="15" w="29">
                  <a:moveTo>
                    <a:pt x="0" y="14"/>
                  </a:moveTo>
                  <a:lnTo>
                    <a:pt x="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93"/>
            <p:cNvSpPr/>
            <p:nvPr/>
          </p:nvSpPr>
          <p:spPr>
            <a:xfrm>
              <a:off x="1423575" y="1931619"/>
              <a:ext cx="204" cy="14"/>
            </a:xfrm>
            <a:custGeom>
              <a:rect b="b" l="l" r="r" t="t"/>
              <a:pathLst>
                <a:path extrusionOk="0" h="1" w="15">
                  <a:moveTo>
                    <a:pt x="1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93"/>
            <p:cNvSpPr/>
            <p:nvPr/>
          </p:nvSpPr>
          <p:spPr>
            <a:xfrm>
              <a:off x="1422190" y="1931958"/>
              <a:ext cx="299" cy="109"/>
            </a:xfrm>
            <a:custGeom>
              <a:rect b="b" l="l" r="r" t="t"/>
              <a:pathLst>
                <a:path extrusionOk="0" h="8" w="22">
                  <a:moveTo>
                    <a:pt x="1" y="7"/>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93"/>
            <p:cNvSpPr/>
            <p:nvPr/>
          </p:nvSpPr>
          <p:spPr>
            <a:xfrm>
              <a:off x="1422814" y="1931768"/>
              <a:ext cx="394" cy="109"/>
            </a:xfrm>
            <a:custGeom>
              <a:rect b="b" l="l" r="r" t="t"/>
              <a:pathLst>
                <a:path extrusionOk="0" h="8" w="29">
                  <a:moveTo>
                    <a:pt x="0" y="7"/>
                  </a:moveTo>
                  <a:lnTo>
                    <a:pt x="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93"/>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93"/>
            <p:cNvSpPr/>
            <p:nvPr/>
          </p:nvSpPr>
          <p:spPr>
            <a:xfrm>
              <a:off x="1420669" y="1932433"/>
              <a:ext cx="489" cy="244"/>
            </a:xfrm>
            <a:custGeom>
              <a:rect b="b" l="l" r="r" t="t"/>
              <a:pathLst>
                <a:path extrusionOk="0" h="18" w="36">
                  <a:moveTo>
                    <a:pt x="1" y="18"/>
                  </a:moveTo>
                  <a:lnTo>
                    <a:pt x="36"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93"/>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93"/>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93"/>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93"/>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93"/>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93"/>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93"/>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93"/>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93"/>
            <p:cNvSpPr/>
            <p:nvPr/>
          </p:nvSpPr>
          <p:spPr>
            <a:xfrm>
              <a:off x="1644983" y="2301999"/>
              <a:ext cx="14" cy="299"/>
            </a:xfrm>
            <a:custGeom>
              <a:rect b="b" l="l" r="r" t="t"/>
              <a:pathLst>
                <a:path extrusionOk="0" h="22" w="1">
                  <a:moveTo>
                    <a:pt x="0" y="0"/>
                  </a:moveTo>
                  <a:lnTo>
                    <a:pt x="0"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93"/>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93"/>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93"/>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93"/>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93"/>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93"/>
            <p:cNvSpPr/>
            <p:nvPr/>
          </p:nvSpPr>
          <p:spPr>
            <a:xfrm>
              <a:off x="1617312" y="2278700"/>
              <a:ext cx="299" cy="14"/>
            </a:xfrm>
            <a:custGeom>
              <a:rect b="b" l="l" r="r" t="t"/>
              <a:pathLst>
                <a:path extrusionOk="0" h="1" w="22">
                  <a:moveTo>
                    <a:pt x="22"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93"/>
            <p:cNvSpPr/>
            <p:nvPr/>
          </p:nvSpPr>
          <p:spPr>
            <a:xfrm>
              <a:off x="1618032" y="2278660"/>
              <a:ext cx="244" cy="14"/>
            </a:xfrm>
            <a:custGeom>
              <a:rect b="b" l="l" r="r" t="t"/>
              <a:pathLst>
                <a:path extrusionOk="0" h="1" w="18">
                  <a:moveTo>
                    <a:pt x="0" y="0"/>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93"/>
            <p:cNvSpPr/>
            <p:nvPr/>
          </p:nvSpPr>
          <p:spPr>
            <a:xfrm>
              <a:off x="1645024" y="2299718"/>
              <a:ext cx="14" cy="244"/>
            </a:xfrm>
            <a:custGeom>
              <a:rect b="b" l="l" r="r" t="t"/>
              <a:pathLst>
                <a:path extrusionOk="0" h="18" w="1">
                  <a:moveTo>
                    <a:pt x="1" y="0"/>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93"/>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93"/>
            <p:cNvSpPr/>
            <p:nvPr/>
          </p:nvSpPr>
          <p:spPr>
            <a:xfrm>
              <a:off x="1644983" y="2301429"/>
              <a:ext cx="14" cy="299"/>
            </a:xfrm>
            <a:custGeom>
              <a:rect b="b" l="l" r="r" t="t"/>
              <a:pathLst>
                <a:path extrusionOk="0" h="22" w="1">
                  <a:moveTo>
                    <a:pt x="0" y="2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93"/>
            <p:cNvSpPr/>
            <p:nvPr/>
          </p:nvSpPr>
          <p:spPr>
            <a:xfrm>
              <a:off x="1645119" y="2298673"/>
              <a:ext cx="14" cy="244"/>
            </a:xfrm>
            <a:custGeom>
              <a:rect b="b" l="l" r="r" t="t"/>
              <a:pathLst>
                <a:path extrusionOk="0" h="18" w="1">
                  <a:moveTo>
                    <a:pt x="1" y="0"/>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93"/>
            <p:cNvSpPr/>
            <p:nvPr/>
          </p:nvSpPr>
          <p:spPr>
            <a:xfrm>
              <a:off x="1618697" y="2278565"/>
              <a:ext cx="204" cy="54"/>
            </a:xfrm>
            <a:custGeom>
              <a:rect b="b" l="l" r="r" t="t"/>
              <a:pathLst>
                <a:path extrusionOk="0" h="4" w="15">
                  <a:moveTo>
                    <a:pt x="0" y="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93"/>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93"/>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93"/>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93"/>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93"/>
            <p:cNvSpPr/>
            <p:nvPr/>
          </p:nvSpPr>
          <p:spPr>
            <a:xfrm>
              <a:off x="1639946" y="2240588"/>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93"/>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93"/>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93"/>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93"/>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93"/>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93"/>
            <p:cNvSpPr/>
            <p:nvPr/>
          </p:nvSpPr>
          <p:spPr>
            <a:xfrm>
              <a:off x="1644358" y="2244906"/>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93"/>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93"/>
            <p:cNvSpPr/>
            <p:nvPr/>
          </p:nvSpPr>
          <p:spPr>
            <a:xfrm>
              <a:off x="1614081" y="2280031"/>
              <a:ext cx="14" cy="68"/>
            </a:xfrm>
            <a:custGeom>
              <a:rect b="b" l="l" r="r" t="t"/>
              <a:pathLst>
                <a:path extrusionOk="0" h="5" w="1">
                  <a:moveTo>
                    <a:pt x="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93"/>
            <p:cNvSpPr/>
            <p:nvPr/>
          </p:nvSpPr>
          <p:spPr>
            <a:xfrm>
              <a:off x="1611284" y="2310119"/>
              <a:ext cx="14" cy="109"/>
            </a:xfrm>
            <a:custGeom>
              <a:rect b="b" l="l" r="r" t="t"/>
              <a:pathLst>
                <a:path extrusionOk="0" h="8" w="1">
                  <a:moveTo>
                    <a:pt x="0"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93"/>
            <p:cNvSpPr/>
            <p:nvPr/>
          </p:nvSpPr>
          <p:spPr>
            <a:xfrm>
              <a:off x="1611379" y="2309739"/>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93"/>
            <p:cNvSpPr/>
            <p:nvPr/>
          </p:nvSpPr>
          <p:spPr>
            <a:xfrm>
              <a:off x="1611379" y="2309508"/>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93"/>
            <p:cNvSpPr/>
            <p:nvPr/>
          </p:nvSpPr>
          <p:spPr>
            <a:xfrm>
              <a:off x="1613700" y="2281226"/>
              <a:ext cx="14" cy="149"/>
            </a:xfrm>
            <a:custGeom>
              <a:rect b="b" l="l" r="r" t="t"/>
              <a:pathLst>
                <a:path extrusionOk="0" h="11" w="1">
                  <a:moveTo>
                    <a:pt x="1"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93"/>
            <p:cNvSpPr/>
            <p:nvPr/>
          </p:nvSpPr>
          <p:spPr>
            <a:xfrm>
              <a:off x="1611134" y="2310553"/>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93"/>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93"/>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93"/>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93"/>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93"/>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93"/>
            <p:cNvSpPr/>
            <p:nvPr/>
          </p:nvSpPr>
          <p:spPr>
            <a:xfrm>
              <a:off x="1542351" y="2224132"/>
              <a:ext cx="68" cy="299"/>
            </a:xfrm>
            <a:custGeom>
              <a:rect b="b" l="l" r="r" t="t"/>
              <a:pathLst>
                <a:path extrusionOk="0" h="22" w="5">
                  <a:moveTo>
                    <a:pt x="4" y="1"/>
                  </a:moveTo>
                  <a:lnTo>
                    <a:pt x="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93"/>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93"/>
            <p:cNvSpPr/>
            <p:nvPr/>
          </p:nvSpPr>
          <p:spPr>
            <a:xfrm>
              <a:off x="1542256" y="2224513"/>
              <a:ext cx="68" cy="204"/>
            </a:xfrm>
            <a:custGeom>
              <a:rect b="b" l="l" r="r" t="t"/>
              <a:pathLst>
                <a:path extrusionOk="0" h="15" w="5">
                  <a:moveTo>
                    <a:pt x="4"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93"/>
            <p:cNvSpPr/>
            <p:nvPr/>
          </p:nvSpPr>
          <p:spPr>
            <a:xfrm>
              <a:off x="1542066" y="2225137"/>
              <a:ext cx="68" cy="204"/>
            </a:xfrm>
            <a:custGeom>
              <a:rect b="b" l="l" r="r" t="t"/>
              <a:pathLst>
                <a:path extrusionOk="0" h="15" w="5">
                  <a:moveTo>
                    <a:pt x="4"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93"/>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93"/>
            <p:cNvSpPr/>
            <p:nvPr/>
          </p:nvSpPr>
          <p:spPr>
            <a:xfrm>
              <a:off x="1542161" y="2224893"/>
              <a:ext cx="68" cy="163"/>
            </a:xfrm>
            <a:custGeom>
              <a:rect b="b" l="l" r="r" t="t"/>
              <a:pathLst>
                <a:path extrusionOk="0" h="12" w="5">
                  <a:moveTo>
                    <a:pt x="4"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93"/>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93"/>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93"/>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93"/>
            <p:cNvSpPr/>
            <p:nvPr/>
          </p:nvSpPr>
          <p:spPr>
            <a:xfrm>
              <a:off x="1542921" y="2220955"/>
              <a:ext cx="68" cy="339"/>
            </a:xfrm>
            <a:custGeom>
              <a:rect b="b" l="l" r="r" t="t"/>
              <a:pathLst>
                <a:path extrusionOk="0" h="25" w="5">
                  <a:moveTo>
                    <a:pt x="4" y="0"/>
                  </a:moveTo>
                  <a:lnTo>
                    <a:pt x="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93"/>
            <p:cNvSpPr/>
            <p:nvPr/>
          </p:nvSpPr>
          <p:spPr>
            <a:xfrm>
              <a:off x="1532996" y="250510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93"/>
            <p:cNvSpPr/>
            <p:nvPr/>
          </p:nvSpPr>
          <p:spPr>
            <a:xfrm>
              <a:off x="1542826" y="2221566"/>
              <a:ext cx="68" cy="299"/>
            </a:xfrm>
            <a:custGeom>
              <a:rect b="b" l="l" r="r" t="t"/>
              <a:pathLst>
                <a:path extrusionOk="0" h="22" w="5">
                  <a:moveTo>
                    <a:pt x="4" y="1"/>
                  </a:moveTo>
                  <a:lnTo>
                    <a:pt x="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93"/>
            <p:cNvSpPr/>
            <p:nvPr/>
          </p:nvSpPr>
          <p:spPr>
            <a:xfrm>
              <a:off x="1540830" y="2504861"/>
              <a:ext cx="638" cy="68"/>
            </a:xfrm>
            <a:custGeom>
              <a:rect b="b" l="l" r="r" t="t"/>
              <a:pathLst>
                <a:path extrusionOk="0" h="5" w="47">
                  <a:moveTo>
                    <a:pt x="1" y="1"/>
                  </a:moveTo>
                  <a:lnTo>
                    <a:pt x="46"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93"/>
            <p:cNvSpPr/>
            <p:nvPr/>
          </p:nvSpPr>
          <p:spPr>
            <a:xfrm>
              <a:off x="1543111" y="2219530"/>
              <a:ext cx="68" cy="299"/>
            </a:xfrm>
            <a:custGeom>
              <a:rect b="b" l="l" r="r" t="t"/>
              <a:pathLst>
                <a:path extrusionOk="0" h="22" w="5">
                  <a:moveTo>
                    <a:pt x="4" y="0"/>
                  </a:moveTo>
                  <a:lnTo>
                    <a:pt x="1"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93"/>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93"/>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93"/>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93"/>
            <p:cNvSpPr/>
            <p:nvPr/>
          </p:nvSpPr>
          <p:spPr>
            <a:xfrm>
              <a:off x="1542541" y="2223141"/>
              <a:ext cx="109" cy="339"/>
            </a:xfrm>
            <a:custGeom>
              <a:rect b="b" l="l" r="r" t="t"/>
              <a:pathLst>
                <a:path extrusionOk="0" h="25" w="8">
                  <a:moveTo>
                    <a:pt x="8" y="0"/>
                  </a:moveTo>
                  <a:lnTo>
                    <a:pt x="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93"/>
            <p:cNvSpPr/>
            <p:nvPr/>
          </p:nvSpPr>
          <p:spPr>
            <a:xfrm>
              <a:off x="1542785" y="2222137"/>
              <a:ext cx="54" cy="299"/>
            </a:xfrm>
            <a:custGeom>
              <a:rect b="b" l="l" r="r" t="t"/>
              <a:pathLst>
                <a:path extrusionOk="0" h="22" w="4">
                  <a:moveTo>
                    <a:pt x="4" y="1"/>
                  </a:moveTo>
                  <a:lnTo>
                    <a:pt x="0"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93"/>
            <p:cNvSpPr/>
            <p:nvPr/>
          </p:nvSpPr>
          <p:spPr>
            <a:xfrm>
              <a:off x="1541590" y="2504915"/>
              <a:ext cx="448" cy="54"/>
            </a:xfrm>
            <a:custGeom>
              <a:rect b="b" l="l" r="r" t="t"/>
              <a:pathLst>
                <a:path extrusionOk="0" h="4" w="33">
                  <a:moveTo>
                    <a:pt x="1" y="0"/>
                  </a:moveTo>
                  <a:lnTo>
                    <a:pt x="32"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93"/>
            <p:cNvSpPr/>
            <p:nvPr/>
          </p:nvSpPr>
          <p:spPr>
            <a:xfrm>
              <a:off x="1542636" y="2222666"/>
              <a:ext cx="109" cy="299"/>
            </a:xfrm>
            <a:custGeom>
              <a:rect b="b" l="l" r="r" t="t"/>
              <a:pathLst>
                <a:path extrusionOk="0" h="22" w="8">
                  <a:moveTo>
                    <a:pt x="8" y="0"/>
                  </a:moveTo>
                  <a:lnTo>
                    <a:pt x="1"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93"/>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93"/>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93"/>
            <p:cNvSpPr/>
            <p:nvPr/>
          </p:nvSpPr>
          <p:spPr>
            <a:xfrm>
              <a:off x="1523858" y="2474868"/>
              <a:ext cx="109" cy="68"/>
            </a:xfrm>
            <a:custGeom>
              <a:rect b="b" l="l" r="r" t="t"/>
              <a:pathLst>
                <a:path extrusionOk="0" h="5" w="8">
                  <a:moveTo>
                    <a:pt x="1" y="1"/>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93"/>
            <p:cNvSpPr/>
            <p:nvPr/>
          </p:nvSpPr>
          <p:spPr>
            <a:xfrm>
              <a:off x="1525243" y="2475724"/>
              <a:ext cx="68" cy="68"/>
            </a:xfrm>
            <a:custGeom>
              <a:rect b="b" l="l" r="r" t="t"/>
              <a:pathLst>
                <a:path extrusionOk="0" h="5" w="5">
                  <a:moveTo>
                    <a:pt x="4"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93"/>
            <p:cNvSpPr/>
            <p:nvPr/>
          </p:nvSpPr>
          <p:spPr>
            <a:xfrm>
              <a:off x="1524483" y="2475248"/>
              <a:ext cx="163" cy="109"/>
            </a:xfrm>
            <a:custGeom>
              <a:rect b="b" l="l" r="r" t="t"/>
              <a:pathLst>
                <a:path extrusionOk="0" h="8" w="12">
                  <a:moveTo>
                    <a:pt x="1"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93"/>
            <p:cNvSpPr/>
            <p:nvPr/>
          </p:nvSpPr>
          <p:spPr>
            <a:xfrm>
              <a:off x="1523057" y="2474488"/>
              <a:ext cx="149" cy="109"/>
            </a:xfrm>
            <a:custGeom>
              <a:rect b="b" l="l" r="r" t="t"/>
              <a:pathLst>
                <a:path extrusionOk="0" h="8" w="11">
                  <a:moveTo>
                    <a:pt x="0"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93"/>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93"/>
            <p:cNvSpPr/>
            <p:nvPr/>
          </p:nvSpPr>
          <p:spPr>
            <a:xfrm>
              <a:off x="1542215" y="2504956"/>
              <a:ext cx="339" cy="68"/>
            </a:xfrm>
            <a:custGeom>
              <a:rect b="b" l="l" r="r" t="t"/>
              <a:pathLst>
                <a:path extrusionOk="0" h="5" w="25">
                  <a:moveTo>
                    <a:pt x="0" y="1"/>
                  </a:moveTo>
                  <a:lnTo>
                    <a:pt x="2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93"/>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93"/>
            <p:cNvSpPr/>
            <p:nvPr/>
          </p:nvSpPr>
          <p:spPr>
            <a:xfrm>
              <a:off x="1532466" y="2505105"/>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93"/>
            <p:cNvSpPr/>
            <p:nvPr/>
          </p:nvSpPr>
          <p:spPr>
            <a:xfrm>
              <a:off x="1532656" y="2505105"/>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93"/>
            <p:cNvSpPr/>
            <p:nvPr/>
          </p:nvSpPr>
          <p:spPr>
            <a:xfrm>
              <a:off x="1542785" y="2505105"/>
              <a:ext cx="109" cy="14"/>
            </a:xfrm>
            <a:custGeom>
              <a:rect b="b" l="l" r="r" t="t"/>
              <a:pathLst>
                <a:path extrusionOk="0" h="1" w="8">
                  <a:moveTo>
                    <a:pt x="7"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93"/>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93"/>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93"/>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93"/>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93"/>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93"/>
            <p:cNvSpPr/>
            <p:nvPr/>
          </p:nvSpPr>
          <p:spPr>
            <a:xfrm>
              <a:off x="1613184" y="2195620"/>
              <a:ext cx="54" cy="149"/>
            </a:xfrm>
            <a:custGeom>
              <a:rect b="b" l="l" r="r" t="t"/>
              <a:pathLst>
                <a:path extrusionOk="0" h="11" w="4">
                  <a:moveTo>
                    <a:pt x="0" y="0"/>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93"/>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93"/>
            <p:cNvSpPr/>
            <p:nvPr/>
          </p:nvSpPr>
          <p:spPr>
            <a:xfrm>
              <a:off x="1613035" y="2195335"/>
              <a:ext cx="109" cy="204"/>
            </a:xfrm>
            <a:custGeom>
              <a:rect b="b" l="l" r="r" t="t"/>
              <a:pathLst>
                <a:path extrusionOk="0" h="15" w="8">
                  <a:moveTo>
                    <a:pt x="1" y="0"/>
                  </a:moveTo>
                  <a:lnTo>
                    <a:pt x="8"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93"/>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93"/>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93"/>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93"/>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93"/>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93"/>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93"/>
            <p:cNvSpPr/>
            <p:nvPr/>
          </p:nvSpPr>
          <p:spPr>
            <a:xfrm>
              <a:off x="1613280" y="2195810"/>
              <a:ext cx="14" cy="149"/>
            </a:xfrm>
            <a:custGeom>
              <a:rect b="b" l="l" r="r" t="t"/>
              <a:pathLst>
                <a:path extrusionOk="0" h="11" w="1">
                  <a:moveTo>
                    <a:pt x="0"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93"/>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93"/>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93"/>
            <p:cNvSpPr/>
            <p:nvPr/>
          </p:nvSpPr>
          <p:spPr>
            <a:xfrm>
              <a:off x="1581101" y="2216013"/>
              <a:ext cx="489" cy="489"/>
            </a:xfrm>
            <a:custGeom>
              <a:rect b="b" l="l" r="r" t="t"/>
              <a:pathLst>
                <a:path extrusionOk="0" h="36" w="36">
                  <a:moveTo>
                    <a:pt x="35" y="35"/>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93"/>
            <p:cNvSpPr/>
            <p:nvPr/>
          </p:nvSpPr>
          <p:spPr>
            <a:xfrm>
              <a:off x="1580436" y="2215294"/>
              <a:ext cx="489" cy="489"/>
            </a:xfrm>
            <a:custGeom>
              <a:rect b="b" l="l" r="r" t="t"/>
              <a:pathLst>
                <a:path extrusionOk="0" h="36" w="36">
                  <a:moveTo>
                    <a:pt x="35" y="36"/>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93"/>
            <p:cNvSpPr/>
            <p:nvPr/>
          </p:nvSpPr>
          <p:spPr>
            <a:xfrm>
              <a:off x="1581807" y="2216719"/>
              <a:ext cx="448" cy="489"/>
            </a:xfrm>
            <a:custGeom>
              <a:rect b="b" l="l" r="r" t="t"/>
              <a:pathLst>
                <a:path extrusionOk="0" h="36" w="33">
                  <a:moveTo>
                    <a:pt x="32" y="36"/>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93"/>
            <p:cNvSpPr/>
            <p:nvPr/>
          </p:nvSpPr>
          <p:spPr>
            <a:xfrm>
              <a:off x="1582472" y="2217439"/>
              <a:ext cx="543" cy="530"/>
            </a:xfrm>
            <a:custGeom>
              <a:rect b="b" l="l" r="r" t="t"/>
              <a:pathLst>
                <a:path extrusionOk="0" h="39" w="40">
                  <a:moveTo>
                    <a:pt x="39" y="39"/>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93"/>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93"/>
            <p:cNvSpPr/>
            <p:nvPr/>
          </p:nvSpPr>
          <p:spPr>
            <a:xfrm>
              <a:off x="1579662" y="2214438"/>
              <a:ext cx="638" cy="679"/>
            </a:xfrm>
            <a:custGeom>
              <a:rect b="b" l="l" r="r" t="t"/>
              <a:pathLst>
                <a:path extrusionOk="0" h="50" w="47">
                  <a:moveTo>
                    <a:pt x="46" y="50"/>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93"/>
            <p:cNvSpPr/>
            <p:nvPr/>
          </p:nvSpPr>
          <p:spPr>
            <a:xfrm>
              <a:off x="1579146" y="2213773"/>
              <a:ext cx="530" cy="679"/>
            </a:xfrm>
            <a:custGeom>
              <a:rect b="b" l="l" r="r" t="t"/>
              <a:pathLst>
                <a:path extrusionOk="0" h="50" w="39">
                  <a:moveTo>
                    <a:pt x="39" y="50"/>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93"/>
            <p:cNvSpPr/>
            <p:nvPr/>
          </p:nvSpPr>
          <p:spPr>
            <a:xfrm>
              <a:off x="1578290" y="2212687"/>
              <a:ext cx="204" cy="204"/>
            </a:xfrm>
            <a:custGeom>
              <a:rect b="b" l="l" r="r" t="t"/>
              <a:pathLst>
                <a:path extrusionOk="0" h="15" w="15">
                  <a:moveTo>
                    <a:pt x="0" y="0"/>
                  </a:moveTo>
                  <a:lnTo>
                    <a:pt x="14"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93"/>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93"/>
            <p:cNvSpPr/>
            <p:nvPr/>
          </p:nvSpPr>
          <p:spPr>
            <a:xfrm>
              <a:off x="1578616" y="2213108"/>
              <a:ext cx="394" cy="489"/>
            </a:xfrm>
            <a:custGeom>
              <a:rect b="b" l="l" r="r" t="t"/>
              <a:pathLst>
                <a:path extrusionOk="0" h="36" w="29">
                  <a:moveTo>
                    <a:pt x="29" y="36"/>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93"/>
            <p:cNvSpPr/>
            <p:nvPr/>
          </p:nvSpPr>
          <p:spPr>
            <a:xfrm>
              <a:off x="1622254" y="2254410"/>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93"/>
            <p:cNvSpPr/>
            <p:nvPr/>
          </p:nvSpPr>
          <p:spPr>
            <a:xfrm>
              <a:off x="1618982" y="2254275"/>
              <a:ext cx="774" cy="109"/>
            </a:xfrm>
            <a:custGeom>
              <a:rect b="b" l="l" r="r" t="t"/>
              <a:pathLst>
                <a:path extrusionOk="0" h="8" w="57">
                  <a:moveTo>
                    <a:pt x="56"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93"/>
            <p:cNvSpPr/>
            <p:nvPr/>
          </p:nvSpPr>
          <p:spPr>
            <a:xfrm>
              <a:off x="1621263" y="2254220"/>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93"/>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93"/>
            <p:cNvSpPr/>
            <p:nvPr/>
          </p:nvSpPr>
          <p:spPr>
            <a:xfrm>
              <a:off x="1622824" y="2254600"/>
              <a:ext cx="109" cy="68"/>
            </a:xfrm>
            <a:custGeom>
              <a:rect b="b" l="l" r="r" t="t"/>
              <a:pathLst>
                <a:path extrusionOk="0" h="5" w="8">
                  <a:moveTo>
                    <a:pt x="8"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93"/>
            <p:cNvSpPr/>
            <p:nvPr/>
          </p:nvSpPr>
          <p:spPr>
            <a:xfrm>
              <a:off x="1621779" y="2254315"/>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93"/>
            <p:cNvSpPr/>
            <p:nvPr/>
          </p:nvSpPr>
          <p:spPr>
            <a:xfrm>
              <a:off x="1584712" y="2219475"/>
              <a:ext cx="489" cy="448"/>
            </a:xfrm>
            <a:custGeom>
              <a:rect b="b" l="l" r="r" t="t"/>
              <a:pathLst>
                <a:path extrusionOk="0" h="33" w="36">
                  <a:moveTo>
                    <a:pt x="35" y="32"/>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93"/>
            <p:cNvSpPr/>
            <p:nvPr/>
          </p:nvSpPr>
          <p:spPr>
            <a:xfrm>
              <a:off x="1583137" y="2218050"/>
              <a:ext cx="679" cy="679"/>
            </a:xfrm>
            <a:custGeom>
              <a:rect b="b" l="l" r="r" t="t"/>
              <a:pathLst>
                <a:path extrusionOk="0" h="50" w="50">
                  <a:moveTo>
                    <a:pt x="50" y="50"/>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93"/>
            <p:cNvSpPr/>
            <p:nvPr/>
          </p:nvSpPr>
          <p:spPr>
            <a:xfrm>
              <a:off x="1586084" y="2220616"/>
              <a:ext cx="448" cy="299"/>
            </a:xfrm>
            <a:custGeom>
              <a:rect b="b" l="l" r="r" t="t"/>
              <a:pathLst>
                <a:path extrusionOk="0" h="22" w="33">
                  <a:moveTo>
                    <a:pt x="32"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93"/>
            <p:cNvSpPr/>
            <p:nvPr/>
          </p:nvSpPr>
          <p:spPr>
            <a:xfrm>
              <a:off x="1583952" y="2218810"/>
              <a:ext cx="584" cy="543"/>
            </a:xfrm>
            <a:custGeom>
              <a:rect b="b" l="l" r="r" t="t"/>
              <a:pathLst>
                <a:path extrusionOk="0" h="40" w="43">
                  <a:moveTo>
                    <a:pt x="42" y="39"/>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93"/>
            <p:cNvSpPr/>
            <p:nvPr/>
          </p:nvSpPr>
          <p:spPr>
            <a:xfrm>
              <a:off x="1585418" y="2220100"/>
              <a:ext cx="448" cy="339"/>
            </a:xfrm>
            <a:custGeom>
              <a:rect b="b" l="l" r="r" t="t"/>
              <a:pathLst>
                <a:path extrusionOk="0" h="25" w="33">
                  <a:moveTo>
                    <a:pt x="32" y="2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93"/>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93"/>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93"/>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93"/>
            <p:cNvSpPr/>
            <p:nvPr/>
          </p:nvSpPr>
          <p:spPr>
            <a:xfrm>
              <a:off x="1638140" y="2239163"/>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93"/>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93"/>
            <p:cNvSpPr/>
            <p:nvPr/>
          </p:nvSpPr>
          <p:spPr>
            <a:xfrm>
              <a:off x="1408599" y="1961951"/>
              <a:ext cx="434" cy="54"/>
            </a:xfrm>
            <a:custGeom>
              <a:rect b="b" l="l" r="r" t="t"/>
              <a:pathLst>
                <a:path extrusionOk="0" h="4" w="32">
                  <a:moveTo>
                    <a:pt x="0" y="0"/>
                  </a:moveTo>
                  <a:lnTo>
                    <a:pt x="32"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93"/>
            <p:cNvSpPr/>
            <p:nvPr/>
          </p:nvSpPr>
          <p:spPr>
            <a:xfrm>
              <a:off x="1407553" y="1961951"/>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93"/>
            <p:cNvSpPr/>
            <p:nvPr/>
          </p:nvSpPr>
          <p:spPr>
            <a:xfrm>
              <a:off x="1418918" y="1963988"/>
              <a:ext cx="339" cy="14"/>
            </a:xfrm>
            <a:custGeom>
              <a:rect b="b" l="l" r="r" t="t"/>
              <a:pathLst>
                <a:path extrusionOk="0" h="1" w="25">
                  <a:moveTo>
                    <a:pt x="0" y="1"/>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93"/>
            <p:cNvSpPr/>
            <p:nvPr/>
          </p:nvSpPr>
          <p:spPr>
            <a:xfrm>
              <a:off x="1408123" y="1961951"/>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93"/>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93"/>
            <p:cNvSpPr/>
            <p:nvPr/>
          </p:nvSpPr>
          <p:spPr>
            <a:xfrm>
              <a:off x="1419773" y="1964042"/>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93"/>
            <p:cNvSpPr/>
            <p:nvPr/>
          </p:nvSpPr>
          <p:spPr>
            <a:xfrm>
              <a:off x="1420533" y="1963988"/>
              <a:ext cx="149" cy="14"/>
            </a:xfrm>
            <a:custGeom>
              <a:rect b="b" l="l" r="r" t="t"/>
              <a:pathLst>
                <a:path extrusionOk="0" h="1" w="11">
                  <a:moveTo>
                    <a:pt x="0"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93"/>
            <p:cNvSpPr/>
            <p:nvPr/>
          </p:nvSpPr>
          <p:spPr>
            <a:xfrm>
              <a:off x="1418442" y="1963893"/>
              <a:ext cx="339" cy="68"/>
            </a:xfrm>
            <a:custGeom>
              <a:rect b="b" l="l" r="r" t="t"/>
              <a:pathLst>
                <a:path extrusionOk="0" h="5" w="25">
                  <a:moveTo>
                    <a:pt x="0" y="1"/>
                  </a:moveTo>
                  <a:lnTo>
                    <a:pt x="2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93"/>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93"/>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93"/>
            <p:cNvSpPr/>
            <p:nvPr/>
          </p:nvSpPr>
          <p:spPr>
            <a:xfrm>
              <a:off x="1409115" y="1961992"/>
              <a:ext cx="353" cy="68"/>
            </a:xfrm>
            <a:custGeom>
              <a:rect b="b" l="l" r="r" t="t"/>
              <a:pathLst>
                <a:path extrusionOk="0" h="5" w="26">
                  <a:moveTo>
                    <a:pt x="1" y="1"/>
                  </a:moveTo>
                  <a:lnTo>
                    <a:pt x="2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93"/>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93"/>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93"/>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93"/>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93"/>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93"/>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93"/>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93"/>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93"/>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93"/>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93"/>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93"/>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93"/>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93"/>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93"/>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93"/>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93"/>
            <p:cNvSpPr/>
            <p:nvPr/>
          </p:nvSpPr>
          <p:spPr>
            <a:xfrm>
              <a:off x="1540124" y="2029540"/>
              <a:ext cx="109" cy="14"/>
            </a:xfrm>
            <a:custGeom>
              <a:rect b="b" l="l" r="r" t="t"/>
              <a:pathLst>
                <a:path extrusionOk="0" h="1" w="8">
                  <a:moveTo>
                    <a:pt x="0" y="0"/>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93"/>
            <p:cNvSpPr/>
            <p:nvPr/>
          </p:nvSpPr>
          <p:spPr>
            <a:xfrm>
              <a:off x="1536363" y="2030436"/>
              <a:ext cx="258" cy="14"/>
            </a:xfrm>
            <a:custGeom>
              <a:rect b="b" l="l" r="r" t="t"/>
              <a:pathLst>
                <a:path extrusionOk="0" h="1" w="19">
                  <a:moveTo>
                    <a:pt x="1" y="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93"/>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93"/>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93"/>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93"/>
            <p:cNvSpPr/>
            <p:nvPr/>
          </p:nvSpPr>
          <p:spPr>
            <a:xfrm>
              <a:off x="1539459" y="2029676"/>
              <a:ext cx="339" cy="109"/>
            </a:xfrm>
            <a:custGeom>
              <a:rect b="b" l="l" r="r" t="t"/>
              <a:pathLst>
                <a:path extrusionOk="0" h="8" w="25">
                  <a:moveTo>
                    <a:pt x="0" y="8"/>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93"/>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93"/>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93"/>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93"/>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93"/>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93"/>
            <p:cNvSpPr/>
            <p:nvPr/>
          </p:nvSpPr>
          <p:spPr>
            <a:xfrm>
              <a:off x="1523532" y="2074603"/>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93"/>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93"/>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93"/>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93"/>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93"/>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93"/>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93"/>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93"/>
            <p:cNvSpPr/>
            <p:nvPr/>
          </p:nvSpPr>
          <p:spPr>
            <a:xfrm>
              <a:off x="1467063" y="1987667"/>
              <a:ext cx="204" cy="204"/>
            </a:xfrm>
            <a:custGeom>
              <a:rect b="b" l="l" r="r" t="t"/>
              <a:pathLst>
                <a:path extrusionOk="0" h="15" w="15">
                  <a:moveTo>
                    <a:pt x="0" y="1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93"/>
            <p:cNvSpPr/>
            <p:nvPr/>
          </p:nvSpPr>
          <p:spPr>
            <a:xfrm>
              <a:off x="1467783" y="1986906"/>
              <a:ext cx="244" cy="299"/>
            </a:xfrm>
            <a:custGeom>
              <a:rect b="b" l="l" r="r" t="t"/>
              <a:pathLst>
                <a:path extrusionOk="0" h="22" w="18">
                  <a:moveTo>
                    <a:pt x="0" y="21"/>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93"/>
            <p:cNvSpPr/>
            <p:nvPr/>
          </p:nvSpPr>
          <p:spPr>
            <a:xfrm>
              <a:off x="1466724" y="1987993"/>
              <a:ext cx="204" cy="204"/>
            </a:xfrm>
            <a:custGeom>
              <a:rect b="b" l="l" r="r" t="t"/>
              <a:pathLst>
                <a:path extrusionOk="0" h="15" w="15">
                  <a:moveTo>
                    <a:pt x="1" y="15"/>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93"/>
            <p:cNvSpPr/>
            <p:nvPr/>
          </p:nvSpPr>
          <p:spPr>
            <a:xfrm>
              <a:off x="1467389" y="1987287"/>
              <a:ext cx="258" cy="244"/>
            </a:xfrm>
            <a:custGeom>
              <a:rect b="b" l="l" r="r" t="t"/>
              <a:pathLst>
                <a:path extrusionOk="0" h="18" w="19">
                  <a:moveTo>
                    <a:pt x="1" y="18"/>
                  </a:moveTo>
                  <a:lnTo>
                    <a:pt x="1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93"/>
            <p:cNvSpPr/>
            <p:nvPr/>
          </p:nvSpPr>
          <p:spPr>
            <a:xfrm>
              <a:off x="1468163" y="1986662"/>
              <a:ext cx="149" cy="163"/>
            </a:xfrm>
            <a:custGeom>
              <a:rect b="b" l="l" r="r" t="t"/>
              <a:pathLst>
                <a:path extrusionOk="0" h="12" w="11">
                  <a:moveTo>
                    <a:pt x="0" y="1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93"/>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93"/>
            <p:cNvSpPr/>
            <p:nvPr/>
          </p:nvSpPr>
          <p:spPr>
            <a:xfrm>
              <a:off x="1465828" y="1988997"/>
              <a:ext cx="109" cy="109"/>
            </a:xfrm>
            <a:custGeom>
              <a:rect b="b" l="l" r="r" t="t"/>
              <a:pathLst>
                <a:path extrusionOk="0" h="8" w="8">
                  <a:moveTo>
                    <a:pt x="0" y="7"/>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93"/>
            <p:cNvSpPr/>
            <p:nvPr/>
          </p:nvSpPr>
          <p:spPr>
            <a:xfrm>
              <a:off x="1466059" y="1988658"/>
              <a:ext cx="204" cy="204"/>
            </a:xfrm>
            <a:custGeom>
              <a:rect b="b" l="l" r="r" t="t"/>
              <a:pathLst>
                <a:path extrusionOk="0" h="15" w="15">
                  <a:moveTo>
                    <a:pt x="1" y="15"/>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93"/>
            <p:cNvSpPr/>
            <p:nvPr/>
          </p:nvSpPr>
          <p:spPr>
            <a:xfrm>
              <a:off x="1466398" y="1988332"/>
              <a:ext cx="204" cy="204"/>
            </a:xfrm>
            <a:custGeom>
              <a:rect b="b" l="l" r="r" t="t"/>
              <a:pathLst>
                <a:path extrusionOk="0" h="15" w="15">
                  <a:moveTo>
                    <a:pt x="0" y="1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93"/>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93"/>
            <p:cNvSpPr/>
            <p:nvPr/>
          </p:nvSpPr>
          <p:spPr>
            <a:xfrm>
              <a:off x="1468448" y="1986377"/>
              <a:ext cx="149" cy="163"/>
            </a:xfrm>
            <a:custGeom>
              <a:rect b="b" l="l" r="r" t="t"/>
              <a:pathLst>
                <a:path extrusionOk="0" h="12" w="11">
                  <a:moveTo>
                    <a:pt x="0" y="1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93"/>
            <p:cNvSpPr/>
            <p:nvPr/>
          </p:nvSpPr>
          <p:spPr>
            <a:xfrm>
              <a:off x="1469154" y="1985766"/>
              <a:ext cx="204" cy="149"/>
            </a:xfrm>
            <a:custGeom>
              <a:rect b="b" l="l" r="r" t="t"/>
              <a:pathLst>
                <a:path extrusionOk="0" h="11" w="15">
                  <a:moveTo>
                    <a:pt x="1" y="11"/>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93"/>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93"/>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93"/>
            <p:cNvSpPr/>
            <p:nvPr/>
          </p:nvSpPr>
          <p:spPr>
            <a:xfrm>
              <a:off x="1468679" y="1986146"/>
              <a:ext cx="163" cy="149"/>
            </a:xfrm>
            <a:custGeom>
              <a:rect b="b" l="l" r="r" t="t"/>
              <a:pathLst>
                <a:path extrusionOk="0" h="11" w="12">
                  <a:moveTo>
                    <a:pt x="1" y="11"/>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93"/>
            <p:cNvSpPr/>
            <p:nvPr/>
          </p:nvSpPr>
          <p:spPr>
            <a:xfrm>
              <a:off x="1468964" y="1985956"/>
              <a:ext cx="163" cy="149"/>
            </a:xfrm>
            <a:custGeom>
              <a:rect b="b" l="l" r="r" t="t"/>
              <a:pathLst>
                <a:path extrusionOk="0" h="11" w="12">
                  <a:moveTo>
                    <a:pt x="1" y="11"/>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93"/>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93"/>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93"/>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93"/>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93"/>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93"/>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93"/>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93"/>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93"/>
            <p:cNvSpPr/>
            <p:nvPr/>
          </p:nvSpPr>
          <p:spPr>
            <a:xfrm>
              <a:off x="1529425" y="2128126"/>
              <a:ext cx="394" cy="149"/>
            </a:xfrm>
            <a:custGeom>
              <a:rect b="b" l="l" r="r" t="t"/>
              <a:pathLst>
                <a:path extrusionOk="0" h="11" w="29">
                  <a:moveTo>
                    <a:pt x="1" y="0"/>
                  </a:moveTo>
                  <a:lnTo>
                    <a:pt x="29"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93"/>
            <p:cNvSpPr/>
            <p:nvPr/>
          </p:nvSpPr>
          <p:spPr>
            <a:xfrm>
              <a:off x="1575290" y="2140807"/>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93"/>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93"/>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93"/>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93"/>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93"/>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93"/>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93"/>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93"/>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93"/>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93"/>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93"/>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93"/>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93"/>
            <p:cNvSpPr/>
            <p:nvPr/>
          </p:nvSpPr>
          <p:spPr>
            <a:xfrm>
              <a:off x="1530090" y="217988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93"/>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93"/>
            <p:cNvSpPr/>
            <p:nvPr/>
          </p:nvSpPr>
          <p:spPr>
            <a:xfrm>
              <a:off x="1579281" y="2208980"/>
              <a:ext cx="109" cy="299"/>
            </a:xfrm>
            <a:custGeom>
              <a:rect b="b" l="l" r="r" t="t"/>
              <a:pathLst>
                <a:path extrusionOk="0" h="22" w="8">
                  <a:moveTo>
                    <a:pt x="1" y="21"/>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93"/>
            <p:cNvSpPr/>
            <p:nvPr/>
          </p:nvSpPr>
          <p:spPr>
            <a:xfrm>
              <a:off x="1579376" y="2208641"/>
              <a:ext cx="109" cy="258"/>
            </a:xfrm>
            <a:custGeom>
              <a:rect b="b" l="l" r="r" t="t"/>
              <a:pathLst>
                <a:path extrusionOk="0" h="19" w="8">
                  <a:moveTo>
                    <a:pt x="1" y="1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93"/>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93"/>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93"/>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93"/>
            <p:cNvSpPr/>
            <p:nvPr/>
          </p:nvSpPr>
          <p:spPr>
            <a:xfrm>
              <a:off x="1579526" y="2208260"/>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93"/>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93"/>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93"/>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93"/>
            <p:cNvSpPr/>
            <p:nvPr/>
          </p:nvSpPr>
          <p:spPr>
            <a:xfrm>
              <a:off x="1518685" y="2074223"/>
              <a:ext cx="244" cy="54"/>
            </a:xfrm>
            <a:custGeom>
              <a:rect b="b" l="l" r="r" t="t"/>
              <a:pathLst>
                <a:path extrusionOk="0" h="4" w="18">
                  <a:moveTo>
                    <a:pt x="0" y="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93"/>
            <p:cNvSpPr/>
            <p:nvPr/>
          </p:nvSpPr>
          <p:spPr>
            <a:xfrm>
              <a:off x="1517545" y="2074549"/>
              <a:ext cx="299" cy="163"/>
            </a:xfrm>
            <a:custGeom>
              <a:rect b="b" l="l" r="r" t="t"/>
              <a:pathLst>
                <a:path extrusionOk="0" h="12" w="22">
                  <a:moveTo>
                    <a:pt x="0" y="11"/>
                  </a:moveTo>
                  <a:lnTo>
                    <a:pt x="2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93"/>
            <p:cNvSpPr/>
            <p:nvPr/>
          </p:nvSpPr>
          <p:spPr>
            <a:xfrm>
              <a:off x="1518305" y="2074318"/>
              <a:ext cx="299" cy="54"/>
            </a:xfrm>
            <a:custGeom>
              <a:rect b="b" l="l" r="r" t="t"/>
              <a:pathLst>
                <a:path extrusionOk="0" h="4" w="22">
                  <a:moveTo>
                    <a:pt x="0" y="4"/>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93"/>
            <p:cNvSpPr/>
            <p:nvPr/>
          </p:nvSpPr>
          <p:spPr>
            <a:xfrm>
              <a:off x="1517110" y="2074794"/>
              <a:ext cx="299" cy="204"/>
            </a:xfrm>
            <a:custGeom>
              <a:rect b="b" l="l" r="r" t="t"/>
              <a:pathLst>
                <a:path extrusionOk="0" h="15" w="22">
                  <a:moveTo>
                    <a:pt x="1" y="14"/>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93"/>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93"/>
            <p:cNvSpPr/>
            <p:nvPr/>
          </p:nvSpPr>
          <p:spPr>
            <a:xfrm>
              <a:off x="1519065" y="2074223"/>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93"/>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93"/>
            <p:cNvSpPr/>
            <p:nvPr/>
          </p:nvSpPr>
          <p:spPr>
            <a:xfrm>
              <a:off x="1517925" y="2074413"/>
              <a:ext cx="299" cy="109"/>
            </a:xfrm>
            <a:custGeom>
              <a:rect b="b" l="l" r="r" t="t"/>
              <a:pathLst>
                <a:path extrusionOk="0" h="8" w="22">
                  <a:moveTo>
                    <a:pt x="0" y="7"/>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93"/>
            <p:cNvSpPr/>
            <p:nvPr/>
          </p:nvSpPr>
          <p:spPr>
            <a:xfrm>
              <a:off x="1522052" y="2182355"/>
              <a:ext cx="109" cy="68"/>
            </a:xfrm>
            <a:custGeom>
              <a:rect b="b" l="l" r="r" t="t"/>
              <a:pathLst>
                <a:path extrusionOk="0" h="5" w="8">
                  <a:moveTo>
                    <a:pt x="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93"/>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93"/>
            <p:cNvSpPr/>
            <p:nvPr/>
          </p:nvSpPr>
          <p:spPr>
            <a:xfrm>
              <a:off x="1485176" y="204622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93"/>
            <p:cNvSpPr/>
            <p:nvPr/>
          </p:nvSpPr>
          <p:spPr>
            <a:xfrm>
              <a:off x="1485692" y="2046227"/>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93"/>
            <p:cNvSpPr/>
            <p:nvPr/>
          </p:nvSpPr>
          <p:spPr>
            <a:xfrm>
              <a:off x="1486411" y="204626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93"/>
            <p:cNvSpPr/>
            <p:nvPr/>
          </p:nvSpPr>
          <p:spPr>
            <a:xfrm>
              <a:off x="1486982" y="2046457"/>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93"/>
            <p:cNvSpPr/>
            <p:nvPr/>
          </p:nvSpPr>
          <p:spPr>
            <a:xfrm>
              <a:off x="1486506" y="2046322"/>
              <a:ext cx="109" cy="14"/>
            </a:xfrm>
            <a:custGeom>
              <a:rect b="b" l="l" r="r" t="t"/>
              <a:pathLst>
                <a:path extrusionOk="0" h="1" w="8">
                  <a:moveTo>
                    <a:pt x="7"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93"/>
            <p:cNvSpPr/>
            <p:nvPr/>
          </p:nvSpPr>
          <p:spPr>
            <a:xfrm>
              <a:off x="1486792" y="2046417"/>
              <a:ext cx="54" cy="14"/>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93"/>
            <p:cNvSpPr/>
            <p:nvPr/>
          </p:nvSpPr>
          <p:spPr>
            <a:xfrm>
              <a:off x="1486887" y="2046457"/>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93"/>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93"/>
            <p:cNvSpPr/>
            <p:nvPr/>
          </p:nvSpPr>
          <p:spPr>
            <a:xfrm>
              <a:off x="1484171" y="2046267"/>
              <a:ext cx="204" cy="14"/>
            </a:xfrm>
            <a:custGeom>
              <a:rect b="b" l="l" r="r" t="t"/>
              <a:pathLst>
                <a:path extrusionOk="0" h="1" w="15">
                  <a:moveTo>
                    <a:pt x="15"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93"/>
            <p:cNvSpPr/>
            <p:nvPr/>
          </p:nvSpPr>
          <p:spPr>
            <a:xfrm>
              <a:off x="1485407" y="2046227"/>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93"/>
            <p:cNvSpPr/>
            <p:nvPr/>
          </p:nvSpPr>
          <p:spPr>
            <a:xfrm>
              <a:off x="1483655" y="2046362"/>
              <a:ext cx="244" cy="14"/>
            </a:xfrm>
            <a:custGeom>
              <a:rect b="b" l="l" r="r" t="t"/>
              <a:pathLst>
                <a:path extrusionOk="0" h="1" w="18">
                  <a:moveTo>
                    <a:pt x="1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93"/>
            <p:cNvSpPr/>
            <p:nvPr/>
          </p:nvSpPr>
          <p:spPr>
            <a:xfrm>
              <a:off x="1482800" y="2046417"/>
              <a:ext cx="584" cy="109"/>
            </a:xfrm>
            <a:custGeom>
              <a:rect b="b" l="l" r="r" t="t"/>
              <a:pathLst>
                <a:path extrusionOk="0" h="8" w="43">
                  <a:moveTo>
                    <a:pt x="0" y="7"/>
                  </a:moveTo>
                  <a:lnTo>
                    <a:pt x="4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93"/>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93"/>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93"/>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93"/>
            <p:cNvSpPr/>
            <p:nvPr/>
          </p:nvSpPr>
          <p:spPr>
            <a:xfrm>
              <a:off x="1484646" y="2046267"/>
              <a:ext cx="163" cy="14"/>
            </a:xfrm>
            <a:custGeom>
              <a:rect b="b" l="l" r="r" t="t"/>
              <a:pathLst>
                <a:path extrusionOk="0" h="1" w="12">
                  <a:moveTo>
                    <a:pt x="11"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93"/>
            <p:cNvSpPr/>
            <p:nvPr/>
          </p:nvSpPr>
          <p:spPr>
            <a:xfrm>
              <a:off x="1486642" y="2046362"/>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93"/>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93"/>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93"/>
            <p:cNvSpPr/>
            <p:nvPr/>
          </p:nvSpPr>
          <p:spPr>
            <a:xfrm>
              <a:off x="1529425" y="213253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93"/>
            <p:cNvSpPr/>
            <p:nvPr/>
          </p:nvSpPr>
          <p:spPr>
            <a:xfrm>
              <a:off x="1527714" y="2129212"/>
              <a:ext cx="163" cy="299"/>
            </a:xfrm>
            <a:custGeom>
              <a:rect b="b" l="l" r="r" t="t"/>
              <a:pathLst>
                <a:path extrusionOk="0" h="22" w="12">
                  <a:moveTo>
                    <a:pt x="1" y="1"/>
                  </a:moveTo>
                  <a:lnTo>
                    <a:pt x="1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93"/>
            <p:cNvSpPr/>
            <p:nvPr/>
          </p:nvSpPr>
          <p:spPr>
            <a:xfrm>
              <a:off x="1527049" y="2127787"/>
              <a:ext cx="163" cy="299"/>
            </a:xfrm>
            <a:custGeom>
              <a:rect b="b" l="l" r="r" t="t"/>
              <a:pathLst>
                <a:path extrusionOk="0" h="22" w="12">
                  <a:moveTo>
                    <a:pt x="1" y="1"/>
                  </a:moveTo>
                  <a:lnTo>
                    <a:pt x="1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93"/>
            <p:cNvSpPr/>
            <p:nvPr/>
          </p:nvSpPr>
          <p:spPr>
            <a:xfrm>
              <a:off x="1527388" y="2128452"/>
              <a:ext cx="149" cy="353"/>
            </a:xfrm>
            <a:custGeom>
              <a:rect b="b" l="l" r="r" t="t"/>
              <a:pathLst>
                <a:path extrusionOk="0" h="26" w="11">
                  <a:moveTo>
                    <a:pt x="0" y="1"/>
                  </a:moveTo>
                  <a:lnTo>
                    <a:pt x="1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93"/>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93"/>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93"/>
            <p:cNvSpPr/>
            <p:nvPr/>
          </p:nvSpPr>
          <p:spPr>
            <a:xfrm>
              <a:off x="1528094" y="2129973"/>
              <a:ext cx="163" cy="299"/>
            </a:xfrm>
            <a:custGeom>
              <a:rect b="b" l="l" r="r" t="t"/>
              <a:pathLst>
                <a:path extrusionOk="0" h="22" w="12">
                  <a:moveTo>
                    <a:pt x="1" y="1"/>
                  </a:moveTo>
                  <a:lnTo>
                    <a:pt x="1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93"/>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93"/>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93"/>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93"/>
            <p:cNvSpPr/>
            <p:nvPr/>
          </p:nvSpPr>
          <p:spPr>
            <a:xfrm>
              <a:off x="1528950" y="2131683"/>
              <a:ext cx="68" cy="109"/>
            </a:xfrm>
            <a:custGeom>
              <a:rect b="b" l="l" r="r" t="t"/>
              <a:pathLst>
                <a:path extrusionOk="0" h="8" w="5">
                  <a:moveTo>
                    <a:pt x="1" y="1"/>
                  </a:moveTo>
                  <a:lnTo>
                    <a:pt x="4"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93"/>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93"/>
            <p:cNvSpPr/>
            <p:nvPr/>
          </p:nvSpPr>
          <p:spPr>
            <a:xfrm>
              <a:off x="1528529" y="2130787"/>
              <a:ext cx="109" cy="244"/>
            </a:xfrm>
            <a:custGeom>
              <a:rect b="b" l="l" r="r" t="t"/>
              <a:pathLst>
                <a:path extrusionOk="0" h="18" w="8">
                  <a:moveTo>
                    <a:pt x="0" y="0"/>
                  </a:moveTo>
                  <a:lnTo>
                    <a:pt x="7"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93"/>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93"/>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93"/>
            <p:cNvSpPr/>
            <p:nvPr/>
          </p:nvSpPr>
          <p:spPr>
            <a:xfrm>
              <a:off x="1547062" y="2032676"/>
              <a:ext cx="489" cy="774"/>
            </a:xfrm>
            <a:custGeom>
              <a:rect b="b" l="l" r="r" t="t"/>
              <a:pathLst>
                <a:path extrusionOk="0" h="57" w="36">
                  <a:moveTo>
                    <a:pt x="35" y="57"/>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93"/>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93"/>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93"/>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93"/>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93"/>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93"/>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93"/>
            <p:cNvSpPr/>
            <p:nvPr/>
          </p:nvSpPr>
          <p:spPr>
            <a:xfrm>
              <a:off x="1506941" y="1960376"/>
              <a:ext cx="109" cy="109"/>
            </a:xfrm>
            <a:custGeom>
              <a:rect b="b" l="l" r="r" t="t"/>
              <a:pathLst>
                <a:path extrusionOk="0" h="8" w="8">
                  <a:moveTo>
                    <a:pt x="8"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93"/>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93"/>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93"/>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93"/>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93"/>
            <p:cNvSpPr/>
            <p:nvPr/>
          </p:nvSpPr>
          <p:spPr>
            <a:xfrm>
              <a:off x="1636321" y="202416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93"/>
            <p:cNvSpPr/>
            <p:nvPr/>
          </p:nvSpPr>
          <p:spPr>
            <a:xfrm>
              <a:off x="1639185" y="2024448"/>
              <a:ext cx="149" cy="68"/>
            </a:xfrm>
            <a:custGeom>
              <a:rect b="b" l="l" r="r" t="t"/>
              <a:pathLst>
                <a:path extrusionOk="0" h="5" w="11">
                  <a:moveTo>
                    <a:pt x="11"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93"/>
            <p:cNvSpPr/>
            <p:nvPr/>
          </p:nvSpPr>
          <p:spPr>
            <a:xfrm>
              <a:off x="1636796" y="202416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93"/>
            <p:cNvSpPr/>
            <p:nvPr/>
          </p:nvSpPr>
          <p:spPr>
            <a:xfrm>
              <a:off x="1638900" y="2024312"/>
              <a:ext cx="149" cy="109"/>
            </a:xfrm>
            <a:custGeom>
              <a:rect b="b" l="l" r="r" t="t"/>
              <a:pathLst>
                <a:path extrusionOk="0" h="8" w="11">
                  <a:moveTo>
                    <a:pt x="11"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93"/>
            <p:cNvSpPr/>
            <p:nvPr/>
          </p:nvSpPr>
          <p:spPr>
            <a:xfrm>
              <a:off x="1626871" y="202963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93"/>
            <p:cNvSpPr/>
            <p:nvPr/>
          </p:nvSpPr>
          <p:spPr>
            <a:xfrm>
              <a:off x="1639471" y="2024598"/>
              <a:ext cx="149" cy="109"/>
            </a:xfrm>
            <a:custGeom>
              <a:rect b="b" l="l" r="r" t="t"/>
              <a:pathLst>
                <a:path extrusionOk="0" h="8" w="11">
                  <a:moveTo>
                    <a:pt x="11"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93"/>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93"/>
            <p:cNvSpPr/>
            <p:nvPr/>
          </p:nvSpPr>
          <p:spPr>
            <a:xfrm>
              <a:off x="1627156" y="2029580"/>
              <a:ext cx="109" cy="14"/>
            </a:xfrm>
            <a:custGeom>
              <a:rect b="b" l="l" r="r" t="t"/>
              <a:pathLst>
                <a:path extrusionOk="0" h="1" w="8">
                  <a:moveTo>
                    <a:pt x="7"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93"/>
            <p:cNvSpPr/>
            <p:nvPr/>
          </p:nvSpPr>
          <p:spPr>
            <a:xfrm>
              <a:off x="1638561" y="2024258"/>
              <a:ext cx="163" cy="68"/>
            </a:xfrm>
            <a:custGeom>
              <a:rect b="b" l="l" r="r" t="t"/>
              <a:pathLst>
                <a:path extrusionOk="0" h="5" w="12">
                  <a:moveTo>
                    <a:pt x="1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93"/>
            <p:cNvSpPr/>
            <p:nvPr/>
          </p:nvSpPr>
          <p:spPr>
            <a:xfrm>
              <a:off x="1637475" y="2024122"/>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93"/>
            <p:cNvSpPr/>
            <p:nvPr/>
          </p:nvSpPr>
          <p:spPr>
            <a:xfrm>
              <a:off x="1637230" y="202412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93"/>
            <p:cNvSpPr/>
            <p:nvPr/>
          </p:nvSpPr>
          <p:spPr>
            <a:xfrm>
              <a:off x="1638235" y="2024217"/>
              <a:ext cx="149" cy="14"/>
            </a:xfrm>
            <a:custGeom>
              <a:rect b="b" l="l" r="r" t="t"/>
              <a:pathLst>
                <a:path extrusionOk="0" h="1" w="11">
                  <a:moveTo>
                    <a:pt x="11"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93"/>
            <p:cNvSpPr/>
            <p:nvPr/>
          </p:nvSpPr>
          <p:spPr>
            <a:xfrm>
              <a:off x="1639756" y="2024788"/>
              <a:ext cx="109" cy="109"/>
            </a:xfrm>
            <a:custGeom>
              <a:rect b="b" l="l" r="r" t="t"/>
              <a:pathLst>
                <a:path extrusionOk="0" h="8" w="8">
                  <a:moveTo>
                    <a:pt x="0" y="0"/>
                  </a:moveTo>
                  <a:lnTo>
                    <a:pt x="7"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93"/>
            <p:cNvSpPr/>
            <p:nvPr/>
          </p:nvSpPr>
          <p:spPr>
            <a:xfrm>
              <a:off x="1637855" y="2024163"/>
              <a:ext cx="149" cy="14"/>
            </a:xfrm>
            <a:custGeom>
              <a:rect b="b" l="l" r="r" t="t"/>
              <a:pathLst>
                <a:path extrusionOk="0" h="1" w="11">
                  <a:moveTo>
                    <a:pt x="11"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93"/>
            <p:cNvSpPr/>
            <p:nvPr/>
          </p:nvSpPr>
          <p:spPr>
            <a:xfrm>
              <a:off x="1639946" y="2025018"/>
              <a:ext cx="149" cy="163"/>
            </a:xfrm>
            <a:custGeom>
              <a:rect b="b" l="l" r="r" t="t"/>
              <a:pathLst>
                <a:path extrusionOk="0" h="12" w="11">
                  <a:moveTo>
                    <a:pt x="11"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93"/>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93"/>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93"/>
            <p:cNvSpPr/>
            <p:nvPr/>
          </p:nvSpPr>
          <p:spPr>
            <a:xfrm>
              <a:off x="1594502" y="2005155"/>
              <a:ext cx="109" cy="163"/>
            </a:xfrm>
            <a:custGeom>
              <a:rect b="b" l="l" r="r" t="t"/>
              <a:pathLst>
                <a:path extrusionOk="0" h="12" w="8">
                  <a:moveTo>
                    <a:pt x="0" y="1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93"/>
            <p:cNvSpPr/>
            <p:nvPr/>
          </p:nvSpPr>
          <p:spPr>
            <a:xfrm>
              <a:off x="1621019" y="2028494"/>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93"/>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93"/>
            <p:cNvSpPr/>
            <p:nvPr/>
          </p:nvSpPr>
          <p:spPr>
            <a:xfrm>
              <a:off x="1621494" y="2028535"/>
              <a:ext cx="204" cy="14"/>
            </a:xfrm>
            <a:custGeom>
              <a:rect b="b" l="l" r="r" t="t"/>
              <a:pathLst>
                <a:path extrusionOk="0" h="1" w="15">
                  <a:moveTo>
                    <a:pt x="15"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93"/>
            <p:cNvSpPr/>
            <p:nvPr/>
          </p:nvSpPr>
          <p:spPr>
            <a:xfrm>
              <a:off x="1619878" y="2028589"/>
              <a:ext cx="353" cy="54"/>
            </a:xfrm>
            <a:custGeom>
              <a:rect b="b" l="l" r="r" t="t"/>
              <a:pathLst>
                <a:path extrusionOk="0" h="4" w="26">
                  <a:moveTo>
                    <a:pt x="25"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93"/>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93"/>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93"/>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93"/>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93"/>
            <p:cNvSpPr/>
            <p:nvPr/>
          </p:nvSpPr>
          <p:spPr>
            <a:xfrm>
              <a:off x="1622254" y="2028630"/>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93"/>
            <p:cNvSpPr/>
            <p:nvPr/>
          </p:nvSpPr>
          <p:spPr>
            <a:xfrm>
              <a:off x="1599444" y="1983621"/>
              <a:ext cx="149" cy="204"/>
            </a:xfrm>
            <a:custGeom>
              <a:rect b="b" l="l" r="r" t="t"/>
              <a:pathLst>
                <a:path extrusionOk="0" h="15" w="11">
                  <a:moveTo>
                    <a:pt x="0" y="15"/>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93"/>
            <p:cNvSpPr/>
            <p:nvPr/>
          </p:nvSpPr>
          <p:spPr>
            <a:xfrm>
              <a:off x="1591365" y="2001489"/>
              <a:ext cx="244" cy="299"/>
            </a:xfrm>
            <a:custGeom>
              <a:rect b="b" l="l" r="r" t="t"/>
              <a:pathLst>
                <a:path extrusionOk="0" h="22" w="18">
                  <a:moveTo>
                    <a:pt x="18" y="22"/>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93"/>
            <p:cNvSpPr/>
            <p:nvPr/>
          </p:nvSpPr>
          <p:spPr>
            <a:xfrm>
              <a:off x="1594067" y="2004869"/>
              <a:ext cx="258" cy="394"/>
            </a:xfrm>
            <a:custGeom>
              <a:rect b="b" l="l" r="r" t="t"/>
              <a:pathLst>
                <a:path extrusionOk="0" h="29" w="19">
                  <a:moveTo>
                    <a:pt x="18" y="29"/>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93"/>
            <p:cNvSpPr/>
            <p:nvPr/>
          </p:nvSpPr>
          <p:spPr>
            <a:xfrm>
              <a:off x="1599064" y="1984055"/>
              <a:ext cx="149" cy="204"/>
            </a:xfrm>
            <a:custGeom>
              <a:rect b="b" l="l" r="r" t="t"/>
              <a:pathLst>
                <a:path extrusionOk="0" h="15" w="11">
                  <a:moveTo>
                    <a:pt x="0" y="1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93"/>
            <p:cNvSpPr/>
            <p:nvPr/>
          </p:nvSpPr>
          <p:spPr>
            <a:xfrm>
              <a:off x="1599824" y="1983105"/>
              <a:ext cx="149" cy="204"/>
            </a:xfrm>
            <a:custGeom>
              <a:rect b="b" l="l" r="r" t="t"/>
              <a:pathLst>
                <a:path extrusionOk="0" h="15" w="11">
                  <a:moveTo>
                    <a:pt x="0" y="1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93"/>
            <p:cNvSpPr/>
            <p:nvPr/>
          </p:nvSpPr>
          <p:spPr>
            <a:xfrm>
              <a:off x="1593266" y="2003824"/>
              <a:ext cx="299" cy="394"/>
            </a:xfrm>
            <a:custGeom>
              <a:rect b="b" l="l" r="r" t="t"/>
              <a:pathLst>
                <a:path extrusionOk="0" h="29" w="22">
                  <a:moveTo>
                    <a:pt x="21" y="29"/>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93"/>
            <p:cNvSpPr/>
            <p:nvPr/>
          </p:nvSpPr>
          <p:spPr>
            <a:xfrm>
              <a:off x="1591936" y="2002154"/>
              <a:ext cx="244" cy="299"/>
            </a:xfrm>
            <a:custGeom>
              <a:rect b="b" l="l" r="r" t="t"/>
              <a:pathLst>
                <a:path extrusionOk="0" h="22" w="18">
                  <a:moveTo>
                    <a:pt x="18" y="22"/>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93"/>
            <p:cNvSpPr/>
            <p:nvPr/>
          </p:nvSpPr>
          <p:spPr>
            <a:xfrm>
              <a:off x="1590890" y="2000973"/>
              <a:ext cx="204" cy="204"/>
            </a:xfrm>
            <a:custGeom>
              <a:rect b="b" l="l" r="r" t="t"/>
              <a:pathLst>
                <a:path extrusionOk="0" h="15" w="15">
                  <a:moveTo>
                    <a:pt x="14"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93"/>
            <p:cNvSpPr/>
            <p:nvPr/>
          </p:nvSpPr>
          <p:spPr>
            <a:xfrm>
              <a:off x="1598344" y="1984815"/>
              <a:ext cx="109" cy="109"/>
            </a:xfrm>
            <a:custGeom>
              <a:rect b="b" l="l" r="r" t="t"/>
              <a:pathLst>
                <a:path extrusionOk="0" h="8" w="8">
                  <a:moveTo>
                    <a:pt x="1" y="7"/>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93"/>
            <p:cNvSpPr/>
            <p:nvPr/>
          </p:nvSpPr>
          <p:spPr>
            <a:xfrm>
              <a:off x="1592547" y="2002914"/>
              <a:ext cx="299" cy="394"/>
            </a:xfrm>
            <a:custGeom>
              <a:rect b="b" l="l" r="r" t="t"/>
              <a:pathLst>
                <a:path extrusionOk="0" h="29" w="22">
                  <a:moveTo>
                    <a:pt x="22" y="29"/>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93"/>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93"/>
            <p:cNvSpPr/>
            <p:nvPr/>
          </p:nvSpPr>
          <p:spPr>
            <a:xfrm>
              <a:off x="1600245" y="1982534"/>
              <a:ext cx="109" cy="204"/>
            </a:xfrm>
            <a:custGeom>
              <a:rect b="b" l="l" r="r" t="t"/>
              <a:pathLst>
                <a:path extrusionOk="0" h="15" w="8">
                  <a:moveTo>
                    <a:pt x="1" y="1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93"/>
            <p:cNvSpPr/>
            <p:nvPr/>
          </p:nvSpPr>
          <p:spPr>
            <a:xfrm>
              <a:off x="1598684" y="1984476"/>
              <a:ext cx="149" cy="163"/>
            </a:xfrm>
            <a:custGeom>
              <a:rect b="b" l="l" r="r" t="t"/>
              <a:pathLst>
                <a:path extrusionOk="0" h="12" w="11">
                  <a:moveTo>
                    <a:pt x="11"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93"/>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93"/>
            <p:cNvSpPr/>
            <p:nvPr/>
          </p:nvSpPr>
          <p:spPr>
            <a:xfrm>
              <a:off x="1590456" y="2000538"/>
              <a:ext cx="163" cy="109"/>
            </a:xfrm>
            <a:custGeom>
              <a:rect b="b" l="l" r="r" t="t"/>
              <a:pathLst>
                <a:path extrusionOk="0" h="8" w="12">
                  <a:moveTo>
                    <a:pt x="1"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93"/>
            <p:cNvSpPr/>
            <p:nvPr/>
          </p:nvSpPr>
          <p:spPr>
            <a:xfrm>
              <a:off x="1619783" y="1999968"/>
              <a:ext cx="109" cy="353"/>
            </a:xfrm>
            <a:custGeom>
              <a:rect b="b" l="l" r="r" t="t"/>
              <a:pathLst>
                <a:path extrusionOk="0" h="26" w="8">
                  <a:moveTo>
                    <a:pt x="8" y="1"/>
                  </a:moveTo>
                  <a:lnTo>
                    <a:pt x="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93"/>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93"/>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93"/>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93"/>
            <p:cNvSpPr/>
            <p:nvPr/>
          </p:nvSpPr>
          <p:spPr>
            <a:xfrm>
              <a:off x="1619552" y="2000688"/>
              <a:ext cx="109" cy="299"/>
            </a:xfrm>
            <a:custGeom>
              <a:rect b="b" l="l" r="r" t="t"/>
              <a:pathLst>
                <a:path extrusionOk="0" h="22" w="8">
                  <a:moveTo>
                    <a:pt x="7" y="0"/>
                  </a:moveTo>
                  <a:lnTo>
                    <a:pt x="0"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93"/>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93"/>
            <p:cNvSpPr/>
            <p:nvPr/>
          </p:nvSpPr>
          <p:spPr>
            <a:xfrm>
              <a:off x="1620598" y="2025073"/>
              <a:ext cx="394" cy="774"/>
            </a:xfrm>
            <a:custGeom>
              <a:rect b="b" l="l" r="r" t="t"/>
              <a:pathLst>
                <a:path extrusionOk="0" h="57" w="29">
                  <a:moveTo>
                    <a:pt x="0" y="0"/>
                  </a:moveTo>
                  <a:lnTo>
                    <a:pt x="28" y="5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93"/>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93"/>
            <p:cNvSpPr/>
            <p:nvPr/>
          </p:nvSpPr>
          <p:spPr>
            <a:xfrm>
              <a:off x="1622118" y="2027924"/>
              <a:ext cx="339" cy="584"/>
            </a:xfrm>
            <a:custGeom>
              <a:rect b="b" l="l" r="r" t="t"/>
              <a:pathLst>
                <a:path extrusionOk="0" h="43" w="25">
                  <a:moveTo>
                    <a:pt x="0" y="0"/>
                  </a:moveTo>
                  <a:lnTo>
                    <a:pt x="25" y="4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93"/>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93"/>
            <p:cNvSpPr/>
            <p:nvPr/>
          </p:nvSpPr>
          <p:spPr>
            <a:xfrm>
              <a:off x="1619742" y="2023403"/>
              <a:ext cx="299" cy="584"/>
            </a:xfrm>
            <a:custGeom>
              <a:rect b="b" l="l" r="r" t="t"/>
              <a:pathLst>
                <a:path extrusionOk="0" h="43" w="22">
                  <a:moveTo>
                    <a:pt x="0" y="1"/>
                  </a:moveTo>
                  <a:lnTo>
                    <a:pt x="21" y="4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93"/>
            <p:cNvSpPr/>
            <p:nvPr/>
          </p:nvSpPr>
          <p:spPr>
            <a:xfrm>
              <a:off x="1621548" y="2026879"/>
              <a:ext cx="434" cy="815"/>
            </a:xfrm>
            <a:custGeom>
              <a:rect b="b" l="l" r="r" t="t"/>
              <a:pathLst>
                <a:path extrusionOk="0" h="60" w="32">
                  <a:moveTo>
                    <a:pt x="0" y="0"/>
                  </a:moveTo>
                  <a:lnTo>
                    <a:pt x="32" y="6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93"/>
            <p:cNvSpPr/>
            <p:nvPr/>
          </p:nvSpPr>
          <p:spPr>
            <a:xfrm>
              <a:off x="1621073" y="2025928"/>
              <a:ext cx="394" cy="774"/>
            </a:xfrm>
            <a:custGeom>
              <a:rect b="b" l="l" r="r" t="t"/>
              <a:pathLst>
                <a:path extrusionOk="0" h="57" w="29">
                  <a:moveTo>
                    <a:pt x="0" y="0"/>
                  </a:moveTo>
                  <a:lnTo>
                    <a:pt x="28" y="5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93"/>
            <p:cNvSpPr/>
            <p:nvPr/>
          </p:nvSpPr>
          <p:spPr>
            <a:xfrm>
              <a:off x="1620123" y="2024122"/>
              <a:ext cx="394" cy="774"/>
            </a:xfrm>
            <a:custGeom>
              <a:rect b="b" l="l" r="r" t="t"/>
              <a:pathLst>
                <a:path extrusionOk="0" h="57" w="29">
                  <a:moveTo>
                    <a:pt x="0" y="0"/>
                  </a:moveTo>
                  <a:lnTo>
                    <a:pt x="28" y="5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93"/>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93"/>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93"/>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93"/>
            <p:cNvSpPr/>
            <p:nvPr/>
          </p:nvSpPr>
          <p:spPr>
            <a:xfrm>
              <a:off x="1659470" y="2015473"/>
              <a:ext cx="258" cy="299"/>
            </a:xfrm>
            <a:custGeom>
              <a:rect b="b" l="l" r="r" t="t"/>
              <a:pathLst>
                <a:path extrusionOk="0" h="22" w="19">
                  <a:moveTo>
                    <a:pt x="18" y="0"/>
                  </a:moveTo>
                  <a:lnTo>
                    <a:pt x="1"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93"/>
            <p:cNvSpPr/>
            <p:nvPr/>
          </p:nvSpPr>
          <p:spPr>
            <a:xfrm>
              <a:off x="1656714" y="2018936"/>
              <a:ext cx="163" cy="258"/>
            </a:xfrm>
            <a:custGeom>
              <a:rect b="b" l="l" r="r" t="t"/>
              <a:pathLst>
                <a:path extrusionOk="0" h="19" w="12">
                  <a:moveTo>
                    <a:pt x="11" y="1"/>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93"/>
            <p:cNvSpPr/>
            <p:nvPr/>
          </p:nvSpPr>
          <p:spPr>
            <a:xfrm>
              <a:off x="1660760" y="2014143"/>
              <a:ext cx="149" cy="204"/>
            </a:xfrm>
            <a:custGeom>
              <a:rect b="b" l="l" r="r" t="t"/>
              <a:pathLst>
                <a:path extrusionOk="0" h="15" w="11">
                  <a:moveTo>
                    <a:pt x="11" y="0"/>
                  </a:moveTo>
                  <a:lnTo>
                    <a:pt x="0"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93"/>
            <p:cNvSpPr/>
            <p:nvPr/>
          </p:nvSpPr>
          <p:spPr>
            <a:xfrm>
              <a:off x="1654487" y="2022412"/>
              <a:ext cx="204" cy="339"/>
            </a:xfrm>
            <a:custGeom>
              <a:rect b="b" l="l" r="r" t="t"/>
              <a:pathLst>
                <a:path extrusionOk="0" h="25" w="15">
                  <a:moveTo>
                    <a:pt x="14" y="0"/>
                  </a:moveTo>
                  <a:lnTo>
                    <a:pt x="0"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93"/>
            <p:cNvSpPr/>
            <p:nvPr/>
          </p:nvSpPr>
          <p:spPr>
            <a:xfrm>
              <a:off x="1660095" y="2014808"/>
              <a:ext cx="244" cy="244"/>
            </a:xfrm>
            <a:custGeom>
              <a:rect b="b" l="l" r="r" t="t"/>
              <a:pathLst>
                <a:path extrusionOk="0" h="18" w="18">
                  <a:moveTo>
                    <a:pt x="18" y="0"/>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93"/>
            <p:cNvSpPr/>
            <p:nvPr/>
          </p:nvSpPr>
          <p:spPr>
            <a:xfrm>
              <a:off x="1655478" y="2020646"/>
              <a:ext cx="204" cy="394"/>
            </a:xfrm>
            <a:custGeom>
              <a:rect b="b" l="l" r="r" t="t"/>
              <a:pathLst>
                <a:path extrusionOk="0" h="29" w="15">
                  <a:moveTo>
                    <a:pt x="15" y="1"/>
                  </a:moveTo>
                  <a:lnTo>
                    <a:pt x="1"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93"/>
            <p:cNvSpPr/>
            <p:nvPr/>
          </p:nvSpPr>
          <p:spPr>
            <a:xfrm>
              <a:off x="1654962" y="2021556"/>
              <a:ext cx="204" cy="339"/>
            </a:xfrm>
            <a:custGeom>
              <a:rect b="b" l="l" r="r" t="t"/>
              <a:pathLst>
                <a:path extrusionOk="0" h="25" w="15">
                  <a:moveTo>
                    <a:pt x="14" y="0"/>
                  </a:moveTo>
                  <a:lnTo>
                    <a:pt x="0"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93"/>
            <p:cNvSpPr/>
            <p:nvPr/>
          </p:nvSpPr>
          <p:spPr>
            <a:xfrm>
              <a:off x="1656049" y="2019791"/>
              <a:ext cx="258" cy="353"/>
            </a:xfrm>
            <a:custGeom>
              <a:rect b="b" l="l" r="r" t="t"/>
              <a:pathLst>
                <a:path extrusionOk="0" h="26" w="19">
                  <a:moveTo>
                    <a:pt x="18" y="1"/>
                  </a:moveTo>
                  <a:lnTo>
                    <a:pt x="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93"/>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93"/>
            <p:cNvSpPr/>
            <p:nvPr/>
          </p:nvSpPr>
          <p:spPr>
            <a:xfrm>
              <a:off x="1658194" y="2017035"/>
              <a:ext cx="204" cy="258"/>
            </a:xfrm>
            <a:custGeom>
              <a:rect b="b" l="l" r="r" t="t"/>
              <a:pathLst>
                <a:path extrusionOk="0" h="19" w="15">
                  <a:moveTo>
                    <a:pt x="14"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93"/>
            <p:cNvSpPr/>
            <p:nvPr/>
          </p:nvSpPr>
          <p:spPr>
            <a:xfrm>
              <a:off x="1645268" y="2027395"/>
              <a:ext cx="489" cy="109"/>
            </a:xfrm>
            <a:custGeom>
              <a:rect b="b" l="l" r="r" t="t"/>
              <a:pathLst>
                <a:path extrusionOk="0" h="8" w="36">
                  <a:moveTo>
                    <a:pt x="35"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93"/>
            <p:cNvSpPr/>
            <p:nvPr/>
          </p:nvSpPr>
          <p:spPr>
            <a:xfrm>
              <a:off x="1658859" y="2016234"/>
              <a:ext cx="244" cy="299"/>
            </a:xfrm>
            <a:custGeom>
              <a:rect b="b" l="l" r="r" t="t"/>
              <a:pathLst>
                <a:path extrusionOk="0" h="22" w="18">
                  <a:moveTo>
                    <a:pt x="18" y="0"/>
                  </a:moveTo>
                  <a:lnTo>
                    <a:pt x="0"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93"/>
            <p:cNvSpPr/>
            <p:nvPr/>
          </p:nvSpPr>
          <p:spPr>
            <a:xfrm>
              <a:off x="1661371" y="2013613"/>
              <a:ext cx="109" cy="109"/>
            </a:xfrm>
            <a:custGeom>
              <a:rect b="b" l="l" r="r" t="t"/>
              <a:pathLst>
                <a:path extrusionOk="0" h="8" w="8">
                  <a:moveTo>
                    <a:pt x="8"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93"/>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93"/>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93"/>
            <p:cNvSpPr/>
            <p:nvPr/>
          </p:nvSpPr>
          <p:spPr>
            <a:xfrm>
              <a:off x="1643123" y="2023688"/>
              <a:ext cx="68" cy="163"/>
            </a:xfrm>
            <a:custGeom>
              <a:rect b="b" l="l" r="r" t="t"/>
              <a:pathLst>
                <a:path extrusionOk="0" h="12" w="5">
                  <a:moveTo>
                    <a:pt x="1" y="1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93"/>
            <p:cNvSpPr/>
            <p:nvPr/>
          </p:nvSpPr>
          <p:spPr>
            <a:xfrm>
              <a:off x="1643082" y="2023837"/>
              <a:ext cx="54" cy="54"/>
            </a:xfrm>
            <a:custGeom>
              <a:rect b="b" l="l" r="r" t="t"/>
              <a:pathLst>
                <a:path extrusionOk="0" h="4" w="4">
                  <a:moveTo>
                    <a:pt x="0" y="4"/>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93"/>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93"/>
            <p:cNvSpPr/>
            <p:nvPr/>
          </p:nvSpPr>
          <p:spPr>
            <a:xfrm>
              <a:off x="1644128" y="2004353"/>
              <a:ext cx="14" cy="54"/>
            </a:xfrm>
            <a:custGeom>
              <a:rect b="b" l="l" r="r" t="t"/>
              <a:pathLst>
                <a:path extrusionOk="0" h="4" w="1">
                  <a:moveTo>
                    <a:pt x="0"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93"/>
            <p:cNvSpPr/>
            <p:nvPr/>
          </p:nvSpPr>
          <p:spPr>
            <a:xfrm>
              <a:off x="1644358" y="2003783"/>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93"/>
            <p:cNvSpPr/>
            <p:nvPr/>
          </p:nvSpPr>
          <p:spPr>
            <a:xfrm>
              <a:off x="1644834" y="2002059"/>
              <a:ext cx="109" cy="258"/>
            </a:xfrm>
            <a:custGeom>
              <a:rect b="b" l="l" r="r" t="t"/>
              <a:pathLst>
                <a:path extrusionOk="0" h="19" w="8">
                  <a:moveTo>
                    <a:pt x="1" y="1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93"/>
            <p:cNvSpPr/>
            <p:nvPr/>
          </p:nvSpPr>
          <p:spPr>
            <a:xfrm>
              <a:off x="1644033" y="2004544"/>
              <a:ext cx="14" cy="54"/>
            </a:xfrm>
            <a:custGeom>
              <a:rect b="b" l="l" r="r" t="t"/>
              <a:pathLst>
                <a:path extrusionOk="0" h="4" w="1">
                  <a:moveTo>
                    <a:pt x="0"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93"/>
            <p:cNvSpPr/>
            <p:nvPr/>
          </p:nvSpPr>
          <p:spPr>
            <a:xfrm>
              <a:off x="1643028" y="2023878"/>
              <a:ext cx="68" cy="109"/>
            </a:xfrm>
            <a:custGeom>
              <a:rect b="b" l="l" r="r" t="t"/>
              <a:pathLst>
                <a:path extrusionOk="0" h="8" w="5">
                  <a:moveTo>
                    <a:pt x="1"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93"/>
            <p:cNvSpPr/>
            <p:nvPr/>
          </p:nvSpPr>
          <p:spPr>
            <a:xfrm>
              <a:off x="1643693" y="2005114"/>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93"/>
            <p:cNvSpPr/>
            <p:nvPr/>
          </p:nvSpPr>
          <p:spPr>
            <a:xfrm>
              <a:off x="1644453" y="2003389"/>
              <a:ext cx="68" cy="109"/>
            </a:xfrm>
            <a:custGeom>
              <a:rect b="b" l="l" r="r" t="t"/>
              <a:pathLst>
                <a:path extrusionOk="0" h="8" w="5">
                  <a:moveTo>
                    <a:pt x="1"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93"/>
            <p:cNvSpPr/>
            <p:nvPr/>
          </p:nvSpPr>
          <p:spPr>
            <a:xfrm>
              <a:off x="1642607" y="2024598"/>
              <a:ext cx="54" cy="109"/>
            </a:xfrm>
            <a:custGeom>
              <a:rect b="b" l="l" r="r" t="t"/>
              <a:pathLst>
                <a:path extrusionOk="0" h="8" w="4">
                  <a:moveTo>
                    <a:pt x="0"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93"/>
            <p:cNvSpPr/>
            <p:nvPr/>
          </p:nvSpPr>
          <p:spPr>
            <a:xfrm>
              <a:off x="1642987" y="2024027"/>
              <a:ext cx="54" cy="54"/>
            </a:xfrm>
            <a:custGeom>
              <a:rect b="b" l="l" r="r" t="t"/>
              <a:pathLst>
                <a:path extrusionOk="0" h="4" w="4">
                  <a:moveTo>
                    <a:pt x="0" y="4"/>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93"/>
            <p:cNvSpPr/>
            <p:nvPr/>
          </p:nvSpPr>
          <p:spPr>
            <a:xfrm>
              <a:off x="1642702" y="2024407"/>
              <a:ext cx="109" cy="109"/>
            </a:xfrm>
            <a:custGeom>
              <a:rect b="b" l="l" r="r" t="t"/>
              <a:pathLst>
                <a:path extrusionOk="0" h="8" w="8">
                  <a:moveTo>
                    <a:pt x="0" y="7"/>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93"/>
            <p:cNvSpPr/>
            <p:nvPr/>
          </p:nvSpPr>
          <p:spPr>
            <a:xfrm>
              <a:off x="1643652" y="2005209"/>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93"/>
            <p:cNvSpPr/>
            <p:nvPr/>
          </p:nvSpPr>
          <p:spPr>
            <a:xfrm>
              <a:off x="1642838" y="2024258"/>
              <a:ext cx="68" cy="109"/>
            </a:xfrm>
            <a:custGeom>
              <a:rect b="b" l="l" r="r" t="t"/>
              <a:pathLst>
                <a:path extrusionOk="0" h="8" w="5">
                  <a:moveTo>
                    <a:pt x="1"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93"/>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93"/>
            <p:cNvSpPr/>
            <p:nvPr/>
          </p:nvSpPr>
          <p:spPr>
            <a:xfrm>
              <a:off x="1644698" y="2002588"/>
              <a:ext cx="109" cy="204"/>
            </a:xfrm>
            <a:custGeom>
              <a:rect b="b" l="l" r="r" t="t"/>
              <a:pathLst>
                <a:path extrusionOk="0" h="15" w="8">
                  <a:moveTo>
                    <a:pt x="0" y="14"/>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93"/>
            <p:cNvSpPr/>
            <p:nvPr/>
          </p:nvSpPr>
          <p:spPr>
            <a:xfrm>
              <a:off x="1643937" y="2004734"/>
              <a:ext cx="14" cy="54"/>
            </a:xfrm>
            <a:custGeom>
              <a:rect b="b" l="l" r="r" t="t"/>
              <a:pathLst>
                <a:path extrusionOk="0" h="4" w="1">
                  <a:moveTo>
                    <a:pt x="0"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93"/>
            <p:cNvSpPr/>
            <p:nvPr/>
          </p:nvSpPr>
          <p:spPr>
            <a:xfrm>
              <a:off x="1642267" y="202520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93"/>
            <p:cNvSpPr/>
            <p:nvPr/>
          </p:nvSpPr>
          <p:spPr>
            <a:xfrm>
              <a:off x="1644603" y="2003009"/>
              <a:ext cx="54" cy="163"/>
            </a:xfrm>
            <a:custGeom>
              <a:rect b="b" l="l" r="r" t="t"/>
              <a:pathLst>
                <a:path extrusionOk="0" h="12" w="4">
                  <a:moveTo>
                    <a:pt x="0" y="1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93"/>
            <p:cNvSpPr/>
            <p:nvPr/>
          </p:nvSpPr>
          <p:spPr>
            <a:xfrm>
              <a:off x="1642892" y="2024122"/>
              <a:ext cx="109" cy="109"/>
            </a:xfrm>
            <a:custGeom>
              <a:rect b="b" l="l" r="r" t="t"/>
              <a:pathLst>
                <a:path extrusionOk="0" h="8" w="8">
                  <a:moveTo>
                    <a:pt x="0" y="7"/>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93"/>
            <p:cNvSpPr/>
            <p:nvPr/>
          </p:nvSpPr>
          <p:spPr>
            <a:xfrm>
              <a:off x="1643598" y="2005250"/>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93"/>
            <p:cNvSpPr/>
            <p:nvPr/>
          </p:nvSpPr>
          <p:spPr>
            <a:xfrm>
              <a:off x="1643842" y="2004869"/>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93"/>
            <p:cNvSpPr/>
            <p:nvPr/>
          </p:nvSpPr>
          <p:spPr>
            <a:xfrm>
              <a:off x="1642458" y="2024883"/>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93"/>
            <p:cNvSpPr/>
            <p:nvPr/>
          </p:nvSpPr>
          <p:spPr>
            <a:xfrm>
              <a:off x="1643747" y="2004964"/>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93"/>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93"/>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93"/>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93"/>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93"/>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93"/>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93"/>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93"/>
            <p:cNvSpPr/>
            <p:nvPr/>
          </p:nvSpPr>
          <p:spPr>
            <a:xfrm>
              <a:off x="1464633" y="2038813"/>
              <a:ext cx="163" cy="14"/>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93"/>
            <p:cNvSpPr/>
            <p:nvPr/>
          </p:nvSpPr>
          <p:spPr>
            <a:xfrm>
              <a:off x="1462501" y="2038053"/>
              <a:ext cx="149" cy="109"/>
            </a:xfrm>
            <a:custGeom>
              <a:rect b="b" l="l" r="r" t="t"/>
              <a:pathLst>
                <a:path extrusionOk="0" h="8" w="11">
                  <a:moveTo>
                    <a:pt x="0" y="0"/>
                  </a:moveTo>
                  <a:lnTo>
                    <a:pt x="1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93"/>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93"/>
            <p:cNvSpPr/>
            <p:nvPr/>
          </p:nvSpPr>
          <p:spPr>
            <a:xfrm>
              <a:off x="1463112" y="2038338"/>
              <a:ext cx="204" cy="54"/>
            </a:xfrm>
            <a:custGeom>
              <a:rect b="b" l="l" r="r" t="t"/>
              <a:pathLst>
                <a:path extrusionOk="0" h="4" w="15">
                  <a:moveTo>
                    <a:pt x="1" y="0"/>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93"/>
            <p:cNvSpPr/>
            <p:nvPr/>
          </p:nvSpPr>
          <p:spPr>
            <a:xfrm>
              <a:off x="1464158" y="2038718"/>
              <a:ext cx="204" cy="54"/>
            </a:xfrm>
            <a:custGeom>
              <a:rect b="b" l="l" r="r" t="t"/>
              <a:pathLst>
                <a:path extrusionOk="0" h="4" w="15">
                  <a:moveTo>
                    <a:pt x="1" y="0"/>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93"/>
            <p:cNvSpPr/>
            <p:nvPr/>
          </p:nvSpPr>
          <p:spPr>
            <a:xfrm>
              <a:off x="1463642" y="2038569"/>
              <a:ext cx="204" cy="68"/>
            </a:xfrm>
            <a:custGeom>
              <a:rect b="b" l="l" r="r" t="t"/>
              <a:pathLst>
                <a:path extrusionOk="0" h="5" w="15">
                  <a:moveTo>
                    <a:pt x="0" y="1"/>
                  </a:moveTo>
                  <a:lnTo>
                    <a:pt x="1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93"/>
            <p:cNvSpPr/>
            <p:nvPr/>
          </p:nvSpPr>
          <p:spPr>
            <a:xfrm>
              <a:off x="1478048" y="2043891"/>
              <a:ext cx="149" cy="163"/>
            </a:xfrm>
            <a:custGeom>
              <a:rect b="b" l="l" r="r" t="t"/>
              <a:pathLst>
                <a:path extrusionOk="0" h="12" w="11">
                  <a:moveTo>
                    <a:pt x="0" y="1"/>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93"/>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93"/>
            <p:cNvSpPr/>
            <p:nvPr/>
          </p:nvSpPr>
          <p:spPr>
            <a:xfrm>
              <a:off x="1459026" y="2036152"/>
              <a:ext cx="204" cy="109"/>
            </a:xfrm>
            <a:custGeom>
              <a:rect b="b" l="l" r="r" t="t"/>
              <a:pathLst>
                <a:path extrusionOk="0" h="8" w="15">
                  <a:moveTo>
                    <a:pt x="1" y="0"/>
                  </a:moveTo>
                  <a:lnTo>
                    <a:pt x="15"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93"/>
            <p:cNvSpPr/>
            <p:nvPr/>
          </p:nvSpPr>
          <p:spPr>
            <a:xfrm>
              <a:off x="1457559" y="2035147"/>
              <a:ext cx="244" cy="163"/>
            </a:xfrm>
            <a:custGeom>
              <a:rect b="b" l="l" r="r" t="t"/>
              <a:pathLst>
                <a:path extrusionOk="0" h="12" w="18">
                  <a:moveTo>
                    <a:pt x="0" y="1"/>
                  </a:moveTo>
                  <a:lnTo>
                    <a:pt x="1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93"/>
            <p:cNvSpPr/>
            <p:nvPr/>
          </p:nvSpPr>
          <p:spPr>
            <a:xfrm>
              <a:off x="1458265" y="2035622"/>
              <a:ext cx="163" cy="109"/>
            </a:xfrm>
            <a:custGeom>
              <a:rect b="b" l="l" r="r" t="t"/>
              <a:pathLst>
                <a:path extrusionOk="0" h="8" w="12">
                  <a:moveTo>
                    <a:pt x="1"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93"/>
            <p:cNvSpPr/>
            <p:nvPr/>
          </p:nvSpPr>
          <p:spPr>
            <a:xfrm>
              <a:off x="1477192" y="2043090"/>
              <a:ext cx="434" cy="394"/>
            </a:xfrm>
            <a:custGeom>
              <a:rect b="b" l="l" r="r" t="t"/>
              <a:pathLst>
                <a:path extrusionOk="0" h="29" w="32">
                  <a:moveTo>
                    <a:pt x="0" y="0"/>
                  </a:moveTo>
                  <a:lnTo>
                    <a:pt x="32"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93"/>
            <p:cNvSpPr/>
            <p:nvPr/>
          </p:nvSpPr>
          <p:spPr>
            <a:xfrm>
              <a:off x="1460356" y="2036912"/>
              <a:ext cx="258" cy="204"/>
            </a:xfrm>
            <a:custGeom>
              <a:rect b="b" l="l" r="r" t="t"/>
              <a:pathLst>
                <a:path extrusionOk="0" h="15" w="19">
                  <a:moveTo>
                    <a:pt x="1" y="0"/>
                  </a:moveTo>
                  <a:lnTo>
                    <a:pt x="18"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93"/>
            <p:cNvSpPr/>
            <p:nvPr/>
          </p:nvSpPr>
          <p:spPr>
            <a:xfrm>
              <a:off x="1456935" y="2034726"/>
              <a:ext cx="258" cy="204"/>
            </a:xfrm>
            <a:custGeom>
              <a:rect b="b" l="l" r="r" t="t"/>
              <a:pathLst>
                <a:path extrusionOk="0" h="15" w="19">
                  <a:moveTo>
                    <a:pt x="1" y="0"/>
                  </a:moveTo>
                  <a:lnTo>
                    <a:pt x="18"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93"/>
            <p:cNvSpPr/>
            <p:nvPr/>
          </p:nvSpPr>
          <p:spPr>
            <a:xfrm>
              <a:off x="1459691" y="2036532"/>
              <a:ext cx="258" cy="149"/>
            </a:xfrm>
            <a:custGeom>
              <a:rect b="b" l="l" r="r" t="t"/>
              <a:pathLst>
                <a:path extrusionOk="0" h="11" w="19">
                  <a:moveTo>
                    <a:pt x="1" y="0"/>
                  </a:moveTo>
                  <a:lnTo>
                    <a:pt x="1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93"/>
            <p:cNvSpPr/>
            <p:nvPr/>
          </p:nvSpPr>
          <p:spPr>
            <a:xfrm>
              <a:off x="1461021" y="2037293"/>
              <a:ext cx="258" cy="149"/>
            </a:xfrm>
            <a:custGeom>
              <a:rect b="b" l="l" r="r" t="t"/>
              <a:pathLst>
                <a:path extrusionOk="0" h="11" w="19">
                  <a:moveTo>
                    <a:pt x="1" y="0"/>
                  </a:moveTo>
                  <a:lnTo>
                    <a:pt x="1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93"/>
            <p:cNvSpPr/>
            <p:nvPr/>
          </p:nvSpPr>
          <p:spPr>
            <a:xfrm>
              <a:off x="1461687" y="2037673"/>
              <a:ext cx="204" cy="109"/>
            </a:xfrm>
            <a:custGeom>
              <a:rect b="b" l="l" r="r" t="t"/>
              <a:pathLst>
                <a:path extrusionOk="0" h="8" w="15">
                  <a:moveTo>
                    <a:pt x="1" y="0"/>
                  </a:moveTo>
                  <a:lnTo>
                    <a:pt x="15"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93"/>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93"/>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93"/>
            <p:cNvSpPr/>
            <p:nvPr/>
          </p:nvSpPr>
          <p:spPr>
            <a:xfrm>
              <a:off x="1449100" y="2076925"/>
              <a:ext cx="530" cy="109"/>
            </a:xfrm>
            <a:custGeom>
              <a:rect b="b" l="l" r="r" t="t"/>
              <a:pathLst>
                <a:path extrusionOk="0" h="8" w="39">
                  <a:moveTo>
                    <a:pt x="39"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93"/>
            <p:cNvSpPr/>
            <p:nvPr/>
          </p:nvSpPr>
          <p:spPr>
            <a:xfrm>
              <a:off x="1446724" y="2070462"/>
              <a:ext cx="149" cy="204"/>
            </a:xfrm>
            <a:custGeom>
              <a:rect b="b" l="l" r="r" t="t"/>
              <a:pathLst>
                <a:path extrusionOk="0" h="15" w="11">
                  <a:moveTo>
                    <a:pt x="11"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93"/>
            <p:cNvSpPr/>
            <p:nvPr/>
          </p:nvSpPr>
          <p:spPr>
            <a:xfrm>
              <a:off x="1451897" y="2077400"/>
              <a:ext cx="258" cy="204"/>
            </a:xfrm>
            <a:custGeom>
              <a:rect b="b" l="l" r="r" t="t"/>
              <a:pathLst>
                <a:path extrusionOk="0" h="15" w="19">
                  <a:moveTo>
                    <a:pt x="18"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93"/>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93"/>
            <p:cNvSpPr/>
            <p:nvPr/>
          </p:nvSpPr>
          <p:spPr>
            <a:xfrm>
              <a:off x="1447104" y="2071087"/>
              <a:ext cx="109" cy="204"/>
            </a:xfrm>
            <a:custGeom>
              <a:rect b="b" l="l" r="r" t="t"/>
              <a:pathLst>
                <a:path extrusionOk="0" h="15" w="8">
                  <a:moveTo>
                    <a:pt x="7"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93"/>
            <p:cNvSpPr/>
            <p:nvPr/>
          </p:nvSpPr>
          <p:spPr>
            <a:xfrm>
              <a:off x="1447580" y="2072933"/>
              <a:ext cx="14" cy="204"/>
            </a:xfrm>
            <a:custGeom>
              <a:rect b="b" l="l" r="r" t="t"/>
              <a:pathLst>
                <a:path extrusionOk="0" h="15" w="1">
                  <a:moveTo>
                    <a:pt x="0"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93"/>
            <p:cNvSpPr/>
            <p:nvPr/>
          </p:nvSpPr>
          <p:spPr>
            <a:xfrm>
              <a:off x="1482705" y="2049974"/>
              <a:ext cx="54" cy="68"/>
            </a:xfrm>
            <a:custGeom>
              <a:rect b="b" l="l" r="r" t="t"/>
              <a:pathLst>
                <a:path extrusionOk="0" h="5" w="4">
                  <a:moveTo>
                    <a:pt x="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93"/>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93"/>
            <p:cNvSpPr/>
            <p:nvPr/>
          </p:nvSpPr>
          <p:spPr>
            <a:xfrm>
              <a:off x="1482460" y="2050313"/>
              <a:ext cx="68" cy="54"/>
            </a:xfrm>
            <a:custGeom>
              <a:rect b="b" l="l" r="r" t="t"/>
              <a:pathLst>
                <a:path extrusionOk="0" h="4" w="5">
                  <a:moveTo>
                    <a:pt x="4"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93"/>
            <p:cNvSpPr/>
            <p:nvPr/>
          </p:nvSpPr>
          <p:spPr>
            <a:xfrm>
              <a:off x="1482610" y="2050123"/>
              <a:ext cx="54" cy="109"/>
            </a:xfrm>
            <a:custGeom>
              <a:rect b="b" l="l" r="r" t="t"/>
              <a:pathLst>
                <a:path extrusionOk="0" h="8" w="4">
                  <a:moveTo>
                    <a:pt x="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93"/>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93"/>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93"/>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93"/>
            <p:cNvSpPr/>
            <p:nvPr/>
          </p:nvSpPr>
          <p:spPr>
            <a:xfrm>
              <a:off x="1450947" y="2076980"/>
              <a:ext cx="204" cy="54"/>
            </a:xfrm>
            <a:custGeom>
              <a:rect b="b" l="l" r="r" t="t"/>
              <a:pathLst>
                <a:path extrusionOk="0" h="4" w="15">
                  <a:moveTo>
                    <a:pt x="15"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93"/>
            <p:cNvSpPr/>
            <p:nvPr/>
          </p:nvSpPr>
          <p:spPr>
            <a:xfrm>
              <a:off x="1452237" y="2077645"/>
              <a:ext cx="204" cy="244"/>
            </a:xfrm>
            <a:custGeom>
              <a:rect b="b" l="l" r="r" t="t"/>
              <a:pathLst>
                <a:path extrusionOk="0" h="18" w="15">
                  <a:moveTo>
                    <a:pt x="0" y="0"/>
                  </a:moveTo>
                  <a:lnTo>
                    <a:pt x="14"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93"/>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93"/>
            <p:cNvSpPr/>
            <p:nvPr/>
          </p:nvSpPr>
          <p:spPr>
            <a:xfrm>
              <a:off x="1450621" y="2076884"/>
              <a:ext cx="244" cy="54"/>
            </a:xfrm>
            <a:custGeom>
              <a:rect b="b" l="l" r="r" t="t"/>
              <a:pathLst>
                <a:path extrusionOk="0" h="4" w="18">
                  <a:moveTo>
                    <a:pt x="18"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93"/>
            <p:cNvSpPr/>
            <p:nvPr/>
          </p:nvSpPr>
          <p:spPr>
            <a:xfrm>
              <a:off x="1451286" y="2077075"/>
              <a:ext cx="204" cy="54"/>
            </a:xfrm>
            <a:custGeom>
              <a:rect b="b" l="l" r="r" t="t"/>
              <a:pathLst>
                <a:path extrusionOk="0" h="4" w="15">
                  <a:moveTo>
                    <a:pt x="14"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93"/>
            <p:cNvSpPr/>
            <p:nvPr/>
          </p:nvSpPr>
          <p:spPr>
            <a:xfrm>
              <a:off x="1450336" y="2076884"/>
              <a:ext cx="204" cy="14"/>
            </a:xfrm>
            <a:custGeom>
              <a:rect b="b" l="l" r="r" t="t"/>
              <a:pathLst>
                <a:path extrusionOk="0" h="1" w="15">
                  <a:moveTo>
                    <a:pt x="0" y="0"/>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93"/>
            <p:cNvSpPr/>
            <p:nvPr/>
          </p:nvSpPr>
          <p:spPr>
            <a:xfrm>
              <a:off x="1447580" y="2072417"/>
              <a:ext cx="14" cy="149"/>
            </a:xfrm>
            <a:custGeom>
              <a:rect b="b" l="l" r="r" t="t"/>
              <a:pathLst>
                <a:path extrusionOk="0" h="11" w="1">
                  <a:moveTo>
                    <a:pt x="0"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93"/>
            <p:cNvSpPr/>
            <p:nvPr/>
          </p:nvSpPr>
          <p:spPr>
            <a:xfrm>
              <a:off x="1480899" y="2047082"/>
              <a:ext cx="339" cy="339"/>
            </a:xfrm>
            <a:custGeom>
              <a:rect b="b" l="l" r="r" t="t"/>
              <a:pathLst>
                <a:path extrusionOk="0" h="25" w="25">
                  <a:moveTo>
                    <a:pt x="0" y="0"/>
                  </a:moveTo>
                  <a:lnTo>
                    <a:pt x="25"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93"/>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93"/>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93"/>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93"/>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93"/>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93"/>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93"/>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93"/>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93"/>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93"/>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93"/>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93"/>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93"/>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93"/>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93"/>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93"/>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93"/>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93"/>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93"/>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93"/>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93"/>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93"/>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93"/>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93"/>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93"/>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93"/>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93"/>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93"/>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93"/>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93"/>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93"/>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93"/>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93"/>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93"/>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93"/>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93"/>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93"/>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93"/>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93"/>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93"/>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93"/>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93"/>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93"/>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93"/>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93"/>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93"/>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93"/>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93"/>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93"/>
            <p:cNvSpPr/>
            <p:nvPr/>
          </p:nvSpPr>
          <p:spPr>
            <a:xfrm>
              <a:off x="1318906" y="1844641"/>
              <a:ext cx="339" cy="149"/>
            </a:xfrm>
            <a:custGeom>
              <a:rect b="b" l="l" r="r" t="t"/>
              <a:pathLst>
                <a:path extrusionOk="0" h="11" w="25">
                  <a:moveTo>
                    <a:pt x="25"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93"/>
            <p:cNvSpPr/>
            <p:nvPr/>
          </p:nvSpPr>
          <p:spPr>
            <a:xfrm>
              <a:off x="1317765" y="1844302"/>
              <a:ext cx="299" cy="68"/>
            </a:xfrm>
            <a:custGeom>
              <a:rect b="b" l="l" r="r" t="t"/>
              <a:pathLst>
                <a:path extrusionOk="0" h="5" w="22">
                  <a:moveTo>
                    <a:pt x="21"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93"/>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93"/>
            <p:cNvSpPr/>
            <p:nvPr/>
          </p:nvSpPr>
          <p:spPr>
            <a:xfrm>
              <a:off x="1252838" y="1797147"/>
              <a:ext cx="244" cy="258"/>
            </a:xfrm>
            <a:custGeom>
              <a:rect b="b" l="l" r="r" t="t"/>
              <a:pathLst>
                <a:path extrusionOk="0" h="19" w="18">
                  <a:moveTo>
                    <a:pt x="0" y="1"/>
                  </a:moveTo>
                  <a:lnTo>
                    <a:pt x="1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93"/>
            <p:cNvSpPr/>
            <p:nvPr/>
          </p:nvSpPr>
          <p:spPr>
            <a:xfrm>
              <a:off x="1318240" y="1844397"/>
              <a:ext cx="299" cy="109"/>
            </a:xfrm>
            <a:custGeom>
              <a:rect b="b" l="l" r="r" t="t"/>
              <a:pathLst>
                <a:path extrusionOk="0" h="8" w="22">
                  <a:moveTo>
                    <a:pt x="21"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93"/>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93"/>
            <p:cNvSpPr/>
            <p:nvPr/>
          </p:nvSpPr>
          <p:spPr>
            <a:xfrm>
              <a:off x="1122833" y="165189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93"/>
            <p:cNvSpPr/>
            <p:nvPr/>
          </p:nvSpPr>
          <p:spPr>
            <a:xfrm>
              <a:off x="1124734" y="1651746"/>
              <a:ext cx="530" cy="68"/>
            </a:xfrm>
            <a:custGeom>
              <a:rect b="b" l="l" r="r" t="t"/>
              <a:pathLst>
                <a:path extrusionOk="0" h="5" w="39">
                  <a:moveTo>
                    <a:pt x="0" y="4"/>
                  </a:moveTo>
                  <a:lnTo>
                    <a:pt x="3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93"/>
            <p:cNvSpPr/>
            <p:nvPr/>
          </p:nvSpPr>
          <p:spPr>
            <a:xfrm>
              <a:off x="1125969" y="1651556"/>
              <a:ext cx="489" cy="109"/>
            </a:xfrm>
            <a:custGeom>
              <a:rect b="b" l="l" r="r" t="t"/>
              <a:pathLst>
                <a:path extrusionOk="0" h="8" w="36">
                  <a:moveTo>
                    <a:pt x="0" y="8"/>
                  </a:moveTo>
                  <a:lnTo>
                    <a:pt x="3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93"/>
            <p:cNvSpPr/>
            <p:nvPr/>
          </p:nvSpPr>
          <p:spPr>
            <a:xfrm>
              <a:off x="1117076" y="1651515"/>
              <a:ext cx="448" cy="54"/>
            </a:xfrm>
            <a:custGeom>
              <a:rect b="b" l="l" r="r" t="t"/>
              <a:pathLst>
                <a:path extrusionOk="0" h="4" w="33">
                  <a:moveTo>
                    <a:pt x="1" y="0"/>
                  </a:moveTo>
                  <a:lnTo>
                    <a:pt x="32"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93"/>
            <p:cNvSpPr/>
            <p:nvPr/>
          </p:nvSpPr>
          <p:spPr>
            <a:xfrm>
              <a:off x="1120783" y="1651841"/>
              <a:ext cx="394" cy="14"/>
            </a:xfrm>
            <a:custGeom>
              <a:rect b="b" l="l" r="r" t="t"/>
              <a:pathLst>
                <a:path extrusionOk="0" h="1" w="29">
                  <a:moveTo>
                    <a:pt x="1" y="1"/>
                  </a:move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93"/>
            <p:cNvSpPr/>
            <p:nvPr/>
          </p:nvSpPr>
          <p:spPr>
            <a:xfrm>
              <a:off x="1123539" y="1651895"/>
              <a:ext cx="543" cy="14"/>
            </a:xfrm>
            <a:custGeom>
              <a:rect b="b" l="l" r="r" t="t"/>
              <a:pathLst>
                <a:path extrusionOk="0" h="1" w="40">
                  <a:moveTo>
                    <a:pt x="1" y="0"/>
                  </a:moveTo>
                  <a:lnTo>
                    <a:pt x="3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93"/>
            <p:cNvSpPr/>
            <p:nvPr/>
          </p:nvSpPr>
          <p:spPr>
            <a:xfrm>
              <a:off x="1119072" y="1651705"/>
              <a:ext cx="163" cy="14"/>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93"/>
            <p:cNvSpPr/>
            <p:nvPr/>
          </p:nvSpPr>
          <p:spPr>
            <a:xfrm>
              <a:off x="1543206" y="1679322"/>
              <a:ext cx="258" cy="434"/>
            </a:xfrm>
            <a:custGeom>
              <a:rect b="b" l="l" r="r" t="t"/>
              <a:pathLst>
                <a:path extrusionOk="0" h="32" w="19">
                  <a:moveTo>
                    <a:pt x="1" y="0"/>
                  </a:moveTo>
                  <a:lnTo>
                    <a:pt x="18"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93"/>
            <p:cNvSpPr/>
            <p:nvPr/>
          </p:nvSpPr>
          <p:spPr>
            <a:xfrm>
              <a:off x="1543736" y="1680177"/>
              <a:ext cx="299" cy="434"/>
            </a:xfrm>
            <a:custGeom>
              <a:rect b="b" l="l" r="r" t="t"/>
              <a:pathLst>
                <a:path extrusionOk="0" h="32" w="22">
                  <a:moveTo>
                    <a:pt x="0" y="0"/>
                  </a:moveTo>
                  <a:lnTo>
                    <a:pt x="21"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93"/>
            <p:cNvSpPr/>
            <p:nvPr/>
          </p:nvSpPr>
          <p:spPr>
            <a:xfrm>
              <a:off x="1542731" y="1678507"/>
              <a:ext cx="258" cy="394"/>
            </a:xfrm>
            <a:custGeom>
              <a:rect b="b" l="l" r="r" t="t"/>
              <a:pathLst>
                <a:path extrusionOk="0" h="29" w="19">
                  <a:moveTo>
                    <a:pt x="1" y="1"/>
                  </a:moveTo>
                  <a:lnTo>
                    <a:pt x="18"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93"/>
            <p:cNvSpPr/>
            <p:nvPr/>
          </p:nvSpPr>
          <p:spPr>
            <a:xfrm>
              <a:off x="1544251" y="1681032"/>
              <a:ext cx="299" cy="394"/>
            </a:xfrm>
            <a:custGeom>
              <a:rect b="b" l="l" r="r" t="t"/>
              <a:pathLst>
                <a:path extrusionOk="0" h="29" w="22">
                  <a:moveTo>
                    <a:pt x="1" y="0"/>
                  </a:moveTo>
                  <a:lnTo>
                    <a:pt x="22"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93"/>
            <p:cNvSpPr/>
            <p:nvPr/>
          </p:nvSpPr>
          <p:spPr>
            <a:xfrm>
              <a:off x="1544876" y="1681888"/>
              <a:ext cx="299" cy="394"/>
            </a:xfrm>
            <a:custGeom>
              <a:rect b="b" l="l" r="r" t="t"/>
              <a:pathLst>
                <a:path extrusionOk="0" h="29" w="22">
                  <a:moveTo>
                    <a:pt x="0" y="0"/>
                  </a:moveTo>
                  <a:lnTo>
                    <a:pt x="21"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93"/>
            <p:cNvSpPr/>
            <p:nvPr/>
          </p:nvSpPr>
          <p:spPr>
            <a:xfrm>
              <a:off x="1478333" y="1688541"/>
              <a:ext cx="530" cy="434"/>
            </a:xfrm>
            <a:custGeom>
              <a:rect b="b" l="l" r="r" t="t"/>
              <a:pathLst>
                <a:path extrusionOk="0" h="32" w="39">
                  <a:moveTo>
                    <a:pt x="0" y="32"/>
                  </a:moveTo>
                  <a:lnTo>
                    <a:pt x="3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93"/>
            <p:cNvSpPr/>
            <p:nvPr/>
          </p:nvSpPr>
          <p:spPr>
            <a:xfrm>
              <a:off x="1478944" y="1688011"/>
              <a:ext cx="489" cy="448"/>
            </a:xfrm>
            <a:custGeom>
              <a:rect b="b" l="l" r="r" t="t"/>
              <a:pathLst>
                <a:path extrusionOk="0" h="33" w="36">
                  <a:moveTo>
                    <a:pt x="1" y="32"/>
                  </a:moveTo>
                  <a:lnTo>
                    <a:pt x="36"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93"/>
            <p:cNvSpPr/>
            <p:nvPr/>
          </p:nvSpPr>
          <p:spPr>
            <a:xfrm>
              <a:off x="1542310" y="1677706"/>
              <a:ext cx="244" cy="434"/>
            </a:xfrm>
            <a:custGeom>
              <a:rect b="b" l="l" r="r" t="t"/>
              <a:pathLst>
                <a:path extrusionOk="0" h="32" w="18">
                  <a:moveTo>
                    <a:pt x="0" y="0"/>
                  </a:moveTo>
                  <a:lnTo>
                    <a:pt x="18"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93"/>
            <p:cNvSpPr/>
            <p:nvPr/>
          </p:nvSpPr>
          <p:spPr>
            <a:xfrm>
              <a:off x="1539689" y="1670714"/>
              <a:ext cx="109" cy="353"/>
            </a:xfrm>
            <a:custGeom>
              <a:rect b="b" l="l" r="r" t="t"/>
              <a:pathLst>
                <a:path extrusionOk="0" h="26" w="8">
                  <a:moveTo>
                    <a:pt x="1" y="1"/>
                  </a:moveTo>
                  <a:lnTo>
                    <a:pt x="8"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93"/>
            <p:cNvSpPr/>
            <p:nvPr/>
          </p:nvSpPr>
          <p:spPr>
            <a:xfrm>
              <a:off x="1539975" y="1671949"/>
              <a:ext cx="163" cy="394"/>
            </a:xfrm>
            <a:custGeom>
              <a:rect b="b" l="l" r="r" t="t"/>
              <a:pathLst>
                <a:path extrusionOk="0" h="29" w="12">
                  <a:moveTo>
                    <a:pt x="1" y="1"/>
                  </a:moveTo>
                  <a:lnTo>
                    <a:pt x="11"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93"/>
            <p:cNvSpPr/>
            <p:nvPr/>
          </p:nvSpPr>
          <p:spPr>
            <a:xfrm>
              <a:off x="1477667" y="1689111"/>
              <a:ext cx="584" cy="489"/>
            </a:xfrm>
            <a:custGeom>
              <a:rect b="b" l="l" r="r" t="t"/>
              <a:pathLst>
                <a:path extrusionOk="0" h="36" w="43">
                  <a:moveTo>
                    <a:pt x="0" y="35"/>
                  </a:moveTo>
                  <a:lnTo>
                    <a:pt x="4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93"/>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93"/>
            <p:cNvSpPr/>
            <p:nvPr/>
          </p:nvSpPr>
          <p:spPr>
            <a:xfrm>
              <a:off x="1540165" y="1672614"/>
              <a:ext cx="163" cy="394"/>
            </a:xfrm>
            <a:custGeom>
              <a:rect b="b" l="l" r="r" t="t"/>
              <a:pathLst>
                <a:path extrusionOk="0" h="29" w="12">
                  <a:moveTo>
                    <a:pt x="1" y="1"/>
                  </a:moveTo>
                  <a:lnTo>
                    <a:pt x="11"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93"/>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93"/>
            <p:cNvSpPr/>
            <p:nvPr/>
          </p:nvSpPr>
          <p:spPr>
            <a:xfrm>
              <a:off x="1539839" y="1671338"/>
              <a:ext cx="109" cy="339"/>
            </a:xfrm>
            <a:custGeom>
              <a:rect b="b" l="l" r="r" t="t"/>
              <a:pathLst>
                <a:path extrusionOk="0" h="25" w="8">
                  <a:moveTo>
                    <a:pt x="0" y="0"/>
                  </a:moveTo>
                  <a:lnTo>
                    <a:pt x="7"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93"/>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93"/>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93"/>
            <p:cNvSpPr/>
            <p:nvPr/>
          </p:nvSpPr>
          <p:spPr>
            <a:xfrm>
              <a:off x="1541210" y="1675425"/>
              <a:ext cx="204" cy="434"/>
            </a:xfrm>
            <a:custGeom>
              <a:rect b="b" l="l" r="r" t="t"/>
              <a:pathLst>
                <a:path extrusionOk="0" h="32" w="15">
                  <a:moveTo>
                    <a:pt x="1" y="0"/>
                  </a:moveTo>
                  <a:lnTo>
                    <a:pt x="15"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93"/>
            <p:cNvSpPr/>
            <p:nvPr/>
          </p:nvSpPr>
          <p:spPr>
            <a:xfrm>
              <a:off x="1541550" y="1676185"/>
              <a:ext cx="204" cy="394"/>
            </a:xfrm>
            <a:custGeom>
              <a:rect b="b" l="l" r="r" t="t"/>
              <a:pathLst>
                <a:path extrusionOk="0" h="29" w="15">
                  <a:moveTo>
                    <a:pt x="0" y="0"/>
                  </a:moveTo>
                  <a:lnTo>
                    <a:pt x="14"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93"/>
            <p:cNvSpPr/>
            <p:nvPr/>
          </p:nvSpPr>
          <p:spPr>
            <a:xfrm>
              <a:off x="1540884" y="1674705"/>
              <a:ext cx="204" cy="394"/>
            </a:xfrm>
            <a:custGeom>
              <a:rect b="b" l="l" r="r" t="t"/>
              <a:pathLst>
                <a:path extrusionOk="0" h="29" w="15">
                  <a:moveTo>
                    <a:pt x="0" y="1"/>
                  </a:moveTo>
                  <a:lnTo>
                    <a:pt x="14"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93"/>
            <p:cNvSpPr/>
            <p:nvPr/>
          </p:nvSpPr>
          <p:spPr>
            <a:xfrm>
              <a:off x="1540640" y="1673999"/>
              <a:ext cx="163" cy="394"/>
            </a:xfrm>
            <a:custGeom>
              <a:rect b="b" l="l" r="r" t="t"/>
              <a:pathLst>
                <a:path extrusionOk="0" h="29" w="12">
                  <a:moveTo>
                    <a:pt x="1" y="0"/>
                  </a:moveTo>
                  <a:lnTo>
                    <a:pt x="11"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93"/>
            <p:cNvSpPr/>
            <p:nvPr/>
          </p:nvSpPr>
          <p:spPr>
            <a:xfrm>
              <a:off x="1541930" y="1676946"/>
              <a:ext cx="204" cy="434"/>
            </a:xfrm>
            <a:custGeom>
              <a:rect b="b" l="l" r="r" t="t"/>
              <a:pathLst>
                <a:path extrusionOk="0" h="32" w="15">
                  <a:moveTo>
                    <a:pt x="0" y="0"/>
                  </a:moveTo>
                  <a:lnTo>
                    <a:pt x="14"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93"/>
            <p:cNvSpPr/>
            <p:nvPr/>
          </p:nvSpPr>
          <p:spPr>
            <a:xfrm>
              <a:off x="1540409" y="1673280"/>
              <a:ext cx="149" cy="394"/>
            </a:xfrm>
            <a:custGeom>
              <a:rect b="b" l="l" r="r" t="t"/>
              <a:pathLst>
                <a:path extrusionOk="0" h="29" w="11">
                  <a:moveTo>
                    <a:pt x="0" y="1"/>
                  </a:moveTo>
                  <a:lnTo>
                    <a:pt x="11"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93"/>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93"/>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93"/>
            <p:cNvSpPr/>
            <p:nvPr/>
          </p:nvSpPr>
          <p:spPr>
            <a:xfrm>
              <a:off x="1072257" y="1586153"/>
              <a:ext cx="869" cy="638"/>
            </a:xfrm>
            <a:custGeom>
              <a:rect b="b" l="l" r="r" t="t"/>
              <a:pathLst>
                <a:path extrusionOk="0" h="47" w="64">
                  <a:moveTo>
                    <a:pt x="0" y="46"/>
                  </a:moveTo>
                  <a:lnTo>
                    <a:pt x="6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93"/>
            <p:cNvSpPr/>
            <p:nvPr/>
          </p:nvSpPr>
          <p:spPr>
            <a:xfrm>
              <a:off x="1073357" y="1585447"/>
              <a:ext cx="774" cy="530"/>
            </a:xfrm>
            <a:custGeom>
              <a:rect b="b" l="l" r="r" t="t"/>
              <a:pathLst>
                <a:path extrusionOk="0" h="39" w="57">
                  <a:moveTo>
                    <a:pt x="56" y="0"/>
                  </a:moveTo>
                  <a:lnTo>
                    <a:pt x="0" y="3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93"/>
            <p:cNvSpPr/>
            <p:nvPr/>
          </p:nvSpPr>
          <p:spPr>
            <a:xfrm>
              <a:off x="1075257" y="1584116"/>
              <a:ext cx="774" cy="530"/>
            </a:xfrm>
            <a:custGeom>
              <a:rect b="b" l="l" r="r" t="t"/>
              <a:pathLst>
                <a:path extrusionOk="0" h="39" w="57">
                  <a:moveTo>
                    <a:pt x="56" y="0"/>
                  </a:moveTo>
                  <a:lnTo>
                    <a:pt x="0" y="3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93"/>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93"/>
            <p:cNvSpPr/>
            <p:nvPr/>
          </p:nvSpPr>
          <p:spPr>
            <a:xfrm>
              <a:off x="1074348" y="1584822"/>
              <a:ext cx="679" cy="448"/>
            </a:xfrm>
            <a:custGeom>
              <a:rect b="b" l="l" r="r" t="t"/>
              <a:pathLst>
                <a:path extrusionOk="0" h="33" w="50">
                  <a:moveTo>
                    <a:pt x="50" y="1"/>
                  </a:moveTo>
                  <a:lnTo>
                    <a:pt x="1"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93"/>
            <p:cNvSpPr/>
            <p:nvPr/>
          </p:nvSpPr>
          <p:spPr>
            <a:xfrm>
              <a:off x="1417248" y="1669913"/>
              <a:ext cx="204" cy="149"/>
            </a:xfrm>
            <a:custGeom>
              <a:rect b="b" l="l" r="r" t="t"/>
              <a:pathLst>
                <a:path extrusionOk="0" h="11" w="15">
                  <a:moveTo>
                    <a:pt x="15"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93"/>
            <p:cNvSpPr/>
            <p:nvPr/>
          </p:nvSpPr>
          <p:spPr>
            <a:xfrm>
              <a:off x="1416677" y="1669532"/>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93"/>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93"/>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93"/>
            <p:cNvSpPr/>
            <p:nvPr/>
          </p:nvSpPr>
          <p:spPr>
            <a:xfrm>
              <a:off x="1416012" y="1669057"/>
              <a:ext cx="109" cy="54"/>
            </a:xfrm>
            <a:custGeom>
              <a:rect b="b" l="l" r="r" t="t"/>
              <a:pathLst>
                <a:path extrusionOk="0" h="4" w="8">
                  <a:moveTo>
                    <a:pt x="8"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93"/>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93"/>
            <p:cNvSpPr/>
            <p:nvPr/>
          </p:nvSpPr>
          <p:spPr>
            <a:xfrm>
              <a:off x="1037458" y="1535536"/>
              <a:ext cx="68" cy="54"/>
            </a:xfrm>
            <a:custGeom>
              <a:rect b="b" l="l" r="r" t="t"/>
              <a:pathLst>
                <a:path extrusionOk="0" h="4" w="5">
                  <a:moveTo>
                    <a:pt x="1" y="0"/>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93"/>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93"/>
            <p:cNvSpPr/>
            <p:nvPr/>
          </p:nvSpPr>
          <p:spPr>
            <a:xfrm>
              <a:off x="1074443" y="1580355"/>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93"/>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93"/>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93"/>
            <p:cNvSpPr/>
            <p:nvPr/>
          </p:nvSpPr>
          <p:spPr>
            <a:xfrm>
              <a:off x="1415496" y="1668718"/>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93"/>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93"/>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93"/>
            <p:cNvSpPr/>
            <p:nvPr/>
          </p:nvSpPr>
          <p:spPr>
            <a:xfrm>
              <a:off x="1456649" y="1702091"/>
              <a:ext cx="163" cy="149"/>
            </a:xfrm>
            <a:custGeom>
              <a:rect b="b" l="l" r="r" t="t"/>
              <a:pathLst>
                <a:path extrusionOk="0" h="11" w="12">
                  <a:moveTo>
                    <a:pt x="11"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93"/>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93"/>
            <p:cNvSpPr/>
            <p:nvPr/>
          </p:nvSpPr>
          <p:spPr>
            <a:xfrm>
              <a:off x="1456935" y="1701806"/>
              <a:ext cx="163" cy="109"/>
            </a:xfrm>
            <a:custGeom>
              <a:rect b="b" l="l" r="r" t="t"/>
              <a:pathLst>
                <a:path extrusionOk="0" h="8" w="12">
                  <a:moveTo>
                    <a:pt x="1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93"/>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93"/>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93"/>
            <p:cNvSpPr/>
            <p:nvPr/>
          </p:nvSpPr>
          <p:spPr>
            <a:xfrm>
              <a:off x="1539174" y="1665921"/>
              <a:ext cx="14" cy="285"/>
            </a:xfrm>
            <a:custGeom>
              <a:rect b="b" l="l" r="r" t="t"/>
              <a:pathLst>
                <a:path extrusionOk="0" h="21" w="1">
                  <a:moveTo>
                    <a:pt x="0" y="2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93"/>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93"/>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93"/>
            <p:cNvSpPr/>
            <p:nvPr/>
          </p:nvSpPr>
          <p:spPr>
            <a:xfrm>
              <a:off x="1428843" y="1703327"/>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93"/>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93"/>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93"/>
            <p:cNvSpPr/>
            <p:nvPr/>
          </p:nvSpPr>
          <p:spPr>
            <a:xfrm>
              <a:off x="1456269" y="1702376"/>
              <a:ext cx="163" cy="149"/>
            </a:xfrm>
            <a:custGeom>
              <a:rect b="b" l="l" r="r" t="t"/>
              <a:pathLst>
                <a:path extrusionOk="0" h="11" w="12">
                  <a:moveTo>
                    <a:pt x="11"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93"/>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93"/>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93"/>
            <p:cNvSpPr/>
            <p:nvPr/>
          </p:nvSpPr>
          <p:spPr>
            <a:xfrm>
              <a:off x="1455794" y="1702702"/>
              <a:ext cx="204" cy="163"/>
            </a:xfrm>
            <a:custGeom>
              <a:rect b="b" l="l" r="r" t="t"/>
              <a:pathLst>
                <a:path extrusionOk="0" h="12" w="15">
                  <a:moveTo>
                    <a:pt x="15"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93"/>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93"/>
            <p:cNvSpPr/>
            <p:nvPr/>
          </p:nvSpPr>
          <p:spPr>
            <a:xfrm>
              <a:off x="1455224" y="1703042"/>
              <a:ext cx="258" cy="149"/>
            </a:xfrm>
            <a:custGeom>
              <a:rect b="b" l="l" r="r" t="t"/>
              <a:pathLst>
                <a:path extrusionOk="0" h="11" w="19">
                  <a:moveTo>
                    <a:pt x="18"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93"/>
            <p:cNvSpPr/>
            <p:nvPr/>
          </p:nvSpPr>
          <p:spPr>
            <a:xfrm>
              <a:off x="1482080" y="1685595"/>
              <a:ext cx="299" cy="244"/>
            </a:xfrm>
            <a:custGeom>
              <a:rect b="b" l="l" r="r" t="t"/>
              <a:pathLst>
                <a:path extrusionOk="0" h="18" w="22">
                  <a:moveTo>
                    <a:pt x="1" y="18"/>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93"/>
            <p:cNvSpPr/>
            <p:nvPr/>
          </p:nvSpPr>
          <p:spPr>
            <a:xfrm>
              <a:off x="1539174" y="1665486"/>
              <a:ext cx="14" cy="244"/>
            </a:xfrm>
            <a:custGeom>
              <a:rect b="b" l="l" r="r" t="t"/>
              <a:pathLst>
                <a:path extrusionOk="0" h="18" w="1">
                  <a:moveTo>
                    <a:pt x="0" y="0"/>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93"/>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93"/>
            <p:cNvSpPr/>
            <p:nvPr/>
          </p:nvSpPr>
          <p:spPr>
            <a:xfrm>
              <a:off x="1539174" y="1666396"/>
              <a:ext cx="14" cy="299"/>
            </a:xfrm>
            <a:custGeom>
              <a:rect b="b" l="l" r="r" t="t"/>
              <a:pathLst>
                <a:path extrusionOk="0" h="22" w="1">
                  <a:moveTo>
                    <a:pt x="0" y="0"/>
                  </a:moveTo>
                  <a:lnTo>
                    <a:pt x="0"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93"/>
            <p:cNvSpPr/>
            <p:nvPr/>
          </p:nvSpPr>
          <p:spPr>
            <a:xfrm>
              <a:off x="1485217" y="1683409"/>
              <a:ext cx="163" cy="109"/>
            </a:xfrm>
            <a:custGeom>
              <a:rect b="b" l="l" r="r" t="t"/>
              <a:pathLst>
                <a:path extrusionOk="0" h="8" w="12">
                  <a:moveTo>
                    <a:pt x="1" y="7"/>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93"/>
            <p:cNvSpPr/>
            <p:nvPr/>
          </p:nvSpPr>
          <p:spPr>
            <a:xfrm>
              <a:off x="1485407" y="1683354"/>
              <a:ext cx="109" cy="68"/>
            </a:xfrm>
            <a:custGeom>
              <a:rect b="b" l="l" r="r" t="t"/>
              <a:pathLst>
                <a:path extrusionOk="0" h="5" w="8">
                  <a:moveTo>
                    <a:pt x="1" y="4"/>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93"/>
            <p:cNvSpPr/>
            <p:nvPr/>
          </p:nvSpPr>
          <p:spPr>
            <a:xfrm>
              <a:off x="1480139" y="1687115"/>
              <a:ext cx="394" cy="339"/>
            </a:xfrm>
            <a:custGeom>
              <a:rect b="b" l="l" r="r" t="t"/>
              <a:pathLst>
                <a:path extrusionOk="0" h="25" w="29">
                  <a:moveTo>
                    <a:pt x="0" y="25"/>
                  </a:moveTo>
                  <a:lnTo>
                    <a:pt x="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93"/>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93"/>
            <p:cNvSpPr/>
            <p:nvPr/>
          </p:nvSpPr>
          <p:spPr>
            <a:xfrm>
              <a:off x="1485556" y="1683259"/>
              <a:ext cx="109" cy="68"/>
            </a:xfrm>
            <a:custGeom>
              <a:rect b="b" l="l" r="r" t="t"/>
              <a:pathLst>
                <a:path extrusionOk="0" h="5"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93"/>
            <p:cNvSpPr/>
            <p:nvPr/>
          </p:nvSpPr>
          <p:spPr>
            <a:xfrm>
              <a:off x="1483845" y="1684264"/>
              <a:ext cx="244" cy="204"/>
            </a:xfrm>
            <a:custGeom>
              <a:rect b="b" l="l" r="r" t="t"/>
              <a:pathLst>
                <a:path extrusionOk="0" h="15" w="18">
                  <a:moveTo>
                    <a:pt x="0" y="1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93"/>
            <p:cNvSpPr/>
            <p:nvPr/>
          </p:nvSpPr>
          <p:spPr>
            <a:xfrm>
              <a:off x="1484646" y="1683789"/>
              <a:ext cx="204" cy="109"/>
            </a:xfrm>
            <a:custGeom>
              <a:rect b="b" l="l" r="r" t="t"/>
              <a:pathLst>
                <a:path extrusionOk="0" h="8" w="15">
                  <a:moveTo>
                    <a:pt x="1" y="7"/>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93"/>
            <p:cNvSpPr/>
            <p:nvPr/>
          </p:nvSpPr>
          <p:spPr>
            <a:xfrm>
              <a:off x="1484415" y="1683924"/>
              <a:ext cx="204" cy="163"/>
            </a:xfrm>
            <a:custGeom>
              <a:rect b="b" l="l" r="r" t="t"/>
              <a:pathLst>
                <a:path extrusionOk="0" h="12" w="15">
                  <a:moveTo>
                    <a:pt x="0" y="1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93"/>
            <p:cNvSpPr/>
            <p:nvPr/>
          </p:nvSpPr>
          <p:spPr>
            <a:xfrm>
              <a:off x="1484130" y="1684115"/>
              <a:ext cx="244" cy="163"/>
            </a:xfrm>
            <a:custGeom>
              <a:rect b="b" l="l" r="r" t="t"/>
              <a:pathLst>
                <a:path extrusionOk="0" h="12" w="18">
                  <a:moveTo>
                    <a:pt x="0" y="1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93"/>
            <p:cNvSpPr/>
            <p:nvPr/>
          </p:nvSpPr>
          <p:spPr>
            <a:xfrm>
              <a:off x="1485026" y="1683544"/>
              <a:ext cx="204" cy="109"/>
            </a:xfrm>
            <a:custGeom>
              <a:rect b="b" l="l" r="r" t="t"/>
              <a:pathLst>
                <a:path extrusionOk="0" h="8" w="15">
                  <a:moveTo>
                    <a:pt x="1" y="8"/>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93"/>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93"/>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93"/>
            <p:cNvSpPr/>
            <p:nvPr/>
          </p:nvSpPr>
          <p:spPr>
            <a:xfrm>
              <a:off x="1484836" y="1683639"/>
              <a:ext cx="204" cy="109"/>
            </a:xfrm>
            <a:custGeom>
              <a:rect b="b" l="l" r="r" t="t"/>
              <a:pathLst>
                <a:path extrusionOk="0" h="8" w="15">
                  <a:moveTo>
                    <a:pt x="1" y="8"/>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93"/>
            <p:cNvSpPr/>
            <p:nvPr/>
          </p:nvSpPr>
          <p:spPr>
            <a:xfrm>
              <a:off x="1485692" y="1683164"/>
              <a:ext cx="109" cy="109"/>
            </a:xfrm>
            <a:custGeom>
              <a:rect b="b" l="l" r="r" t="t"/>
              <a:pathLst>
                <a:path extrusionOk="0" h="8" w="8">
                  <a:moveTo>
                    <a:pt x="1" y="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93"/>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93"/>
            <p:cNvSpPr/>
            <p:nvPr/>
          </p:nvSpPr>
          <p:spPr>
            <a:xfrm>
              <a:off x="1485787" y="1683164"/>
              <a:ext cx="109" cy="68"/>
            </a:xfrm>
            <a:custGeom>
              <a:rect b="b" l="l" r="r" t="t"/>
              <a:pathLst>
                <a:path extrusionOk="0" h="5" w="8">
                  <a:moveTo>
                    <a:pt x="1" y="4"/>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93"/>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93"/>
            <p:cNvSpPr/>
            <p:nvPr/>
          </p:nvSpPr>
          <p:spPr>
            <a:xfrm>
              <a:off x="1539269" y="1663911"/>
              <a:ext cx="14" cy="299"/>
            </a:xfrm>
            <a:custGeom>
              <a:rect b="b" l="l" r="r" t="t"/>
              <a:pathLst>
                <a:path extrusionOk="0" h="22" w="1">
                  <a:moveTo>
                    <a:pt x="0" y="1"/>
                  </a:moveTo>
                  <a:lnTo>
                    <a:pt x="0"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93"/>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93"/>
            <p:cNvSpPr/>
            <p:nvPr/>
          </p:nvSpPr>
          <p:spPr>
            <a:xfrm>
              <a:off x="1482460" y="1685309"/>
              <a:ext cx="299" cy="204"/>
            </a:xfrm>
            <a:custGeom>
              <a:rect b="b" l="l" r="r" t="t"/>
              <a:pathLst>
                <a:path extrusionOk="0" h="15" w="22">
                  <a:moveTo>
                    <a:pt x="1" y="14"/>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93"/>
            <p:cNvSpPr/>
            <p:nvPr/>
          </p:nvSpPr>
          <p:spPr>
            <a:xfrm>
              <a:off x="1482840" y="1685024"/>
              <a:ext cx="299" cy="204"/>
            </a:xfrm>
            <a:custGeom>
              <a:rect b="b" l="l" r="r" t="t"/>
              <a:pathLst>
                <a:path extrusionOk="0" h="15" w="22">
                  <a:moveTo>
                    <a:pt x="1" y="14"/>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93"/>
            <p:cNvSpPr/>
            <p:nvPr/>
          </p:nvSpPr>
          <p:spPr>
            <a:xfrm>
              <a:off x="1481605" y="1685975"/>
              <a:ext cx="353" cy="244"/>
            </a:xfrm>
            <a:custGeom>
              <a:rect b="b" l="l" r="r" t="t"/>
              <a:pathLst>
                <a:path extrusionOk="0" h="18" w="26">
                  <a:moveTo>
                    <a:pt x="1" y="18"/>
                  </a:move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93"/>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93"/>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93"/>
            <p:cNvSpPr/>
            <p:nvPr/>
          </p:nvSpPr>
          <p:spPr>
            <a:xfrm>
              <a:off x="1479568" y="1687536"/>
              <a:ext cx="434" cy="394"/>
            </a:xfrm>
            <a:custGeom>
              <a:rect b="b" l="l" r="r" t="t"/>
              <a:pathLst>
                <a:path extrusionOk="0" h="29" w="32">
                  <a:moveTo>
                    <a:pt x="0" y="29"/>
                  </a:moveTo>
                  <a:lnTo>
                    <a:pt x="3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93"/>
            <p:cNvSpPr/>
            <p:nvPr/>
          </p:nvSpPr>
          <p:spPr>
            <a:xfrm>
              <a:off x="1485882" y="1683123"/>
              <a:ext cx="109" cy="54"/>
            </a:xfrm>
            <a:custGeom>
              <a:rect b="b" l="l" r="r" t="t"/>
              <a:pathLst>
                <a:path extrusionOk="0" h="4" w="8">
                  <a:moveTo>
                    <a:pt x="1" y="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93"/>
            <p:cNvSpPr/>
            <p:nvPr/>
          </p:nvSpPr>
          <p:spPr>
            <a:xfrm>
              <a:off x="1486167" y="168302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93"/>
            <p:cNvSpPr/>
            <p:nvPr/>
          </p:nvSpPr>
          <p:spPr>
            <a:xfrm>
              <a:off x="1485977" y="1683123"/>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93"/>
            <p:cNvSpPr/>
            <p:nvPr/>
          </p:nvSpPr>
          <p:spPr>
            <a:xfrm>
              <a:off x="1481184" y="1686301"/>
              <a:ext cx="339" cy="299"/>
            </a:xfrm>
            <a:custGeom>
              <a:rect b="b" l="l" r="r" t="t"/>
              <a:pathLst>
                <a:path extrusionOk="0" h="22" w="25">
                  <a:moveTo>
                    <a:pt x="0" y="22"/>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93"/>
            <p:cNvSpPr/>
            <p:nvPr/>
          </p:nvSpPr>
          <p:spPr>
            <a:xfrm>
              <a:off x="1486031" y="1683069"/>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93"/>
            <p:cNvSpPr/>
            <p:nvPr/>
          </p:nvSpPr>
          <p:spPr>
            <a:xfrm>
              <a:off x="1486072" y="1683069"/>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93"/>
            <p:cNvSpPr/>
            <p:nvPr/>
          </p:nvSpPr>
          <p:spPr>
            <a:xfrm>
              <a:off x="1480654" y="1686681"/>
              <a:ext cx="394" cy="353"/>
            </a:xfrm>
            <a:custGeom>
              <a:rect b="b" l="l" r="r" t="t"/>
              <a:pathLst>
                <a:path extrusionOk="0" h="26" w="29">
                  <a:moveTo>
                    <a:pt x="1" y="25"/>
                  </a:move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93"/>
            <p:cNvSpPr/>
            <p:nvPr/>
          </p:nvSpPr>
          <p:spPr>
            <a:xfrm>
              <a:off x="1483221" y="1684739"/>
              <a:ext cx="258" cy="204"/>
            </a:xfrm>
            <a:custGeom>
              <a:rect b="b" l="l" r="r" t="t"/>
              <a:pathLst>
                <a:path extrusionOk="0" h="15" w="19">
                  <a:moveTo>
                    <a:pt x="1" y="1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93"/>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93"/>
            <p:cNvSpPr/>
            <p:nvPr/>
          </p:nvSpPr>
          <p:spPr>
            <a:xfrm>
              <a:off x="1483560" y="1684495"/>
              <a:ext cx="244" cy="204"/>
            </a:xfrm>
            <a:custGeom>
              <a:rect b="b" l="l" r="r" t="t"/>
              <a:pathLst>
                <a:path extrusionOk="0" h="15" w="18">
                  <a:moveTo>
                    <a:pt x="0" y="15"/>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93"/>
            <p:cNvSpPr/>
            <p:nvPr/>
          </p:nvSpPr>
          <p:spPr>
            <a:xfrm>
              <a:off x="1539459" y="1669532"/>
              <a:ext cx="54" cy="339"/>
            </a:xfrm>
            <a:custGeom>
              <a:rect b="b" l="l" r="r" t="t"/>
              <a:pathLst>
                <a:path extrusionOk="0" h="25" w="4">
                  <a:moveTo>
                    <a:pt x="0" y="0"/>
                  </a:moveTo>
                  <a:lnTo>
                    <a:pt x="4"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93"/>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93"/>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93"/>
            <p:cNvSpPr/>
            <p:nvPr/>
          </p:nvSpPr>
          <p:spPr>
            <a:xfrm>
              <a:off x="1993626" y="1750237"/>
              <a:ext cx="68" cy="149"/>
            </a:xfrm>
            <a:custGeom>
              <a:rect b="b" l="l" r="r" t="t"/>
              <a:pathLst>
                <a:path extrusionOk="0" h="11" w="5">
                  <a:moveTo>
                    <a:pt x="4"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93"/>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93"/>
            <p:cNvSpPr/>
            <p:nvPr/>
          </p:nvSpPr>
          <p:spPr>
            <a:xfrm>
              <a:off x="1993490" y="1749762"/>
              <a:ext cx="14" cy="109"/>
            </a:xfrm>
            <a:custGeom>
              <a:rect b="b" l="l" r="r" t="t"/>
              <a:pathLst>
                <a:path extrusionOk="0" h="8" w="1">
                  <a:moveTo>
                    <a:pt x="0"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93"/>
            <p:cNvSpPr/>
            <p:nvPr/>
          </p:nvSpPr>
          <p:spPr>
            <a:xfrm>
              <a:off x="1993490" y="1749898"/>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93"/>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93"/>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93"/>
            <p:cNvSpPr/>
            <p:nvPr/>
          </p:nvSpPr>
          <p:spPr>
            <a:xfrm>
              <a:off x="1993721" y="1750481"/>
              <a:ext cx="163" cy="244"/>
            </a:xfrm>
            <a:custGeom>
              <a:rect b="b" l="l" r="r" t="t"/>
              <a:pathLst>
                <a:path extrusionOk="0" h="18" w="12">
                  <a:moveTo>
                    <a:pt x="11" y="1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93"/>
            <p:cNvSpPr/>
            <p:nvPr/>
          </p:nvSpPr>
          <p:spPr>
            <a:xfrm>
              <a:off x="1993531" y="1750047"/>
              <a:ext cx="68" cy="109"/>
            </a:xfrm>
            <a:custGeom>
              <a:rect b="b" l="l" r="r" t="t"/>
              <a:pathLst>
                <a:path extrusionOk="0" h="8" w="5">
                  <a:moveTo>
                    <a:pt x="4"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93"/>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93"/>
            <p:cNvSpPr/>
            <p:nvPr/>
          </p:nvSpPr>
          <p:spPr>
            <a:xfrm>
              <a:off x="2035703" y="1698520"/>
              <a:ext cx="204" cy="109"/>
            </a:xfrm>
            <a:custGeom>
              <a:rect b="b" l="l" r="r" t="t"/>
              <a:pathLst>
                <a:path extrusionOk="0" h="8" w="15">
                  <a:moveTo>
                    <a:pt x="0" y="1"/>
                  </a:moveTo>
                  <a:lnTo>
                    <a:pt x="14"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93"/>
            <p:cNvSpPr/>
            <p:nvPr/>
          </p:nvSpPr>
          <p:spPr>
            <a:xfrm>
              <a:off x="2065505" y="1706314"/>
              <a:ext cx="204" cy="14"/>
            </a:xfrm>
            <a:custGeom>
              <a:rect b="b" l="l" r="r" t="t"/>
              <a:pathLst>
                <a:path extrusionOk="0" h="1" w="15">
                  <a:moveTo>
                    <a:pt x="0" y="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93"/>
            <p:cNvSpPr/>
            <p:nvPr/>
          </p:nvSpPr>
          <p:spPr>
            <a:xfrm>
              <a:off x="2066266" y="1706409"/>
              <a:ext cx="244" cy="14"/>
            </a:xfrm>
            <a:custGeom>
              <a:rect b="b" l="l" r="r" t="t"/>
              <a:pathLst>
                <a:path extrusionOk="0" h="1" w="18">
                  <a:moveTo>
                    <a:pt x="0" y="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93"/>
            <p:cNvSpPr/>
            <p:nvPr/>
          </p:nvSpPr>
          <p:spPr>
            <a:xfrm>
              <a:off x="2067257" y="1706463"/>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93"/>
            <p:cNvSpPr/>
            <p:nvPr/>
          </p:nvSpPr>
          <p:spPr>
            <a:xfrm>
              <a:off x="2068357" y="1706504"/>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93"/>
            <p:cNvSpPr/>
            <p:nvPr/>
          </p:nvSpPr>
          <p:spPr>
            <a:xfrm>
              <a:off x="2071819" y="170640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93"/>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93"/>
            <p:cNvSpPr/>
            <p:nvPr/>
          </p:nvSpPr>
          <p:spPr>
            <a:xfrm>
              <a:off x="2165463" y="1668718"/>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93"/>
            <p:cNvSpPr/>
            <p:nvPr/>
          </p:nvSpPr>
          <p:spPr>
            <a:xfrm>
              <a:off x="2165028" y="1668908"/>
              <a:ext cx="163" cy="109"/>
            </a:xfrm>
            <a:custGeom>
              <a:rect b="b" l="l" r="r" t="t"/>
              <a:pathLst>
                <a:path extrusionOk="0" h="8" w="12">
                  <a:moveTo>
                    <a:pt x="1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93"/>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93"/>
            <p:cNvSpPr/>
            <p:nvPr/>
          </p:nvSpPr>
          <p:spPr>
            <a:xfrm>
              <a:off x="2167404" y="1667197"/>
              <a:ext cx="163" cy="163"/>
            </a:xfrm>
            <a:custGeom>
              <a:rect b="b" l="l" r="r" t="t"/>
              <a:pathLst>
                <a:path extrusionOk="0" h="12" w="12">
                  <a:moveTo>
                    <a:pt x="11"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93"/>
            <p:cNvSpPr/>
            <p:nvPr/>
          </p:nvSpPr>
          <p:spPr>
            <a:xfrm>
              <a:off x="2151437" y="1676701"/>
              <a:ext cx="394" cy="68"/>
            </a:xfrm>
            <a:custGeom>
              <a:rect b="b" l="l" r="r" t="t"/>
              <a:pathLst>
                <a:path extrusionOk="0" h="5" w="29">
                  <a:moveTo>
                    <a:pt x="29"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93"/>
            <p:cNvSpPr/>
            <p:nvPr/>
          </p:nvSpPr>
          <p:spPr>
            <a:xfrm>
              <a:off x="2152917" y="1676470"/>
              <a:ext cx="339" cy="109"/>
            </a:xfrm>
            <a:custGeom>
              <a:rect b="b" l="l" r="r" t="t"/>
              <a:pathLst>
                <a:path extrusionOk="0" h="8" w="25">
                  <a:moveTo>
                    <a:pt x="25"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93"/>
            <p:cNvSpPr/>
            <p:nvPr/>
          </p:nvSpPr>
          <p:spPr>
            <a:xfrm>
              <a:off x="2152198" y="1676606"/>
              <a:ext cx="394" cy="68"/>
            </a:xfrm>
            <a:custGeom>
              <a:rect b="b" l="l" r="r" t="t"/>
              <a:pathLst>
                <a:path extrusionOk="0" h="5" w="29">
                  <a:moveTo>
                    <a:pt x="29"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93"/>
            <p:cNvSpPr/>
            <p:nvPr/>
          </p:nvSpPr>
          <p:spPr>
            <a:xfrm>
              <a:off x="2150962" y="1676851"/>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93"/>
            <p:cNvSpPr/>
            <p:nvPr/>
          </p:nvSpPr>
          <p:spPr>
            <a:xfrm>
              <a:off x="2154913" y="1676036"/>
              <a:ext cx="299" cy="109"/>
            </a:xfrm>
            <a:custGeom>
              <a:rect b="b" l="l" r="r" t="t"/>
              <a:pathLst>
                <a:path extrusionOk="0" h="8" w="22">
                  <a:moveTo>
                    <a:pt x="21"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93"/>
            <p:cNvSpPr/>
            <p:nvPr/>
          </p:nvSpPr>
          <p:spPr>
            <a:xfrm>
              <a:off x="2153528" y="1676375"/>
              <a:ext cx="299" cy="54"/>
            </a:xfrm>
            <a:custGeom>
              <a:rect b="b" l="l" r="r" t="t"/>
              <a:pathLst>
                <a:path extrusionOk="0" h="4" w="22">
                  <a:moveTo>
                    <a:pt x="22"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93"/>
            <p:cNvSpPr/>
            <p:nvPr/>
          </p:nvSpPr>
          <p:spPr>
            <a:xfrm>
              <a:off x="2154098" y="1676280"/>
              <a:ext cx="258" cy="54"/>
            </a:xfrm>
            <a:custGeom>
              <a:rect b="b" l="l" r="r" t="t"/>
              <a:pathLst>
                <a:path extrusionOk="0" h="4" w="19">
                  <a:moveTo>
                    <a:pt x="18"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93"/>
            <p:cNvSpPr/>
            <p:nvPr/>
          </p:nvSpPr>
          <p:spPr>
            <a:xfrm>
              <a:off x="2154533" y="1676131"/>
              <a:ext cx="244" cy="109"/>
            </a:xfrm>
            <a:custGeom>
              <a:rect b="b" l="l" r="r" t="t"/>
              <a:pathLst>
                <a:path extrusionOk="0" h="8" w="18">
                  <a:moveTo>
                    <a:pt x="18"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93"/>
            <p:cNvSpPr/>
            <p:nvPr/>
          </p:nvSpPr>
          <p:spPr>
            <a:xfrm>
              <a:off x="2164703" y="1669098"/>
              <a:ext cx="149" cy="68"/>
            </a:xfrm>
            <a:custGeom>
              <a:rect b="b" l="l" r="r" t="t"/>
              <a:pathLst>
                <a:path extrusionOk="0" h="5" w="11">
                  <a:moveTo>
                    <a:pt x="11"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93"/>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93"/>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93"/>
            <p:cNvSpPr/>
            <p:nvPr/>
          </p:nvSpPr>
          <p:spPr>
            <a:xfrm>
              <a:off x="2146590" y="1667482"/>
              <a:ext cx="964" cy="68"/>
            </a:xfrm>
            <a:custGeom>
              <a:rect b="b" l="l" r="r" t="t"/>
              <a:pathLst>
                <a:path extrusionOk="0" h="5" w="71">
                  <a:moveTo>
                    <a:pt x="7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93"/>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93"/>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93"/>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93"/>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93"/>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93"/>
            <p:cNvSpPr/>
            <p:nvPr/>
          </p:nvSpPr>
          <p:spPr>
            <a:xfrm>
              <a:off x="2239039" y="1718289"/>
              <a:ext cx="109" cy="163"/>
            </a:xfrm>
            <a:custGeom>
              <a:rect b="b" l="l" r="r" t="t"/>
              <a:pathLst>
                <a:path extrusionOk="0" h="12" w="8">
                  <a:moveTo>
                    <a:pt x="8"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93"/>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93"/>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93"/>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93"/>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93"/>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93"/>
            <p:cNvSpPr/>
            <p:nvPr/>
          </p:nvSpPr>
          <p:spPr>
            <a:xfrm>
              <a:off x="2238618" y="1718764"/>
              <a:ext cx="149" cy="163"/>
            </a:xfrm>
            <a:custGeom>
              <a:rect b="b" l="l" r="r" t="t"/>
              <a:pathLst>
                <a:path extrusionOk="0" h="12" w="11">
                  <a:moveTo>
                    <a:pt x="0" y="1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93"/>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93"/>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93"/>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93"/>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93"/>
            <p:cNvSpPr/>
            <p:nvPr/>
          </p:nvSpPr>
          <p:spPr>
            <a:xfrm>
              <a:off x="2199542" y="1725947"/>
              <a:ext cx="14" cy="109"/>
            </a:xfrm>
            <a:custGeom>
              <a:rect b="b" l="l" r="r" t="t"/>
              <a:pathLst>
                <a:path extrusionOk="0" h="8" w="1">
                  <a:moveTo>
                    <a:pt x="0"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93"/>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93"/>
            <p:cNvSpPr/>
            <p:nvPr/>
          </p:nvSpPr>
          <p:spPr>
            <a:xfrm>
              <a:off x="2200534" y="1723815"/>
              <a:ext cx="109" cy="149"/>
            </a:xfrm>
            <a:custGeom>
              <a:rect b="b" l="l" r="r" t="t"/>
              <a:pathLst>
                <a:path extrusionOk="0" h="11" w="8">
                  <a:moveTo>
                    <a:pt x="1" y="11"/>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93"/>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93"/>
            <p:cNvSpPr/>
            <p:nvPr/>
          </p:nvSpPr>
          <p:spPr>
            <a:xfrm>
              <a:off x="2198348" y="1727277"/>
              <a:ext cx="109" cy="68"/>
            </a:xfrm>
            <a:custGeom>
              <a:rect b="b" l="l" r="r" t="t"/>
              <a:pathLst>
                <a:path extrusionOk="0" h="5" w="8">
                  <a:moveTo>
                    <a:pt x="1" y="4"/>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93"/>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93"/>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93"/>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93"/>
            <p:cNvSpPr/>
            <p:nvPr/>
          </p:nvSpPr>
          <p:spPr>
            <a:xfrm>
              <a:off x="2201402" y="1722485"/>
              <a:ext cx="244" cy="339"/>
            </a:xfrm>
            <a:custGeom>
              <a:rect b="b" l="l" r="r" t="t"/>
              <a:pathLst>
                <a:path extrusionOk="0" h="25" w="18">
                  <a:moveTo>
                    <a:pt x="0" y="25"/>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93"/>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93"/>
            <p:cNvSpPr/>
            <p:nvPr/>
          </p:nvSpPr>
          <p:spPr>
            <a:xfrm>
              <a:off x="2200968" y="1723150"/>
              <a:ext cx="149" cy="299"/>
            </a:xfrm>
            <a:custGeom>
              <a:rect b="b" l="l" r="r" t="t"/>
              <a:pathLst>
                <a:path extrusionOk="0" h="22" w="11">
                  <a:moveTo>
                    <a:pt x="1" y="21"/>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93"/>
            <p:cNvSpPr/>
            <p:nvPr/>
          </p:nvSpPr>
          <p:spPr>
            <a:xfrm>
              <a:off x="2226344" y="1713917"/>
              <a:ext cx="258" cy="14"/>
            </a:xfrm>
            <a:custGeom>
              <a:rect b="b" l="l" r="r" t="t"/>
              <a:pathLst>
                <a:path extrusionOk="0" h="1" w="19">
                  <a:moveTo>
                    <a:pt x="1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93"/>
            <p:cNvSpPr/>
            <p:nvPr/>
          </p:nvSpPr>
          <p:spPr>
            <a:xfrm>
              <a:off x="2225964" y="1713917"/>
              <a:ext cx="299" cy="14"/>
            </a:xfrm>
            <a:custGeom>
              <a:rect b="b" l="l" r="r" t="t"/>
              <a:pathLst>
                <a:path extrusionOk="0" h="1" w="22">
                  <a:moveTo>
                    <a:pt x="22"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93"/>
            <p:cNvSpPr/>
            <p:nvPr/>
          </p:nvSpPr>
          <p:spPr>
            <a:xfrm>
              <a:off x="2225543" y="1713876"/>
              <a:ext cx="299" cy="14"/>
            </a:xfrm>
            <a:custGeom>
              <a:rect b="b" l="l" r="r" t="t"/>
              <a:pathLst>
                <a:path extrusionOk="0" h="1" w="22">
                  <a:moveTo>
                    <a:pt x="21"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93"/>
            <p:cNvSpPr/>
            <p:nvPr/>
          </p:nvSpPr>
          <p:spPr>
            <a:xfrm>
              <a:off x="2222882" y="171382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93"/>
            <p:cNvSpPr/>
            <p:nvPr/>
          </p:nvSpPr>
          <p:spPr>
            <a:xfrm>
              <a:off x="2226915" y="1714012"/>
              <a:ext cx="204" cy="68"/>
            </a:xfrm>
            <a:custGeom>
              <a:rect b="b" l="l" r="r" t="t"/>
              <a:pathLst>
                <a:path extrusionOk="0" h="5" w="15">
                  <a:moveTo>
                    <a:pt x="15"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93"/>
            <p:cNvSpPr/>
            <p:nvPr/>
          </p:nvSpPr>
          <p:spPr>
            <a:xfrm>
              <a:off x="2223588" y="171382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93"/>
            <p:cNvSpPr/>
            <p:nvPr/>
          </p:nvSpPr>
          <p:spPr>
            <a:xfrm>
              <a:off x="2225014" y="1713822"/>
              <a:ext cx="353" cy="14"/>
            </a:xfrm>
            <a:custGeom>
              <a:rect b="b" l="l" r="r" t="t"/>
              <a:pathLst>
                <a:path extrusionOk="0" h="1" w="26">
                  <a:moveTo>
                    <a:pt x="25"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93"/>
            <p:cNvSpPr/>
            <p:nvPr/>
          </p:nvSpPr>
          <p:spPr>
            <a:xfrm>
              <a:off x="2224824" y="171382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93"/>
            <p:cNvSpPr/>
            <p:nvPr/>
          </p:nvSpPr>
          <p:spPr>
            <a:xfrm>
              <a:off x="2226684" y="1713972"/>
              <a:ext cx="204" cy="14"/>
            </a:xfrm>
            <a:custGeom>
              <a:rect b="b" l="l" r="r" t="t"/>
              <a:pathLst>
                <a:path extrusionOk="0" h="1" w="15">
                  <a:moveTo>
                    <a:pt x="1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93"/>
            <p:cNvSpPr/>
            <p:nvPr/>
          </p:nvSpPr>
          <p:spPr>
            <a:xfrm>
              <a:off x="2240845" y="1712206"/>
              <a:ext cx="258" cy="68"/>
            </a:xfrm>
            <a:custGeom>
              <a:rect b="b" l="l" r="r" t="t"/>
              <a:pathLst>
                <a:path extrusionOk="0" h="5" w="19">
                  <a:moveTo>
                    <a:pt x="1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93"/>
            <p:cNvSpPr/>
            <p:nvPr/>
          </p:nvSpPr>
          <p:spPr>
            <a:xfrm>
              <a:off x="2240370" y="1712301"/>
              <a:ext cx="353" cy="68"/>
            </a:xfrm>
            <a:custGeom>
              <a:rect b="b" l="l" r="r" t="t"/>
              <a:pathLst>
                <a:path extrusionOk="0" h="5" w="26">
                  <a:moveTo>
                    <a:pt x="25"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93"/>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93"/>
            <p:cNvSpPr/>
            <p:nvPr/>
          </p:nvSpPr>
          <p:spPr>
            <a:xfrm>
              <a:off x="2239379" y="1712682"/>
              <a:ext cx="149" cy="109"/>
            </a:xfrm>
            <a:custGeom>
              <a:rect b="b" l="l" r="r" t="t"/>
              <a:pathLst>
                <a:path extrusionOk="0" h="8" w="11">
                  <a:moveTo>
                    <a:pt x="11"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93"/>
            <p:cNvSpPr/>
            <p:nvPr/>
          </p:nvSpPr>
          <p:spPr>
            <a:xfrm>
              <a:off x="2240044" y="1712397"/>
              <a:ext cx="244" cy="68"/>
            </a:xfrm>
            <a:custGeom>
              <a:rect b="b" l="l" r="r" t="t"/>
              <a:pathLst>
                <a:path extrusionOk="0" h="5" w="18">
                  <a:moveTo>
                    <a:pt x="18"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93"/>
            <p:cNvSpPr/>
            <p:nvPr/>
          </p:nvSpPr>
          <p:spPr>
            <a:xfrm>
              <a:off x="2227159" y="1714067"/>
              <a:ext cx="149" cy="54"/>
            </a:xfrm>
            <a:custGeom>
              <a:rect b="b" l="l" r="r" t="t"/>
              <a:pathLst>
                <a:path extrusionOk="0" h="4" w="11">
                  <a:moveTo>
                    <a:pt x="11"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93"/>
            <p:cNvSpPr/>
            <p:nvPr/>
          </p:nvSpPr>
          <p:spPr>
            <a:xfrm>
              <a:off x="2239800" y="1712492"/>
              <a:ext cx="163" cy="68"/>
            </a:xfrm>
            <a:custGeom>
              <a:rect b="b" l="l" r="r" t="t"/>
              <a:pathLst>
                <a:path extrusionOk="0" h="5" w="12">
                  <a:moveTo>
                    <a:pt x="1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93"/>
            <p:cNvSpPr/>
            <p:nvPr/>
          </p:nvSpPr>
          <p:spPr>
            <a:xfrm>
              <a:off x="2239569" y="1712587"/>
              <a:ext cx="149" cy="68"/>
            </a:xfrm>
            <a:custGeom>
              <a:rect b="b" l="l" r="r" t="t"/>
              <a:pathLst>
                <a:path extrusionOk="0" h="5" w="11">
                  <a:moveTo>
                    <a:pt x="11"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93"/>
            <p:cNvSpPr/>
            <p:nvPr/>
          </p:nvSpPr>
          <p:spPr>
            <a:xfrm>
              <a:off x="2223873" y="171382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93"/>
            <p:cNvSpPr/>
            <p:nvPr/>
          </p:nvSpPr>
          <p:spPr>
            <a:xfrm>
              <a:off x="2218320" y="1714067"/>
              <a:ext cx="394" cy="14"/>
            </a:xfrm>
            <a:custGeom>
              <a:rect b="b" l="l" r="r" t="t"/>
              <a:pathLst>
                <a:path extrusionOk="0" h="1" w="29">
                  <a:moveTo>
                    <a:pt x="0" y="0"/>
                  </a:moveTo>
                  <a:lnTo>
                    <a:pt x="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93"/>
            <p:cNvSpPr/>
            <p:nvPr/>
          </p:nvSpPr>
          <p:spPr>
            <a:xfrm>
              <a:off x="2221742" y="1713822"/>
              <a:ext cx="394" cy="14"/>
            </a:xfrm>
            <a:custGeom>
              <a:rect b="b" l="l" r="r" t="t"/>
              <a:pathLst>
                <a:path extrusionOk="0" h="1" w="29">
                  <a:moveTo>
                    <a:pt x="2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93"/>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93"/>
            <p:cNvSpPr/>
            <p:nvPr/>
          </p:nvSpPr>
          <p:spPr>
            <a:xfrm>
              <a:off x="2218985" y="1713972"/>
              <a:ext cx="625" cy="54"/>
            </a:xfrm>
            <a:custGeom>
              <a:rect b="b" l="l" r="r" t="t"/>
              <a:pathLst>
                <a:path extrusionOk="0" h="4" w="46">
                  <a:moveTo>
                    <a:pt x="46"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93"/>
            <p:cNvSpPr/>
            <p:nvPr/>
          </p:nvSpPr>
          <p:spPr>
            <a:xfrm>
              <a:off x="2219977" y="1713917"/>
              <a:ext cx="543" cy="14"/>
            </a:xfrm>
            <a:custGeom>
              <a:rect b="b" l="l" r="r" t="t"/>
              <a:pathLst>
                <a:path extrusionOk="0" h="1" w="40">
                  <a:moveTo>
                    <a:pt x="39"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93"/>
            <p:cNvSpPr/>
            <p:nvPr/>
          </p:nvSpPr>
          <p:spPr>
            <a:xfrm>
              <a:off x="2220886" y="1713876"/>
              <a:ext cx="489" cy="14"/>
            </a:xfrm>
            <a:custGeom>
              <a:rect b="b" l="l" r="r" t="t"/>
              <a:pathLst>
                <a:path extrusionOk="0" h="1" w="36">
                  <a:moveTo>
                    <a:pt x="35"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93"/>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93"/>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93"/>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93"/>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93"/>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93"/>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93"/>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93"/>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93"/>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93"/>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93"/>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93"/>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93"/>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93"/>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93"/>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93"/>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93"/>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93"/>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93"/>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93"/>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93"/>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93"/>
            <p:cNvSpPr/>
            <p:nvPr/>
          </p:nvSpPr>
          <p:spPr>
            <a:xfrm>
              <a:off x="1998948" y="1591570"/>
              <a:ext cx="394" cy="394"/>
            </a:xfrm>
            <a:custGeom>
              <a:rect b="b" l="l" r="r" t="t"/>
              <a:pathLst>
                <a:path extrusionOk="0" h="29" w="29">
                  <a:moveTo>
                    <a:pt x="29" y="29"/>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93"/>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93"/>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93"/>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93"/>
            <p:cNvSpPr/>
            <p:nvPr/>
          </p:nvSpPr>
          <p:spPr>
            <a:xfrm>
              <a:off x="2116217" y="1584537"/>
              <a:ext cx="244" cy="14"/>
            </a:xfrm>
            <a:custGeom>
              <a:rect b="b" l="l" r="r" t="t"/>
              <a:pathLst>
                <a:path extrusionOk="0" h="1" w="18">
                  <a:moveTo>
                    <a:pt x="1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93"/>
            <p:cNvSpPr/>
            <p:nvPr/>
          </p:nvSpPr>
          <p:spPr>
            <a:xfrm>
              <a:off x="2117168" y="1584632"/>
              <a:ext cx="258" cy="14"/>
            </a:xfrm>
            <a:custGeom>
              <a:rect b="b" l="l" r="r" t="t"/>
              <a:pathLst>
                <a:path extrusionOk="0" h="1" w="19">
                  <a:moveTo>
                    <a:pt x="1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93"/>
            <p:cNvSpPr/>
            <p:nvPr/>
          </p:nvSpPr>
          <p:spPr>
            <a:xfrm>
              <a:off x="2115267" y="1584496"/>
              <a:ext cx="244" cy="14"/>
            </a:xfrm>
            <a:custGeom>
              <a:rect b="b" l="l" r="r" t="t"/>
              <a:pathLst>
                <a:path extrusionOk="0" h="1" w="18">
                  <a:moveTo>
                    <a:pt x="18"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93"/>
            <p:cNvSpPr/>
            <p:nvPr/>
          </p:nvSpPr>
          <p:spPr>
            <a:xfrm>
              <a:off x="2115742" y="1584537"/>
              <a:ext cx="244" cy="14"/>
            </a:xfrm>
            <a:custGeom>
              <a:rect b="b" l="l" r="r" t="t"/>
              <a:pathLst>
                <a:path extrusionOk="0" h="1" w="18">
                  <a:moveTo>
                    <a:pt x="1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93"/>
            <p:cNvSpPr/>
            <p:nvPr/>
          </p:nvSpPr>
          <p:spPr>
            <a:xfrm>
              <a:off x="2114357" y="158444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93"/>
            <p:cNvSpPr/>
            <p:nvPr/>
          </p:nvSpPr>
          <p:spPr>
            <a:xfrm>
              <a:off x="2115022" y="1584496"/>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93"/>
            <p:cNvSpPr/>
            <p:nvPr/>
          </p:nvSpPr>
          <p:spPr>
            <a:xfrm>
              <a:off x="2117643" y="1584687"/>
              <a:ext cx="258" cy="14"/>
            </a:xfrm>
            <a:custGeom>
              <a:rect b="b" l="l" r="r" t="t"/>
              <a:pathLst>
                <a:path extrusionOk="0" h="1" w="19">
                  <a:moveTo>
                    <a:pt x="1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93"/>
            <p:cNvSpPr/>
            <p:nvPr/>
          </p:nvSpPr>
          <p:spPr>
            <a:xfrm>
              <a:off x="2120263" y="1585162"/>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93"/>
            <p:cNvSpPr/>
            <p:nvPr/>
          </p:nvSpPr>
          <p:spPr>
            <a:xfrm>
              <a:off x="2120874" y="158516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93"/>
            <p:cNvSpPr/>
            <p:nvPr/>
          </p:nvSpPr>
          <p:spPr>
            <a:xfrm>
              <a:off x="2120399" y="158516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93"/>
            <p:cNvSpPr/>
            <p:nvPr/>
          </p:nvSpPr>
          <p:spPr>
            <a:xfrm>
              <a:off x="2118118" y="1584727"/>
              <a:ext cx="204" cy="14"/>
            </a:xfrm>
            <a:custGeom>
              <a:rect b="b" l="l" r="r" t="t"/>
              <a:pathLst>
                <a:path extrusionOk="0" h="1" w="15">
                  <a:moveTo>
                    <a:pt x="15"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93"/>
            <p:cNvSpPr/>
            <p:nvPr/>
          </p:nvSpPr>
          <p:spPr>
            <a:xfrm>
              <a:off x="2118553" y="1584782"/>
              <a:ext cx="204" cy="14"/>
            </a:xfrm>
            <a:custGeom>
              <a:rect b="b" l="l" r="r" t="t"/>
              <a:pathLst>
                <a:path extrusionOk="0" h="1" w="15">
                  <a:moveTo>
                    <a:pt x="1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93"/>
            <p:cNvSpPr/>
            <p:nvPr/>
          </p:nvSpPr>
          <p:spPr>
            <a:xfrm>
              <a:off x="2118973" y="1584877"/>
              <a:ext cx="163" cy="14"/>
            </a:xfrm>
            <a:custGeom>
              <a:rect b="b" l="l" r="r" t="t"/>
              <a:pathLst>
                <a:path extrusionOk="0" h="1" w="12">
                  <a:moveTo>
                    <a:pt x="1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93"/>
            <p:cNvSpPr/>
            <p:nvPr/>
          </p:nvSpPr>
          <p:spPr>
            <a:xfrm>
              <a:off x="2119408" y="1584917"/>
              <a:ext cx="149" cy="14"/>
            </a:xfrm>
            <a:custGeom>
              <a:rect b="b" l="l" r="r" t="t"/>
              <a:pathLst>
                <a:path extrusionOk="0" h="1" w="11">
                  <a:moveTo>
                    <a:pt x="11"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93"/>
            <p:cNvSpPr/>
            <p:nvPr/>
          </p:nvSpPr>
          <p:spPr>
            <a:xfrm>
              <a:off x="2116692" y="1584632"/>
              <a:ext cx="258" cy="14"/>
            </a:xfrm>
            <a:custGeom>
              <a:rect b="b" l="l" r="r" t="t"/>
              <a:pathLst>
                <a:path extrusionOk="0" h="1" w="19">
                  <a:moveTo>
                    <a:pt x="1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93"/>
            <p:cNvSpPr/>
            <p:nvPr/>
          </p:nvSpPr>
          <p:spPr>
            <a:xfrm>
              <a:off x="2119734" y="1585012"/>
              <a:ext cx="163" cy="14"/>
            </a:xfrm>
            <a:custGeom>
              <a:rect b="b" l="l" r="r" t="t"/>
              <a:pathLst>
                <a:path extrusionOk="0" h="1" w="12">
                  <a:moveTo>
                    <a:pt x="11"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93"/>
            <p:cNvSpPr/>
            <p:nvPr/>
          </p:nvSpPr>
          <p:spPr>
            <a:xfrm>
              <a:off x="2113936" y="158444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93"/>
            <p:cNvSpPr/>
            <p:nvPr/>
          </p:nvSpPr>
          <p:spPr>
            <a:xfrm>
              <a:off x="2120644" y="1585162"/>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93"/>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93"/>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93"/>
            <p:cNvSpPr/>
            <p:nvPr/>
          </p:nvSpPr>
          <p:spPr>
            <a:xfrm>
              <a:off x="2223833" y="1459339"/>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93"/>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93"/>
            <p:cNvSpPr/>
            <p:nvPr/>
          </p:nvSpPr>
          <p:spPr>
            <a:xfrm>
              <a:off x="2221782" y="1455673"/>
              <a:ext cx="204" cy="258"/>
            </a:xfrm>
            <a:custGeom>
              <a:rect b="b" l="l" r="r" t="t"/>
              <a:pathLst>
                <a:path extrusionOk="0" h="19" w="15">
                  <a:moveTo>
                    <a:pt x="1" y="1"/>
                  </a:moveTo>
                  <a:lnTo>
                    <a:pt x="15"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93"/>
            <p:cNvSpPr/>
            <p:nvPr/>
          </p:nvSpPr>
          <p:spPr>
            <a:xfrm>
              <a:off x="2221552" y="1455347"/>
              <a:ext cx="204" cy="244"/>
            </a:xfrm>
            <a:custGeom>
              <a:rect b="b" l="l" r="r" t="t"/>
              <a:pathLst>
                <a:path extrusionOk="0" h="18" w="15">
                  <a:moveTo>
                    <a:pt x="0" y="0"/>
                  </a:moveTo>
                  <a:lnTo>
                    <a:pt x="14"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93"/>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93"/>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93"/>
            <p:cNvSpPr/>
            <p:nvPr/>
          </p:nvSpPr>
          <p:spPr>
            <a:xfrm>
              <a:off x="2221361" y="1454967"/>
              <a:ext cx="149" cy="244"/>
            </a:xfrm>
            <a:custGeom>
              <a:rect b="b" l="l" r="r" t="t"/>
              <a:pathLst>
                <a:path extrusionOk="0" h="18" w="11">
                  <a:moveTo>
                    <a:pt x="0" y="0"/>
                  </a:moveTo>
                  <a:lnTo>
                    <a:pt x="1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93"/>
            <p:cNvSpPr/>
            <p:nvPr/>
          </p:nvSpPr>
          <p:spPr>
            <a:xfrm>
              <a:off x="2223642" y="1458429"/>
              <a:ext cx="109" cy="258"/>
            </a:xfrm>
            <a:custGeom>
              <a:rect b="b" l="l" r="r" t="t"/>
              <a:pathLst>
                <a:path extrusionOk="0" h="19" w="8">
                  <a:moveTo>
                    <a:pt x="0" y="1"/>
                  </a:moveTo>
                  <a:lnTo>
                    <a:pt x="7"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93"/>
            <p:cNvSpPr/>
            <p:nvPr/>
          </p:nvSpPr>
          <p:spPr>
            <a:xfrm>
              <a:off x="2222692" y="1456868"/>
              <a:ext cx="204" cy="204"/>
            </a:xfrm>
            <a:custGeom>
              <a:rect b="b" l="l" r="r" t="t"/>
              <a:pathLst>
                <a:path extrusionOk="0" h="15" w="15">
                  <a:moveTo>
                    <a:pt x="0" y="0"/>
                  </a:moveTo>
                  <a:lnTo>
                    <a:pt x="14"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93"/>
            <p:cNvSpPr/>
            <p:nvPr/>
          </p:nvSpPr>
          <p:spPr>
            <a:xfrm>
              <a:off x="2222502" y="1456583"/>
              <a:ext cx="204" cy="244"/>
            </a:xfrm>
            <a:custGeom>
              <a:rect b="b" l="l" r="r" t="t"/>
              <a:pathLst>
                <a:path extrusionOk="0" h="18" w="15">
                  <a:moveTo>
                    <a:pt x="0" y="0"/>
                  </a:moveTo>
                  <a:lnTo>
                    <a:pt x="14"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93"/>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93"/>
            <p:cNvSpPr/>
            <p:nvPr/>
          </p:nvSpPr>
          <p:spPr>
            <a:xfrm>
              <a:off x="2223303" y="1457574"/>
              <a:ext cx="68" cy="109"/>
            </a:xfrm>
            <a:custGeom>
              <a:rect b="b" l="l" r="r" t="t"/>
              <a:pathLst>
                <a:path extrusionOk="0" h="8" w="5">
                  <a:moveTo>
                    <a:pt x="1" y="1"/>
                  </a:moveTo>
                  <a:lnTo>
                    <a:pt x="4"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93"/>
            <p:cNvSpPr/>
            <p:nvPr/>
          </p:nvSpPr>
          <p:spPr>
            <a:xfrm>
              <a:off x="2222258" y="1456338"/>
              <a:ext cx="204" cy="258"/>
            </a:xfrm>
            <a:custGeom>
              <a:rect b="b" l="l" r="r" t="t"/>
              <a:pathLst>
                <a:path extrusionOk="0" h="19" w="15">
                  <a:moveTo>
                    <a:pt x="1" y="1"/>
                  </a:moveTo>
                  <a:lnTo>
                    <a:pt x="15"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93"/>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93"/>
            <p:cNvSpPr/>
            <p:nvPr/>
          </p:nvSpPr>
          <p:spPr>
            <a:xfrm>
              <a:off x="2223398" y="1457764"/>
              <a:ext cx="109" cy="163"/>
            </a:xfrm>
            <a:custGeom>
              <a:rect b="b" l="l" r="r" t="t"/>
              <a:pathLst>
                <a:path extrusionOk="0" h="12" w="8">
                  <a:moveTo>
                    <a:pt x="1" y="1"/>
                  </a:moveTo>
                  <a:lnTo>
                    <a:pt x="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93"/>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93"/>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93"/>
            <p:cNvSpPr/>
            <p:nvPr/>
          </p:nvSpPr>
          <p:spPr>
            <a:xfrm>
              <a:off x="2222027" y="1456013"/>
              <a:ext cx="204" cy="244"/>
            </a:xfrm>
            <a:custGeom>
              <a:rect b="b" l="l" r="r" t="t"/>
              <a:pathLst>
                <a:path extrusionOk="0" h="18" w="15">
                  <a:moveTo>
                    <a:pt x="0" y="0"/>
                  </a:moveTo>
                  <a:lnTo>
                    <a:pt x="14"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93"/>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93"/>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93"/>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93"/>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93"/>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93"/>
            <p:cNvSpPr/>
            <p:nvPr/>
          </p:nvSpPr>
          <p:spPr>
            <a:xfrm>
              <a:off x="2234002" y="1549982"/>
              <a:ext cx="258" cy="14"/>
            </a:xfrm>
            <a:custGeom>
              <a:rect b="b" l="l" r="r" t="t"/>
              <a:pathLst>
                <a:path extrusionOk="0" h="1" w="19">
                  <a:moveTo>
                    <a:pt x="1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93"/>
            <p:cNvSpPr/>
            <p:nvPr/>
          </p:nvSpPr>
          <p:spPr>
            <a:xfrm>
              <a:off x="2234342" y="1550023"/>
              <a:ext cx="149" cy="14"/>
            </a:xfrm>
            <a:custGeom>
              <a:rect b="b" l="l" r="r" t="t"/>
              <a:pathLst>
                <a:path extrusionOk="0" h="1" w="11">
                  <a:moveTo>
                    <a:pt x="11"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93"/>
            <p:cNvSpPr/>
            <p:nvPr/>
          </p:nvSpPr>
          <p:spPr>
            <a:xfrm>
              <a:off x="2234722" y="1550118"/>
              <a:ext cx="149" cy="68"/>
            </a:xfrm>
            <a:custGeom>
              <a:rect b="b" l="l" r="r" t="t"/>
              <a:pathLst>
                <a:path extrusionOk="0" h="5" w="11">
                  <a:moveTo>
                    <a:pt x="11"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93"/>
            <p:cNvSpPr/>
            <p:nvPr/>
          </p:nvSpPr>
          <p:spPr>
            <a:xfrm>
              <a:off x="2234572" y="1550077"/>
              <a:ext cx="109" cy="14"/>
            </a:xfrm>
            <a:custGeom>
              <a:rect b="b" l="l" r="r" t="t"/>
              <a:pathLst>
                <a:path extrusionOk="0" h="1" w="8">
                  <a:moveTo>
                    <a:pt x="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93"/>
            <p:cNvSpPr/>
            <p:nvPr/>
          </p:nvSpPr>
          <p:spPr>
            <a:xfrm>
              <a:off x="2229630" y="1549982"/>
              <a:ext cx="733" cy="54"/>
            </a:xfrm>
            <a:custGeom>
              <a:rect b="b" l="l" r="r" t="t"/>
              <a:pathLst>
                <a:path extrusionOk="0" h="4" w="54">
                  <a:moveTo>
                    <a:pt x="53"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93"/>
            <p:cNvSpPr/>
            <p:nvPr/>
          </p:nvSpPr>
          <p:spPr>
            <a:xfrm>
              <a:off x="2245652" y="1554599"/>
              <a:ext cx="530" cy="54"/>
            </a:xfrm>
            <a:custGeom>
              <a:rect b="b" l="l" r="r" t="t"/>
              <a:pathLst>
                <a:path extrusionOk="0" h="4" w="39">
                  <a:moveTo>
                    <a:pt x="39"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93"/>
            <p:cNvSpPr/>
            <p:nvPr/>
          </p:nvSpPr>
          <p:spPr>
            <a:xfrm>
              <a:off x="2244986" y="1554544"/>
              <a:ext cx="489" cy="68"/>
            </a:xfrm>
            <a:custGeom>
              <a:rect b="b" l="l" r="r" t="t"/>
              <a:pathLst>
                <a:path extrusionOk="0" h="5" w="36">
                  <a:moveTo>
                    <a:pt x="35"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93"/>
            <p:cNvSpPr/>
            <p:nvPr/>
          </p:nvSpPr>
          <p:spPr>
            <a:xfrm>
              <a:off x="2235102" y="1550213"/>
              <a:ext cx="109" cy="68"/>
            </a:xfrm>
            <a:custGeom>
              <a:rect b="b" l="l" r="r" t="t"/>
              <a:pathLst>
                <a:path extrusionOk="0" h="5" w="8">
                  <a:moveTo>
                    <a:pt x="7"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93"/>
            <p:cNvSpPr/>
            <p:nvPr/>
          </p:nvSpPr>
          <p:spPr>
            <a:xfrm>
              <a:off x="2244416" y="1554544"/>
              <a:ext cx="434" cy="14"/>
            </a:xfrm>
            <a:custGeom>
              <a:rect b="b" l="l" r="r" t="t"/>
              <a:pathLst>
                <a:path extrusionOk="0" h="1" w="32">
                  <a:moveTo>
                    <a:pt x="32"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93"/>
            <p:cNvSpPr/>
            <p:nvPr/>
          </p:nvSpPr>
          <p:spPr>
            <a:xfrm>
              <a:off x="2233622" y="1549982"/>
              <a:ext cx="299" cy="14"/>
            </a:xfrm>
            <a:custGeom>
              <a:rect b="b" l="l" r="r" t="t"/>
              <a:pathLst>
                <a:path extrusionOk="0" h="1" w="22">
                  <a:moveTo>
                    <a:pt x="22"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93"/>
            <p:cNvSpPr/>
            <p:nvPr/>
          </p:nvSpPr>
          <p:spPr>
            <a:xfrm>
              <a:off x="2247267" y="1554789"/>
              <a:ext cx="584" cy="54"/>
            </a:xfrm>
            <a:custGeom>
              <a:rect b="b" l="l" r="r" t="t"/>
              <a:pathLst>
                <a:path extrusionOk="0" h="4" w="43">
                  <a:moveTo>
                    <a:pt x="42"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93"/>
            <p:cNvSpPr/>
            <p:nvPr/>
          </p:nvSpPr>
          <p:spPr>
            <a:xfrm>
              <a:off x="2246412" y="1554694"/>
              <a:ext cx="584" cy="54"/>
            </a:xfrm>
            <a:custGeom>
              <a:rect b="b" l="l" r="r" t="t"/>
              <a:pathLst>
                <a:path extrusionOk="0" h="4" w="43">
                  <a:moveTo>
                    <a:pt x="42"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93"/>
            <p:cNvSpPr/>
            <p:nvPr/>
          </p:nvSpPr>
          <p:spPr>
            <a:xfrm>
              <a:off x="2243941" y="1554504"/>
              <a:ext cx="339" cy="14"/>
            </a:xfrm>
            <a:custGeom>
              <a:rect b="b" l="l" r="r" t="t"/>
              <a:pathLst>
                <a:path extrusionOk="0" h="1" w="25">
                  <a:moveTo>
                    <a:pt x="25"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93"/>
            <p:cNvSpPr/>
            <p:nvPr/>
          </p:nvSpPr>
          <p:spPr>
            <a:xfrm>
              <a:off x="2242420" y="1554504"/>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93"/>
            <p:cNvSpPr/>
            <p:nvPr/>
          </p:nvSpPr>
          <p:spPr>
            <a:xfrm>
              <a:off x="2242230" y="1554504"/>
              <a:ext cx="54" cy="14"/>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93"/>
            <p:cNvSpPr/>
            <p:nvPr/>
          </p:nvSpPr>
          <p:spPr>
            <a:xfrm>
              <a:off x="2228530" y="1550023"/>
              <a:ext cx="964" cy="109"/>
            </a:xfrm>
            <a:custGeom>
              <a:rect b="b" l="l" r="r" t="t"/>
              <a:pathLst>
                <a:path extrusionOk="0" h="8" w="71">
                  <a:moveTo>
                    <a:pt x="1" y="8"/>
                  </a:moveTo>
                  <a:lnTo>
                    <a:pt x="7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93"/>
            <p:cNvSpPr/>
            <p:nvPr/>
          </p:nvSpPr>
          <p:spPr>
            <a:xfrm>
              <a:off x="2243506" y="1554449"/>
              <a:ext cx="299" cy="14"/>
            </a:xfrm>
            <a:custGeom>
              <a:rect b="b" l="l" r="r" t="t"/>
              <a:pathLst>
                <a:path extrusionOk="0" h="1" w="22">
                  <a:moveTo>
                    <a:pt x="22"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93"/>
            <p:cNvSpPr/>
            <p:nvPr/>
          </p:nvSpPr>
          <p:spPr>
            <a:xfrm>
              <a:off x="2242841" y="155444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93"/>
            <p:cNvSpPr/>
            <p:nvPr/>
          </p:nvSpPr>
          <p:spPr>
            <a:xfrm>
              <a:off x="2242610" y="1554449"/>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93"/>
            <p:cNvSpPr/>
            <p:nvPr/>
          </p:nvSpPr>
          <p:spPr>
            <a:xfrm>
              <a:off x="2232441" y="1549928"/>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93"/>
            <p:cNvSpPr/>
            <p:nvPr/>
          </p:nvSpPr>
          <p:spPr>
            <a:xfrm>
              <a:off x="2242081" y="1554544"/>
              <a:ext cx="68" cy="14"/>
            </a:xfrm>
            <a:custGeom>
              <a:rect b="b" l="l" r="r" t="t"/>
              <a:pathLst>
                <a:path extrusionOk="0" h="1" w="5">
                  <a:moveTo>
                    <a:pt x="4"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93"/>
            <p:cNvSpPr/>
            <p:nvPr/>
          </p:nvSpPr>
          <p:spPr>
            <a:xfrm>
              <a:off x="2243126" y="155444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93"/>
            <p:cNvSpPr/>
            <p:nvPr/>
          </p:nvSpPr>
          <p:spPr>
            <a:xfrm>
              <a:off x="2230581" y="1549928"/>
              <a:ext cx="584" cy="14"/>
            </a:xfrm>
            <a:custGeom>
              <a:rect b="b" l="l" r="r" t="t"/>
              <a:pathLst>
                <a:path extrusionOk="0" h="1" w="43">
                  <a:moveTo>
                    <a:pt x="43"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93"/>
            <p:cNvSpPr/>
            <p:nvPr/>
          </p:nvSpPr>
          <p:spPr>
            <a:xfrm>
              <a:off x="2234912" y="1550118"/>
              <a:ext cx="109" cy="68"/>
            </a:xfrm>
            <a:custGeom>
              <a:rect b="b" l="l" r="r" t="t"/>
              <a:pathLst>
                <a:path extrusionOk="0" h="5" w="8">
                  <a:moveTo>
                    <a:pt x="7"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93"/>
            <p:cNvSpPr/>
            <p:nvPr/>
          </p:nvSpPr>
          <p:spPr>
            <a:xfrm>
              <a:off x="2233011" y="1549928"/>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93"/>
            <p:cNvSpPr/>
            <p:nvPr/>
          </p:nvSpPr>
          <p:spPr>
            <a:xfrm>
              <a:off x="2231436" y="1549928"/>
              <a:ext cx="448" cy="14"/>
            </a:xfrm>
            <a:custGeom>
              <a:rect b="b" l="l" r="r" t="t"/>
              <a:pathLst>
                <a:path extrusionOk="0" h="1" w="33">
                  <a:moveTo>
                    <a:pt x="32"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93"/>
            <p:cNvSpPr/>
            <p:nvPr/>
          </p:nvSpPr>
          <p:spPr>
            <a:xfrm>
              <a:off x="2235197" y="1550308"/>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93"/>
            <p:cNvSpPr/>
            <p:nvPr/>
          </p:nvSpPr>
          <p:spPr>
            <a:xfrm>
              <a:off x="2242040" y="1554544"/>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93"/>
            <p:cNvSpPr/>
            <p:nvPr/>
          </p:nvSpPr>
          <p:spPr>
            <a:xfrm>
              <a:off x="2233486" y="1549928"/>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93"/>
            <p:cNvSpPr/>
            <p:nvPr/>
          </p:nvSpPr>
          <p:spPr>
            <a:xfrm>
              <a:off x="2235007" y="1550173"/>
              <a:ext cx="109" cy="54"/>
            </a:xfrm>
            <a:custGeom>
              <a:rect b="b" l="l" r="r" t="t"/>
              <a:pathLst>
                <a:path extrusionOk="0" h="4" w="8">
                  <a:moveTo>
                    <a:pt x="7"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93"/>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93"/>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93"/>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93"/>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93"/>
            <p:cNvSpPr/>
            <p:nvPr/>
          </p:nvSpPr>
          <p:spPr>
            <a:xfrm>
              <a:off x="2296513" y="2011767"/>
              <a:ext cx="54" cy="54"/>
            </a:xfrm>
            <a:custGeom>
              <a:rect b="b" l="l" r="r" t="t"/>
              <a:pathLst>
                <a:path extrusionOk="0" h="4" w="4">
                  <a:moveTo>
                    <a:pt x="4"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93"/>
            <p:cNvSpPr/>
            <p:nvPr/>
          </p:nvSpPr>
          <p:spPr>
            <a:xfrm>
              <a:off x="2296649" y="2011522"/>
              <a:ext cx="68" cy="109"/>
            </a:xfrm>
            <a:custGeom>
              <a:rect b="b" l="l" r="r" t="t"/>
              <a:pathLst>
                <a:path extrusionOk="0" h="8" w="5">
                  <a:moveTo>
                    <a:pt x="4"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93"/>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93"/>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93"/>
            <p:cNvSpPr/>
            <p:nvPr/>
          </p:nvSpPr>
          <p:spPr>
            <a:xfrm>
              <a:off x="2306248" y="2008196"/>
              <a:ext cx="68" cy="68"/>
            </a:xfrm>
            <a:custGeom>
              <a:rect b="b" l="l" r="r" t="t"/>
              <a:pathLst>
                <a:path extrusionOk="0" h="5" w="5">
                  <a:moveTo>
                    <a:pt x="4"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93"/>
            <p:cNvSpPr/>
            <p:nvPr/>
          </p:nvSpPr>
          <p:spPr>
            <a:xfrm>
              <a:off x="2336336" y="2018080"/>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93"/>
            <p:cNvSpPr/>
            <p:nvPr/>
          </p:nvSpPr>
          <p:spPr>
            <a:xfrm>
              <a:off x="2336675" y="2017890"/>
              <a:ext cx="54" cy="68"/>
            </a:xfrm>
            <a:custGeom>
              <a:rect b="b" l="l" r="r" t="t"/>
              <a:pathLst>
                <a:path extrusionOk="0" h="5" w="4">
                  <a:moveTo>
                    <a:pt x="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93"/>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93"/>
            <p:cNvSpPr/>
            <p:nvPr/>
          </p:nvSpPr>
          <p:spPr>
            <a:xfrm>
              <a:off x="2335765" y="201823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93"/>
            <p:cNvSpPr/>
            <p:nvPr/>
          </p:nvSpPr>
          <p:spPr>
            <a:xfrm>
              <a:off x="2335480" y="2018230"/>
              <a:ext cx="163" cy="14"/>
            </a:xfrm>
            <a:custGeom>
              <a:rect b="b" l="l" r="r" t="t"/>
              <a:pathLst>
                <a:path extrusionOk="0" h="1" w="12">
                  <a:moveTo>
                    <a:pt x="1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93"/>
            <p:cNvSpPr/>
            <p:nvPr/>
          </p:nvSpPr>
          <p:spPr>
            <a:xfrm>
              <a:off x="2335249" y="2018135"/>
              <a:ext cx="149" cy="54"/>
            </a:xfrm>
            <a:custGeom>
              <a:rect b="b" l="l" r="r" t="t"/>
              <a:pathLst>
                <a:path extrusionOk="0" h="4" w="11">
                  <a:moveTo>
                    <a:pt x="11"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93"/>
            <p:cNvSpPr/>
            <p:nvPr/>
          </p:nvSpPr>
          <p:spPr>
            <a:xfrm>
              <a:off x="2336051" y="2018175"/>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93"/>
            <p:cNvSpPr/>
            <p:nvPr/>
          </p:nvSpPr>
          <p:spPr>
            <a:xfrm>
              <a:off x="2335059" y="2017985"/>
              <a:ext cx="204" cy="109"/>
            </a:xfrm>
            <a:custGeom>
              <a:rect b="b" l="l" r="r" t="t"/>
              <a:pathLst>
                <a:path extrusionOk="0" h="8" w="15">
                  <a:moveTo>
                    <a:pt x="14"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93"/>
            <p:cNvSpPr/>
            <p:nvPr/>
          </p:nvSpPr>
          <p:spPr>
            <a:xfrm>
              <a:off x="2337816" y="2016804"/>
              <a:ext cx="54" cy="109"/>
            </a:xfrm>
            <a:custGeom>
              <a:rect b="b" l="l" r="r" t="t"/>
              <a:pathLst>
                <a:path extrusionOk="0" h="8" w="4">
                  <a:moveTo>
                    <a:pt x="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93"/>
            <p:cNvSpPr/>
            <p:nvPr/>
          </p:nvSpPr>
          <p:spPr>
            <a:xfrm>
              <a:off x="2337245" y="2017415"/>
              <a:ext cx="109" cy="68"/>
            </a:xfrm>
            <a:custGeom>
              <a:rect b="b" l="l" r="r" t="t"/>
              <a:pathLst>
                <a:path extrusionOk="0" h="5" w="8">
                  <a:moveTo>
                    <a:pt x="7"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93"/>
            <p:cNvSpPr/>
            <p:nvPr/>
          </p:nvSpPr>
          <p:spPr>
            <a:xfrm>
              <a:off x="2337571" y="2017184"/>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93"/>
            <p:cNvSpPr/>
            <p:nvPr/>
          </p:nvSpPr>
          <p:spPr>
            <a:xfrm>
              <a:off x="2336960" y="2017700"/>
              <a:ext cx="54" cy="68"/>
            </a:xfrm>
            <a:custGeom>
              <a:rect b="b" l="l" r="r" t="t"/>
              <a:pathLst>
                <a:path extrusionOk="0" h="5" w="4">
                  <a:moveTo>
                    <a:pt x="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93"/>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93"/>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93"/>
            <p:cNvSpPr/>
            <p:nvPr/>
          </p:nvSpPr>
          <p:spPr>
            <a:xfrm>
              <a:off x="2310050" y="2009961"/>
              <a:ext cx="299" cy="149"/>
            </a:xfrm>
            <a:custGeom>
              <a:rect b="b" l="l" r="r" t="t"/>
              <a:pathLst>
                <a:path extrusionOk="0" h="11" w="22">
                  <a:moveTo>
                    <a:pt x="22"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93"/>
            <p:cNvSpPr/>
            <p:nvPr/>
          </p:nvSpPr>
          <p:spPr>
            <a:xfrm>
              <a:off x="2351651" y="2013953"/>
              <a:ext cx="149" cy="54"/>
            </a:xfrm>
            <a:custGeom>
              <a:rect b="b" l="l" r="r" t="t"/>
              <a:pathLst>
                <a:path extrusionOk="0" h="4" w="11">
                  <a:moveTo>
                    <a:pt x="11"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93"/>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93"/>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93"/>
            <p:cNvSpPr/>
            <p:nvPr/>
          </p:nvSpPr>
          <p:spPr>
            <a:xfrm>
              <a:off x="2351027" y="2014143"/>
              <a:ext cx="109" cy="14"/>
            </a:xfrm>
            <a:custGeom>
              <a:rect b="b" l="l" r="r" t="t"/>
              <a:pathLst>
                <a:path extrusionOk="0" h="1" w="8">
                  <a:moveTo>
                    <a:pt x="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93"/>
            <p:cNvSpPr/>
            <p:nvPr/>
          </p:nvSpPr>
          <p:spPr>
            <a:xfrm>
              <a:off x="2351312" y="2014048"/>
              <a:ext cx="109" cy="54"/>
            </a:xfrm>
            <a:custGeom>
              <a:rect b="b" l="l" r="r" t="t"/>
              <a:pathLst>
                <a:path extrusionOk="0" h="4" w="8">
                  <a:moveTo>
                    <a:pt x="8"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93"/>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93"/>
            <p:cNvSpPr/>
            <p:nvPr/>
          </p:nvSpPr>
          <p:spPr>
            <a:xfrm>
              <a:off x="2263710" y="2052689"/>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93"/>
            <p:cNvSpPr/>
            <p:nvPr/>
          </p:nvSpPr>
          <p:spPr>
            <a:xfrm>
              <a:off x="2264144" y="2052540"/>
              <a:ext cx="109" cy="68"/>
            </a:xfrm>
            <a:custGeom>
              <a:rect b="b" l="l" r="r" t="t"/>
              <a:pathLst>
                <a:path extrusionOk="0" h="5"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93"/>
            <p:cNvSpPr/>
            <p:nvPr/>
          </p:nvSpPr>
          <p:spPr>
            <a:xfrm>
              <a:off x="2265135" y="2052024"/>
              <a:ext cx="299" cy="149"/>
            </a:xfrm>
            <a:custGeom>
              <a:rect b="b" l="l" r="r" t="t"/>
              <a:pathLst>
                <a:path extrusionOk="0" h="11" w="22">
                  <a:moveTo>
                    <a:pt x="1" y="11"/>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93"/>
            <p:cNvSpPr/>
            <p:nvPr/>
          </p:nvSpPr>
          <p:spPr>
            <a:xfrm>
              <a:off x="2264524" y="2052404"/>
              <a:ext cx="109" cy="54"/>
            </a:xfrm>
            <a:custGeom>
              <a:rect b="b" l="l" r="r" t="t"/>
              <a:pathLst>
                <a:path extrusionOk="0" h="4" w="8">
                  <a:moveTo>
                    <a:pt x="0" y="4"/>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93"/>
            <p:cNvSpPr/>
            <p:nvPr/>
          </p:nvSpPr>
          <p:spPr>
            <a:xfrm>
              <a:off x="2265475" y="2051834"/>
              <a:ext cx="394" cy="149"/>
            </a:xfrm>
            <a:custGeom>
              <a:rect b="b" l="l" r="r" t="t"/>
              <a:pathLst>
                <a:path extrusionOk="0" h="11" w="29">
                  <a:moveTo>
                    <a:pt x="0" y="11"/>
                  </a:moveTo>
                  <a:lnTo>
                    <a:pt x="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93"/>
            <p:cNvSpPr/>
            <p:nvPr/>
          </p:nvSpPr>
          <p:spPr>
            <a:xfrm>
              <a:off x="2266941" y="2051304"/>
              <a:ext cx="448" cy="163"/>
            </a:xfrm>
            <a:custGeom>
              <a:rect b="b" l="l" r="r" t="t"/>
              <a:pathLst>
                <a:path extrusionOk="0" h="12" w="33">
                  <a:moveTo>
                    <a:pt x="1" y="11"/>
                  </a:moveTo>
                  <a:lnTo>
                    <a:pt x="3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93"/>
            <p:cNvSpPr/>
            <p:nvPr/>
          </p:nvSpPr>
          <p:spPr>
            <a:xfrm>
              <a:off x="2270037" y="2050503"/>
              <a:ext cx="149" cy="54"/>
            </a:xfrm>
            <a:custGeom>
              <a:rect b="b" l="l" r="r" t="t"/>
              <a:pathLst>
                <a:path extrusionOk="0" h="4" w="11">
                  <a:moveTo>
                    <a:pt x="11"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93"/>
            <p:cNvSpPr/>
            <p:nvPr/>
          </p:nvSpPr>
          <p:spPr>
            <a:xfrm>
              <a:off x="2263329" y="2052730"/>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93"/>
            <p:cNvSpPr/>
            <p:nvPr/>
          </p:nvSpPr>
          <p:spPr>
            <a:xfrm>
              <a:off x="2265896" y="2051644"/>
              <a:ext cx="489" cy="204"/>
            </a:xfrm>
            <a:custGeom>
              <a:rect b="b" l="l" r="r" t="t"/>
              <a:pathLst>
                <a:path extrusionOk="0" h="15" w="36">
                  <a:moveTo>
                    <a:pt x="1" y="14"/>
                  </a:moveTo>
                  <a:lnTo>
                    <a:pt x="36"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93"/>
            <p:cNvSpPr/>
            <p:nvPr/>
          </p:nvSpPr>
          <p:spPr>
            <a:xfrm>
              <a:off x="2266371" y="2051495"/>
              <a:ext cx="543" cy="163"/>
            </a:xfrm>
            <a:custGeom>
              <a:rect b="b" l="l" r="r" t="t"/>
              <a:pathLst>
                <a:path extrusionOk="0" h="12" w="40">
                  <a:moveTo>
                    <a:pt x="1" y="11"/>
                  </a:moveTo>
                  <a:lnTo>
                    <a:pt x="3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93"/>
            <p:cNvSpPr/>
            <p:nvPr/>
          </p:nvSpPr>
          <p:spPr>
            <a:xfrm>
              <a:off x="2267756" y="2051169"/>
              <a:ext cx="149" cy="54"/>
            </a:xfrm>
            <a:custGeom>
              <a:rect b="b" l="l" r="r" t="t"/>
              <a:pathLst>
                <a:path extrusionOk="0" h="4" w="11">
                  <a:moveTo>
                    <a:pt x="0"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93"/>
            <p:cNvSpPr/>
            <p:nvPr/>
          </p:nvSpPr>
          <p:spPr>
            <a:xfrm>
              <a:off x="2280872" y="2017035"/>
              <a:ext cx="54" cy="68"/>
            </a:xfrm>
            <a:custGeom>
              <a:rect b="b" l="l" r="r" t="t"/>
              <a:pathLst>
                <a:path extrusionOk="0" h="5" w="4">
                  <a:moveTo>
                    <a:pt x="0" y="1"/>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93"/>
            <p:cNvSpPr/>
            <p:nvPr/>
          </p:nvSpPr>
          <p:spPr>
            <a:xfrm>
              <a:off x="2281958" y="2017510"/>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93"/>
            <p:cNvSpPr/>
            <p:nvPr/>
          </p:nvSpPr>
          <p:spPr>
            <a:xfrm>
              <a:off x="2283098" y="2017184"/>
              <a:ext cx="68" cy="54"/>
            </a:xfrm>
            <a:custGeom>
              <a:rect b="b" l="l" r="r" t="t"/>
              <a:pathLst>
                <a:path extrusionOk="0" h="4" w="5">
                  <a:moveTo>
                    <a:pt x="4"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93"/>
            <p:cNvSpPr/>
            <p:nvPr/>
          </p:nvSpPr>
          <p:spPr>
            <a:xfrm>
              <a:off x="2282338" y="2017510"/>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93"/>
            <p:cNvSpPr/>
            <p:nvPr/>
          </p:nvSpPr>
          <p:spPr>
            <a:xfrm>
              <a:off x="2282528" y="2017510"/>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93"/>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93"/>
            <p:cNvSpPr/>
            <p:nvPr/>
          </p:nvSpPr>
          <p:spPr>
            <a:xfrm>
              <a:off x="2282867" y="2017374"/>
              <a:ext cx="54" cy="14"/>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93"/>
            <p:cNvSpPr/>
            <p:nvPr/>
          </p:nvSpPr>
          <p:spPr>
            <a:xfrm>
              <a:off x="2281673" y="2017415"/>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93"/>
            <p:cNvSpPr/>
            <p:nvPr/>
          </p:nvSpPr>
          <p:spPr>
            <a:xfrm>
              <a:off x="2280586" y="2016899"/>
              <a:ext cx="54" cy="54"/>
            </a:xfrm>
            <a:custGeom>
              <a:rect b="b" l="l" r="r" t="t"/>
              <a:pathLst>
                <a:path extrusionOk="0" h="4" w="4">
                  <a:moveTo>
                    <a:pt x="0" y="0"/>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93"/>
            <p:cNvSpPr/>
            <p:nvPr/>
          </p:nvSpPr>
          <p:spPr>
            <a:xfrm>
              <a:off x="2280342" y="2016750"/>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93"/>
            <p:cNvSpPr/>
            <p:nvPr/>
          </p:nvSpPr>
          <p:spPr>
            <a:xfrm>
              <a:off x="2281442" y="2017320"/>
              <a:ext cx="54" cy="68"/>
            </a:xfrm>
            <a:custGeom>
              <a:rect b="b" l="l" r="r" t="t"/>
              <a:pathLst>
                <a:path extrusionOk="0" h="5" w="4">
                  <a:moveTo>
                    <a:pt x="0" y="1"/>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93"/>
            <p:cNvSpPr/>
            <p:nvPr/>
          </p:nvSpPr>
          <p:spPr>
            <a:xfrm>
              <a:off x="2281157" y="2017225"/>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93"/>
            <p:cNvSpPr/>
            <p:nvPr/>
          </p:nvSpPr>
          <p:spPr>
            <a:xfrm>
              <a:off x="2295793" y="2037863"/>
              <a:ext cx="109" cy="10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93"/>
            <p:cNvSpPr/>
            <p:nvPr/>
          </p:nvSpPr>
          <p:spPr>
            <a:xfrm>
              <a:off x="2295562" y="2038284"/>
              <a:ext cx="54" cy="163"/>
            </a:xfrm>
            <a:custGeom>
              <a:rect b="b" l="l" r="r" t="t"/>
              <a:pathLst>
                <a:path extrusionOk="0" h="12" w="4">
                  <a:moveTo>
                    <a:pt x="4"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93"/>
            <p:cNvSpPr/>
            <p:nvPr/>
          </p:nvSpPr>
          <p:spPr>
            <a:xfrm>
              <a:off x="2295413" y="2038569"/>
              <a:ext cx="68" cy="163"/>
            </a:xfrm>
            <a:custGeom>
              <a:rect b="b" l="l" r="r" t="t"/>
              <a:pathLst>
                <a:path extrusionOk="0" h="12" w="5">
                  <a:moveTo>
                    <a:pt x="4"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93"/>
            <p:cNvSpPr/>
            <p:nvPr/>
          </p:nvSpPr>
          <p:spPr>
            <a:xfrm>
              <a:off x="2295698" y="2038053"/>
              <a:ext cx="68" cy="149"/>
            </a:xfrm>
            <a:custGeom>
              <a:rect b="b" l="l" r="r" t="t"/>
              <a:pathLst>
                <a:path extrusionOk="0" h="11" w="5">
                  <a:moveTo>
                    <a:pt x="4"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93"/>
            <p:cNvSpPr/>
            <p:nvPr/>
          </p:nvSpPr>
          <p:spPr>
            <a:xfrm>
              <a:off x="2294897" y="2039669"/>
              <a:ext cx="54" cy="204"/>
            </a:xfrm>
            <a:custGeom>
              <a:rect b="b" l="l" r="r" t="t"/>
              <a:pathLst>
                <a:path extrusionOk="0" h="15" w="4">
                  <a:moveTo>
                    <a:pt x="4" y="0"/>
                  </a:moveTo>
                  <a:lnTo>
                    <a:pt x="0"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93"/>
            <p:cNvSpPr/>
            <p:nvPr/>
          </p:nvSpPr>
          <p:spPr>
            <a:xfrm>
              <a:off x="2295277" y="2038908"/>
              <a:ext cx="54" cy="149"/>
            </a:xfrm>
            <a:custGeom>
              <a:rect b="b" l="l" r="r" t="t"/>
              <a:pathLst>
                <a:path extrusionOk="0" h="11" w="4">
                  <a:moveTo>
                    <a:pt x="4"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93"/>
            <p:cNvSpPr/>
            <p:nvPr/>
          </p:nvSpPr>
          <p:spPr>
            <a:xfrm>
              <a:off x="2295087" y="2039234"/>
              <a:ext cx="54" cy="204"/>
            </a:xfrm>
            <a:custGeom>
              <a:rect b="b" l="l" r="r" t="t"/>
              <a:pathLst>
                <a:path extrusionOk="0" h="15" w="4">
                  <a:moveTo>
                    <a:pt x="4" y="1"/>
                  </a:move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93"/>
            <p:cNvSpPr/>
            <p:nvPr/>
          </p:nvSpPr>
          <p:spPr>
            <a:xfrm>
              <a:off x="2296228" y="2037293"/>
              <a:ext cx="54" cy="54"/>
            </a:xfrm>
            <a:custGeom>
              <a:rect b="b" l="l" r="r" t="t"/>
              <a:pathLst>
                <a:path extrusionOk="0" h="4" w="4">
                  <a:moveTo>
                    <a:pt x="4"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93"/>
            <p:cNvSpPr/>
            <p:nvPr/>
          </p:nvSpPr>
          <p:spPr>
            <a:xfrm>
              <a:off x="2296323" y="2037197"/>
              <a:ext cx="14" cy="54"/>
            </a:xfrm>
            <a:custGeom>
              <a:rect b="b" l="l" r="r" t="t"/>
              <a:pathLst>
                <a:path extrusionOk="0" h="4" w="1">
                  <a:moveTo>
                    <a:pt x="0"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93"/>
            <p:cNvSpPr/>
            <p:nvPr/>
          </p:nvSpPr>
          <p:spPr>
            <a:xfrm>
              <a:off x="2294707" y="2040280"/>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93"/>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93"/>
            <p:cNvSpPr/>
            <p:nvPr/>
          </p:nvSpPr>
          <p:spPr>
            <a:xfrm>
              <a:off x="2296133" y="2037388"/>
              <a:ext cx="54" cy="109"/>
            </a:xfrm>
            <a:custGeom>
              <a:rect b="b" l="l" r="r" t="t"/>
              <a:pathLst>
                <a:path extrusionOk="0" h="8" w="4">
                  <a:moveTo>
                    <a:pt x="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93"/>
            <p:cNvSpPr/>
            <p:nvPr/>
          </p:nvSpPr>
          <p:spPr>
            <a:xfrm>
              <a:off x="2295943" y="2037673"/>
              <a:ext cx="54" cy="109"/>
            </a:xfrm>
            <a:custGeom>
              <a:rect b="b" l="l" r="r" t="t"/>
              <a:pathLst>
                <a:path extrusionOk="0" h="8" w="4">
                  <a:moveTo>
                    <a:pt x="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93"/>
            <p:cNvSpPr/>
            <p:nvPr/>
          </p:nvSpPr>
          <p:spPr>
            <a:xfrm>
              <a:off x="2296038" y="2037523"/>
              <a:ext cx="54" cy="109"/>
            </a:xfrm>
            <a:custGeom>
              <a:rect b="b" l="l" r="r" t="t"/>
              <a:pathLst>
                <a:path extrusionOk="0" h="8" w="4">
                  <a:moveTo>
                    <a:pt x="4"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93"/>
            <p:cNvSpPr/>
            <p:nvPr/>
          </p:nvSpPr>
          <p:spPr>
            <a:xfrm>
              <a:off x="2294422" y="2040809"/>
              <a:ext cx="109" cy="149"/>
            </a:xfrm>
            <a:custGeom>
              <a:rect b="b" l="l" r="r" t="t"/>
              <a:pathLst>
                <a:path extrusionOk="0" h="11" w="8">
                  <a:moveTo>
                    <a:pt x="7"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93"/>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93"/>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93"/>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93"/>
            <p:cNvSpPr/>
            <p:nvPr/>
          </p:nvSpPr>
          <p:spPr>
            <a:xfrm>
              <a:off x="2579807" y="1723951"/>
              <a:ext cx="109" cy="14"/>
            </a:xfrm>
            <a:custGeom>
              <a:rect b="b" l="l" r="r" t="t"/>
              <a:pathLst>
                <a:path extrusionOk="0" h="1" w="8">
                  <a:moveTo>
                    <a:pt x="7"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93"/>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93"/>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93"/>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93"/>
            <p:cNvSpPr/>
            <p:nvPr/>
          </p:nvSpPr>
          <p:spPr>
            <a:xfrm>
              <a:off x="2576291" y="1725241"/>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93"/>
            <p:cNvSpPr/>
            <p:nvPr/>
          </p:nvSpPr>
          <p:spPr>
            <a:xfrm>
              <a:off x="2579427" y="1724046"/>
              <a:ext cx="54" cy="68"/>
            </a:xfrm>
            <a:custGeom>
              <a:rect b="b" l="l" r="r" t="t"/>
              <a:pathLst>
                <a:path extrusionOk="0" h="5" w="4">
                  <a:moveTo>
                    <a:pt x="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93"/>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93"/>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93"/>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93"/>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93"/>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93"/>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93"/>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93"/>
            <p:cNvSpPr/>
            <p:nvPr/>
          </p:nvSpPr>
          <p:spPr>
            <a:xfrm>
              <a:off x="2202543" y="1417887"/>
              <a:ext cx="149" cy="163"/>
            </a:xfrm>
            <a:custGeom>
              <a:rect b="b" l="l" r="r" t="t"/>
              <a:pathLst>
                <a:path extrusionOk="0" h="12" w="11">
                  <a:moveTo>
                    <a:pt x="11"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93"/>
            <p:cNvSpPr/>
            <p:nvPr/>
          </p:nvSpPr>
          <p:spPr>
            <a:xfrm>
              <a:off x="2202258" y="1418267"/>
              <a:ext cx="109" cy="109"/>
            </a:xfrm>
            <a:custGeom>
              <a:rect b="b" l="l" r="r" t="t"/>
              <a:pathLst>
                <a:path extrusionOk="0" h="8" w="8">
                  <a:moveTo>
                    <a:pt x="7"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93"/>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93"/>
            <p:cNvSpPr/>
            <p:nvPr/>
          </p:nvSpPr>
          <p:spPr>
            <a:xfrm>
              <a:off x="2201688" y="1419082"/>
              <a:ext cx="109" cy="149"/>
            </a:xfrm>
            <a:custGeom>
              <a:rect b="b" l="l" r="r" t="t"/>
              <a:pathLst>
                <a:path extrusionOk="0" h="11" w="8">
                  <a:moveTo>
                    <a:pt x="7"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93"/>
            <p:cNvSpPr/>
            <p:nvPr/>
          </p:nvSpPr>
          <p:spPr>
            <a:xfrm>
              <a:off x="2201973" y="1418647"/>
              <a:ext cx="109" cy="163"/>
            </a:xfrm>
            <a:custGeom>
              <a:rect b="b" l="l" r="r" t="t"/>
              <a:pathLst>
                <a:path extrusionOk="0" h="12" w="8">
                  <a:moveTo>
                    <a:pt x="7"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93"/>
            <p:cNvSpPr/>
            <p:nvPr/>
          </p:nvSpPr>
          <p:spPr>
            <a:xfrm>
              <a:off x="2206480" y="141604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93"/>
            <p:cNvSpPr/>
            <p:nvPr/>
          </p:nvSpPr>
          <p:spPr>
            <a:xfrm>
              <a:off x="2202923" y="1417561"/>
              <a:ext cx="109" cy="109"/>
            </a:xfrm>
            <a:custGeom>
              <a:rect b="b" l="l" r="r" t="t"/>
              <a:pathLst>
                <a:path extrusionOk="0" h="8" w="8">
                  <a:moveTo>
                    <a:pt x="0" y="7"/>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93"/>
            <p:cNvSpPr/>
            <p:nvPr/>
          </p:nvSpPr>
          <p:spPr>
            <a:xfrm>
              <a:off x="2203249" y="1417222"/>
              <a:ext cx="109" cy="109"/>
            </a:xfrm>
            <a:custGeom>
              <a:rect b="b" l="l" r="r" t="t"/>
              <a:pathLst>
                <a:path extrusionOk="0" h="8" w="8">
                  <a:moveTo>
                    <a:pt x="8"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93"/>
            <p:cNvSpPr/>
            <p:nvPr/>
          </p:nvSpPr>
          <p:spPr>
            <a:xfrm>
              <a:off x="2205625" y="1416081"/>
              <a:ext cx="204" cy="14"/>
            </a:xfrm>
            <a:custGeom>
              <a:rect b="b" l="l" r="r" t="t"/>
              <a:pathLst>
                <a:path extrusionOk="0" h="1" w="15">
                  <a:moveTo>
                    <a:pt x="15"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93"/>
            <p:cNvSpPr/>
            <p:nvPr/>
          </p:nvSpPr>
          <p:spPr>
            <a:xfrm>
              <a:off x="2206060" y="1416040"/>
              <a:ext cx="204" cy="14"/>
            </a:xfrm>
            <a:custGeom>
              <a:rect b="b" l="l" r="r" t="t"/>
              <a:pathLst>
                <a:path extrusionOk="0" h="1" w="15">
                  <a:moveTo>
                    <a:pt x="1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93"/>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93"/>
            <p:cNvSpPr/>
            <p:nvPr/>
          </p:nvSpPr>
          <p:spPr>
            <a:xfrm>
              <a:off x="2204104" y="1416706"/>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93"/>
            <p:cNvSpPr/>
            <p:nvPr/>
          </p:nvSpPr>
          <p:spPr>
            <a:xfrm>
              <a:off x="2264334" y="1413135"/>
              <a:ext cx="14" cy="258"/>
            </a:xfrm>
            <a:custGeom>
              <a:rect b="b" l="l" r="r" t="t"/>
              <a:pathLst>
                <a:path extrusionOk="0" h="19" w="1">
                  <a:moveTo>
                    <a:pt x="0"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93"/>
            <p:cNvSpPr/>
            <p:nvPr/>
          </p:nvSpPr>
          <p:spPr>
            <a:xfrm>
              <a:off x="2204865" y="1416271"/>
              <a:ext cx="163" cy="109"/>
            </a:xfrm>
            <a:custGeom>
              <a:rect b="b" l="l" r="r" t="t"/>
              <a:pathLst>
                <a:path extrusionOk="0" h="8" w="12">
                  <a:moveTo>
                    <a:pt x="1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93"/>
            <p:cNvSpPr/>
            <p:nvPr/>
          </p:nvSpPr>
          <p:spPr>
            <a:xfrm>
              <a:off x="2204485" y="1416461"/>
              <a:ext cx="109" cy="68"/>
            </a:xfrm>
            <a:custGeom>
              <a:rect b="b" l="l" r="r" t="t"/>
              <a:pathLst>
                <a:path extrusionOk="0" h="5" w="8">
                  <a:moveTo>
                    <a:pt x="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93"/>
            <p:cNvSpPr/>
            <p:nvPr/>
          </p:nvSpPr>
          <p:spPr>
            <a:xfrm>
              <a:off x="2205245" y="1416176"/>
              <a:ext cx="204" cy="68"/>
            </a:xfrm>
            <a:custGeom>
              <a:rect b="b" l="l" r="r" t="t"/>
              <a:pathLst>
                <a:path extrusionOk="0" h="5" w="15">
                  <a:moveTo>
                    <a:pt x="15"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93"/>
            <p:cNvSpPr/>
            <p:nvPr/>
          </p:nvSpPr>
          <p:spPr>
            <a:xfrm>
              <a:off x="2199162" y="1418932"/>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93"/>
            <p:cNvSpPr/>
            <p:nvPr/>
          </p:nvSpPr>
          <p:spPr>
            <a:xfrm>
              <a:off x="2198823" y="1419027"/>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93"/>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93"/>
            <p:cNvSpPr/>
            <p:nvPr/>
          </p:nvSpPr>
          <p:spPr>
            <a:xfrm>
              <a:off x="2200248" y="1418837"/>
              <a:ext cx="163" cy="14"/>
            </a:xfrm>
            <a:custGeom>
              <a:rect b="b" l="l" r="r" t="t"/>
              <a:pathLst>
                <a:path extrusionOk="0" h="1" w="12">
                  <a:moveTo>
                    <a:pt x="11"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93"/>
            <p:cNvSpPr/>
            <p:nvPr/>
          </p:nvSpPr>
          <p:spPr>
            <a:xfrm>
              <a:off x="2199488" y="1418837"/>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93"/>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93"/>
            <p:cNvSpPr/>
            <p:nvPr/>
          </p:nvSpPr>
          <p:spPr>
            <a:xfrm>
              <a:off x="2201158" y="1419082"/>
              <a:ext cx="244" cy="109"/>
            </a:xfrm>
            <a:custGeom>
              <a:rect b="b" l="l" r="r" t="t"/>
              <a:pathLst>
                <a:path extrusionOk="0" h="8" w="18">
                  <a:moveTo>
                    <a:pt x="18"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93"/>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93"/>
            <p:cNvSpPr/>
            <p:nvPr/>
          </p:nvSpPr>
          <p:spPr>
            <a:xfrm>
              <a:off x="2199828" y="141883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93"/>
            <p:cNvSpPr/>
            <p:nvPr/>
          </p:nvSpPr>
          <p:spPr>
            <a:xfrm>
              <a:off x="2200683" y="1418932"/>
              <a:ext cx="204" cy="68"/>
            </a:xfrm>
            <a:custGeom>
              <a:rect b="b" l="l" r="r" t="t"/>
              <a:pathLst>
                <a:path extrusionOk="0" h="5" w="15">
                  <a:moveTo>
                    <a:pt x="15"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93"/>
            <p:cNvSpPr/>
            <p:nvPr/>
          </p:nvSpPr>
          <p:spPr>
            <a:xfrm>
              <a:off x="2133705" y="1540573"/>
              <a:ext cx="109" cy="14"/>
            </a:xfrm>
            <a:custGeom>
              <a:rect b="b" l="l" r="r" t="t"/>
              <a:pathLst>
                <a:path extrusionOk="0" h="1" w="8">
                  <a:moveTo>
                    <a:pt x="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93"/>
            <p:cNvSpPr/>
            <p:nvPr/>
          </p:nvSpPr>
          <p:spPr>
            <a:xfrm>
              <a:off x="2134275" y="1540668"/>
              <a:ext cx="163" cy="54"/>
            </a:xfrm>
            <a:custGeom>
              <a:rect b="b" l="l" r="r" t="t"/>
              <a:pathLst>
                <a:path extrusionOk="0" h="4" w="12">
                  <a:moveTo>
                    <a:pt x="1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93"/>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93"/>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93"/>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93"/>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93"/>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93"/>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93"/>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93"/>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93"/>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93"/>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93"/>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93"/>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93"/>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93"/>
            <p:cNvSpPr/>
            <p:nvPr/>
          </p:nvSpPr>
          <p:spPr>
            <a:xfrm>
              <a:off x="2645210" y="1808322"/>
              <a:ext cx="434" cy="299"/>
            </a:xfrm>
            <a:custGeom>
              <a:rect b="b" l="l" r="r" t="t"/>
              <a:pathLst>
                <a:path extrusionOk="0" h="22" w="32">
                  <a:moveTo>
                    <a:pt x="0" y="1"/>
                  </a:moveTo>
                  <a:lnTo>
                    <a:pt x="32"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93"/>
            <p:cNvSpPr/>
            <p:nvPr/>
          </p:nvSpPr>
          <p:spPr>
            <a:xfrm>
              <a:off x="2646201" y="1809041"/>
              <a:ext cx="448" cy="339"/>
            </a:xfrm>
            <a:custGeom>
              <a:rect b="b" l="l" r="r" t="t"/>
              <a:pathLst>
                <a:path extrusionOk="0" h="25" w="33">
                  <a:moveTo>
                    <a:pt x="1" y="0"/>
                  </a:moveTo>
                  <a:lnTo>
                    <a:pt x="32"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93"/>
            <p:cNvSpPr/>
            <p:nvPr/>
          </p:nvSpPr>
          <p:spPr>
            <a:xfrm>
              <a:off x="2645685" y="1808661"/>
              <a:ext cx="434" cy="339"/>
            </a:xfrm>
            <a:custGeom>
              <a:rect b="b" l="l" r="r" t="t"/>
              <a:pathLst>
                <a:path extrusionOk="0" h="25" w="32">
                  <a:moveTo>
                    <a:pt x="0" y="0"/>
                  </a:moveTo>
                  <a:lnTo>
                    <a:pt x="32"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93"/>
            <p:cNvSpPr/>
            <p:nvPr/>
          </p:nvSpPr>
          <p:spPr>
            <a:xfrm>
              <a:off x="2757863" y="1824818"/>
              <a:ext cx="149" cy="149"/>
            </a:xfrm>
            <a:custGeom>
              <a:rect b="b" l="l" r="r" t="t"/>
              <a:pathLst>
                <a:path extrusionOk="0" h="11" w="11">
                  <a:moveTo>
                    <a:pt x="11"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93"/>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93"/>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93"/>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93"/>
            <p:cNvSpPr/>
            <p:nvPr/>
          </p:nvSpPr>
          <p:spPr>
            <a:xfrm>
              <a:off x="2642685" y="1805321"/>
              <a:ext cx="163" cy="109"/>
            </a:xfrm>
            <a:custGeom>
              <a:rect b="b" l="l" r="r" t="t"/>
              <a:pathLst>
                <a:path extrusionOk="0" h="8" w="12">
                  <a:moveTo>
                    <a:pt x="1"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93"/>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93"/>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93"/>
            <p:cNvSpPr/>
            <p:nvPr/>
          </p:nvSpPr>
          <p:spPr>
            <a:xfrm>
              <a:off x="2643404" y="1805945"/>
              <a:ext cx="149" cy="149"/>
            </a:xfrm>
            <a:custGeom>
              <a:rect b="b" l="l" r="r" t="t"/>
              <a:pathLst>
                <a:path extrusionOk="0" h="11" w="11">
                  <a:moveTo>
                    <a:pt x="0" y="0"/>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93"/>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93"/>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93"/>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93"/>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93"/>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93"/>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93"/>
            <p:cNvSpPr/>
            <p:nvPr/>
          </p:nvSpPr>
          <p:spPr>
            <a:xfrm>
              <a:off x="2760049" y="1825959"/>
              <a:ext cx="204" cy="54"/>
            </a:xfrm>
            <a:custGeom>
              <a:rect b="b" l="l" r="r" t="t"/>
              <a:pathLst>
                <a:path extrusionOk="0" h="4" w="15">
                  <a:moveTo>
                    <a:pt x="0" y="0"/>
                  </a:moveTo>
                  <a:lnTo>
                    <a:pt x="1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93"/>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93"/>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93"/>
            <p:cNvSpPr/>
            <p:nvPr/>
          </p:nvSpPr>
          <p:spPr>
            <a:xfrm>
              <a:off x="2726580" y="1830426"/>
              <a:ext cx="299" cy="149"/>
            </a:xfrm>
            <a:custGeom>
              <a:rect b="b" l="l" r="r" t="t"/>
              <a:pathLst>
                <a:path extrusionOk="0" h="11" w="22">
                  <a:moveTo>
                    <a:pt x="1" y="11"/>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93"/>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93"/>
            <p:cNvSpPr/>
            <p:nvPr/>
          </p:nvSpPr>
          <p:spPr>
            <a:xfrm>
              <a:off x="2754577" y="170422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93"/>
            <p:cNvSpPr/>
            <p:nvPr/>
          </p:nvSpPr>
          <p:spPr>
            <a:xfrm>
              <a:off x="2822125" y="1713781"/>
              <a:ext cx="163" cy="109"/>
            </a:xfrm>
            <a:custGeom>
              <a:rect b="b" l="l" r="r" t="t"/>
              <a:pathLst>
                <a:path extrusionOk="0" h="8" w="12">
                  <a:moveTo>
                    <a:pt x="1" y="7"/>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93"/>
            <p:cNvSpPr/>
            <p:nvPr/>
          </p:nvSpPr>
          <p:spPr>
            <a:xfrm>
              <a:off x="2821324" y="1714297"/>
              <a:ext cx="95" cy="68"/>
            </a:xfrm>
            <a:custGeom>
              <a:rect b="b" l="l" r="r" t="t"/>
              <a:pathLst>
                <a:path extrusionOk="0" h="5" w="7">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93"/>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93"/>
            <p:cNvSpPr/>
            <p:nvPr/>
          </p:nvSpPr>
          <p:spPr>
            <a:xfrm>
              <a:off x="2819124" y="1715343"/>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93"/>
            <p:cNvSpPr/>
            <p:nvPr/>
          </p:nvSpPr>
          <p:spPr>
            <a:xfrm>
              <a:off x="2822980" y="1713211"/>
              <a:ext cx="204" cy="109"/>
            </a:xfrm>
            <a:custGeom>
              <a:rect b="b" l="l" r="r" t="t"/>
              <a:pathLst>
                <a:path extrusionOk="0" h="8" w="15">
                  <a:moveTo>
                    <a:pt x="1" y="7"/>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93"/>
            <p:cNvSpPr/>
            <p:nvPr/>
          </p:nvSpPr>
          <p:spPr>
            <a:xfrm>
              <a:off x="2924459" y="1658548"/>
              <a:ext cx="869" cy="720"/>
            </a:xfrm>
            <a:custGeom>
              <a:rect b="b" l="l" r="r" t="t"/>
              <a:pathLst>
                <a:path extrusionOk="0" h="53" w="64">
                  <a:moveTo>
                    <a:pt x="64" y="53"/>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93"/>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93"/>
            <p:cNvSpPr/>
            <p:nvPr/>
          </p:nvSpPr>
          <p:spPr>
            <a:xfrm>
              <a:off x="2818459" y="1715533"/>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93"/>
            <p:cNvSpPr/>
            <p:nvPr/>
          </p:nvSpPr>
          <p:spPr>
            <a:xfrm>
              <a:off x="2820550" y="171477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93"/>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93"/>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93"/>
            <p:cNvSpPr/>
            <p:nvPr/>
          </p:nvSpPr>
          <p:spPr>
            <a:xfrm>
              <a:off x="2817943" y="171558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93"/>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93"/>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93"/>
            <p:cNvSpPr/>
            <p:nvPr/>
          </p:nvSpPr>
          <p:spPr>
            <a:xfrm>
              <a:off x="2803687" y="1710645"/>
              <a:ext cx="679" cy="394"/>
            </a:xfrm>
            <a:custGeom>
              <a:rect b="b" l="l" r="r" t="t"/>
              <a:pathLst>
                <a:path extrusionOk="0" h="29" w="50">
                  <a:moveTo>
                    <a:pt x="0" y="0"/>
                  </a:moveTo>
                  <a:lnTo>
                    <a:pt x="49"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93"/>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93"/>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93"/>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93"/>
            <p:cNvSpPr/>
            <p:nvPr/>
          </p:nvSpPr>
          <p:spPr>
            <a:xfrm>
              <a:off x="2597825" y="1732030"/>
              <a:ext cx="109" cy="258"/>
            </a:xfrm>
            <a:custGeom>
              <a:rect b="b" l="l" r="r" t="t"/>
              <a:pathLst>
                <a:path extrusionOk="0" h="19" w="8">
                  <a:moveTo>
                    <a:pt x="7"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93"/>
            <p:cNvSpPr/>
            <p:nvPr/>
          </p:nvSpPr>
          <p:spPr>
            <a:xfrm>
              <a:off x="2643975" y="1710455"/>
              <a:ext cx="14" cy="14"/>
            </a:xfrm>
            <a:custGeom>
              <a:rect b="b" l="l" r="r" t="t"/>
              <a:pathLst>
                <a:path extrusionOk="0" h="1" w="1">
                  <a:moveTo>
                    <a:pt x="0"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93"/>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93"/>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93"/>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93"/>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93"/>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93"/>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93"/>
            <p:cNvSpPr/>
            <p:nvPr/>
          </p:nvSpPr>
          <p:spPr>
            <a:xfrm>
              <a:off x="2627437" y="1766639"/>
              <a:ext cx="109" cy="109"/>
            </a:xfrm>
            <a:custGeom>
              <a:rect b="b" l="l" r="r" t="t"/>
              <a:pathLst>
                <a:path extrusionOk="0" h="8" w="8">
                  <a:moveTo>
                    <a:pt x="0" y="7"/>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93"/>
            <p:cNvSpPr/>
            <p:nvPr/>
          </p:nvSpPr>
          <p:spPr>
            <a:xfrm>
              <a:off x="2629094" y="1765254"/>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93"/>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93"/>
            <p:cNvSpPr/>
            <p:nvPr/>
          </p:nvSpPr>
          <p:spPr>
            <a:xfrm>
              <a:off x="2634701" y="1762837"/>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93"/>
            <p:cNvSpPr/>
            <p:nvPr/>
          </p:nvSpPr>
          <p:spPr>
            <a:xfrm>
              <a:off x="2634701" y="1780759"/>
              <a:ext cx="679" cy="54"/>
            </a:xfrm>
            <a:custGeom>
              <a:rect b="b" l="l" r="r" t="t"/>
              <a:pathLst>
                <a:path extrusionOk="0" h="4" w="50">
                  <a:moveTo>
                    <a:pt x="50"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93"/>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93"/>
            <p:cNvSpPr/>
            <p:nvPr/>
          </p:nvSpPr>
          <p:spPr>
            <a:xfrm>
              <a:off x="2635421" y="1780705"/>
              <a:ext cx="625" cy="68"/>
            </a:xfrm>
            <a:custGeom>
              <a:rect b="b" l="l" r="r" t="t"/>
              <a:pathLst>
                <a:path extrusionOk="0" h="5" w="46">
                  <a:moveTo>
                    <a:pt x="46"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93"/>
            <p:cNvSpPr/>
            <p:nvPr/>
          </p:nvSpPr>
          <p:spPr>
            <a:xfrm>
              <a:off x="2636127" y="1780610"/>
              <a:ext cx="543" cy="68"/>
            </a:xfrm>
            <a:custGeom>
              <a:rect b="b" l="l" r="r" t="t"/>
              <a:pathLst>
                <a:path extrusionOk="0" h="5" w="40">
                  <a:moveTo>
                    <a:pt x="39"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93"/>
            <p:cNvSpPr/>
            <p:nvPr/>
          </p:nvSpPr>
          <p:spPr>
            <a:xfrm>
              <a:off x="2635272" y="176274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93"/>
            <p:cNvSpPr/>
            <p:nvPr/>
          </p:nvSpPr>
          <p:spPr>
            <a:xfrm>
              <a:off x="2636751" y="1780474"/>
              <a:ext cx="489" cy="109"/>
            </a:xfrm>
            <a:custGeom>
              <a:rect b="b" l="l" r="r" t="t"/>
              <a:pathLst>
                <a:path extrusionOk="0" h="8" w="36">
                  <a:moveTo>
                    <a:pt x="35"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93"/>
            <p:cNvSpPr/>
            <p:nvPr/>
          </p:nvSpPr>
          <p:spPr>
            <a:xfrm>
              <a:off x="2963060" y="1726992"/>
              <a:ext cx="109" cy="204"/>
            </a:xfrm>
            <a:custGeom>
              <a:rect b="b" l="l" r="r" t="t"/>
              <a:pathLst>
                <a:path extrusionOk="0" h="15" w="8">
                  <a:moveTo>
                    <a:pt x="8"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93"/>
            <p:cNvSpPr/>
            <p:nvPr/>
          </p:nvSpPr>
          <p:spPr>
            <a:xfrm>
              <a:off x="2962449" y="1728038"/>
              <a:ext cx="149" cy="258"/>
            </a:xfrm>
            <a:custGeom>
              <a:rect b="b" l="l" r="r" t="t"/>
              <a:pathLst>
                <a:path extrusionOk="0" h="19" w="11">
                  <a:moveTo>
                    <a:pt x="11"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93"/>
            <p:cNvSpPr/>
            <p:nvPr/>
          </p:nvSpPr>
          <p:spPr>
            <a:xfrm>
              <a:off x="3013201" y="1703272"/>
              <a:ext cx="299" cy="109"/>
            </a:xfrm>
            <a:custGeom>
              <a:rect b="b" l="l" r="r" t="t"/>
              <a:pathLst>
                <a:path extrusionOk="0" h="8" w="22">
                  <a:moveTo>
                    <a:pt x="22"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93"/>
            <p:cNvSpPr/>
            <p:nvPr/>
          </p:nvSpPr>
          <p:spPr>
            <a:xfrm>
              <a:off x="2963684" y="1726286"/>
              <a:ext cx="109" cy="149"/>
            </a:xfrm>
            <a:custGeom>
              <a:rect b="b" l="l" r="r" t="t"/>
              <a:pathLst>
                <a:path extrusionOk="0" h="11" w="8">
                  <a:moveTo>
                    <a:pt x="0" y="11"/>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93"/>
            <p:cNvSpPr/>
            <p:nvPr/>
          </p:nvSpPr>
          <p:spPr>
            <a:xfrm>
              <a:off x="2962204" y="1728662"/>
              <a:ext cx="109" cy="244"/>
            </a:xfrm>
            <a:custGeom>
              <a:rect b="b" l="l" r="r" t="t"/>
              <a:pathLst>
                <a:path extrusionOk="0" h="18" w="8">
                  <a:moveTo>
                    <a:pt x="8" y="0"/>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93"/>
            <p:cNvSpPr/>
            <p:nvPr/>
          </p:nvSpPr>
          <p:spPr>
            <a:xfrm>
              <a:off x="2962774" y="1727468"/>
              <a:ext cx="109" cy="258"/>
            </a:xfrm>
            <a:custGeom>
              <a:rect b="b" l="l" r="r" t="t"/>
              <a:pathLst>
                <a:path extrusionOk="0" h="19" w="8">
                  <a:moveTo>
                    <a:pt x="8" y="1"/>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93"/>
            <p:cNvSpPr/>
            <p:nvPr/>
          </p:nvSpPr>
          <p:spPr>
            <a:xfrm>
              <a:off x="3012536" y="1703177"/>
              <a:ext cx="258" cy="68"/>
            </a:xfrm>
            <a:custGeom>
              <a:rect b="b" l="l" r="r" t="t"/>
              <a:pathLst>
                <a:path extrusionOk="0" h="5" w="19">
                  <a:moveTo>
                    <a:pt x="18"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93"/>
            <p:cNvSpPr/>
            <p:nvPr/>
          </p:nvSpPr>
          <p:spPr>
            <a:xfrm>
              <a:off x="2963345" y="1726612"/>
              <a:ext cx="163" cy="163"/>
            </a:xfrm>
            <a:custGeom>
              <a:rect b="b" l="l" r="r" t="t"/>
              <a:pathLst>
                <a:path extrusionOk="0" h="12" w="12">
                  <a:moveTo>
                    <a:pt x="11"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93"/>
            <p:cNvSpPr/>
            <p:nvPr/>
          </p:nvSpPr>
          <p:spPr>
            <a:xfrm>
              <a:off x="2964010" y="1726042"/>
              <a:ext cx="109" cy="68"/>
            </a:xfrm>
            <a:custGeom>
              <a:rect b="b" l="l" r="r" t="t"/>
              <a:pathLst>
                <a:path extrusionOk="0" h="5" w="8">
                  <a:moveTo>
                    <a:pt x="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93"/>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93"/>
            <p:cNvSpPr/>
            <p:nvPr/>
          </p:nvSpPr>
          <p:spPr>
            <a:xfrm>
              <a:off x="3011966" y="1703177"/>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93"/>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93"/>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93"/>
            <p:cNvSpPr/>
            <p:nvPr/>
          </p:nvSpPr>
          <p:spPr>
            <a:xfrm>
              <a:off x="2650343" y="181141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93"/>
            <p:cNvSpPr/>
            <p:nvPr/>
          </p:nvSpPr>
          <p:spPr>
            <a:xfrm>
              <a:off x="2650723" y="1811322"/>
              <a:ext cx="54" cy="14"/>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93"/>
            <p:cNvSpPr/>
            <p:nvPr/>
          </p:nvSpPr>
          <p:spPr>
            <a:xfrm>
              <a:off x="2698067" y="1830086"/>
              <a:ext cx="299" cy="14"/>
            </a:xfrm>
            <a:custGeom>
              <a:rect b="b" l="l" r="r" t="t"/>
              <a:pathLst>
                <a:path extrusionOk="0" h="1" w="22">
                  <a:moveTo>
                    <a:pt x="0" y="1"/>
                  </a:moveTo>
                  <a:lnTo>
                    <a:pt x="2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93"/>
            <p:cNvSpPr/>
            <p:nvPr/>
          </p:nvSpPr>
          <p:spPr>
            <a:xfrm>
              <a:off x="2651008" y="1811227"/>
              <a:ext cx="14" cy="14"/>
            </a:xfrm>
            <a:custGeom>
              <a:rect b="b" l="l" r="r" t="t"/>
              <a:pathLst>
                <a:path extrusionOk="0" h="1" w="1">
                  <a:moveTo>
                    <a:pt x="0"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93"/>
            <p:cNvSpPr/>
            <p:nvPr/>
          </p:nvSpPr>
          <p:spPr>
            <a:xfrm>
              <a:off x="2651198" y="1811132"/>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93"/>
            <p:cNvSpPr/>
            <p:nvPr/>
          </p:nvSpPr>
          <p:spPr>
            <a:xfrm>
              <a:off x="2649012" y="181160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93"/>
            <p:cNvSpPr/>
            <p:nvPr/>
          </p:nvSpPr>
          <p:spPr>
            <a:xfrm>
              <a:off x="2649487" y="1811553"/>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93"/>
            <p:cNvSpPr/>
            <p:nvPr/>
          </p:nvSpPr>
          <p:spPr>
            <a:xfrm>
              <a:off x="2649962" y="1811458"/>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93"/>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93"/>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93"/>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93"/>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93"/>
            <p:cNvSpPr/>
            <p:nvPr/>
          </p:nvSpPr>
          <p:spPr>
            <a:xfrm>
              <a:off x="2786661" y="1879766"/>
              <a:ext cx="394" cy="149"/>
            </a:xfrm>
            <a:custGeom>
              <a:rect b="b" l="l" r="r" t="t"/>
              <a:pathLst>
                <a:path extrusionOk="0" h="11" w="29">
                  <a:moveTo>
                    <a:pt x="1" y="11"/>
                  </a:moveTo>
                  <a:lnTo>
                    <a:pt x="2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93"/>
            <p:cNvSpPr/>
            <p:nvPr/>
          </p:nvSpPr>
          <p:spPr>
            <a:xfrm>
              <a:off x="2761230" y="1825999"/>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93"/>
            <p:cNvSpPr/>
            <p:nvPr/>
          </p:nvSpPr>
          <p:spPr>
            <a:xfrm>
              <a:off x="2761474" y="1825864"/>
              <a:ext cx="54" cy="14"/>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93"/>
            <p:cNvSpPr/>
            <p:nvPr/>
          </p:nvSpPr>
          <p:spPr>
            <a:xfrm>
              <a:off x="2761705" y="1825769"/>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93"/>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93"/>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93"/>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93"/>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93"/>
            <p:cNvSpPr/>
            <p:nvPr/>
          </p:nvSpPr>
          <p:spPr>
            <a:xfrm>
              <a:off x="2724204" y="1829570"/>
              <a:ext cx="258" cy="149"/>
            </a:xfrm>
            <a:custGeom>
              <a:rect b="b" l="l" r="r" t="t"/>
              <a:pathLst>
                <a:path extrusionOk="0" h="11" w="19">
                  <a:moveTo>
                    <a:pt x="1" y="0"/>
                  </a:moveTo>
                  <a:lnTo>
                    <a:pt x="1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93"/>
            <p:cNvSpPr/>
            <p:nvPr/>
          </p:nvSpPr>
          <p:spPr>
            <a:xfrm>
              <a:off x="2722208" y="1828851"/>
              <a:ext cx="204" cy="68"/>
            </a:xfrm>
            <a:custGeom>
              <a:rect b="b" l="l" r="r" t="t"/>
              <a:pathLst>
                <a:path extrusionOk="0" h="5" w="15">
                  <a:moveTo>
                    <a:pt x="1" y="1"/>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93"/>
            <p:cNvSpPr/>
            <p:nvPr/>
          </p:nvSpPr>
          <p:spPr>
            <a:xfrm>
              <a:off x="2724679" y="1829855"/>
              <a:ext cx="204" cy="149"/>
            </a:xfrm>
            <a:custGeom>
              <a:rect b="b" l="l" r="r" t="t"/>
              <a:pathLst>
                <a:path extrusionOk="0" h="11" w="15">
                  <a:moveTo>
                    <a:pt x="1" y="0"/>
                  </a:moveTo>
                  <a:lnTo>
                    <a:pt x="15"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93"/>
            <p:cNvSpPr/>
            <p:nvPr/>
          </p:nvSpPr>
          <p:spPr>
            <a:xfrm>
              <a:off x="2720593" y="1828905"/>
              <a:ext cx="204" cy="14"/>
            </a:xfrm>
            <a:custGeom>
              <a:rect b="b" l="l" r="r" t="t"/>
              <a:pathLst>
                <a:path extrusionOk="0" h="1" w="15">
                  <a:moveTo>
                    <a:pt x="1" y="0"/>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93"/>
            <p:cNvSpPr/>
            <p:nvPr/>
          </p:nvSpPr>
          <p:spPr>
            <a:xfrm>
              <a:off x="2720077" y="1828905"/>
              <a:ext cx="489" cy="54"/>
            </a:xfrm>
            <a:custGeom>
              <a:rect b="b" l="l" r="r" t="t"/>
              <a:pathLst>
                <a:path extrusionOk="0" h="4" w="36">
                  <a:moveTo>
                    <a:pt x="0" y="4"/>
                  </a:moveTo>
                  <a:lnTo>
                    <a:pt x="3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93"/>
            <p:cNvSpPr/>
            <p:nvPr/>
          </p:nvSpPr>
          <p:spPr>
            <a:xfrm>
              <a:off x="2722588" y="1828946"/>
              <a:ext cx="204" cy="68"/>
            </a:xfrm>
            <a:custGeom>
              <a:rect b="b" l="l" r="r" t="t"/>
              <a:pathLst>
                <a:path extrusionOk="0" h="5" w="15">
                  <a:moveTo>
                    <a:pt x="1" y="1"/>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93"/>
            <p:cNvSpPr/>
            <p:nvPr/>
          </p:nvSpPr>
          <p:spPr>
            <a:xfrm>
              <a:off x="2723349" y="1829190"/>
              <a:ext cx="204" cy="54"/>
            </a:xfrm>
            <a:custGeom>
              <a:rect b="b" l="l" r="r" t="t"/>
              <a:pathLst>
                <a:path extrusionOk="0" h="4" w="15">
                  <a:moveTo>
                    <a:pt x="1" y="0"/>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93"/>
            <p:cNvSpPr/>
            <p:nvPr/>
          </p:nvSpPr>
          <p:spPr>
            <a:xfrm>
              <a:off x="2722969" y="1829041"/>
              <a:ext cx="204" cy="68"/>
            </a:xfrm>
            <a:custGeom>
              <a:rect b="b" l="l" r="r" t="t"/>
              <a:pathLst>
                <a:path extrusionOk="0" h="5" w="15">
                  <a:moveTo>
                    <a:pt x="1" y="1"/>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93"/>
            <p:cNvSpPr/>
            <p:nvPr/>
          </p:nvSpPr>
          <p:spPr>
            <a:xfrm>
              <a:off x="2723783" y="1829380"/>
              <a:ext cx="204" cy="109"/>
            </a:xfrm>
            <a:custGeom>
              <a:rect b="b" l="l" r="r" t="t"/>
              <a:pathLst>
                <a:path extrusionOk="0" h="8" w="15">
                  <a:moveTo>
                    <a:pt x="0" y="0"/>
                  </a:moveTo>
                  <a:lnTo>
                    <a:pt x="14"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93"/>
            <p:cNvSpPr/>
            <p:nvPr/>
          </p:nvSpPr>
          <p:spPr>
            <a:xfrm>
              <a:off x="2720878" y="1828851"/>
              <a:ext cx="204" cy="14"/>
            </a:xfrm>
            <a:custGeom>
              <a:rect b="b" l="l" r="r" t="t"/>
              <a:pathLst>
                <a:path extrusionOk="0" h="1" w="15">
                  <a:moveTo>
                    <a:pt x="1" y="1"/>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93"/>
            <p:cNvSpPr/>
            <p:nvPr/>
          </p:nvSpPr>
          <p:spPr>
            <a:xfrm>
              <a:off x="2721217" y="1828810"/>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93"/>
            <p:cNvSpPr/>
            <p:nvPr/>
          </p:nvSpPr>
          <p:spPr>
            <a:xfrm>
              <a:off x="2721882" y="1828810"/>
              <a:ext cx="149" cy="14"/>
            </a:xfrm>
            <a:custGeom>
              <a:rect b="b" l="l" r="r" t="t"/>
              <a:pathLst>
                <a:path extrusionOk="0" h="1" w="11">
                  <a:moveTo>
                    <a:pt x="0"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93"/>
            <p:cNvSpPr/>
            <p:nvPr/>
          </p:nvSpPr>
          <p:spPr>
            <a:xfrm>
              <a:off x="2725155" y="1830181"/>
              <a:ext cx="258" cy="163"/>
            </a:xfrm>
            <a:custGeom>
              <a:rect b="b" l="l" r="r" t="t"/>
              <a:pathLst>
                <a:path extrusionOk="0" h="12" w="19">
                  <a:moveTo>
                    <a:pt x="1" y="1"/>
                  </a:moveTo>
                  <a:lnTo>
                    <a:pt x="1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93"/>
            <p:cNvSpPr/>
            <p:nvPr/>
          </p:nvSpPr>
          <p:spPr>
            <a:xfrm>
              <a:off x="2721543" y="182881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93"/>
            <p:cNvSpPr/>
            <p:nvPr/>
          </p:nvSpPr>
          <p:spPr>
            <a:xfrm>
              <a:off x="2725630" y="1830616"/>
              <a:ext cx="258" cy="204"/>
            </a:xfrm>
            <a:custGeom>
              <a:rect b="b" l="l" r="r" t="t"/>
              <a:pathLst>
                <a:path extrusionOk="0" h="15" w="19">
                  <a:moveTo>
                    <a:pt x="1" y="0"/>
                  </a:moveTo>
                  <a:lnTo>
                    <a:pt x="18"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93"/>
            <p:cNvSpPr/>
            <p:nvPr/>
          </p:nvSpPr>
          <p:spPr>
            <a:xfrm>
              <a:off x="2704530" y="1833888"/>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93"/>
            <p:cNvSpPr/>
            <p:nvPr/>
          </p:nvSpPr>
          <p:spPr>
            <a:xfrm>
              <a:off x="2801976" y="1871403"/>
              <a:ext cx="109" cy="54"/>
            </a:xfrm>
            <a:custGeom>
              <a:rect b="b" l="l" r="r" t="t"/>
              <a:pathLst>
                <a:path extrusionOk="0" h="4" w="8">
                  <a:moveTo>
                    <a:pt x="7"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93"/>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93"/>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93"/>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93"/>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93"/>
            <p:cNvSpPr/>
            <p:nvPr/>
          </p:nvSpPr>
          <p:spPr>
            <a:xfrm>
              <a:off x="2822750" y="1866596"/>
              <a:ext cx="109" cy="109"/>
            </a:xfrm>
            <a:custGeom>
              <a:rect b="b" l="l" r="r" t="t"/>
              <a:pathLst>
                <a:path extrusionOk="0" h="8" w="8">
                  <a:moveTo>
                    <a:pt x="7"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93"/>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93"/>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93"/>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93"/>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93"/>
            <p:cNvSpPr/>
            <p:nvPr/>
          </p:nvSpPr>
          <p:spPr>
            <a:xfrm>
              <a:off x="2796178" y="1873684"/>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93"/>
            <p:cNvSpPr/>
            <p:nvPr/>
          </p:nvSpPr>
          <p:spPr>
            <a:xfrm>
              <a:off x="2795798" y="1873779"/>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93"/>
            <p:cNvSpPr/>
            <p:nvPr/>
          </p:nvSpPr>
          <p:spPr>
            <a:xfrm>
              <a:off x="2795459" y="1873779"/>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93"/>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93"/>
            <p:cNvSpPr/>
            <p:nvPr/>
          </p:nvSpPr>
          <p:spPr>
            <a:xfrm>
              <a:off x="2796559" y="1873399"/>
              <a:ext cx="299" cy="149"/>
            </a:xfrm>
            <a:custGeom>
              <a:rect b="b" l="l" r="r" t="t"/>
              <a:pathLst>
                <a:path extrusionOk="0" h="11" w="22">
                  <a:moveTo>
                    <a:pt x="0" y="11"/>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93"/>
            <p:cNvSpPr/>
            <p:nvPr/>
          </p:nvSpPr>
          <p:spPr>
            <a:xfrm>
              <a:off x="2794984" y="1873724"/>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93"/>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93"/>
            <p:cNvSpPr/>
            <p:nvPr/>
          </p:nvSpPr>
          <p:spPr>
            <a:xfrm>
              <a:off x="2796980" y="1873303"/>
              <a:ext cx="109" cy="54"/>
            </a:xfrm>
            <a:custGeom>
              <a:rect b="b" l="l" r="r" t="t"/>
              <a:pathLst>
                <a:path extrusionOk="0" h="4" w="8">
                  <a:moveTo>
                    <a:pt x="8"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93"/>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93"/>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93"/>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93"/>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93"/>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93"/>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93"/>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93"/>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93"/>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93"/>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93"/>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93"/>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93"/>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93"/>
            <p:cNvSpPr/>
            <p:nvPr/>
          </p:nvSpPr>
          <p:spPr>
            <a:xfrm>
              <a:off x="2364237" y="1918829"/>
              <a:ext cx="109" cy="68"/>
            </a:xfrm>
            <a:custGeom>
              <a:rect b="b" l="l" r="r" t="t"/>
              <a:pathLst>
                <a:path extrusionOk="0" h="5" w="8">
                  <a:moveTo>
                    <a:pt x="1" y="4"/>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93"/>
            <p:cNvSpPr/>
            <p:nvPr/>
          </p:nvSpPr>
          <p:spPr>
            <a:xfrm>
              <a:off x="2364713" y="1918503"/>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93"/>
            <p:cNvSpPr/>
            <p:nvPr/>
          </p:nvSpPr>
          <p:spPr>
            <a:xfrm>
              <a:off x="2364102" y="1918978"/>
              <a:ext cx="109" cy="54"/>
            </a:xfrm>
            <a:custGeom>
              <a:rect b="b" l="l" r="r" t="t"/>
              <a:pathLst>
                <a:path extrusionOk="0" h="4" w="8">
                  <a:moveTo>
                    <a:pt x="0" y="4"/>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93"/>
            <p:cNvSpPr/>
            <p:nvPr/>
          </p:nvSpPr>
          <p:spPr>
            <a:xfrm>
              <a:off x="2364672" y="1918544"/>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93"/>
            <p:cNvSpPr/>
            <p:nvPr/>
          </p:nvSpPr>
          <p:spPr>
            <a:xfrm>
              <a:off x="2364523" y="1918693"/>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93"/>
            <p:cNvSpPr/>
            <p:nvPr/>
          </p:nvSpPr>
          <p:spPr>
            <a:xfrm>
              <a:off x="2364387" y="1918734"/>
              <a:ext cx="54" cy="68"/>
            </a:xfrm>
            <a:custGeom>
              <a:rect b="b" l="l" r="r" t="t"/>
              <a:pathLst>
                <a:path extrusionOk="0" h="5" w="4">
                  <a:moveTo>
                    <a:pt x="0" y="4"/>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93"/>
            <p:cNvSpPr/>
            <p:nvPr/>
          </p:nvSpPr>
          <p:spPr>
            <a:xfrm>
              <a:off x="2363857" y="1919073"/>
              <a:ext cx="163" cy="54"/>
            </a:xfrm>
            <a:custGeom>
              <a:rect b="b" l="l" r="r" t="t"/>
              <a:pathLst>
                <a:path extrusionOk="0" h="4" w="12">
                  <a:moveTo>
                    <a:pt x="1"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93"/>
            <p:cNvSpPr/>
            <p:nvPr/>
          </p:nvSpPr>
          <p:spPr>
            <a:xfrm>
              <a:off x="2363341" y="1919358"/>
              <a:ext cx="204" cy="109"/>
            </a:xfrm>
            <a:custGeom>
              <a:rect b="b" l="l" r="r" t="t"/>
              <a:pathLst>
                <a:path extrusionOk="0" h="8" w="15">
                  <a:moveTo>
                    <a:pt x="0" y="8"/>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93"/>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93"/>
            <p:cNvSpPr/>
            <p:nvPr/>
          </p:nvSpPr>
          <p:spPr>
            <a:xfrm>
              <a:off x="2363626" y="1919209"/>
              <a:ext cx="149" cy="68"/>
            </a:xfrm>
            <a:custGeom>
              <a:rect b="b" l="l" r="r" t="t"/>
              <a:pathLst>
                <a:path extrusionOk="0" h="5" w="11">
                  <a:moveTo>
                    <a:pt x="0" y="5"/>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93"/>
            <p:cNvSpPr/>
            <p:nvPr/>
          </p:nvSpPr>
          <p:spPr>
            <a:xfrm>
              <a:off x="2361766" y="1920024"/>
              <a:ext cx="394" cy="204"/>
            </a:xfrm>
            <a:custGeom>
              <a:rect b="b" l="l" r="r" t="t"/>
              <a:pathLst>
                <a:path extrusionOk="0" h="15" w="29">
                  <a:moveTo>
                    <a:pt x="1" y="15"/>
                  </a:move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93"/>
            <p:cNvSpPr/>
            <p:nvPr/>
          </p:nvSpPr>
          <p:spPr>
            <a:xfrm>
              <a:off x="2423463" y="1902672"/>
              <a:ext cx="163" cy="14"/>
            </a:xfrm>
            <a:custGeom>
              <a:rect b="b" l="l" r="r" t="t"/>
              <a:pathLst>
                <a:path extrusionOk="0" h="1" w="12">
                  <a:moveTo>
                    <a:pt x="1"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93"/>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93"/>
            <p:cNvSpPr/>
            <p:nvPr/>
          </p:nvSpPr>
          <p:spPr>
            <a:xfrm>
              <a:off x="2364618" y="191859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93"/>
            <p:cNvSpPr/>
            <p:nvPr/>
          </p:nvSpPr>
          <p:spPr>
            <a:xfrm>
              <a:off x="2364767" y="1918408"/>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93"/>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93"/>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93"/>
            <p:cNvSpPr/>
            <p:nvPr/>
          </p:nvSpPr>
          <p:spPr>
            <a:xfrm>
              <a:off x="2437773" y="1917172"/>
              <a:ext cx="394" cy="774"/>
            </a:xfrm>
            <a:custGeom>
              <a:rect b="b" l="l" r="r" t="t"/>
              <a:pathLst>
                <a:path extrusionOk="0" h="57" w="29">
                  <a:moveTo>
                    <a:pt x="1" y="0"/>
                  </a:moveTo>
                  <a:lnTo>
                    <a:pt x="29" y="5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93"/>
            <p:cNvSpPr/>
            <p:nvPr/>
          </p:nvSpPr>
          <p:spPr>
            <a:xfrm>
              <a:off x="2437203" y="1916032"/>
              <a:ext cx="448" cy="774"/>
            </a:xfrm>
            <a:custGeom>
              <a:rect b="b" l="l" r="r" t="t"/>
              <a:pathLst>
                <a:path extrusionOk="0" h="57" w="33">
                  <a:moveTo>
                    <a:pt x="1" y="0"/>
                  </a:moveTo>
                  <a:lnTo>
                    <a:pt x="32" y="5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93"/>
            <p:cNvSpPr/>
            <p:nvPr/>
          </p:nvSpPr>
          <p:spPr>
            <a:xfrm>
              <a:off x="2436062" y="1913656"/>
              <a:ext cx="394" cy="774"/>
            </a:xfrm>
            <a:custGeom>
              <a:rect b="b" l="l" r="r" t="t"/>
              <a:pathLst>
                <a:path extrusionOk="0" h="57" w="29">
                  <a:moveTo>
                    <a:pt x="1" y="0"/>
                  </a:moveTo>
                  <a:lnTo>
                    <a:pt x="29" y="5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93"/>
            <p:cNvSpPr/>
            <p:nvPr/>
          </p:nvSpPr>
          <p:spPr>
            <a:xfrm>
              <a:off x="2436687" y="1914932"/>
              <a:ext cx="394" cy="733"/>
            </a:xfrm>
            <a:custGeom>
              <a:rect b="b" l="l" r="r" t="t"/>
              <a:pathLst>
                <a:path extrusionOk="0" h="54" w="29">
                  <a:moveTo>
                    <a:pt x="0" y="1"/>
                  </a:moveTo>
                  <a:lnTo>
                    <a:pt x="28" y="5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93"/>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93"/>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93"/>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93"/>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93"/>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93"/>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93"/>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93"/>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93"/>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93"/>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93"/>
            <p:cNvSpPr/>
            <p:nvPr/>
          </p:nvSpPr>
          <p:spPr>
            <a:xfrm>
              <a:off x="2461928" y="1715967"/>
              <a:ext cx="204" cy="109"/>
            </a:xfrm>
            <a:custGeom>
              <a:rect b="b" l="l" r="r" t="t"/>
              <a:pathLst>
                <a:path extrusionOk="0" h="8" w="15">
                  <a:moveTo>
                    <a:pt x="14"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93"/>
            <p:cNvSpPr/>
            <p:nvPr/>
          </p:nvSpPr>
          <p:spPr>
            <a:xfrm>
              <a:off x="2465159" y="1716823"/>
              <a:ext cx="244" cy="54"/>
            </a:xfrm>
            <a:custGeom>
              <a:rect b="b" l="l" r="r" t="t"/>
              <a:pathLst>
                <a:path extrusionOk="0" h="4" w="18">
                  <a:moveTo>
                    <a:pt x="18"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93"/>
            <p:cNvSpPr/>
            <p:nvPr/>
          </p:nvSpPr>
          <p:spPr>
            <a:xfrm>
              <a:off x="2462498" y="1716157"/>
              <a:ext cx="244" cy="109"/>
            </a:xfrm>
            <a:custGeom>
              <a:rect b="b" l="l" r="r" t="t"/>
              <a:pathLst>
                <a:path extrusionOk="0" h="8" w="18">
                  <a:moveTo>
                    <a:pt x="18"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93"/>
            <p:cNvSpPr/>
            <p:nvPr/>
          </p:nvSpPr>
          <p:spPr>
            <a:xfrm>
              <a:off x="2463733" y="1716538"/>
              <a:ext cx="299" cy="109"/>
            </a:xfrm>
            <a:custGeom>
              <a:rect b="b" l="l" r="r" t="t"/>
              <a:pathLst>
                <a:path extrusionOk="0" h="8" w="22">
                  <a:moveTo>
                    <a:pt x="21"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93"/>
            <p:cNvSpPr/>
            <p:nvPr/>
          </p:nvSpPr>
          <p:spPr>
            <a:xfrm>
              <a:off x="2463109" y="1716388"/>
              <a:ext cx="258" cy="68"/>
            </a:xfrm>
            <a:custGeom>
              <a:rect b="b" l="l" r="r" t="t"/>
              <a:pathLst>
                <a:path extrusionOk="0" h="5" w="19">
                  <a:moveTo>
                    <a:pt x="18"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93"/>
            <p:cNvSpPr/>
            <p:nvPr/>
          </p:nvSpPr>
          <p:spPr>
            <a:xfrm>
              <a:off x="2464399" y="1716728"/>
              <a:ext cx="299" cy="54"/>
            </a:xfrm>
            <a:custGeom>
              <a:rect b="b" l="l" r="r" t="t"/>
              <a:pathLst>
                <a:path extrusionOk="0" h="4" w="22">
                  <a:moveTo>
                    <a:pt x="21"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93"/>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93"/>
            <p:cNvSpPr/>
            <p:nvPr/>
          </p:nvSpPr>
          <p:spPr>
            <a:xfrm>
              <a:off x="2465919" y="1716959"/>
              <a:ext cx="244" cy="14"/>
            </a:xfrm>
            <a:custGeom>
              <a:rect b="b" l="l" r="r" t="t"/>
              <a:pathLst>
                <a:path extrusionOk="0" h="1" w="18">
                  <a:moveTo>
                    <a:pt x="1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93"/>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93"/>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93"/>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93"/>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93"/>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93"/>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93"/>
            <p:cNvSpPr/>
            <p:nvPr/>
          </p:nvSpPr>
          <p:spPr>
            <a:xfrm>
              <a:off x="2374135" y="1744385"/>
              <a:ext cx="14" cy="163"/>
            </a:xfrm>
            <a:custGeom>
              <a:rect b="b" l="l" r="r" t="t"/>
              <a:pathLst>
                <a:path extrusionOk="0" h="12" w="1">
                  <a:moveTo>
                    <a:pt x="0"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93"/>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93"/>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93"/>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93"/>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93"/>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93"/>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93"/>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93"/>
            <p:cNvSpPr/>
            <p:nvPr/>
          </p:nvSpPr>
          <p:spPr>
            <a:xfrm>
              <a:off x="2374135" y="1744820"/>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93"/>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93"/>
            <p:cNvSpPr/>
            <p:nvPr/>
          </p:nvSpPr>
          <p:spPr>
            <a:xfrm>
              <a:off x="2402458" y="1807181"/>
              <a:ext cx="163" cy="204"/>
            </a:xfrm>
            <a:custGeom>
              <a:rect b="b" l="l" r="r" t="t"/>
              <a:pathLst>
                <a:path extrusionOk="0" h="15" w="12">
                  <a:moveTo>
                    <a:pt x="11"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93"/>
            <p:cNvSpPr/>
            <p:nvPr/>
          </p:nvSpPr>
          <p:spPr>
            <a:xfrm>
              <a:off x="2403218" y="1808186"/>
              <a:ext cx="109" cy="149"/>
            </a:xfrm>
            <a:custGeom>
              <a:rect b="b" l="l" r="r" t="t"/>
              <a:pathLst>
                <a:path extrusionOk="0" h="11" w="8">
                  <a:moveTo>
                    <a:pt x="8"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93"/>
            <p:cNvSpPr/>
            <p:nvPr/>
          </p:nvSpPr>
          <p:spPr>
            <a:xfrm>
              <a:off x="2403504" y="1808566"/>
              <a:ext cx="109" cy="109"/>
            </a:xfrm>
            <a:custGeom>
              <a:rect b="b" l="l" r="r" t="t"/>
              <a:pathLst>
                <a:path extrusionOk="0" h="8" w="8">
                  <a:moveTo>
                    <a:pt x="8"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93"/>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93"/>
            <p:cNvSpPr/>
            <p:nvPr/>
          </p:nvSpPr>
          <p:spPr>
            <a:xfrm>
              <a:off x="2403789" y="1808892"/>
              <a:ext cx="109" cy="109"/>
            </a:xfrm>
            <a:custGeom>
              <a:rect b="b" l="l" r="r" t="t"/>
              <a:pathLst>
                <a:path extrusionOk="0" h="8" w="8">
                  <a:moveTo>
                    <a:pt x="8"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93"/>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93"/>
            <p:cNvSpPr/>
            <p:nvPr/>
          </p:nvSpPr>
          <p:spPr>
            <a:xfrm>
              <a:off x="2404508" y="180965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93"/>
            <p:cNvSpPr/>
            <p:nvPr/>
          </p:nvSpPr>
          <p:spPr>
            <a:xfrm>
              <a:off x="2402703" y="1807520"/>
              <a:ext cx="109" cy="149"/>
            </a:xfrm>
            <a:custGeom>
              <a:rect b="b" l="l" r="r" t="t"/>
              <a:pathLst>
                <a:path extrusionOk="0" h="11" w="8">
                  <a:moveTo>
                    <a:pt x="7"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93"/>
            <p:cNvSpPr/>
            <p:nvPr/>
          </p:nvSpPr>
          <p:spPr>
            <a:xfrm>
              <a:off x="2402933" y="1807901"/>
              <a:ext cx="109" cy="149"/>
            </a:xfrm>
            <a:custGeom>
              <a:rect b="b" l="l" r="r" t="t"/>
              <a:pathLst>
                <a:path extrusionOk="0" h="11" w="8">
                  <a:moveTo>
                    <a:pt x="8"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93"/>
            <p:cNvSpPr/>
            <p:nvPr/>
          </p:nvSpPr>
          <p:spPr>
            <a:xfrm>
              <a:off x="2404128" y="1809272"/>
              <a:ext cx="54" cy="68"/>
            </a:xfrm>
            <a:custGeom>
              <a:rect b="b" l="l" r="r" t="t"/>
              <a:pathLst>
                <a:path extrusionOk="0" h="5" w="4">
                  <a:moveTo>
                    <a:pt x="4"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93"/>
            <p:cNvSpPr/>
            <p:nvPr/>
          </p:nvSpPr>
          <p:spPr>
            <a:xfrm>
              <a:off x="2378697" y="1753468"/>
              <a:ext cx="204" cy="299"/>
            </a:xfrm>
            <a:custGeom>
              <a:rect b="b" l="l" r="r" t="t"/>
              <a:pathLst>
                <a:path extrusionOk="0" h="22" w="15">
                  <a:moveTo>
                    <a:pt x="14" y="22"/>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93"/>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93"/>
            <p:cNvSpPr/>
            <p:nvPr/>
          </p:nvSpPr>
          <p:spPr>
            <a:xfrm>
              <a:off x="2378032" y="1752233"/>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93"/>
            <p:cNvSpPr/>
            <p:nvPr/>
          </p:nvSpPr>
          <p:spPr>
            <a:xfrm>
              <a:off x="2402268" y="1806896"/>
              <a:ext cx="109" cy="204"/>
            </a:xfrm>
            <a:custGeom>
              <a:rect b="b" l="l" r="r" t="t"/>
              <a:pathLst>
                <a:path extrusionOk="0" h="15" w="8">
                  <a:moveTo>
                    <a:pt x="8"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93"/>
            <p:cNvSpPr/>
            <p:nvPr/>
          </p:nvSpPr>
          <p:spPr>
            <a:xfrm>
              <a:off x="2449043" y="1751187"/>
              <a:ext cx="299" cy="68"/>
            </a:xfrm>
            <a:custGeom>
              <a:rect b="b" l="l" r="r" t="t"/>
              <a:pathLst>
                <a:path extrusionOk="0" h="5" w="22">
                  <a:moveTo>
                    <a:pt x="21"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93"/>
            <p:cNvSpPr/>
            <p:nvPr/>
          </p:nvSpPr>
          <p:spPr>
            <a:xfrm>
              <a:off x="2452559" y="1750088"/>
              <a:ext cx="54" cy="68"/>
            </a:xfrm>
            <a:custGeom>
              <a:rect b="b" l="l" r="r" t="t"/>
              <a:pathLst>
                <a:path extrusionOk="0" h="5" w="4">
                  <a:moveTo>
                    <a:pt x="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93"/>
            <p:cNvSpPr/>
            <p:nvPr/>
          </p:nvSpPr>
          <p:spPr>
            <a:xfrm>
              <a:off x="2448418" y="1751242"/>
              <a:ext cx="299" cy="14"/>
            </a:xfrm>
            <a:custGeom>
              <a:rect b="b" l="l" r="r" t="t"/>
              <a:pathLst>
                <a:path extrusionOk="0" h="1" w="22">
                  <a:moveTo>
                    <a:pt x="22"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93"/>
            <p:cNvSpPr/>
            <p:nvPr/>
          </p:nvSpPr>
          <p:spPr>
            <a:xfrm>
              <a:off x="2451419" y="1750712"/>
              <a:ext cx="149" cy="54"/>
            </a:xfrm>
            <a:custGeom>
              <a:rect b="b" l="l" r="r" t="t"/>
              <a:pathLst>
                <a:path extrusionOk="0" h="4" w="11">
                  <a:moveTo>
                    <a:pt x="11"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93"/>
            <p:cNvSpPr/>
            <p:nvPr/>
          </p:nvSpPr>
          <p:spPr>
            <a:xfrm>
              <a:off x="2451038" y="1750807"/>
              <a:ext cx="204" cy="54"/>
            </a:xfrm>
            <a:custGeom>
              <a:rect b="b" l="l" r="r" t="t"/>
              <a:pathLst>
                <a:path extrusionOk="0" h="4" w="15">
                  <a:moveTo>
                    <a:pt x="1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93"/>
            <p:cNvSpPr/>
            <p:nvPr/>
          </p:nvSpPr>
          <p:spPr>
            <a:xfrm>
              <a:off x="2452179" y="1750332"/>
              <a:ext cx="109" cy="54"/>
            </a:xfrm>
            <a:custGeom>
              <a:rect b="b" l="l" r="r" t="t"/>
              <a:pathLst>
                <a:path extrusionOk="0" h="4" w="8">
                  <a:moveTo>
                    <a:pt x="7"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93"/>
            <p:cNvSpPr/>
            <p:nvPr/>
          </p:nvSpPr>
          <p:spPr>
            <a:xfrm>
              <a:off x="2447658" y="1751282"/>
              <a:ext cx="299" cy="14"/>
            </a:xfrm>
            <a:custGeom>
              <a:rect b="b" l="l" r="r" t="t"/>
              <a:pathLst>
                <a:path extrusionOk="0" h="1" w="22">
                  <a:moveTo>
                    <a:pt x="22"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93"/>
            <p:cNvSpPr/>
            <p:nvPr/>
          </p:nvSpPr>
          <p:spPr>
            <a:xfrm>
              <a:off x="2446857" y="175133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93"/>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93"/>
            <p:cNvSpPr/>
            <p:nvPr/>
          </p:nvSpPr>
          <p:spPr>
            <a:xfrm>
              <a:off x="2500610" y="1758886"/>
              <a:ext cx="14" cy="204"/>
            </a:xfrm>
            <a:custGeom>
              <a:rect b="b" l="l" r="r" t="t"/>
              <a:pathLst>
                <a:path extrusionOk="0" h="15" w="1">
                  <a:moveTo>
                    <a:pt x="1"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93"/>
            <p:cNvSpPr/>
            <p:nvPr/>
          </p:nvSpPr>
          <p:spPr>
            <a:xfrm>
              <a:off x="2450658" y="1750902"/>
              <a:ext cx="204" cy="54"/>
            </a:xfrm>
            <a:custGeom>
              <a:rect b="b" l="l" r="r" t="t"/>
              <a:pathLst>
                <a:path extrusionOk="0" h="4" w="15">
                  <a:moveTo>
                    <a:pt x="1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93"/>
            <p:cNvSpPr/>
            <p:nvPr/>
          </p:nvSpPr>
          <p:spPr>
            <a:xfrm>
              <a:off x="2451989" y="1750481"/>
              <a:ext cx="109" cy="54"/>
            </a:xfrm>
            <a:custGeom>
              <a:rect b="b" l="l" r="r" t="t"/>
              <a:pathLst>
                <a:path extrusionOk="0" h="4" w="8">
                  <a:moveTo>
                    <a:pt x="7"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93"/>
            <p:cNvSpPr/>
            <p:nvPr/>
          </p:nvSpPr>
          <p:spPr>
            <a:xfrm>
              <a:off x="2449654" y="1751092"/>
              <a:ext cx="258" cy="68"/>
            </a:xfrm>
            <a:custGeom>
              <a:rect b="b" l="l" r="r" t="t"/>
              <a:pathLst>
                <a:path extrusionOk="0" h="5" w="19">
                  <a:moveTo>
                    <a:pt x="1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93"/>
            <p:cNvSpPr/>
            <p:nvPr/>
          </p:nvSpPr>
          <p:spPr>
            <a:xfrm>
              <a:off x="2500664" y="1759266"/>
              <a:ext cx="14" cy="258"/>
            </a:xfrm>
            <a:custGeom>
              <a:rect b="b" l="l" r="r" t="t"/>
              <a:pathLst>
                <a:path extrusionOk="0" h="19" w="1">
                  <a:moveTo>
                    <a:pt x="0"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93"/>
            <p:cNvSpPr/>
            <p:nvPr/>
          </p:nvSpPr>
          <p:spPr>
            <a:xfrm>
              <a:off x="2500800" y="1760787"/>
              <a:ext cx="14" cy="299"/>
            </a:xfrm>
            <a:custGeom>
              <a:rect b="b" l="l" r="r" t="t"/>
              <a:pathLst>
                <a:path extrusionOk="0" h="22" w="1">
                  <a:moveTo>
                    <a:pt x="1"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93"/>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93"/>
            <p:cNvSpPr/>
            <p:nvPr/>
          </p:nvSpPr>
          <p:spPr>
            <a:xfrm>
              <a:off x="2500759" y="1760216"/>
              <a:ext cx="14" cy="353"/>
            </a:xfrm>
            <a:custGeom>
              <a:rect b="b" l="l" r="r" t="t"/>
              <a:pathLst>
                <a:path extrusionOk="0" h="26" w="1">
                  <a:moveTo>
                    <a:pt x="0"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93"/>
            <p:cNvSpPr/>
            <p:nvPr/>
          </p:nvSpPr>
          <p:spPr>
            <a:xfrm>
              <a:off x="2451704" y="1750576"/>
              <a:ext cx="149" cy="95"/>
            </a:xfrm>
            <a:custGeom>
              <a:rect b="b" l="l" r="r" t="t"/>
              <a:pathLst>
                <a:path extrusionOk="0" h="7" w="11">
                  <a:moveTo>
                    <a:pt x="11"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93"/>
            <p:cNvSpPr/>
            <p:nvPr/>
          </p:nvSpPr>
          <p:spPr>
            <a:xfrm>
              <a:off x="2450183" y="1750997"/>
              <a:ext cx="204" cy="54"/>
            </a:xfrm>
            <a:custGeom>
              <a:rect b="b" l="l" r="r" t="t"/>
              <a:pathLst>
                <a:path extrusionOk="0" h="4" w="15">
                  <a:moveTo>
                    <a:pt x="1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93"/>
            <p:cNvSpPr/>
            <p:nvPr/>
          </p:nvSpPr>
          <p:spPr>
            <a:xfrm>
              <a:off x="2452695" y="1749952"/>
              <a:ext cx="14" cy="54"/>
            </a:xfrm>
            <a:custGeom>
              <a:rect b="b" l="l" r="r" t="t"/>
              <a:pathLst>
                <a:path extrusionOk="0" h="4" w="1">
                  <a:moveTo>
                    <a:pt x="1"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93"/>
            <p:cNvSpPr/>
            <p:nvPr/>
          </p:nvSpPr>
          <p:spPr>
            <a:xfrm>
              <a:off x="2501044" y="1763312"/>
              <a:ext cx="54" cy="339"/>
            </a:xfrm>
            <a:custGeom>
              <a:rect b="b" l="l" r="r" t="t"/>
              <a:pathLst>
                <a:path extrusionOk="0" h="25" w="4">
                  <a:moveTo>
                    <a:pt x="4" y="25"/>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93"/>
            <p:cNvSpPr/>
            <p:nvPr/>
          </p:nvSpPr>
          <p:spPr>
            <a:xfrm>
              <a:off x="2501275" y="1764683"/>
              <a:ext cx="68" cy="299"/>
            </a:xfrm>
            <a:custGeom>
              <a:rect b="b" l="l" r="r" t="t"/>
              <a:pathLst>
                <a:path extrusionOk="0" h="22" w="5">
                  <a:moveTo>
                    <a:pt x="4"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93"/>
            <p:cNvSpPr/>
            <p:nvPr/>
          </p:nvSpPr>
          <p:spPr>
            <a:xfrm>
              <a:off x="2501180" y="1763977"/>
              <a:ext cx="68" cy="339"/>
            </a:xfrm>
            <a:custGeom>
              <a:rect b="b" l="l" r="r" t="t"/>
              <a:pathLst>
                <a:path extrusionOk="0" h="25" w="5">
                  <a:moveTo>
                    <a:pt x="4" y="2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93"/>
            <p:cNvSpPr/>
            <p:nvPr/>
          </p:nvSpPr>
          <p:spPr>
            <a:xfrm>
              <a:off x="2452369" y="1750237"/>
              <a:ext cx="109" cy="54"/>
            </a:xfrm>
            <a:custGeom>
              <a:rect b="b" l="l" r="r" t="t"/>
              <a:pathLst>
                <a:path extrusionOk="0" h="4" w="8">
                  <a:moveTo>
                    <a:pt x="7"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93"/>
            <p:cNvSpPr/>
            <p:nvPr/>
          </p:nvSpPr>
          <p:spPr>
            <a:xfrm>
              <a:off x="2501425" y="1765403"/>
              <a:ext cx="54" cy="244"/>
            </a:xfrm>
            <a:custGeom>
              <a:rect b="b" l="l" r="r" t="t"/>
              <a:pathLst>
                <a:path extrusionOk="0" h="18" w="4">
                  <a:moveTo>
                    <a:pt x="4" y="18"/>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93"/>
            <p:cNvSpPr/>
            <p:nvPr/>
          </p:nvSpPr>
          <p:spPr>
            <a:xfrm>
              <a:off x="2500800" y="1761357"/>
              <a:ext cx="68" cy="353"/>
            </a:xfrm>
            <a:custGeom>
              <a:rect b="b" l="l" r="r" t="t"/>
              <a:pathLst>
                <a:path extrusionOk="0" h="26" w="5">
                  <a:moveTo>
                    <a:pt x="4" y="2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93"/>
            <p:cNvSpPr/>
            <p:nvPr/>
          </p:nvSpPr>
          <p:spPr>
            <a:xfrm>
              <a:off x="2500895" y="1761982"/>
              <a:ext cx="68" cy="339"/>
            </a:xfrm>
            <a:custGeom>
              <a:rect b="b" l="l" r="r" t="t"/>
              <a:pathLst>
                <a:path extrusionOk="0" h="25" w="5">
                  <a:moveTo>
                    <a:pt x="4" y="2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93"/>
            <p:cNvSpPr/>
            <p:nvPr/>
          </p:nvSpPr>
          <p:spPr>
            <a:xfrm>
              <a:off x="2500949" y="1762647"/>
              <a:ext cx="54" cy="339"/>
            </a:xfrm>
            <a:custGeom>
              <a:rect b="b" l="l" r="r" t="t"/>
              <a:pathLst>
                <a:path extrusionOk="0" h="25" w="4">
                  <a:moveTo>
                    <a:pt x="4" y="25"/>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93"/>
            <p:cNvSpPr/>
            <p:nvPr/>
          </p:nvSpPr>
          <p:spPr>
            <a:xfrm>
              <a:off x="2501615" y="1766258"/>
              <a:ext cx="54" cy="204"/>
            </a:xfrm>
            <a:custGeom>
              <a:rect b="b" l="l" r="r" t="t"/>
              <a:pathLst>
                <a:path extrusionOk="0" h="15" w="4">
                  <a:moveTo>
                    <a:pt x="4"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93"/>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93"/>
            <p:cNvSpPr/>
            <p:nvPr/>
          </p:nvSpPr>
          <p:spPr>
            <a:xfrm>
              <a:off x="2571159" y="1710115"/>
              <a:ext cx="54" cy="163"/>
            </a:xfrm>
            <a:custGeom>
              <a:rect b="b" l="l" r="r" t="t"/>
              <a:pathLst>
                <a:path extrusionOk="0" h="12" w="4">
                  <a:moveTo>
                    <a:pt x="0" y="1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93"/>
            <p:cNvSpPr/>
            <p:nvPr/>
          </p:nvSpPr>
          <p:spPr>
            <a:xfrm>
              <a:off x="2571960" y="1708839"/>
              <a:ext cx="109" cy="109"/>
            </a:xfrm>
            <a:custGeom>
              <a:rect b="b" l="l" r="r" t="t"/>
              <a:pathLst>
                <a:path extrusionOk="0" h="8" w="8">
                  <a:moveTo>
                    <a:pt x="1" y="7"/>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93"/>
            <p:cNvSpPr/>
            <p:nvPr/>
          </p:nvSpPr>
          <p:spPr>
            <a:xfrm>
              <a:off x="2572340" y="1708500"/>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93"/>
            <p:cNvSpPr/>
            <p:nvPr/>
          </p:nvSpPr>
          <p:spPr>
            <a:xfrm>
              <a:off x="2572245" y="1708595"/>
              <a:ext cx="68" cy="68"/>
            </a:xfrm>
            <a:custGeom>
              <a:rect b="b" l="l" r="r" t="t"/>
              <a:pathLst>
                <a:path extrusionOk="0" h="5" w="5">
                  <a:moveTo>
                    <a:pt x="1" y="4"/>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93"/>
            <p:cNvSpPr/>
            <p:nvPr/>
          </p:nvSpPr>
          <p:spPr>
            <a:xfrm>
              <a:off x="2571539" y="1709505"/>
              <a:ext cx="54" cy="109"/>
            </a:xfrm>
            <a:custGeom>
              <a:rect b="b" l="l" r="r" t="t"/>
              <a:pathLst>
                <a:path extrusionOk="0" h="8" w="4">
                  <a:moveTo>
                    <a:pt x="0"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93"/>
            <p:cNvSpPr/>
            <p:nvPr/>
          </p:nvSpPr>
          <p:spPr>
            <a:xfrm>
              <a:off x="2571729" y="1709219"/>
              <a:ext cx="54" cy="109"/>
            </a:xfrm>
            <a:custGeom>
              <a:rect b="b" l="l" r="r" t="t"/>
              <a:pathLst>
                <a:path extrusionOk="0" h="8" w="4">
                  <a:moveTo>
                    <a:pt x="0"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93"/>
            <p:cNvSpPr/>
            <p:nvPr/>
          </p:nvSpPr>
          <p:spPr>
            <a:xfrm>
              <a:off x="2571349" y="1709790"/>
              <a:ext cx="54" cy="109"/>
            </a:xfrm>
            <a:custGeom>
              <a:rect b="b" l="l" r="r" t="t"/>
              <a:pathLst>
                <a:path extrusionOk="0" h="8" w="4">
                  <a:moveTo>
                    <a:pt x="0"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93"/>
            <p:cNvSpPr/>
            <p:nvPr/>
          </p:nvSpPr>
          <p:spPr>
            <a:xfrm>
              <a:off x="2572109" y="1708690"/>
              <a:ext cx="54" cy="68"/>
            </a:xfrm>
            <a:custGeom>
              <a:rect b="b" l="l" r="r" t="t"/>
              <a:pathLst>
                <a:path extrusionOk="0" h="5" w="4">
                  <a:moveTo>
                    <a:pt x="0" y="4"/>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93"/>
            <p:cNvSpPr/>
            <p:nvPr/>
          </p:nvSpPr>
          <p:spPr>
            <a:xfrm>
              <a:off x="2570968" y="1710550"/>
              <a:ext cx="54" cy="109"/>
            </a:xfrm>
            <a:custGeom>
              <a:rect b="b" l="l" r="r" t="t"/>
              <a:pathLst>
                <a:path extrusionOk="0" h="8" w="4">
                  <a:moveTo>
                    <a:pt x="0"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93"/>
            <p:cNvSpPr/>
            <p:nvPr/>
          </p:nvSpPr>
          <p:spPr>
            <a:xfrm>
              <a:off x="2641218" y="1706178"/>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93"/>
            <p:cNvSpPr/>
            <p:nvPr/>
          </p:nvSpPr>
          <p:spPr>
            <a:xfrm>
              <a:off x="2572584" y="1708364"/>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93"/>
            <p:cNvSpPr/>
            <p:nvPr/>
          </p:nvSpPr>
          <p:spPr>
            <a:xfrm>
              <a:off x="2641829" y="1706178"/>
              <a:ext cx="204" cy="14"/>
            </a:xfrm>
            <a:custGeom>
              <a:rect b="b" l="l" r="r" t="t"/>
              <a:pathLst>
                <a:path extrusionOk="0" h="1" w="15">
                  <a:moveTo>
                    <a:pt x="1" y="0"/>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93"/>
            <p:cNvSpPr/>
            <p:nvPr/>
          </p:nvSpPr>
          <p:spPr>
            <a:xfrm>
              <a:off x="2571824" y="1709029"/>
              <a:ext cx="109" cy="109"/>
            </a:xfrm>
            <a:custGeom>
              <a:rect b="b" l="l" r="r" t="t"/>
              <a:pathLst>
                <a:path extrusionOk="0" h="8" w="8">
                  <a:moveTo>
                    <a:pt x="0" y="7"/>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93"/>
            <p:cNvSpPr/>
            <p:nvPr/>
          </p:nvSpPr>
          <p:spPr>
            <a:xfrm>
              <a:off x="2642305" y="1706219"/>
              <a:ext cx="258" cy="68"/>
            </a:xfrm>
            <a:custGeom>
              <a:rect b="b" l="l" r="r" t="t"/>
              <a:pathLst>
                <a:path extrusionOk="0" h="5" w="19">
                  <a:moveTo>
                    <a:pt x="1" y="1"/>
                  </a:moveTo>
                  <a:lnTo>
                    <a:pt x="1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93"/>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93"/>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93"/>
            <p:cNvSpPr/>
            <p:nvPr/>
          </p:nvSpPr>
          <p:spPr>
            <a:xfrm>
              <a:off x="2572489" y="1708459"/>
              <a:ext cx="54" cy="14"/>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93"/>
            <p:cNvSpPr/>
            <p:nvPr/>
          </p:nvSpPr>
          <p:spPr>
            <a:xfrm>
              <a:off x="2506177" y="1694053"/>
              <a:ext cx="244" cy="299"/>
            </a:xfrm>
            <a:custGeom>
              <a:rect b="b" l="l" r="r" t="t"/>
              <a:pathLst>
                <a:path extrusionOk="0" h="22" w="18">
                  <a:moveTo>
                    <a:pt x="0" y="1"/>
                  </a:moveTo>
                  <a:lnTo>
                    <a:pt x="18"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93"/>
            <p:cNvSpPr/>
            <p:nvPr/>
          </p:nvSpPr>
          <p:spPr>
            <a:xfrm>
              <a:off x="2504602" y="1692152"/>
              <a:ext cx="299" cy="339"/>
            </a:xfrm>
            <a:custGeom>
              <a:rect b="b" l="l" r="r" t="t"/>
              <a:pathLst>
                <a:path extrusionOk="0" h="25" w="22">
                  <a:moveTo>
                    <a:pt x="1" y="0"/>
                  </a:moveTo>
                  <a:lnTo>
                    <a:pt x="22"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93"/>
            <p:cNvSpPr/>
            <p:nvPr/>
          </p:nvSpPr>
          <p:spPr>
            <a:xfrm>
              <a:off x="2505172" y="1692818"/>
              <a:ext cx="299" cy="339"/>
            </a:xfrm>
            <a:custGeom>
              <a:rect b="b" l="l" r="r" t="t"/>
              <a:pathLst>
                <a:path extrusionOk="0" h="25" w="22">
                  <a:moveTo>
                    <a:pt x="1" y="0"/>
                  </a:moveTo>
                  <a:lnTo>
                    <a:pt x="22"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93"/>
            <p:cNvSpPr/>
            <p:nvPr/>
          </p:nvSpPr>
          <p:spPr>
            <a:xfrm>
              <a:off x="2503325" y="1690768"/>
              <a:ext cx="339" cy="353"/>
            </a:xfrm>
            <a:custGeom>
              <a:rect b="b" l="l" r="r" t="t"/>
              <a:pathLst>
                <a:path extrusionOk="0" h="26" w="25">
                  <a:moveTo>
                    <a:pt x="0" y="1"/>
                  </a:moveTo>
                  <a:lnTo>
                    <a:pt x="25"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93"/>
            <p:cNvSpPr/>
            <p:nvPr/>
          </p:nvSpPr>
          <p:spPr>
            <a:xfrm>
              <a:off x="2568497" y="1712166"/>
              <a:ext cx="244" cy="54"/>
            </a:xfrm>
            <a:custGeom>
              <a:rect b="b" l="l" r="r" t="t"/>
              <a:pathLst>
                <a:path extrusionOk="0" h="4" w="18">
                  <a:moveTo>
                    <a:pt x="0" y="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93"/>
            <p:cNvSpPr/>
            <p:nvPr/>
          </p:nvSpPr>
          <p:spPr>
            <a:xfrm>
              <a:off x="2567778" y="1712356"/>
              <a:ext cx="109" cy="14"/>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93"/>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93"/>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93"/>
            <p:cNvSpPr/>
            <p:nvPr/>
          </p:nvSpPr>
          <p:spPr>
            <a:xfrm>
              <a:off x="2515260" y="1694529"/>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93"/>
            <p:cNvSpPr/>
            <p:nvPr/>
          </p:nvSpPr>
          <p:spPr>
            <a:xfrm>
              <a:off x="2514690" y="1694624"/>
              <a:ext cx="149" cy="14"/>
            </a:xfrm>
            <a:custGeom>
              <a:rect b="b" l="l" r="r" t="t"/>
              <a:pathLst>
                <a:path extrusionOk="0" h="1" w="11">
                  <a:moveTo>
                    <a:pt x="0"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93"/>
            <p:cNvSpPr/>
            <p:nvPr/>
          </p:nvSpPr>
          <p:spPr>
            <a:xfrm>
              <a:off x="2514119" y="1694678"/>
              <a:ext cx="149" cy="0"/>
            </a:xfrm>
            <a:custGeom>
              <a:rect b="b" l="l" r="r" t="t"/>
              <a:pathLst>
                <a:path extrusionOk="0" h="0" w="11">
                  <a:moveTo>
                    <a:pt x="0"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93"/>
            <p:cNvSpPr/>
            <p:nvPr/>
          </p:nvSpPr>
          <p:spPr>
            <a:xfrm>
              <a:off x="2499374" y="1686830"/>
              <a:ext cx="299" cy="299"/>
            </a:xfrm>
            <a:custGeom>
              <a:rect b="b" l="l" r="r" t="t"/>
              <a:pathLst>
                <a:path extrusionOk="0" h="22" w="22">
                  <a:moveTo>
                    <a:pt x="1" y="0"/>
                  </a:moveTo>
                  <a:lnTo>
                    <a:pt x="22"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93"/>
            <p:cNvSpPr/>
            <p:nvPr/>
          </p:nvSpPr>
          <p:spPr>
            <a:xfrm>
              <a:off x="2505742" y="1693483"/>
              <a:ext cx="258" cy="299"/>
            </a:xfrm>
            <a:custGeom>
              <a:rect b="b" l="l" r="r" t="t"/>
              <a:pathLst>
                <a:path extrusionOk="0" h="22" w="19">
                  <a:moveTo>
                    <a:pt x="1" y="0"/>
                  </a:moveTo>
                  <a:lnTo>
                    <a:pt x="18"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93"/>
            <p:cNvSpPr/>
            <p:nvPr/>
          </p:nvSpPr>
          <p:spPr>
            <a:xfrm>
              <a:off x="2498804" y="1686301"/>
              <a:ext cx="258" cy="258"/>
            </a:xfrm>
            <a:custGeom>
              <a:rect b="b" l="l" r="r" t="t"/>
              <a:pathLst>
                <a:path extrusionOk="0" h="19" w="19">
                  <a:moveTo>
                    <a:pt x="1" y="1"/>
                  </a:moveTo>
                  <a:lnTo>
                    <a:pt x="1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93"/>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93"/>
            <p:cNvSpPr/>
            <p:nvPr/>
          </p:nvSpPr>
          <p:spPr>
            <a:xfrm>
              <a:off x="2501329" y="1688677"/>
              <a:ext cx="339" cy="353"/>
            </a:xfrm>
            <a:custGeom>
              <a:rect b="b" l="l" r="r" t="t"/>
              <a:pathLst>
                <a:path extrusionOk="0" h="26" w="25">
                  <a:moveTo>
                    <a:pt x="0" y="1"/>
                  </a:moveTo>
                  <a:lnTo>
                    <a:pt x="25"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93"/>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93"/>
            <p:cNvSpPr/>
            <p:nvPr/>
          </p:nvSpPr>
          <p:spPr>
            <a:xfrm>
              <a:off x="2501995" y="1689342"/>
              <a:ext cx="339" cy="353"/>
            </a:xfrm>
            <a:custGeom>
              <a:rect b="b" l="l" r="r" t="t"/>
              <a:pathLst>
                <a:path extrusionOk="0" h="26" w="25">
                  <a:moveTo>
                    <a:pt x="0" y="1"/>
                  </a:moveTo>
                  <a:lnTo>
                    <a:pt x="25"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93"/>
            <p:cNvSpPr/>
            <p:nvPr/>
          </p:nvSpPr>
          <p:spPr>
            <a:xfrm>
              <a:off x="2500664" y="1688011"/>
              <a:ext cx="299" cy="299"/>
            </a:xfrm>
            <a:custGeom>
              <a:rect b="b" l="l" r="r" t="t"/>
              <a:pathLst>
                <a:path extrusionOk="0" h="22" w="22">
                  <a:moveTo>
                    <a:pt x="0" y="1"/>
                  </a:moveTo>
                  <a:lnTo>
                    <a:pt x="2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93"/>
            <p:cNvSpPr/>
            <p:nvPr/>
          </p:nvSpPr>
          <p:spPr>
            <a:xfrm>
              <a:off x="2506937" y="1695153"/>
              <a:ext cx="149" cy="204"/>
            </a:xfrm>
            <a:custGeom>
              <a:rect b="b" l="l" r="r" t="t"/>
              <a:pathLst>
                <a:path extrusionOk="0" h="15" w="11">
                  <a:moveTo>
                    <a:pt x="0" y="0"/>
                  </a:moveTo>
                  <a:lnTo>
                    <a:pt x="1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93"/>
            <p:cNvSpPr/>
            <p:nvPr/>
          </p:nvSpPr>
          <p:spPr>
            <a:xfrm>
              <a:off x="2503991" y="1691487"/>
              <a:ext cx="299" cy="339"/>
            </a:xfrm>
            <a:custGeom>
              <a:rect b="b" l="l" r="r" t="t"/>
              <a:pathLst>
                <a:path extrusionOk="0" h="25" w="22">
                  <a:moveTo>
                    <a:pt x="0" y="0"/>
                  </a:moveTo>
                  <a:lnTo>
                    <a:pt x="2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93"/>
            <p:cNvSpPr/>
            <p:nvPr/>
          </p:nvSpPr>
          <p:spPr>
            <a:xfrm>
              <a:off x="2506598" y="1694624"/>
              <a:ext cx="204" cy="258"/>
            </a:xfrm>
            <a:custGeom>
              <a:rect b="b" l="l" r="r" t="t"/>
              <a:pathLst>
                <a:path extrusionOk="0" h="19" w="15">
                  <a:moveTo>
                    <a:pt x="1" y="1"/>
                  </a:moveTo>
                  <a:lnTo>
                    <a:pt x="15"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93"/>
            <p:cNvSpPr/>
            <p:nvPr/>
          </p:nvSpPr>
          <p:spPr>
            <a:xfrm>
              <a:off x="2515640" y="1694529"/>
              <a:ext cx="299" cy="14"/>
            </a:xfrm>
            <a:custGeom>
              <a:rect b="b" l="l" r="r" t="t"/>
              <a:pathLst>
                <a:path extrusionOk="0" h="1" w="22">
                  <a:moveTo>
                    <a:pt x="0" y="1"/>
                  </a:moveTo>
                  <a:lnTo>
                    <a:pt x="2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93"/>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93"/>
            <p:cNvSpPr/>
            <p:nvPr/>
          </p:nvSpPr>
          <p:spPr>
            <a:xfrm>
              <a:off x="2512640" y="1694909"/>
              <a:ext cx="258" cy="68"/>
            </a:xfrm>
            <a:custGeom>
              <a:rect b="b" l="l" r="r" t="t"/>
              <a:pathLst>
                <a:path extrusionOk="0" h="5" w="19">
                  <a:moveTo>
                    <a:pt x="1" y="4"/>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93"/>
            <p:cNvSpPr/>
            <p:nvPr/>
          </p:nvSpPr>
          <p:spPr>
            <a:xfrm>
              <a:off x="2499999" y="1687400"/>
              <a:ext cx="299" cy="299"/>
            </a:xfrm>
            <a:custGeom>
              <a:rect b="b" l="l" r="r" t="t"/>
              <a:pathLst>
                <a:path extrusionOk="0" h="22" w="22">
                  <a:moveTo>
                    <a:pt x="0" y="0"/>
                  </a:moveTo>
                  <a:lnTo>
                    <a:pt x="21"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93"/>
            <p:cNvSpPr/>
            <p:nvPr/>
          </p:nvSpPr>
          <p:spPr>
            <a:xfrm>
              <a:off x="2513400" y="1694773"/>
              <a:ext cx="163" cy="54"/>
            </a:xfrm>
            <a:custGeom>
              <a:rect b="b" l="l" r="r" t="t"/>
              <a:pathLst>
                <a:path extrusionOk="0" h="4" w="12">
                  <a:moveTo>
                    <a:pt x="1"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93"/>
            <p:cNvSpPr/>
            <p:nvPr/>
          </p:nvSpPr>
          <p:spPr>
            <a:xfrm>
              <a:off x="2566963" y="1712546"/>
              <a:ext cx="163" cy="54"/>
            </a:xfrm>
            <a:custGeom>
              <a:rect b="b" l="l" r="r" t="t"/>
              <a:pathLst>
                <a:path extrusionOk="0" h="4" w="12">
                  <a:moveTo>
                    <a:pt x="1"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93"/>
            <p:cNvSpPr/>
            <p:nvPr/>
          </p:nvSpPr>
          <p:spPr>
            <a:xfrm>
              <a:off x="2502660" y="1690062"/>
              <a:ext cx="339" cy="339"/>
            </a:xfrm>
            <a:custGeom>
              <a:rect b="b" l="l" r="r" t="t"/>
              <a:pathLst>
                <a:path extrusionOk="0" h="25" w="25">
                  <a:moveTo>
                    <a:pt x="0" y="0"/>
                  </a:moveTo>
                  <a:lnTo>
                    <a:pt x="25"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93"/>
            <p:cNvSpPr/>
            <p:nvPr/>
          </p:nvSpPr>
          <p:spPr>
            <a:xfrm>
              <a:off x="2690844" y="1643097"/>
              <a:ext cx="339" cy="489"/>
            </a:xfrm>
            <a:custGeom>
              <a:rect b="b" l="l" r="r" t="t"/>
              <a:pathLst>
                <a:path extrusionOk="0" h="36" w="25">
                  <a:moveTo>
                    <a:pt x="25" y="1"/>
                  </a:moveTo>
                  <a:lnTo>
                    <a:pt x="0" y="3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93"/>
            <p:cNvSpPr/>
            <p:nvPr/>
          </p:nvSpPr>
          <p:spPr>
            <a:xfrm>
              <a:off x="2691319" y="1642622"/>
              <a:ext cx="244" cy="353"/>
            </a:xfrm>
            <a:custGeom>
              <a:rect b="b" l="l" r="r" t="t"/>
              <a:pathLst>
                <a:path extrusionOk="0" h="26" w="18">
                  <a:moveTo>
                    <a:pt x="18" y="1"/>
                  </a:moveTo>
                  <a:lnTo>
                    <a:pt x="0"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93"/>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93"/>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93"/>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93"/>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93"/>
            <p:cNvSpPr/>
            <p:nvPr/>
          </p:nvSpPr>
          <p:spPr>
            <a:xfrm>
              <a:off x="2438968" y="1708269"/>
              <a:ext cx="54" cy="109"/>
            </a:xfrm>
            <a:custGeom>
              <a:rect b="b" l="l" r="r" t="t"/>
              <a:pathLst>
                <a:path extrusionOk="0" h="8" w="4">
                  <a:moveTo>
                    <a:pt x="0"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93"/>
            <p:cNvSpPr/>
            <p:nvPr/>
          </p:nvSpPr>
          <p:spPr>
            <a:xfrm>
              <a:off x="2438873" y="1708554"/>
              <a:ext cx="14" cy="109"/>
            </a:xfrm>
            <a:custGeom>
              <a:rect b="b" l="l" r="r" t="t"/>
              <a:pathLst>
                <a:path extrusionOk="0" h="8" w="1">
                  <a:moveTo>
                    <a:pt x="0"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93"/>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93"/>
            <p:cNvSpPr/>
            <p:nvPr/>
          </p:nvSpPr>
          <p:spPr>
            <a:xfrm>
              <a:off x="2438683" y="1709545"/>
              <a:ext cx="14" cy="163"/>
            </a:xfrm>
            <a:custGeom>
              <a:rect b="b" l="l" r="r" t="t"/>
              <a:pathLst>
                <a:path extrusionOk="0" h="12" w="1">
                  <a:moveTo>
                    <a:pt x="0"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93"/>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93"/>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93"/>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93"/>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93"/>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93"/>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93"/>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93"/>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93"/>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93"/>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93"/>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93"/>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93"/>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93"/>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93"/>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93"/>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93"/>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93"/>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93"/>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93"/>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93"/>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93"/>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93"/>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93"/>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93"/>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93"/>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93"/>
            <p:cNvSpPr/>
            <p:nvPr/>
          </p:nvSpPr>
          <p:spPr>
            <a:xfrm>
              <a:off x="2698353" y="1642147"/>
              <a:ext cx="54" cy="109"/>
            </a:xfrm>
            <a:custGeom>
              <a:rect b="b" l="l" r="r" t="t"/>
              <a:pathLst>
                <a:path extrusionOk="0" h="8" w="4">
                  <a:moveTo>
                    <a:pt x="0"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93"/>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93"/>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93"/>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93"/>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93"/>
            <p:cNvSpPr/>
            <p:nvPr/>
          </p:nvSpPr>
          <p:spPr>
            <a:xfrm>
              <a:off x="2901553" y="1635249"/>
              <a:ext cx="204" cy="14"/>
            </a:xfrm>
            <a:custGeom>
              <a:rect b="b" l="l" r="r" t="t"/>
              <a:pathLst>
                <a:path extrusionOk="0" h="1" w="15">
                  <a:moveTo>
                    <a:pt x="0" y="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93"/>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93"/>
            <p:cNvSpPr/>
            <p:nvPr/>
          </p:nvSpPr>
          <p:spPr>
            <a:xfrm>
              <a:off x="2902355" y="1635154"/>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93"/>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93"/>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93"/>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93"/>
            <p:cNvSpPr/>
            <p:nvPr/>
          </p:nvSpPr>
          <p:spPr>
            <a:xfrm>
              <a:off x="2699059" y="1641440"/>
              <a:ext cx="109" cy="54"/>
            </a:xfrm>
            <a:custGeom>
              <a:rect b="b" l="l" r="r" t="t"/>
              <a:pathLst>
                <a:path extrusionOk="0" h="4" w="8">
                  <a:moveTo>
                    <a:pt x="1" y="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93"/>
            <p:cNvSpPr/>
            <p:nvPr/>
          </p:nvSpPr>
          <p:spPr>
            <a:xfrm>
              <a:off x="2698869" y="1641576"/>
              <a:ext cx="68" cy="109"/>
            </a:xfrm>
            <a:custGeom>
              <a:rect b="b" l="l" r="r" t="t"/>
              <a:pathLst>
                <a:path extrusionOk="0" h="8" w="5">
                  <a:moveTo>
                    <a:pt x="1"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93"/>
            <p:cNvSpPr/>
            <p:nvPr/>
          </p:nvSpPr>
          <p:spPr>
            <a:xfrm>
              <a:off x="2698678" y="1641726"/>
              <a:ext cx="68" cy="109"/>
            </a:xfrm>
            <a:custGeom>
              <a:rect b="b" l="l" r="r" t="t"/>
              <a:pathLst>
                <a:path extrusionOk="0" h="8" w="5">
                  <a:moveTo>
                    <a:pt x="1"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93"/>
            <p:cNvSpPr/>
            <p:nvPr/>
          </p:nvSpPr>
          <p:spPr>
            <a:xfrm>
              <a:off x="2698543" y="1641916"/>
              <a:ext cx="54" cy="54"/>
            </a:xfrm>
            <a:custGeom>
              <a:rect b="b" l="l" r="r" t="t"/>
              <a:pathLst>
                <a:path extrusionOk="0" h="4" w="4">
                  <a:moveTo>
                    <a:pt x="0" y="4"/>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93"/>
            <p:cNvSpPr/>
            <p:nvPr/>
          </p:nvSpPr>
          <p:spPr>
            <a:xfrm>
              <a:off x="2700348" y="1640870"/>
              <a:ext cx="54" cy="14"/>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93"/>
            <p:cNvSpPr/>
            <p:nvPr/>
          </p:nvSpPr>
          <p:spPr>
            <a:xfrm>
              <a:off x="2699629" y="1641155"/>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93"/>
            <p:cNvSpPr/>
            <p:nvPr/>
          </p:nvSpPr>
          <p:spPr>
            <a:xfrm>
              <a:off x="2698448" y="1642051"/>
              <a:ext cx="54" cy="68"/>
            </a:xfrm>
            <a:custGeom>
              <a:rect b="b" l="l" r="r" t="t"/>
              <a:pathLst>
                <a:path extrusionOk="0" h="5" w="4">
                  <a:moveTo>
                    <a:pt x="0" y="4"/>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93"/>
            <p:cNvSpPr/>
            <p:nvPr/>
          </p:nvSpPr>
          <p:spPr>
            <a:xfrm>
              <a:off x="2699968" y="1641006"/>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93"/>
            <p:cNvSpPr/>
            <p:nvPr/>
          </p:nvSpPr>
          <p:spPr>
            <a:xfrm>
              <a:off x="2699303" y="1641291"/>
              <a:ext cx="109" cy="68"/>
            </a:xfrm>
            <a:custGeom>
              <a:rect b="b" l="l" r="r" t="t"/>
              <a:pathLst>
                <a:path extrusionOk="0" h="5"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93"/>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93"/>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93"/>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93"/>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93"/>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93"/>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93"/>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93"/>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93"/>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93"/>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93"/>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93"/>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93"/>
            <p:cNvSpPr/>
            <p:nvPr/>
          </p:nvSpPr>
          <p:spPr>
            <a:xfrm>
              <a:off x="2342147" y="1694393"/>
              <a:ext cx="190" cy="54"/>
            </a:xfrm>
            <a:custGeom>
              <a:rect b="b" l="l" r="r" t="t"/>
              <a:pathLst>
                <a:path extrusionOk="0" h="4" w="14">
                  <a:moveTo>
                    <a:pt x="0" y="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93"/>
            <p:cNvSpPr/>
            <p:nvPr/>
          </p:nvSpPr>
          <p:spPr>
            <a:xfrm>
              <a:off x="2342527" y="1694243"/>
              <a:ext cx="109" cy="54"/>
            </a:xfrm>
            <a:custGeom>
              <a:rect b="b" l="l" r="r" t="t"/>
              <a:pathLst>
                <a:path extrusionOk="0" h="4"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93"/>
            <p:cNvSpPr/>
            <p:nvPr/>
          </p:nvSpPr>
          <p:spPr>
            <a:xfrm>
              <a:off x="2342812" y="1694148"/>
              <a:ext cx="109" cy="54"/>
            </a:xfrm>
            <a:custGeom>
              <a:rect b="b" l="l" r="r" t="t"/>
              <a:pathLst>
                <a:path extrusionOk="0" h="4"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93"/>
            <p:cNvSpPr/>
            <p:nvPr/>
          </p:nvSpPr>
          <p:spPr>
            <a:xfrm>
              <a:off x="2341767" y="1694529"/>
              <a:ext cx="190" cy="109"/>
            </a:xfrm>
            <a:custGeom>
              <a:rect b="b" l="l" r="r" t="t"/>
              <a:pathLst>
                <a:path extrusionOk="0" h="8" w="14">
                  <a:moveTo>
                    <a:pt x="0" y="8"/>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93"/>
            <p:cNvSpPr/>
            <p:nvPr/>
          </p:nvSpPr>
          <p:spPr>
            <a:xfrm>
              <a:off x="2341278" y="1694773"/>
              <a:ext cx="258" cy="109"/>
            </a:xfrm>
            <a:custGeom>
              <a:rect b="b" l="l" r="r" t="t"/>
              <a:pathLst>
                <a:path extrusionOk="0" h="8" w="19">
                  <a:moveTo>
                    <a:pt x="1" y="7"/>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93"/>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93"/>
            <p:cNvSpPr/>
            <p:nvPr/>
          </p:nvSpPr>
          <p:spPr>
            <a:xfrm>
              <a:off x="2343043" y="1694148"/>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93"/>
            <p:cNvSpPr/>
            <p:nvPr/>
          </p:nvSpPr>
          <p:spPr>
            <a:xfrm>
              <a:off x="2385676" y="1707223"/>
              <a:ext cx="14" cy="54"/>
            </a:xfrm>
            <a:custGeom>
              <a:rect b="b" l="l" r="r" t="t"/>
              <a:pathLst>
                <a:path extrusionOk="0" h="4" w="1">
                  <a:moveTo>
                    <a:pt x="1"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93"/>
            <p:cNvSpPr/>
            <p:nvPr/>
          </p:nvSpPr>
          <p:spPr>
            <a:xfrm>
              <a:off x="2340708" y="1695058"/>
              <a:ext cx="299" cy="149"/>
            </a:xfrm>
            <a:custGeom>
              <a:rect b="b" l="l" r="r" t="t"/>
              <a:pathLst>
                <a:path extrusionOk="0" h="11" w="22">
                  <a:moveTo>
                    <a:pt x="1" y="11"/>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93"/>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93"/>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93"/>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93"/>
            <p:cNvSpPr/>
            <p:nvPr/>
          </p:nvSpPr>
          <p:spPr>
            <a:xfrm>
              <a:off x="2385771" y="1707509"/>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93"/>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93"/>
            <p:cNvSpPr/>
            <p:nvPr/>
          </p:nvSpPr>
          <p:spPr>
            <a:xfrm>
              <a:off x="2210472" y="1589344"/>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93"/>
            <p:cNvSpPr/>
            <p:nvPr/>
          </p:nvSpPr>
          <p:spPr>
            <a:xfrm>
              <a:off x="2211138" y="1589344"/>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93"/>
            <p:cNvSpPr/>
            <p:nvPr/>
          </p:nvSpPr>
          <p:spPr>
            <a:xfrm>
              <a:off x="2198728" y="1588678"/>
              <a:ext cx="353" cy="54"/>
            </a:xfrm>
            <a:custGeom>
              <a:rect b="b" l="l" r="r" t="t"/>
              <a:pathLst>
                <a:path extrusionOk="0" h="4" w="26">
                  <a:moveTo>
                    <a:pt x="25"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93"/>
            <p:cNvSpPr/>
            <p:nvPr/>
          </p:nvSpPr>
          <p:spPr>
            <a:xfrm>
              <a:off x="2198253" y="1588678"/>
              <a:ext cx="258" cy="14"/>
            </a:xfrm>
            <a:custGeom>
              <a:rect b="b" l="l" r="r" t="t"/>
              <a:pathLst>
                <a:path extrusionOk="0" h="1" w="19">
                  <a:moveTo>
                    <a:pt x="1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93"/>
            <p:cNvSpPr/>
            <p:nvPr/>
          </p:nvSpPr>
          <p:spPr>
            <a:xfrm>
              <a:off x="2194071" y="1587579"/>
              <a:ext cx="163" cy="68"/>
            </a:xfrm>
            <a:custGeom>
              <a:rect b="b" l="l" r="r" t="t"/>
              <a:pathLst>
                <a:path extrusionOk="0" h="5" w="12">
                  <a:moveTo>
                    <a:pt x="1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93"/>
            <p:cNvSpPr/>
            <p:nvPr/>
          </p:nvSpPr>
          <p:spPr>
            <a:xfrm>
              <a:off x="2193650" y="1587443"/>
              <a:ext cx="54" cy="14"/>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93"/>
            <p:cNvSpPr/>
            <p:nvPr/>
          </p:nvSpPr>
          <p:spPr>
            <a:xfrm>
              <a:off x="2197777" y="1588583"/>
              <a:ext cx="204" cy="14"/>
            </a:xfrm>
            <a:custGeom>
              <a:rect b="b" l="l" r="r" t="t"/>
              <a:pathLst>
                <a:path extrusionOk="0" h="1" w="15">
                  <a:moveTo>
                    <a:pt x="1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93"/>
            <p:cNvSpPr/>
            <p:nvPr/>
          </p:nvSpPr>
          <p:spPr>
            <a:xfrm>
              <a:off x="2209807" y="1589384"/>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93"/>
            <p:cNvSpPr/>
            <p:nvPr/>
          </p:nvSpPr>
          <p:spPr>
            <a:xfrm>
              <a:off x="2199298" y="1588719"/>
              <a:ext cx="353" cy="68"/>
            </a:xfrm>
            <a:custGeom>
              <a:rect b="b" l="l" r="r" t="t"/>
              <a:pathLst>
                <a:path extrusionOk="0" h="5" w="26">
                  <a:moveTo>
                    <a:pt x="25"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93"/>
            <p:cNvSpPr/>
            <p:nvPr/>
          </p:nvSpPr>
          <p:spPr>
            <a:xfrm>
              <a:off x="2208436" y="1589344"/>
              <a:ext cx="679" cy="14"/>
            </a:xfrm>
            <a:custGeom>
              <a:rect b="b" l="l" r="r" t="t"/>
              <a:pathLst>
                <a:path extrusionOk="0" h="1" w="50">
                  <a:moveTo>
                    <a:pt x="49"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93"/>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93"/>
            <p:cNvSpPr/>
            <p:nvPr/>
          </p:nvSpPr>
          <p:spPr>
            <a:xfrm>
              <a:off x="2213228" y="1589194"/>
              <a:ext cx="299" cy="14"/>
            </a:xfrm>
            <a:custGeom>
              <a:rect b="b" l="l" r="r" t="t"/>
              <a:pathLst>
                <a:path extrusionOk="0" h="1" w="22">
                  <a:moveTo>
                    <a:pt x="22"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93"/>
            <p:cNvSpPr/>
            <p:nvPr/>
          </p:nvSpPr>
          <p:spPr>
            <a:xfrm>
              <a:off x="2212047" y="1589289"/>
              <a:ext cx="339" cy="14"/>
            </a:xfrm>
            <a:custGeom>
              <a:rect b="b" l="l" r="r" t="t"/>
              <a:pathLst>
                <a:path extrusionOk="0" h="1" w="25">
                  <a:moveTo>
                    <a:pt x="25"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93"/>
            <p:cNvSpPr/>
            <p:nvPr/>
          </p:nvSpPr>
          <p:spPr>
            <a:xfrm>
              <a:off x="2211382" y="1589289"/>
              <a:ext cx="394" cy="14"/>
            </a:xfrm>
            <a:custGeom>
              <a:rect b="b" l="l" r="r" t="t"/>
              <a:pathLst>
                <a:path extrusionOk="0" h="1" w="29">
                  <a:moveTo>
                    <a:pt x="2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93"/>
            <p:cNvSpPr/>
            <p:nvPr/>
          </p:nvSpPr>
          <p:spPr>
            <a:xfrm>
              <a:off x="2195876" y="1588244"/>
              <a:ext cx="109" cy="68"/>
            </a:xfrm>
            <a:custGeom>
              <a:rect b="b" l="l" r="r" t="t"/>
              <a:pathLst>
                <a:path extrusionOk="0" h="5" w="8">
                  <a:moveTo>
                    <a:pt x="8"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93"/>
            <p:cNvSpPr/>
            <p:nvPr/>
          </p:nvSpPr>
          <p:spPr>
            <a:xfrm>
              <a:off x="2195456" y="1588108"/>
              <a:ext cx="149" cy="109"/>
            </a:xfrm>
            <a:custGeom>
              <a:rect b="b" l="l" r="r" t="t"/>
              <a:pathLst>
                <a:path extrusionOk="0" h="8" w="11">
                  <a:moveTo>
                    <a:pt x="11"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93"/>
            <p:cNvSpPr/>
            <p:nvPr/>
          </p:nvSpPr>
          <p:spPr>
            <a:xfrm>
              <a:off x="2196067" y="1588339"/>
              <a:ext cx="163" cy="14"/>
            </a:xfrm>
            <a:custGeom>
              <a:rect b="b" l="l" r="r" t="t"/>
              <a:pathLst>
                <a:path extrusionOk="0" h="1" w="12">
                  <a:moveTo>
                    <a:pt x="11"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93"/>
            <p:cNvSpPr/>
            <p:nvPr/>
          </p:nvSpPr>
          <p:spPr>
            <a:xfrm>
              <a:off x="2212658" y="1589249"/>
              <a:ext cx="299" cy="14"/>
            </a:xfrm>
            <a:custGeom>
              <a:rect b="b" l="l" r="r" t="t"/>
              <a:pathLst>
                <a:path extrusionOk="0" h="1" w="22">
                  <a:moveTo>
                    <a:pt x="22"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93"/>
            <p:cNvSpPr/>
            <p:nvPr/>
          </p:nvSpPr>
          <p:spPr>
            <a:xfrm>
              <a:off x="2196352" y="1588393"/>
              <a:ext cx="109" cy="14"/>
            </a:xfrm>
            <a:custGeom>
              <a:rect b="b" l="l" r="r" t="t"/>
              <a:pathLst>
                <a:path extrusionOk="0" h="1" w="8">
                  <a:moveTo>
                    <a:pt x="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93"/>
            <p:cNvSpPr/>
            <p:nvPr/>
          </p:nvSpPr>
          <p:spPr>
            <a:xfrm>
              <a:off x="2194641" y="1587769"/>
              <a:ext cx="258" cy="109"/>
            </a:xfrm>
            <a:custGeom>
              <a:rect b="b" l="l" r="r" t="t"/>
              <a:pathLst>
                <a:path extrusionOk="0" h="8" w="19">
                  <a:moveTo>
                    <a:pt x="18"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93"/>
            <p:cNvSpPr/>
            <p:nvPr/>
          </p:nvSpPr>
          <p:spPr>
            <a:xfrm>
              <a:off x="2196976" y="1588488"/>
              <a:ext cx="149" cy="14"/>
            </a:xfrm>
            <a:custGeom>
              <a:rect b="b" l="l" r="r" t="t"/>
              <a:pathLst>
                <a:path extrusionOk="0" h="1" w="11">
                  <a:moveTo>
                    <a:pt x="11"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93"/>
            <p:cNvSpPr/>
            <p:nvPr/>
          </p:nvSpPr>
          <p:spPr>
            <a:xfrm>
              <a:off x="2195075" y="1587959"/>
              <a:ext cx="204" cy="68"/>
            </a:xfrm>
            <a:custGeom>
              <a:rect b="b" l="l" r="r" t="t"/>
              <a:pathLst>
                <a:path extrusionOk="0" h="5" w="15">
                  <a:moveTo>
                    <a:pt x="14"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93"/>
            <p:cNvSpPr/>
            <p:nvPr/>
          </p:nvSpPr>
          <p:spPr>
            <a:xfrm>
              <a:off x="2197356" y="1588529"/>
              <a:ext cx="204" cy="14"/>
            </a:xfrm>
            <a:custGeom>
              <a:rect b="b" l="l" r="r" t="t"/>
              <a:pathLst>
                <a:path extrusionOk="0" h="1" w="15">
                  <a:moveTo>
                    <a:pt x="1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93"/>
            <p:cNvSpPr/>
            <p:nvPr/>
          </p:nvSpPr>
          <p:spPr>
            <a:xfrm>
              <a:off x="2196637" y="1588434"/>
              <a:ext cx="163" cy="14"/>
            </a:xfrm>
            <a:custGeom>
              <a:rect b="b" l="l" r="r" t="t"/>
              <a:pathLst>
                <a:path extrusionOk="0" h="1" w="12">
                  <a:moveTo>
                    <a:pt x="11"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93"/>
            <p:cNvSpPr/>
            <p:nvPr/>
          </p:nvSpPr>
          <p:spPr>
            <a:xfrm>
              <a:off x="2201783" y="1588963"/>
              <a:ext cx="625" cy="54"/>
            </a:xfrm>
            <a:custGeom>
              <a:rect b="b" l="l" r="r" t="t"/>
              <a:pathLst>
                <a:path extrusionOk="0" h="4" w="46">
                  <a:moveTo>
                    <a:pt x="46"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93"/>
            <p:cNvSpPr/>
            <p:nvPr/>
          </p:nvSpPr>
          <p:spPr>
            <a:xfrm>
              <a:off x="2201117" y="1588909"/>
              <a:ext cx="530" cy="68"/>
            </a:xfrm>
            <a:custGeom>
              <a:rect b="b" l="l" r="r" t="t"/>
              <a:pathLst>
                <a:path extrusionOk="0" h="5" w="39">
                  <a:moveTo>
                    <a:pt x="39"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93"/>
            <p:cNvSpPr/>
            <p:nvPr/>
          </p:nvSpPr>
          <p:spPr>
            <a:xfrm>
              <a:off x="2199868" y="1588814"/>
              <a:ext cx="394" cy="14"/>
            </a:xfrm>
            <a:custGeom>
              <a:rect b="b" l="l" r="r" t="t"/>
              <a:pathLst>
                <a:path extrusionOk="0" h="1" w="29">
                  <a:moveTo>
                    <a:pt x="29"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93"/>
            <p:cNvSpPr/>
            <p:nvPr/>
          </p:nvSpPr>
          <p:spPr>
            <a:xfrm>
              <a:off x="2200493" y="1588868"/>
              <a:ext cx="489" cy="54"/>
            </a:xfrm>
            <a:custGeom>
              <a:rect b="b" l="l" r="r" t="t"/>
              <a:pathLst>
                <a:path extrusionOk="0" h="4" w="36">
                  <a:moveTo>
                    <a:pt x="36"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93"/>
            <p:cNvSpPr/>
            <p:nvPr/>
          </p:nvSpPr>
          <p:spPr>
            <a:xfrm>
              <a:off x="2213799" y="1589154"/>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93"/>
            <p:cNvSpPr/>
            <p:nvPr/>
          </p:nvSpPr>
          <p:spPr>
            <a:xfrm>
              <a:off x="2328882" y="1660259"/>
              <a:ext cx="54" cy="149"/>
            </a:xfrm>
            <a:custGeom>
              <a:rect b="b" l="l" r="r" t="t"/>
              <a:pathLst>
                <a:path extrusionOk="0" h="11" w="4">
                  <a:moveTo>
                    <a:pt x="4"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93"/>
            <p:cNvSpPr/>
            <p:nvPr/>
          </p:nvSpPr>
          <p:spPr>
            <a:xfrm>
              <a:off x="2335860" y="1655032"/>
              <a:ext cx="1534" cy="204"/>
            </a:xfrm>
            <a:custGeom>
              <a:rect b="b" l="l" r="r" t="t"/>
              <a:pathLst>
                <a:path extrusionOk="0" h="15" w="113">
                  <a:moveTo>
                    <a:pt x="113"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93"/>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93"/>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93"/>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93"/>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93"/>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93"/>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93"/>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93"/>
            <p:cNvSpPr/>
            <p:nvPr/>
          </p:nvSpPr>
          <p:spPr>
            <a:xfrm>
              <a:off x="2341862" y="1642581"/>
              <a:ext cx="339" cy="339"/>
            </a:xfrm>
            <a:custGeom>
              <a:rect b="b" l="l" r="r" t="t"/>
              <a:pathLst>
                <a:path extrusionOk="0" h="25" w="25">
                  <a:moveTo>
                    <a:pt x="25" y="0"/>
                  </a:moveTo>
                  <a:lnTo>
                    <a:pt x="0"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93"/>
            <p:cNvSpPr/>
            <p:nvPr/>
          </p:nvSpPr>
          <p:spPr>
            <a:xfrm>
              <a:off x="2337476" y="165522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93"/>
            <p:cNvSpPr/>
            <p:nvPr/>
          </p:nvSpPr>
          <p:spPr>
            <a:xfrm>
              <a:off x="2328692" y="1659023"/>
              <a:ext cx="14" cy="149"/>
            </a:xfrm>
            <a:custGeom>
              <a:rect b="b" l="l" r="r" t="t"/>
              <a:pathLst>
                <a:path extrusionOk="0" h="11" w="1">
                  <a:moveTo>
                    <a:pt x="0"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93"/>
            <p:cNvSpPr/>
            <p:nvPr/>
          </p:nvSpPr>
          <p:spPr>
            <a:xfrm>
              <a:off x="2328787" y="1659594"/>
              <a:ext cx="14" cy="204"/>
            </a:xfrm>
            <a:custGeom>
              <a:rect b="b" l="l" r="r" t="t"/>
              <a:pathLst>
                <a:path extrusionOk="0" h="15" w="1">
                  <a:moveTo>
                    <a:pt x="0" y="0"/>
                  </a:moveTo>
                  <a:lnTo>
                    <a:pt x="0"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93"/>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93"/>
            <p:cNvSpPr/>
            <p:nvPr/>
          </p:nvSpPr>
          <p:spPr>
            <a:xfrm>
              <a:off x="2328827" y="1659919"/>
              <a:ext cx="68" cy="163"/>
            </a:xfrm>
            <a:custGeom>
              <a:rect b="b" l="l" r="r" t="t"/>
              <a:pathLst>
                <a:path extrusionOk="0" h="12" w="5">
                  <a:moveTo>
                    <a:pt x="1" y="1"/>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93"/>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93"/>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93"/>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93"/>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93"/>
            <p:cNvSpPr/>
            <p:nvPr/>
          </p:nvSpPr>
          <p:spPr>
            <a:xfrm>
              <a:off x="2283438" y="159432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93"/>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93"/>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93"/>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93"/>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93"/>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93"/>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93"/>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93"/>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93"/>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93"/>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93"/>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93"/>
            <p:cNvSpPr/>
            <p:nvPr/>
          </p:nvSpPr>
          <p:spPr>
            <a:xfrm>
              <a:off x="2211667" y="1583302"/>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93"/>
            <p:cNvSpPr/>
            <p:nvPr/>
          </p:nvSpPr>
          <p:spPr>
            <a:xfrm>
              <a:off x="2211898" y="1583356"/>
              <a:ext cx="109" cy="14"/>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93"/>
            <p:cNvSpPr/>
            <p:nvPr/>
          </p:nvSpPr>
          <p:spPr>
            <a:xfrm>
              <a:off x="2211382" y="158330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93"/>
            <p:cNvSpPr/>
            <p:nvPr/>
          </p:nvSpPr>
          <p:spPr>
            <a:xfrm>
              <a:off x="2211477" y="1583302"/>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93"/>
            <p:cNvSpPr/>
            <p:nvPr/>
          </p:nvSpPr>
          <p:spPr>
            <a:xfrm>
              <a:off x="2212753" y="1583736"/>
              <a:ext cx="109" cy="54"/>
            </a:xfrm>
            <a:custGeom>
              <a:rect b="b" l="l" r="r" t="t"/>
              <a:pathLst>
                <a:path extrusionOk="0" h="4" w="8">
                  <a:moveTo>
                    <a:pt x="1" y="0"/>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93"/>
            <p:cNvSpPr/>
            <p:nvPr/>
          </p:nvSpPr>
          <p:spPr>
            <a:xfrm>
              <a:off x="2212427" y="1583546"/>
              <a:ext cx="109" cy="54"/>
            </a:xfrm>
            <a:custGeom>
              <a:rect b="b" l="l" r="r" t="t"/>
              <a:pathLst>
                <a:path extrusionOk="0" h="4" w="8">
                  <a:moveTo>
                    <a:pt x="0" y="0"/>
                  </a:moveTo>
                  <a:lnTo>
                    <a:pt x="7"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93"/>
            <p:cNvSpPr/>
            <p:nvPr/>
          </p:nvSpPr>
          <p:spPr>
            <a:xfrm>
              <a:off x="2212142" y="1583451"/>
              <a:ext cx="109" cy="14"/>
            </a:xfrm>
            <a:custGeom>
              <a:rect b="b" l="l" r="r" t="t"/>
              <a:pathLst>
                <a:path extrusionOk="0" h="1" w="8">
                  <a:moveTo>
                    <a:pt x="0" y="0"/>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93"/>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93"/>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93"/>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93"/>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93"/>
            <p:cNvSpPr/>
            <p:nvPr/>
          </p:nvSpPr>
          <p:spPr>
            <a:xfrm>
              <a:off x="2204824" y="1581116"/>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93"/>
            <p:cNvSpPr/>
            <p:nvPr/>
          </p:nvSpPr>
          <p:spPr>
            <a:xfrm>
              <a:off x="2205720" y="1581265"/>
              <a:ext cx="14" cy="0"/>
            </a:xfrm>
            <a:custGeom>
              <a:rect b="b" l="l" r="r" t="t"/>
              <a:pathLst>
                <a:path extrusionOk="0" h="0"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93"/>
            <p:cNvSpPr/>
            <p:nvPr/>
          </p:nvSpPr>
          <p:spPr>
            <a:xfrm>
              <a:off x="2205530" y="1581211"/>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93"/>
            <p:cNvSpPr/>
            <p:nvPr/>
          </p:nvSpPr>
          <p:spPr>
            <a:xfrm>
              <a:off x="2205055" y="1581156"/>
              <a:ext cx="163" cy="14"/>
            </a:xfrm>
            <a:custGeom>
              <a:rect b="b" l="l" r="r" t="t"/>
              <a:pathLst>
                <a:path extrusionOk="0" h="1" w="12">
                  <a:moveTo>
                    <a:pt x="1"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93"/>
            <p:cNvSpPr/>
            <p:nvPr/>
          </p:nvSpPr>
          <p:spPr>
            <a:xfrm>
              <a:off x="2205299" y="1581156"/>
              <a:ext cx="149" cy="14"/>
            </a:xfrm>
            <a:custGeom>
              <a:rect b="b" l="l" r="r" t="t"/>
              <a:pathLst>
                <a:path extrusionOk="0" h="1" w="11">
                  <a:moveTo>
                    <a:pt x="0"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93"/>
            <p:cNvSpPr/>
            <p:nvPr/>
          </p:nvSpPr>
          <p:spPr>
            <a:xfrm>
              <a:off x="2213894" y="1589154"/>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93"/>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93"/>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93"/>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93"/>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93"/>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93"/>
            <p:cNvSpPr/>
            <p:nvPr/>
          </p:nvSpPr>
          <p:spPr>
            <a:xfrm>
              <a:off x="2257002" y="1519610"/>
              <a:ext cx="109" cy="149"/>
            </a:xfrm>
            <a:custGeom>
              <a:rect b="b" l="l" r="r" t="t"/>
              <a:pathLst>
                <a:path extrusionOk="0" h="11" w="8">
                  <a:moveTo>
                    <a:pt x="1" y="11"/>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93"/>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93"/>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93"/>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93"/>
            <p:cNvSpPr/>
            <p:nvPr/>
          </p:nvSpPr>
          <p:spPr>
            <a:xfrm>
              <a:off x="2256581" y="1520126"/>
              <a:ext cx="54" cy="109"/>
            </a:xfrm>
            <a:custGeom>
              <a:rect b="b" l="l" r="r" t="t"/>
              <a:pathLst>
                <a:path extrusionOk="0" h="8" w="4">
                  <a:moveTo>
                    <a:pt x="0"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93"/>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93"/>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93"/>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93"/>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93"/>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93"/>
            <p:cNvSpPr/>
            <p:nvPr/>
          </p:nvSpPr>
          <p:spPr>
            <a:xfrm>
              <a:off x="2254681" y="1537002"/>
              <a:ext cx="54" cy="109"/>
            </a:xfrm>
            <a:custGeom>
              <a:rect b="b" l="l" r="r" t="t"/>
              <a:pathLst>
                <a:path extrusionOk="0" h="8" w="4">
                  <a:moveTo>
                    <a:pt x="0"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93"/>
            <p:cNvSpPr/>
            <p:nvPr/>
          </p:nvSpPr>
          <p:spPr>
            <a:xfrm>
              <a:off x="2253961" y="1538048"/>
              <a:ext cx="68" cy="68"/>
            </a:xfrm>
            <a:custGeom>
              <a:rect b="b" l="l" r="r" t="t"/>
              <a:pathLst>
                <a:path extrusionOk="0" h="5" w="5">
                  <a:moveTo>
                    <a:pt x="1" y="4"/>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93"/>
            <p:cNvSpPr/>
            <p:nvPr/>
          </p:nvSpPr>
          <p:spPr>
            <a:xfrm>
              <a:off x="2254110" y="1537858"/>
              <a:ext cx="109" cy="68"/>
            </a:xfrm>
            <a:custGeom>
              <a:rect b="b" l="l" r="r" t="t"/>
              <a:pathLst>
                <a:path extrusionOk="0" h="5"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93"/>
            <p:cNvSpPr/>
            <p:nvPr/>
          </p:nvSpPr>
          <p:spPr>
            <a:xfrm>
              <a:off x="2253825" y="1538238"/>
              <a:ext cx="54" cy="68"/>
            </a:xfrm>
            <a:custGeom>
              <a:rect b="b" l="l" r="r" t="t"/>
              <a:pathLst>
                <a:path extrusionOk="0" h="5" w="4">
                  <a:moveTo>
                    <a:pt x="0" y="4"/>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93"/>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93"/>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93"/>
            <p:cNvSpPr/>
            <p:nvPr/>
          </p:nvSpPr>
          <p:spPr>
            <a:xfrm>
              <a:off x="2254300" y="1537668"/>
              <a:ext cx="54" cy="68"/>
            </a:xfrm>
            <a:custGeom>
              <a:rect b="b" l="l" r="r" t="t"/>
              <a:pathLst>
                <a:path extrusionOk="0" h="5" w="4">
                  <a:moveTo>
                    <a:pt x="0" y="4"/>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93"/>
            <p:cNvSpPr/>
            <p:nvPr/>
          </p:nvSpPr>
          <p:spPr>
            <a:xfrm>
              <a:off x="2252820" y="1539378"/>
              <a:ext cx="14" cy="68"/>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93"/>
            <p:cNvSpPr/>
            <p:nvPr/>
          </p:nvSpPr>
          <p:spPr>
            <a:xfrm>
              <a:off x="2254531" y="1534721"/>
              <a:ext cx="68" cy="163"/>
            </a:xfrm>
            <a:custGeom>
              <a:rect b="b" l="l" r="r" t="t"/>
              <a:pathLst>
                <a:path extrusionOk="0" h="12" w="5">
                  <a:moveTo>
                    <a:pt x="4"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93"/>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93"/>
            <p:cNvSpPr/>
            <p:nvPr/>
          </p:nvSpPr>
          <p:spPr>
            <a:xfrm>
              <a:off x="2254436" y="1537437"/>
              <a:ext cx="68" cy="109"/>
            </a:xfrm>
            <a:custGeom>
              <a:rect b="b" l="l" r="r" t="t"/>
              <a:pathLst>
                <a:path extrusionOk="0" h="8" w="5">
                  <a:moveTo>
                    <a:pt x="1"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93"/>
            <p:cNvSpPr/>
            <p:nvPr/>
          </p:nvSpPr>
          <p:spPr>
            <a:xfrm>
              <a:off x="2254871" y="1535767"/>
              <a:ext cx="14" cy="163"/>
            </a:xfrm>
            <a:custGeom>
              <a:rect b="b" l="l" r="r" t="t"/>
              <a:pathLst>
                <a:path extrusionOk="0" h="12" w="1">
                  <a:moveTo>
                    <a:pt x="0"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93"/>
            <p:cNvSpPr/>
            <p:nvPr/>
          </p:nvSpPr>
          <p:spPr>
            <a:xfrm>
              <a:off x="2254681" y="1535102"/>
              <a:ext cx="54" cy="163"/>
            </a:xfrm>
            <a:custGeom>
              <a:rect b="b" l="l" r="r" t="t"/>
              <a:pathLst>
                <a:path extrusionOk="0" h="12" w="4">
                  <a:moveTo>
                    <a:pt x="4"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93"/>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93"/>
            <p:cNvSpPr/>
            <p:nvPr/>
          </p:nvSpPr>
          <p:spPr>
            <a:xfrm>
              <a:off x="2254531" y="1537192"/>
              <a:ext cx="109" cy="109"/>
            </a:xfrm>
            <a:custGeom>
              <a:rect b="b" l="l" r="r" t="t"/>
              <a:pathLst>
                <a:path extrusionOk="0" h="8" w="8">
                  <a:moveTo>
                    <a:pt x="1" y="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93"/>
            <p:cNvSpPr/>
            <p:nvPr/>
          </p:nvSpPr>
          <p:spPr>
            <a:xfrm>
              <a:off x="2254776" y="1536717"/>
              <a:ext cx="54" cy="109"/>
            </a:xfrm>
            <a:custGeom>
              <a:rect b="b" l="l" r="r" t="t"/>
              <a:pathLst>
                <a:path extrusionOk="0" h="8" w="4">
                  <a:moveTo>
                    <a:pt x="0"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93"/>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93"/>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93"/>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93"/>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93"/>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93"/>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93"/>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93"/>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93"/>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93"/>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93"/>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93"/>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93"/>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93"/>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93"/>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93"/>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93"/>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93"/>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93"/>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93"/>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93"/>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93"/>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93"/>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93"/>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93"/>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93"/>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93"/>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93"/>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93"/>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93"/>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93"/>
            <p:cNvSpPr/>
            <p:nvPr/>
          </p:nvSpPr>
          <p:spPr>
            <a:xfrm>
              <a:off x="2961824" y="1601129"/>
              <a:ext cx="339" cy="109"/>
            </a:xfrm>
            <a:custGeom>
              <a:rect b="b" l="l" r="r" t="t"/>
              <a:pathLst>
                <a:path extrusionOk="0" h="8" w="25">
                  <a:moveTo>
                    <a:pt x="25"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93"/>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93"/>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93"/>
            <p:cNvSpPr/>
            <p:nvPr/>
          </p:nvSpPr>
          <p:spPr>
            <a:xfrm>
              <a:off x="2962829" y="1601509"/>
              <a:ext cx="54" cy="14"/>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93"/>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93"/>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93"/>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93"/>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93"/>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93"/>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93"/>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93"/>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93"/>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93"/>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93"/>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93"/>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93"/>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93"/>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93"/>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93"/>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93"/>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93"/>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93"/>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93"/>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93"/>
            <p:cNvSpPr/>
            <p:nvPr/>
          </p:nvSpPr>
          <p:spPr>
            <a:xfrm>
              <a:off x="2593969" y="159470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93"/>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93"/>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93"/>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93"/>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93"/>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93"/>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93"/>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93"/>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93"/>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93"/>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93"/>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93"/>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93"/>
            <p:cNvSpPr/>
            <p:nvPr/>
          </p:nvSpPr>
          <p:spPr>
            <a:xfrm>
              <a:off x="2601667" y="1598318"/>
              <a:ext cx="204" cy="109"/>
            </a:xfrm>
            <a:custGeom>
              <a:rect b="b" l="l" r="r" t="t"/>
              <a:pathLst>
                <a:path extrusionOk="0" h="8" w="15">
                  <a:moveTo>
                    <a:pt x="1" y="8"/>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93"/>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93"/>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93"/>
            <p:cNvSpPr/>
            <p:nvPr/>
          </p:nvSpPr>
          <p:spPr>
            <a:xfrm>
              <a:off x="2501370" y="1605066"/>
              <a:ext cx="733" cy="109"/>
            </a:xfrm>
            <a:custGeom>
              <a:rect b="b" l="l" r="r" t="t"/>
              <a:pathLst>
                <a:path extrusionOk="0" h="8" w="54">
                  <a:moveTo>
                    <a:pt x="1" y="8"/>
                  </a:moveTo>
                  <a:lnTo>
                    <a:pt x="53"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93"/>
            <p:cNvSpPr/>
            <p:nvPr/>
          </p:nvSpPr>
          <p:spPr>
            <a:xfrm>
              <a:off x="2590398" y="159324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93"/>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93"/>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93"/>
            <p:cNvSpPr/>
            <p:nvPr/>
          </p:nvSpPr>
          <p:spPr>
            <a:xfrm>
              <a:off x="2142218" y="2087909"/>
              <a:ext cx="584" cy="339"/>
            </a:xfrm>
            <a:custGeom>
              <a:rect b="b" l="l" r="r" t="t"/>
              <a:pathLst>
                <a:path extrusionOk="0" h="25" w="43">
                  <a:moveTo>
                    <a:pt x="42" y="0"/>
                  </a:moveTo>
                  <a:lnTo>
                    <a:pt x="0"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93"/>
            <p:cNvSpPr/>
            <p:nvPr/>
          </p:nvSpPr>
          <p:spPr>
            <a:xfrm>
              <a:off x="2143834" y="2087244"/>
              <a:ext cx="339" cy="109"/>
            </a:xfrm>
            <a:custGeom>
              <a:rect b="b" l="l" r="r" t="t"/>
              <a:pathLst>
                <a:path extrusionOk="0" h="8" w="25">
                  <a:moveTo>
                    <a:pt x="25"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93"/>
            <p:cNvSpPr/>
            <p:nvPr/>
          </p:nvSpPr>
          <p:spPr>
            <a:xfrm>
              <a:off x="2143399" y="2087380"/>
              <a:ext cx="448" cy="204"/>
            </a:xfrm>
            <a:custGeom>
              <a:rect b="b" l="l" r="r" t="t"/>
              <a:pathLst>
                <a:path extrusionOk="0" h="15" w="33">
                  <a:moveTo>
                    <a:pt x="32"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93"/>
            <p:cNvSpPr/>
            <p:nvPr/>
          </p:nvSpPr>
          <p:spPr>
            <a:xfrm>
              <a:off x="2141553" y="2088235"/>
              <a:ext cx="679" cy="448"/>
            </a:xfrm>
            <a:custGeom>
              <a:rect b="b" l="l" r="r" t="t"/>
              <a:pathLst>
                <a:path extrusionOk="0" h="33" w="50">
                  <a:moveTo>
                    <a:pt x="49" y="1"/>
                  </a:moveTo>
                  <a:lnTo>
                    <a:pt x="0" y="3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93"/>
            <p:cNvSpPr/>
            <p:nvPr/>
          </p:nvSpPr>
          <p:spPr>
            <a:xfrm>
              <a:off x="2142829" y="2087624"/>
              <a:ext cx="489" cy="244"/>
            </a:xfrm>
            <a:custGeom>
              <a:rect b="b" l="l" r="r" t="t"/>
              <a:pathLst>
                <a:path extrusionOk="0" h="18" w="36">
                  <a:moveTo>
                    <a:pt x="36" y="0"/>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93"/>
            <p:cNvSpPr/>
            <p:nvPr/>
          </p:nvSpPr>
          <p:spPr>
            <a:xfrm>
              <a:off x="2144214" y="2087095"/>
              <a:ext cx="299" cy="109"/>
            </a:xfrm>
            <a:custGeom>
              <a:rect b="b" l="l" r="r" t="t"/>
              <a:pathLst>
                <a:path extrusionOk="0" h="8" w="22">
                  <a:moveTo>
                    <a:pt x="22"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93"/>
            <p:cNvSpPr/>
            <p:nvPr/>
          </p:nvSpPr>
          <p:spPr>
            <a:xfrm>
              <a:off x="2144554" y="2087054"/>
              <a:ext cx="244" cy="54"/>
            </a:xfrm>
            <a:custGeom>
              <a:rect b="b" l="l" r="r" t="t"/>
              <a:pathLst>
                <a:path extrusionOk="0" h="4" w="18">
                  <a:moveTo>
                    <a:pt x="18"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93"/>
            <p:cNvSpPr/>
            <p:nvPr/>
          </p:nvSpPr>
          <p:spPr>
            <a:xfrm>
              <a:off x="2144839" y="2087000"/>
              <a:ext cx="190" cy="68"/>
            </a:xfrm>
            <a:custGeom>
              <a:rect b="b" l="l" r="r" t="t"/>
              <a:pathLst>
                <a:path extrusionOk="0" h="5" w="14">
                  <a:moveTo>
                    <a:pt x="1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93"/>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93"/>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93"/>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93"/>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93"/>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93"/>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93"/>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93"/>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93"/>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93"/>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93"/>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93"/>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93"/>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93"/>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93"/>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93"/>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93"/>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93"/>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93"/>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93"/>
            <p:cNvSpPr/>
            <p:nvPr/>
          </p:nvSpPr>
          <p:spPr>
            <a:xfrm>
              <a:off x="2257057" y="2062194"/>
              <a:ext cx="14" cy="68"/>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93"/>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93"/>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93"/>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93"/>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93"/>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93"/>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93"/>
            <p:cNvSpPr/>
            <p:nvPr/>
          </p:nvSpPr>
          <p:spPr>
            <a:xfrm>
              <a:off x="2183955" y="2018651"/>
              <a:ext cx="14" cy="299"/>
            </a:xfrm>
            <a:custGeom>
              <a:rect b="b" l="l" r="r" t="t"/>
              <a:pathLst>
                <a:path extrusionOk="0" h="22" w="1">
                  <a:moveTo>
                    <a:pt x="0" y="1"/>
                  </a:moveTo>
                  <a:lnTo>
                    <a:pt x="0"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93"/>
            <p:cNvSpPr/>
            <p:nvPr/>
          </p:nvSpPr>
          <p:spPr>
            <a:xfrm>
              <a:off x="2139218" y="208154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93"/>
            <p:cNvSpPr/>
            <p:nvPr/>
          </p:nvSpPr>
          <p:spPr>
            <a:xfrm>
              <a:off x="2144404" y="2078500"/>
              <a:ext cx="109" cy="54"/>
            </a:xfrm>
            <a:custGeom>
              <a:rect b="b" l="l" r="r" t="t"/>
              <a:pathLst>
                <a:path extrusionOk="0" h="4" w="8">
                  <a:moveTo>
                    <a:pt x="1" y="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93"/>
            <p:cNvSpPr/>
            <p:nvPr/>
          </p:nvSpPr>
          <p:spPr>
            <a:xfrm>
              <a:off x="2143644" y="2078785"/>
              <a:ext cx="204" cy="109"/>
            </a:xfrm>
            <a:custGeom>
              <a:rect b="b" l="l" r="r" t="t"/>
              <a:pathLst>
                <a:path extrusionOk="0" h="8" w="15">
                  <a:moveTo>
                    <a:pt x="0" y="7"/>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93"/>
            <p:cNvSpPr/>
            <p:nvPr/>
          </p:nvSpPr>
          <p:spPr>
            <a:xfrm>
              <a:off x="2182910" y="2023783"/>
              <a:ext cx="149" cy="299"/>
            </a:xfrm>
            <a:custGeom>
              <a:rect b="b" l="l" r="r" t="t"/>
              <a:pathLst>
                <a:path extrusionOk="0" h="22" w="11">
                  <a:moveTo>
                    <a:pt x="0" y="22"/>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93"/>
            <p:cNvSpPr/>
            <p:nvPr/>
          </p:nvSpPr>
          <p:spPr>
            <a:xfrm>
              <a:off x="2143929" y="2078690"/>
              <a:ext cx="149" cy="54"/>
            </a:xfrm>
            <a:custGeom>
              <a:rect b="b" l="l" r="r" t="t"/>
              <a:pathLst>
                <a:path extrusionOk="0" h="4" w="11">
                  <a:moveTo>
                    <a:pt x="0"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93"/>
            <p:cNvSpPr/>
            <p:nvPr/>
          </p:nvSpPr>
          <p:spPr>
            <a:xfrm>
              <a:off x="2182720" y="2024163"/>
              <a:ext cx="149" cy="258"/>
            </a:xfrm>
            <a:custGeom>
              <a:rect b="b" l="l" r="r" t="t"/>
              <a:pathLst>
                <a:path extrusionOk="0" h="19" w="11">
                  <a:moveTo>
                    <a:pt x="0" y="1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93"/>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93"/>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93"/>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93"/>
            <p:cNvSpPr/>
            <p:nvPr/>
          </p:nvSpPr>
          <p:spPr>
            <a:xfrm>
              <a:off x="2143359" y="2078975"/>
              <a:ext cx="149" cy="54"/>
            </a:xfrm>
            <a:custGeom>
              <a:rect b="b" l="l" r="r" t="t"/>
              <a:pathLst>
                <a:path extrusionOk="0" h="4" w="11">
                  <a:moveTo>
                    <a:pt x="0"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93"/>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93"/>
            <p:cNvSpPr/>
            <p:nvPr/>
          </p:nvSpPr>
          <p:spPr>
            <a:xfrm>
              <a:off x="2142979" y="2079111"/>
              <a:ext cx="204" cy="109"/>
            </a:xfrm>
            <a:custGeom>
              <a:rect b="b" l="l" r="r" t="t"/>
              <a:pathLst>
                <a:path extrusionOk="0" h="8" w="15">
                  <a:moveTo>
                    <a:pt x="0" y="8"/>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93"/>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93"/>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93"/>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93"/>
            <p:cNvSpPr/>
            <p:nvPr/>
          </p:nvSpPr>
          <p:spPr>
            <a:xfrm>
              <a:off x="2139462" y="2081107"/>
              <a:ext cx="394" cy="299"/>
            </a:xfrm>
            <a:custGeom>
              <a:rect b="b" l="l" r="r" t="t"/>
              <a:pathLst>
                <a:path extrusionOk="0" h="22" w="29">
                  <a:moveTo>
                    <a:pt x="0" y="22"/>
                  </a:moveTo>
                  <a:lnTo>
                    <a:pt x="2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93"/>
            <p:cNvSpPr/>
            <p:nvPr/>
          </p:nvSpPr>
          <p:spPr>
            <a:xfrm>
              <a:off x="2140127" y="2080727"/>
              <a:ext cx="339" cy="258"/>
            </a:xfrm>
            <a:custGeom>
              <a:rect b="b" l="l" r="r" t="t"/>
              <a:pathLst>
                <a:path extrusionOk="0" h="19" w="25">
                  <a:moveTo>
                    <a:pt x="0" y="18"/>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93"/>
            <p:cNvSpPr/>
            <p:nvPr/>
          </p:nvSpPr>
          <p:spPr>
            <a:xfrm>
              <a:off x="2140697" y="2080401"/>
              <a:ext cx="299" cy="204"/>
            </a:xfrm>
            <a:custGeom>
              <a:rect b="b" l="l" r="r" t="t"/>
              <a:pathLst>
                <a:path extrusionOk="0" h="15" w="22">
                  <a:moveTo>
                    <a:pt x="0" y="14"/>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93"/>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93"/>
            <p:cNvSpPr/>
            <p:nvPr/>
          </p:nvSpPr>
          <p:spPr>
            <a:xfrm>
              <a:off x="2141213" y="2080062"/>
              <a:ext cx="299" cy="204"/>
            </a:xfrm>
            <a:custGeom>
              <a:rect b="b" l="l" r="r" t="t"/>
              <a:pathLst>
                <a:path extrusionOk="0" h="15" w="22">
                  <a:moveTo>
                    <a:pt x="1" y="15"/>
                  </a:move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93"/>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93"/>
            <p:cNvSpPr/>
            <p:nvPr/>
          </p:nvSpPr>
          <p:spPr>
            <a:xfrm>
              <a:off x="2141743" y="2079777"/>
              <a:ext cx="244" cy="204"/>
            </a:xfrm>
            <a:custGeom>
              <a:rect b="b" l="l" r="r" t="t"/>
              <a:pathLst>
                <a:path extrusionOk="0" h="15" w="18">
                  <a:moveTo>
                    <a:pt x="0" y="15"/>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93"/>
            <p:cNvSpPr/>
            <p:nvPr/>
          </p:nvSpPr>
          <p:spPr>
            <a:xfrm>
              <a:off x="2144214" y="2078595"/>
              <a:ext cx="109" cy="54"/>
            </a:xfrm>
            <a:custGeom>
              <a:rect b="b" l="l" r="r" t="t"/>
              <a:pathLst>
                <a:path extrusionOk="0" h="4" w="8">
                  <a:moveTo>
                    <a:pt x="1" y="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93"/>
            <p:cNvSpPr/>
            <p:nvPr/>
          </p:nvSpPr>
          <p:spPr>
            <a:xfrm>
              <a:off x="2142164" y="2079546"/>
              <a:ext cx="258" cy="149"/>
            </a:xfrm>
            <a:custGeom>
              <a:rect b="b" l="l" r="r" t="t"/>
              <a:pathLst>
                <a:path extrusionOk="0" h="11" w="19">
                  <a:moveTo>
                    <a:pt x="1" y="11"/>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93"/>
            <p:cNvSpPr/>
            <p:nvPr/>
          </p:nvSpPr>
          <p:spPr>
            <a:xfrm>
              <a:off x="2142598" y="2079301"/>
              <a:ext cx="244" cy="163"/>
            </a:xfrm>
            <a:custGeom>
              <a:rect b="b" l="l" r="r" t="t"/>
              <a:pathLst>
                <a:path extrusionOk="0" h="12" w="18">
                  <a:moveTo>
                    <a:pt x="0" y="1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93"/>
            <p:cNvSpPr/>
            <p:nvPr/>
          </p:nvSpPr>
          <p:spPr>
            <a:xfrm>
              <a:off x="2144594" y="2078500"/>
              <a:ext cx="109" cy="14"/>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93"/>
            <p:cNvSpPr/>
            <p:nvPr/>
          </p:nvSpPr>
          <p:spPr>
            <a:xfrm>
              <a:off x="2144744" y="2078446"/>
              <a:ext cx="95" cy="14"/>
            </a:xfrm>
            <a:custGeom>
              <a:rect b="b" l="l" r="r" t="t"/>
              <a:pathLst>
                <a:path extrusionOk="0" h="1" w="7">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93"/>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93"/>
            <p:cNvSpPr/>
            <p:nvPr/>
          </p:nvSpPr>
          <p:spPr>
            <a:xfrm>
              <a:off x="2246887" y="2005399"/>
              <a:ext cx="109" cy="54"/>
            </a:xfrm>
            <a:custGeom>
              <a:rect b="b" l="l" r="r" t="t"/>
              <a:pathLst>
                <a:path extrusionOk="0" h="4" w="8">
                  <a:moveTo>
                    <a:pt x="0" y="0"/>
                  </a:moveTo>
                  <a:lnTo>
                    <a:pt x="7"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93"/>
            <p:cNvSpPr/>
            <p:nvPr/>
          </p:nvSpPr>
          <p:spPr>
            <a:xfrm>
              <a:off x="2263194" y="200981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93"/>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93"/>
            <p:cNvSpPr/>
            <p:nvPr/>
          </p:nvSpPr>
          <p:spPr>
            <a:xfrm>
              <a:off x="2266235" y="2012093"/>
              <a:ext cx="394" cy="353"/>
            </a:xfrm>
            <a:custGeom>
              <a:rect b="b" l="l" r="r" t="t"/>
              <a:pathLst>
                <a:path extrusionOk="0" h="26" w="29">
                  <a:moveTo>
                    <a:pt x="28"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93"/>
            <p:cNvSpPr/>
            <p:nvPr/>
          </p:nvSpPr>
          <p:spPr>
            <a:xfrm>
              <a:off x="2265665" y="2011617"/>
              <a:ext cx="394" cy="353"/>
            </a:xfrm>
            <a:custGeom>
              <a:rect b="b" l="l" r="r" t="t"/>
              <a:pathLst>
                <a:path extrusionOk="0" h="26" w="29">
                  <a:moveTo>
                    <a:pt x="28"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93"/>
            <p:cNvSpPr/>
            <p:nvPr/>
          </p:nvSpPr>
          <p:spPr>
            <a:xfrm>
              <a:off x="2265190" y="2011197"/>
              <a:ext cx="339" cy="339"/>
            </a:xfrm>
            <a:custGeom>
              <a:rect b="b" l="l" r="r" t="t"/>
              <a:pathLst>
                <a:path extrusionOk="0" h="25" w="25">
                  <a:moveTo>
                    <a:pt x="25" y="25"/>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93"/>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93"/>
            <p:cNvSpPr/>
            <p:nvPr/>
          </p:nvSpPr>
          <p:spPr>
            <a:xfrm>
              <a:off x="2263995" y="2010287"/>
              <a:ext cx="258" cy="204"/>
            </a:xfrm>
            <a:custGeom>
              <a:rect b="b" l="l" r="r" t="t"/>
              <a:pathLst>
                <a:path extrusionOk="0" h="15" w="19">
                  <a:moveTo>
                    <a:pt x="18"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93"/>
            <p:cNvSpPr/>
            <p:nvPr/>
          </p:nvSpPr>
          <p:spPr>
            <a:xfrm>
              <a:off x="2266805" y="2012527"/>
              <a:ext cx="394" cy="394"/>
            </a:xfrm>
            <a:custGeom>
              <a:rect b="b" l="l" r="r" t="t"/>
              <a:pathLst>
                <a:path extrusionOk="0" h="29" w="29">
                  <a:moveTo>
                    <a:pt x="28" y="28"/>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93"/>
            <p:cNvSpPr/>
            <p:nvPr/>
          </p:nvSpPr>
          <p:spPr>
            <a:xfrm>
              <a:off x="2263710" y="2010056"/>
              <a:ext cx="258" cy="149"/>
            </a:xfrm>
            <a:custGeom>
              <a:rect b="b" l="l" r="r" t="t"/>
              <a:pathLst>
                <a:path extrusionOk="0" h="11" w="19">
                  <a:moveTo>
                    <a:pt x="18"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93"/>
            <p:cNvSpPr/>
            <p:nvPr/>
          </p:nvSpPr>
          <p:spPr>
            <a:xfrm>
              <a:off x="2261429" y="2010341"/>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93"/>
            <p:cNvSpPr/>
            <p:nvPr/>
          </p:nvSpPr>
          <p:spPr>
            <a:xfrm>
              <a:off x="2264334" y="2010531"/>
              <a:ext cx="299" cy="244"/>
            </a:xfrm>
            <a:custGeom>
              <a:rect b="b" l="l" r="r" t="t"/>
              <a:pathLst>
                <a:path extrusionOk="0" h="18" w="22">
                  <a:moveTo>
                    <a:pt x="21" y="18"/>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93"/>
            <p:cNvSpPr/>
            <p:nvPr/>
          </p:nvSpPr>
          <p:spPr>
            <a:xfrm>
              <a:off x="2264714" y="2010857"/>
              <a:ext cx="339" cy="258"/>
            </a:xfrm>
            <a:custGeom>
              <a:rect b="b" l="l" r="r" t="t"/>
              <a:pathLst>
                <a:path extrusionOk="0" h="19" w="25">
                  <a:moveTo>
                    <a:pt x="25"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93"/>
            <p:cNvSpPr/>
            <p:nvPr/>
          </p:nvSpPr>
          <p:spPr>
            <a:xfrm>
              <a:off x="2263479" y="2009907"/>
              <a:ext cx="204" cy="163"/>
            </a:xfrm>
            <a:custGeom>
              <a:rect b="b" l="l" r="r" t="t"/>
              <a:pathLst>
                <a:path extrusionOk="0" h="12" w="15">
                  <a:moveTo>
                    <a:pt x="14"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93"/>
            <p:cNvSpPr/>
            <p:nvPr/>
          </p:nvSpPr>
          <p:spPr>
            <a:xfrm>
              <a:off x="2262528" y="2009866"/>
              <a:ext cx="14" cy="14"/>
            </a:xfrm>
            <a:custGeom>
              <a:rect b="b" l="l" r="r" t="t"/>
              <a:pathLst>
                <a:path extrusionOk="0" h="1" w="1">
                  <a:moveTo>
                    <a:pt x="0"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93"/>
            <p:cNvSpPr/>
            <p:nvPr/>
          </p:nvSpPr>
          <p:spPr>
            <a:xfrm>
              <a:off x="2262814" y="2009812"/>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93"/>
            <p:cNvSpPr/>
            <p:nvPr/>
          </p:nvSpPr>
          <p:spPr>
            <a:xfrm>
              <a:off x="2268706" y="2014143"/>
              <a:ext cx="394" cy="339"/>
            </a:xfrm>
            <a:custGeom>
              <a:rect b="b" l="l" r="r" t="t"/>
              <a:pathLst>
                <a:path extrusionOk="0" h="25" w="29">
                  <a:moveTo>
                    <a:pt x="28" y="25"/>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93"/>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93"/>
            <p:cNvSpPr/>
            <p:nvPr/>
          </p:nvSpPr>
          <p:spPr>
            <a:xfrm>
              <a:off x="2268041" y="2013613"/>
              <a:ext cx="394" cy="353"/>
            </a:xfrm>
            <a:custGeom>
              <a:rect b="b" l="l" r="r" t="t"/>
              <a:pathLst>
                <a:path extrusionOk="0" h="26" w="29">
                  <a:moveTo>
                    <a:pt x="28"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93"/>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93"/>
            <p:cNvSpPr/>
            <p:nvPr/>
          </p:nvSpPr>
          <p:spPr>
            <a:xfrm>
              <a:off x="2269371" y="2014754"/>
              <a:ext cx="339" cy="299"/>
            </a:xfrm>
            <a:custGeom>
              <a:rect b="b" l="l" r="r" t="t"/>
              <a:pathLst>
                <a:path extrusionOk="0" h="22" w="25">
                  <a:moveTo>
                    <a:pt x="25" y="22"/>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93"/>
            <p:cNvSpPr/>
            <p:nvPr/>
          </p:nvSpPr>
          <p:spPr>
            <a:xfrm>
              <a:off x="2270743" y="2015949"/>
              <a:ext cx="353" cy="299"/>
            </a:xfrm>
            <a:custGeom>
              <a:rect b="b" l="l" r="r" t="t"/>
              <a:pathLst>
                <a:path extrusionOk="0" h="22" w="26">
                  <a:moveTo>
                    <a:pt x="25" y="2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93"/>
            <p:cNvSpPr/>
            <p:nvPr/>
          </p:nvSpPr>
          <p:spPr>
            <a:xfrm>
              <a:off x="2270037" y="2015324"/>
              <a:ext cx="339" cy="353"/>
            </a:xfrm>
            <a:custGeom>
              <a:rect b="b" l="l" r="r" t="t"/>
              <a:pathLst>
                <a:path extrusionOk="0" h="26" w="25">
                  <a:moveTo>
                    <a:pt x="25"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93"/>
            <p:cNvSpPr/>
            <p:nvPr/>
          </p:nvSpPr>
          <p:spPr>
            <a:xfrm>
              <a:off x="2247172" y="2005684"/>
              <a:ext cx="54" cy="54"/>
            </a:xfrm>
            <a:custGeom>
              <a:rect b="b" l="l" r="r" t="t"/>
              <a:pathLst>
                <a:path extrusionOk="0" h="4" w="4">
                  <a:moveTo>
                    <a:pt x="4"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93"/>
            <p:cNvSpPr/>
            <p:nvPr/>
          </p:nvSpPr>
          <p:spPr>
            <a:xfrm>
              <a:off x="2267416" y="2013043"/>
              <a:ext cx="394" cy="353"/>
            </a:xfrm>
            <a:custGeom>
              <a:rect b="b" l="l" r="r" t="t"/>
              <a:pathLst>
                <a:path extrusionOk="0" h="26" w="29">
                  <a:moveTo>
                    <a:pt x="29" y="2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93"/>
            <p:cNvSpPr/>
            <p:nvPr/>
          </p:nvSpPr>
          <p:spPr>
            <a:xfrm>
              <a:off x="2247362" y="2005915"/>
              <a:ext cx="54" cy="68"/>
            </a:xfrm>
            <a:custGeom>
              <a:rect b="b" l="l" r="r" t="t"/>
              <a:pathLst>
                <a:path extrusionOk="0" h="5" w="4">
                  <a:moveTo>
                    <a:pt x="4"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93"/>
            <p:cNvSpPr/>
            <p:nvPr/>
          </p:nvSpPr>
          <p:spPr>
            <a:xfrm>
              <a:off x="2271028" y="2020511"/>
              <a:ext cx="14" cy="149"/>
            </a:xfrm>
            <a:custGeom>
              <a:rect b="b" l="l" r="r" t="t"/>
              <a:pathLst>
                <a:path extrusionOk="0" h="11" w="1">
                  <a:moveTo>
                    <a:pt x="1"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93"/>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93"/>
            <p:cNvSpPr/>
            <p:nvPr/>
          </p:nvSpPr>
          <p:spPr>
            <a:xfrm>
              <a:off x="2270987" y="2020986"/>
              <a:ext cx="14" cy="204"/>
            </a:xfrm>
            <a:custGeom>
              <a:rect b="b" l="l" r="r" t="t"/>
              <a:pathLst>
                <a:path extrusionOk="0" h="15" w="1">
                  <a:moveTo>
                    <a:pt x="0"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93"/>
            <p:cNvSpPr/>
            <p:nvPr/>
          </p:nvSpPr>
          <p:spPr>
            <a:xfrm>
              <a:off x="2271082" y="2019981"/>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93"/>
            <p:cNvSpPr/>
            <p:nvPr/>
          </p:nvSpPr>
          <p:spPr>
            <a:xfrm>
              <a:off x="2271313" y="2017890"/>
              <a:ext cx="14" cy="204"/>
            </a:xfrm>
            <a:custGeom>
              <a:rect b="b" l="l" r="r" t="t"/>
              <a:pathLst>
                <a:path extrusionOk="0" h="15" w="1">
                  <a:moveTo>
                    <a:pt x="1"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93"/>
            <p:cNvSpPr/>
            <p:nvPr/>
          </p:nvSpPr>
          <p:spPr>
            <a:xfrm>
              <a:off x="2270933" y="2021461"/>
              <a:ext cx="14" cy="204"/>
            </a:xfrm>
            <a:custGeom>
              <a:rect b="b" l="l" r="r" t="t"/>
              <a:pathLst>
                <a:path extrusionOk="0" h="15" w="1">
                  <a:moveTo>
                    <a:pt x="1"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93"/>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93"/>
            <p:cNvSpPr/>
            <p:nvPr/>
          </p:nvSpPr>
          <p:spPr>
            <a:xfrm>
              <a:off x="2271272" y="2018325"/>
              <a:ext cx="14" cy="244"/>
            </a:xfrm>
            <a:custGeom>
              <a:rect b="b" l="l" r="r" t="t"/>
              <a:pathLst>
                <a:path extrusionOk="0" h="18" w="1">
                  <a:moveTo>
                    <a:pt x="0" y="18"/>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93"/>
            <p:cNvSpPr/>
            <p:nvPr/>
          </p:nvSpPr>
          <p:spPr>
            <a:xfrm>
              <a:off x="2271123" y="2019370"/>
              <a:ext cx="14" cy="204"/>
            </a:xfrm>
            <a:custGeom>
              <a:rect b="b" l="l" r="r" t="t"/>
              <a:pathLst>
                <a:path extrusionOk="0" h="15" w="1">
                  <a:moveTo>
                    <a:pt x="1"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93"/>
            <p:cNvSpPr/>
            <p:nvPr/>
          </p:nvSpPr>
          <p:spPr>
            <a:xfrm>
              <a:off x="2270892" y="2021936"/>
              <a:ext cx="14" cy="149"/>
            </a:xfrm>
            <a:custGeom>
              <a:rect b="b" l="l" r="r" t="t"/>
              <a:pathLst>
                <a:path extrusionOk="0" h="11" w="1">
                  <a:moveTo>
                    <a:pt x="0"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93"/>
            <p:cNvSpPr/>
            <p:nvPr/>
          </p:nvSpPr>
          <p:spPr>
            <a:xfrm>
              <a:off x="2271177" y="2018800"/>
              <a:ext cx="14" cy="244"/>
            </a:xfrm>
            <a:custGeom>
              <a:rect b="b" l="l" r="r" t="t"/>
              <a:pathLst>
                <a:path extrusionOk="0" h="18" w="1">
                  <a:moveTo>
                    <a:pt x="0" y="18"/>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93"/>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93"/>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93"/>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93"/>
            <p:cNvSpPr/>
            <p:nvPr/>
          </p:nvSpPr>
          <p:spPr>
            <a:xfrm>
              <a:off x="2263044" y="2064624"/>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93"/>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93"/>
            <p:cNvSpPr/>
            <p:nvPr/>
          </p:nvSpPr>
          <p:spPr>
            <a:xfrm>
              <a:off x="2261103" y="2064380"/>
              <a:ext cx="434" cy="109"/>
            </a:xfrm>
            <a:custGeom>
              <a:rect b="b" l="l" r="r" t="t"/>
              <a:pathLst>
                <a:path extrusionOk="0" h="8" w="32">
                  <a:moveTo>
                    <a:pt x="0" y="1"/>
                  </a:moveTo>
                  <a:lnTo>
                    <a:pt x="32"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93"/>
            <p:cNvSpPr/>
            <p:nvPr/>
          </p:nvSpPr>
          <p:spPr>
            <a:xfrm>
              <a:off x="2264904" y="2064054"/>
              <a:ext cx="149" cy="109"/>
            </a:xfrm>
            <a:custGeom>
              <a:rect b="b" l="l" r="r" t="t"/>
              <a:pathLst>
                <a:path extrusionOk="0" h="8" w="11">
                  <a:moveTo>
                    <a:pt x="0" y="7"/>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93"/>
            <p:cNvSpPr/>
            <p:nvPr/>
          </p:nvSpPr>
          <p:spPr>
            <a:xfrm>
              <a:off x="2264375" y="2064339"/>
              <a:ext cx="109" cy="54"/>
            </a:xfrm>
            <a:custGeom>
              <a:rect b="b" l="l" r="r" t="t"/>
              <a:pathLst>
                <a:path extrusionOk="0" h="4" w="8">
                  <a:moveTo>
                    <a:pt x="1" y="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93"/>
            <p:cNvSpPr/>
            <p:nvPr/>
          </p:nvSpPr>
          <p:spPr>
            <a:xfrm>
              <a:off x="2262243" y="2064570"/>
              <a:ext cx="204" cy="14"/>
            </a:xfrm>
            <a:custGeom>
              <a:rect b="b" l="l" r="r" t="t"/>
              <a:pathLst>
                <a:path extrusionOk="0" h="1" w="15">
                  <a:moveTo>
                    <a:pt x="0" y="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93"/>
            <p:cNvSpPr/>
            <p:nvPr/>
          </p:nvSpPr>
          <p:spPr>
            <a:xfrm>
              <a:off x="2263615" y="2064570"/>
              <a:ext cx="163" cy="14"/>
            </a:xfrm>
            <a:custGeom>
              <a:rect b="b" l="l" r="r" t="t"/>
              <a:pathLst>
                <a:path extrusionOk="0" h="1" w="12">
                  <a:moveTo>
                    <a:pt x="1"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93"/>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93"/>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93"/>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93"/>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93"/>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93"/>
            <p:cNvSpPr/>
            <p:nvPr/>
          </p:nvSpPr>
          <p:spPr>
            <a:xfrm>
              <a:off x="2344428" y="2155362"/>
              <a:ext cx="14" cy="14"/>
            </a:xfrm>
            <a:custGeom>
              <a:rect b="b" l="l" r="r" t="t"/>
              <a:pathLst>
                <a:path extrusionOk="0" h="1" w="1">
                  <a:moveTo>
                    <a:pt x="0"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93"/>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93"/>
            <p:cNvSpPr/>
            <p:nvPr/>
          </p:nvSpPr>
          <p:spPr>
            <a:xfrm>
              <a:off x="2276119" y="2212116"/>
              <a:ext cx="1059" cy="964"/>
            </a:xfrm>
            <a:custGeom>
              <a:rect b="b" l="l" r="r" t="t"/>
              <a:pathLst>
                <a:path extrusionOk="0" h="71" w="78">
                  <a:moveTo>
                    <a:pt x="77" y="0"/>
                  </a:moveTo>
                  <a:lnTo>
                    <a:pt x="0" y="7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93"/>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93"/>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93"/>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93"/>
            <p:cNvSpPr/>
            <p:nvPr/>
          </p:nvSpPr>
          <p:spPr>
            <a:xfrm>
              <a:off x="2276215" y="2216393"/>
              <a:ext cx="54" cy="149"/>
            </a:xfrm>
            <a:custGeom>
              <a:rect b="b" l="l" r="r" t="t"/>
              <a:pathLst>
                <a:path extrusionOk="0" h="11" w="4">
                  <a:moveTo>
                    <a:pt x="0" y="0"/>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93"/>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93"/>
            <p:cNvSpPr/>
            <p:nvPr/>
          </p:nvSpPr>
          <p:spPr>
            <a:xfrm>
              <a:off x="2281917" y="2248708"/>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93"/>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93"/>
            <p:cNvSpPr/>
            <p:nvPr/>
          </p:nvSpPr>
          <p:spPr>
            <a:xfrm>
              <a:off x="2275875" y="2215158"/>
              <a:ext cx="68" cy="109"/>
            </a:xfrm>
            <a:custGeom>
              <a:rect b="b" l="l" r="r" t="t"/>
              <a:pathLst>
                <a:path extrusionOk="0" h="8" w="5">
                  <a:moveTo>
                    <a:pt x="1" y="0"/>
                  </a:moveTo>
                  <a:lnTo>
                    <a:pt x="4"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93"/>
            <p:cNvSpPr/>
            <p:nvPr/>
          </p:nvSpPr>
          <p:spPr>
            <a:xfrm>
              <a:off x="2275780" y="2214683"/>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93"/>
            <p:cNvSpPr/>
            <p:nvPr/>
          </p:nvSpPr>
          <p:spPr>
            <a:xfrm>
              <a:off x="2276024" y="2215728"/>
              <a:ext cx="54" cy="149"/>
            </a:xfrm>
            <a:custGeom>
              <a:rect b="b" l="l" r="r" t="t"/>
              <a:pathLst>
                <a:path extrusionOk="0" h="11" w="4">
                  <a:moveTo>
                    <a:pt x="0" y="0"/>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93"/>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93"/>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93"/>
            <p:cNvSpPr/>
            <p:nvPr/>
          </p:nvSpPr>
          <p:spPr>
            <a:xfrm>
              <a:off x="2269222" y="2162721"/>
              <a:ext cx="258" cy="68"/>
            </a:xfrm>
            <a:custGeom>
              <a:rect b="b" l="l" r="r" t="t"/>
              <a:pathLst>
                <a:path extrusionOk="0" h="5" w="19">
                  <a:moveTo>
                    <a:pt x="1" y="4"/>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93"/>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93"/>
            <p:cNvSpPr/>
            <p:nvPr/>
          </p:nvSpPr>
          <p:spPr>
            <a:xfrm>
              <a:off x="2267851" y="2156693"/>
              <a:ext cx="720" cy="244"/>
            </a:xfrm>
            <a:custGeom>
              <a:rect b="b" l="l" r="r" t="t"/>
              <a:pathLst>
                <a:path extrusionOk="0" h="18" w="53">
                  <a:moveTo>
                    <a:pt x="53" y="0"/>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93"/>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93"/>
            <p:cNvSpPr/>
            <p:nvPr/>
          </p:nvSpPr>
          <p:spPr>
            <a:xfrm>
              <a:off x="2274164" y="2107447"/>
              <a:ext cx="258" cy="54"/>
            </a:xfrm>
            <a:custGeom>
              <a:rect b="b" l="l" r="r" t="t"/>
              <a:pathLst>
                <a:path extrusionOk="0" h="4" w="19">
                  <a:moveTo>
                    <a:pt x="1" y="0"/>
                  </a:moveTo>
                  <a:lnTo>
                    <a:pt x="1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93"/>
            <p:cNvSpPr/>
            <p:nvPr/>
          </p:nvSpPr>
          <p:spPr>
            <a:xfrm>
              <a:off x="2273173" y="2107203"/>
              <a:ext cx="204" cy="14"/>
            </a:xfrm>
            <a:custGeom>
              <a:rect b="b" l="l" r="r" t="t"/>
              <a:pathLst>
                <a:path extrusionOk="0" h="1" w="15">
                  <a:moveTo>
                    <a:pt x="0" y="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93"/>
            <p:cNvSpPr/>
            <p:nvPr/>
          </p:nvSpPr>
          <p:spPr>
            <a:xfrm>
              <a:off x="2275739" y="2108058"/>
              <a:ext cx="244" cy="109"/>
            </a:xfrm>
            <a:custGeom>
              <a:rect b="b" l="l" r="r" t="t"/>
              <a:pathLst>
                <a:path extrusionOk="0" h="8" w="18">
                  <a:moveTo>
                    <a:pt x="0" y="1"/>
                  </a:moveTo>
                  <a:lnTo>
                    <a:pt x="18"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93"/>
            <p:cNvSpPr/>
            <p:nvPr/>
          </p:nvSpPr>
          <p:spPr>
            <a:xfrm>
              <a:off x="2274694" y="2107583"/>
              <a:ext cx="244" cy="109"/>
            </a:xfrm>
            <a:custGeom>
              <a:rect b="b" l="l" r="r" t="t"/>
              <a:pathLst>
                <a:path extrusionOk="0" h="8" w="18">
                  <a:moveTo>
                    <a:pt x="0" y="1"/>
                  </a:moveTo>
                  <a:lnTo>
                    <a:pt x="18"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93"/>
            <p:cNvSpPr/>
            <p:nvPr/>
          </p:nvSpPr>
          <p:spPr>
            <a:xfrm>
              <a:off x="2275210" y="2107828"/>
              <a:ext cx="258" cy="109"/>
            </a:xfrm>
            <a:custGeom>
              <a:rect b="b" l="l" r="r" t="t"/>
              <a:pathLst>
                <a:path extrusionOk="0" h="8" w="19">
                  <a:moveTo>
                    <a:pt x="1" y="0"/>
                  </a:moveTo>
                  <a:lnTo>
                    <a:pt x="18"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93"/>
            <p:cNvSpPr/>
            <p:nvPr/>
          </p:nvSpPr>
          <p:spPr>
            <a:xfrm>
              <a:off x="2273648" y="2107298"/>
              <a:ext cx="244" cy="68"/>
            </a:xfrm>
            <a:custGeom>
              <a:rect b="b" l="l" r="r" t="t"/>
              <a:pathLst>
                <a:path extrusionOk="0" h="5" w="18">
                  <a:moveTo>
                    <a:pt x="0" y="1"/>
                  </a:moveTo>
                  <a:lnTo>
                    <a:pt x="1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93"/>
            <p:cNvSpPr/>
            <p:nvPr/>
          </p:nvSpPr>
          <p:spPr>
            <a:xfrm>
              <a:off x="2276310" y="2108344"/>
              <a:ext cx="204" cy="68"/>
            </a:xfrm>
            <a:custGeom>
              <a:rect b="b" l="l" r="r" t="t"/>
              <a:pathLst>
                <a:path extrusionOk="0" h="5" w="15">
                  <a:moveTo>
                    <a:pt x="0" y="1"/>
                  </a:moveTo>
                  <a:lnTo>
                    <a:pt x="1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93"/>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93"/>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93"/>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93"/>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93"/>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93"/>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93"/>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93"/>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93"/>
            <p:cNvSpPr/>
            <p:nvPr/>
          </p:nvSpPr>
          <p:spPr>
            <a:xfrm>
              <a:off x="2270227" y="2064285"/>
              <a:ext cx="14" cy="109"/>
            </a:xfrm>
            <a:custGeom>
              <a:rect b="b" l="l" r="r" t="t"/>
              <a:pathLst>
                <a:path extrusionOk="0" h="8" w="1">
                  <a:moveTo>
                    <a:pt x="0"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93"/>
            <p:cNvSpPr/>
            <p:nvPr/>
          </p:nvSpPr>
          <p:spPr>
            <a:xfrm>
              <a:off x="2270227" y="2063579"/>
              <a:ext cx="14" cy="109"/>
            </a:xfrm>
            <a:custGeom>
              <a:rect b="b" l="l" r="r" t="t"/>
              <a:pathLst>
                <a:path extrusionOk="0" h="8" w="1">
                  <a:moveTo>
                    <a:pt x="0"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93"/>
            <p:cNvSpPr/>
            <p:nvPr/>
          </p:nvSpPr>
          <p:spPr>
            <a:xfrm>
              <a:off x="2264375" y="2076314"/>
              <a:ext cx="163" cy="109"/>
            </a:xfrm>
            <a:custGeom>
              <a:rect b="b" l="l" r="r" t="t"/>
              <a:pathLst>
                <a:path extrusionOk="0" h="8" w="12">
                  <a:moveTo>
                    <a:pt x="1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93"/>
            <p:cNvSpPr/>
            <p:nvPr/>
          </p:nvSpPr>
          <p:spPr>
            <a:xfrm>
              <a:off x="2270227" y="2063904"/>
              <a:ext cx="14" cy="163"/>
            </a:xfrm>
            <a:custGeom>
              <a:rect b="b" l="l" r="r" t="t"/>
              <a:pathLst>
                <a:path extrusionOk="0" h="12" w="1">
                  <a:moveTo>
                    <a:pt x="0"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93"/>
            <p:cNvSpPr/>
            <p:nvPr/>
          </p:nvSpPr>
          <p:spPr>
            <a:xfrm>
              <a:off x="2265380" y="2075839"/>
              <a:ext cx="109" cy="54"/>
            </a:xfrm>
            <a:custGeom>
              <a:rect b="b" l="l" r="r" t="t"/>
              <a:pathLst>
                <a:path extrusionOk="0" h="4" w="8">
                  <a:moveTo>
                    <a:pt x="7"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93"/>
            <p:cNvSpPr/>
            <p:nvPr/>
          </p:nvSpPr>
          <p:spPr>
            <a:xfrm>
              <a:off x="2265190" y="2075880"/>
              <a:ext cx="109" cy="68"/>
            </a:xfrm>
            <a:custGeom>
              <a:rect b="b" l="l" r="r" t="t"/>
              <a:pathLst>
                <a:path extrusionOk="0" h="5" w="8">
                  <a:moveTo>
                    <a:pt x="7"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93"/>
            <p:cNvSpPr/>
            <p:nvPr/>
          </p:nvSpPr>
          <p:spPr>
            <a:xfrm>
              <a:off x="2263900" y="2076599"/>
              <a:ext cx="258" cy="109"/>
            </a:xfrm>
            <a:custGeom>
              <a:rect b="b" l="l" r="r" t="t"/>
              <a:pathLst>
                <a:path extrusionOk="0" h="8" w="19">
                  <a:moveTo>
                    <a:pt x="1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93"/>
            <p:cNvSpPr/>
            <p:nvPr/>
          </p:nvSpPr>
          <p:spPr>
            <a:xfrm>
              <a:off x="2265000" y="2075975"/>
              <a:ext cx="109" cy="68"/>
            </a:xfrm>
            <a:custGeom>
              <a:rect b="b" l="l" r="r" t="t"/>
              <a:pathLst>
                <a:path extrusionOk="0" h="5" w="8">
                  <a:moveTo>
                    <a:pt x="7"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93"/>
            <p:cNvSpPr/>
            <p:nvPr/>
          </p:nvSpPr>
          <p:spPr>
            <a:xfrm>
              <a:off x="2264714" y="2076124"/>
              <a:ext cx="149" cy="109"/>
            </a:xfrm>
            <a:custGeom>
              <a:rect b="b" l="l" r="r" t="t"/>
              <a:pathLst>
                <a:path extrusionOk="0" h="8" w="11">
                  <a:moveTo>
                    <a:pt x="11"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93"/>
            <p:cNvSpPr/>
            <p:nvPr/>
          </p:nvSpPr>
          <p:spPr>
            <a:xfrm>
              <a:off x="2262949" y="2077210"/>
              <a:ext cx="163" cy="109"/>
            </a:xfrm>
            <a:custGeom>
              <a:rect b="b" l="l" r="r" t="t"/>
              <a:pathLst>
                <a:path extrusionOk="0" h="8" w="12">
                  <a:moveTo>
                    <a:pt x="1" y="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93"/>
            <p:cNvSpPr/>
            <p:nvPr/>
          </p:nvSpPr>
          <p:spPr>
            <a:xfrm>
              <a:off x="2270077" y="2062058"/>
              <a:ext cx="14" cy="204"/>
            </a:xfrm>
            <a:custGeom>
              <a:rect b="b" l="l" r="r" t="t"/>
              <a:pathLst>
                <a:path extrusionOk="0" h="15" w="1">
                  <a:moveTo>
                    <a:pt x="1"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93"/>
            <p:cNvSpPr/>
            <p:nvPr/>
          </p:nvSpPr>
          <p:spPr>
            <a:xfrm>
              <a:off x="2270132" y="2062574"/>
              <a:ext cx="14" cy="163"/>
            </a:xfrm>
            <a:custGeom>
              <a:rect b="b" l="l" r="r" t="t"/>
              <a:pathLst>
                <a:path extrusionOk="0" h="12" w="1">
                  <a:moveTo>
                    <a:pt x="0"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93"/>
            <p:cNvSpPr/>
            <p:nvPr/>
          </p:nvSpPr>
          <p:spPr>
            <a:xfrm>
              <a:off x="2263289" y="2076830"/>
              <a:ext cx="394" cy="258"/>
            </a:xfrm>
            <a:custGeom>
              <a:rect b="b" l="l" r="r" t="t"/>
              <a:pathLst>
                <a:path extrusionOk="0" h="19" w="29">
                  <a:moveTo>
                    <a:pt x="28"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93"/>
            <p:cNvSpPr/>
            <p:nvPr/>
          </p:nvSpPr>
          <p:spPr>
            <a:xfrm>
              <a:off x="2270173" y="2063103"/>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93"/>
            <p:cNvSpPr/>
            <p:nvPr/>
          </p:nvSpPr>
          <p:spPr>
            <a:xfrm>
              <a:off x="2334109" y="212622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93"/>
            <p:cNvSpPr/>
            <p:nvPr/>
          </p:nvSpPr>
          <p:spPr>
            <a:xfrm>
              <a:off x="2334204" y="2126076"/>
              <a:ext cx="14" cy="68"/>
            </a:xfrm>
            <a:custGeom>
              <a:rect b="b" l="l" r="r" t="t"/>
              <a:pathLst>
                <a:path extrusionOk="0" h="5" w="1">
                  <a:moveTo>
                    <a:pt x="0"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93"/>
            <p:cNvSpPr/>
            <p:nvPr/>
          </p:nvSpPr>
          <p:spPr>
            <a:xfrm>
              <a:off x="2334150" y="212613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93"/>
            <p:cNvSpPr/>
            <p:nvPr/>
          </p:nvSpPr>
          <p:spPr>
            <a:xfrm>
              <a:off x="2334204" y="2126035"/>
              <a:ext cx="54" cy="54"/>
            </a:xfrm>
            <a:custGeom>
              <a:rect b="b" l="l" r="r" t="t"/>
              <a:pathLst>
                <a:path extrusionOk="0" h="4" w="4">
                  <a:moveTo>
                    <a:pt x="4"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93"/>
            <p:cNvSpPr/>
            <p:nvPr/>
          </p:nvSpPr>
          <p:spPr>
            <a:xfrm>
              <a:off x="2334055" y="212632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93"/>
            <p:cNvSpPr/>
            <p:nvPr/>
          </p:nvSpPr>
          <p:spPr>
            <a:xfrm>
              <a:off x="2334109" y="2126266"/>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93"/>
            <p:cNvSpPr/>
            <p:nvPr/>
          </p:nvSpPr>
          <p:spPr>
            <a:xfrm>
              <a:off x="2336580" y="2124365"/>
              <a:ext cx="204" cy="163"/>
            </a:xfrm>
            <a:custGeom>
              <a:rect b="b" l="l" r="r" t="t"/>
              <a:pathLst>
                <a:path extrusionOk="0" h="12" w="15">
                  <a:moveTo>
                    <a:pt x="14"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93"/>
            <p:cNvSpPr/>
            <p:nvPr/>
          </p:nvSpPr>
          <p:spPr>
            <a:xfrm>
              <a:off x="2304306" y="2129782"/>
              <a:ext cx="244" cy="14"/>
            </a:xfrm>
            <a:custGeom>
              <a:rect b="b" l="l" r="r" t="t"/>
              <a:pathLst>
                <a:path extrusionOk="0" h="1" w="18">
                  <a:moveTo>
                    <a:pt x="1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93"/>
            <p:cNvSpPr/>
            <p:nvPr/>
          </p:nvSpPr>
          <p:spPr>
            <a:xfrm>
              <a:off x="2337245" y="2123985"/>
              <a:ext cx="299" cy="163"/>
            </a:xfrm>
            <a:custGeom>
              <a:rect b="b" l="l" r="r" t="t"/>
              <a:pathLst>
                <a:path extrusionOk="0" h="12" w="22">
                  <a:moveTo>
                    <a:pt x="21"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93"/>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93"/>
            <p:cNvSpPr/>
            <p:nvPr/>
          </p:nvSpPr>
          <p:spPr>
            <a:xfrm>
              <a:off x="2304687" y="2129782"/>
              <a:ext cx="204" cy="14"/>
            </a:xfrm>
            <a:custGeom>
              <a:rect b="b" l="l" r="r" t="t"/>
              <a:pathLst>
                <a:path extrusionOk="0" h="1" w="15">
                  <a:moveTo>
                    <a:pt x="1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93"/>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93"/>
            <p:cNvSpPr/>
            <p:nvPr/>
          </p:nvSpPr>
          <p:spPr>
            <a:xfrm>
              <a:off x="2336241" y="2124555"/>
              <a:ext cx="258" cy="109"/>
            </a:xfrm>
            <a:custGeom>
              <a:rect b="b" l="l" r="r" t="t"/>
              <a:pathLst>
                <a:path extrusionOk="0" h="8" w="19">
                  <a:moveTo>
                    <a:pt x="18"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93"/>
            <p:cNvSpPr/>
            <p:nvPr/>
          </p:nvSpPr>
          <p:spPr>
            <a:xfrm>
              <a:off x="2336010" y="2124704"/>
              <a:ext cx="204" cy="109"/>
            </a:xfrm>
            <a:custGeom>
              <a:rect b="b" l="l" r="r" t="t"/>
              <a:pathLst>
                <a:path extrusionOk="0" h="8" w="15">
                  <a:moveTo>
                    <a:pt x="1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93"/>
            <p:cNvSpPr/>
            <p:nvPr/>
          </p:nvSpPr>
          <p:spPr>
            <a:xfrm>
              <a:off x="2335725" y="2124895"/>
              <a:ext cx="204" cy="109"/>
            </a:xfrm>
            <a:custGeom>
              <a:rect b="b" l="l" r="r" t="t"/>
              <a:pathLst>
                <a:path extrusionOk="0" h="8" w="15">
                  <a:moveTo>
                    <a:pt x="1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93"/>
            <p:cNvSpPr/>
            <p:nvPr/>
          </p:nvSpPr>
          <p:spPr>
            <a:xfrm>
              <a:off x="2341237" y="2121989"/>
              <a:ext cx="530" cy="258"/>
            </a:xfrm>
            <a:custGeom>
              <a:rect b="b" l="l" r="r" t="t"/>
              <a:pathLst>
                <a:path extrusionOk="0" h="19" w="39">
                  <a:moveTo>
                    <a:pt x="39"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93"/>
            <p:cNvSpPr/>
            <p:nvPr/>
          </p:nvSpPr>
          <p:spPr>
            <a:xfrm>
              <a:off x="2336865" y="2124229"/>
              <a:ext cx="299" cy="109"/>
            </a:xfrm>
            <a:custGeom>
              <a:rect b="b" l="l" r="r" t="t"/>
              <a:pathLst>
                <a:path extrusionOk="0" h="8" w="22">
                  <a:moveTo>
                    <a:pt x="21"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93"/>
            <p:cNvSpPr/>
            <p:nvPr/>
          </p:nvSpPr>
          <p:spPr>
            <a:xfrm>
              <a:off x="2339472" y="2122844"/>
              <a:ext cx="448" cy="204"/>
            </a:xfrm>
            <a:custGeom>
              <a:rect b="b" l="l" r="r" t="t"/>
              <a:pathLst>
                <a:path extrusionOk="0" h="15" w="33">
                  <a:moveTo>
                    <a:pt x="32"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93"/>
            <p:cNvSpPr/>
            <p:nvPr/>
          </p:nvSpPr>
          <p:spPr>
            <a:xfrm>
              <a:off x="2301876" y="2129457"/>
              <a:ext cx="679" cy="109"/>
            </a:xfrm>
            <a:custGeom>
              <a:rect b="b" l="l" r="r" t="t"/>
              <a:pathLst>
                <a:path extrusionOk="0" h="8" w="50">
                  <a:moveTo>
                    <a:pt x="1" y="0"/>
                  </a:moveTo>
                  <a:lnTo>
                    <a:pt x="5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93"/>
            <p:cNvSpPr/>
            <p:nvPr/>
          </p:nvSpPr>
          <p:spPr>
            <a:xfrm>
              <a:off x="2340572" y="2122274"/>
              <a:ext cx="530" cy="258"/>
            </a:xfrm>
            <a:custGeom>
              <a:rect b="b" l="l" r="r" t="t"/>
              <a:pathLst>
                <a:path extrusionOk="0" h="19" w="39">
                  <a:moveTo>
                    <a:pt x="39"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93"/>
            <p:cNvSpPr/>
            <p:nvPr/>
          </p:nvSpPr>
          <p:spPr>
            <a:xfrm>
              <a:off x="2334340" y="2125886"/>
              <a:ext cx="68" cy="68"/>
            </a:xfrm>
            <a:custGeom>
              <a:rect b="b" l="l" r="r" t="t"/>
              <a:pathLst>
                <a:path extrusionOk="0" h="5" w="5">
                  <a:moveTo>
                    <a:pt x="1" y="4"/>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93"/>
            <p:cNvSpPr/>
            <p:nvPr/>
          </p:nvSpPr>
          <p:spPr>
            <a:xfrm>
              <a:off x="2338956" y="2123129"/>
              <a:ext cx="394" cy="163"/>
            </a:xfrm>
            <a:custGeom>
              <a:rect b="b" l="l" r="r" t="t"/>
              <a:pathLst>
                <a:path extrusionOk="0" h="12" w="29">
                  <a:moveTo>
                    <a:pt x="28"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93"/>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93"/>
            <p:cNvSpPr/>
            <p:nvPr/>
          </p:nvSpPr>
          <p:spPr>
            <a:xfrm>
              <a:off x="2338481" y="2123374"/>
              <a:ext cx="339" cy="149"/>
            </a:xfrm>
            <a:custGeom>
              <a:rect b="b" l="l" r="r" t="t"/>
              <a:pathLst>
                <a:path extrusionOk="0" h="11" w="25">
                  <a:moveTo>
                    <a:pt x="25"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93"/>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93"/>
            <p:cNvSpPr/>
            <p:nvPr/>
          </p:nvSpPr>
          <p:spPr>
            <a:xfrm>
              <a:off x="2302691" y="2129592"/>
              <a:ext cx="489" cy="68"/>
            </a:xfrm>
            <a:custGeom>
              <a:rect b="b" l="l" r="r" t="t"/>
              <a:pathLst>
                <a:path extrusionOk="0" h="5" w="36">
                  <a:moveTo>
                    <a:pt x="35"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93"/>
            <p:cNvSpPr/>
            <p:nvPr/>
          </p:nvSpPr>
          <p:spPr>
            <a:xfrm>
              <a:off x="2334245" y="2125981"/>
              <a:ext cx="68" cy="68"/>
            </a:xfrm>
            <a:custGeom>
              <a:rect b="b" l="l" r="r" t="t"/>
              <a:pathLst>
                <a:path extrusionOk="0" h="5" w="5">
                  <a:moveTo>
                    <a:pt x="4"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93"/>
            <p:cNvSpPr/>
            <p:nvPr/>
          </p:nvSpPr>
          <p:spPr>
            <a:xfrm>
              <a:off x="2334489" y="2125750"/>
              <a:ext cx="54" cy="54"/>
            </a:xfrm>
            <a:custGeom>
              <a:rect b="b" l="l" r="r" t="t"/>
              <a:pathLst>
                <a:path extrusionOk="0" h="4" w="4">
                  <a:moveTo>
                    <a:pt x="4"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93"/>
            <p:cNvSpPr/>
            <p:nvPr/>
          </p:nvSpPr>
          <p:spPr>
            <a:xfrm>
              <a:off x="2303302" y="2129647"/>
              <a:ext cx="394" cy="54"/>
            </a:xfrm>
            <a:custGeom>
              <a:rect b="b" l="l" r="r" t="t"/>
              <a:pathLst>
                <a:path extrusionOk="0" h="4" w="29">
                  <a:moveTo>
                    <a:pt x="29"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93"/>
            <p:cNvSpPr/>
            <p:nvPr/>
          </p:nvSpPr>
          <p:spPr>
            <a:xfrm>
              <a:off x="2333294" y="2126456"/>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93"/>
            <p:cNvSpPr/>
            <p:nvPr/>
          </p:nvSpPr>
          <p:spPr>
            <a:xfrm>
              <a:off x="2334394" y="2125845"/>
              <a:ext cx="54" cy="54"/>
            </a:xfrm>
            <a:custGeom>
              <a:rect b="b" l="l" r="r" t="t"/>
              <a:pathLst>
                <a:path extrusionOk="0" h="4" w="4">
                  <a:moveTo>
                    <a:pt x="4"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93"/>
            <p:cNvSpPr/>
            <p:nvPr/>
          </p:nvSpPr>
          <p:spPr>
            <a:xfrm>
              <a:off x="2340002" y="2122559"/>
              <a:ext cx="489" cy="258"/>
            </a:xfrm>
            <a:custGeom>
              <a:rect b="b" l="l" r="r" t="t"/>
              <a:pathLst>
                <a:path extrusionOk="0" h="19" w="36">
                  <a:moveTo>
                    <a:pt x="35"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93"/>
            <p:cNvSpPr/>
            <p:nvPr/>
          </p:nvSpPr>
          <p:spPr>
            <a:xfrm>
              <a:off x="2334530" y="2125655"/>
              <a:ext cx="109" cy="10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93"/>
            <p:cNvSpPr/>
            <p:nvPr/>
          </p:nvSpPr>
          <p:spPr>
            <a:xfrm>
              <a:off x="2305202" y="2129837"/>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93"/>
            <p:cNvSpPr/>
            <p:nvPr/>
          </p:nvSpPr>
          <p:spPr>
            <a:xfrm>
              <a:off x="2335100" y="2125275"/>
              <a:ext cx="163" cy="109"/>
            </a:xfrm>
            <a:custGeom>
              <a:rect b="b" l="l" r="r" t="t"/>
              <a:pathLst>
                <a:path extrusionOk="0" h="8" w="12">
                  <a:moveTo>
                    <a:pt x="1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93"/>
            <p:cNvSpPr/>
            <p:nvPr/>
          </p:nvSpPr>
          <p:spPr>
            <a:xfrm>
              <a:off x="2334964" y="2125370"/>
              <a:ext cx="109" cy="109"/>
            </a:xfrm>
            <a:custGeom>
              <a:rect b="b" l="l" r="r" t="t"/>
              <a:pathLst>
                <a:path extrusionOk="0" h="8" w="8">
                  <a:moveTo>
                    <a:pt x="7"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93"/>
            <p:cNvSpPr/>
            <p:nvPr/>
          </p:nvSpPr>
          <p:spPr>
            <a:xfrm>
              <a:off x="2335535" y="2124990"/>
              <a:ext cx="149" cy="109"/>
            </a:xfrm>
            <a:custGeom>
              <a:rect b="b" l="l" r="r" t="t"/>
              <a:pathLst>
                <a:path extrusionOk="0" h="8" w="11">
                  <a:moveTo>
                    <a:pt x="11"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93"/>
            <p:cNvSpPr/>
            <p:nvPr/>
          </p:nvSpPr>
          <p:spPr>
            <a:xfrm>
              <a:off x="2338046" y="2123605"/>
              <a:ext cx="299" cy="163"/>
            </a:xfrm>
            <a:custGeom>
              <a:rect b="b" l="l" r="r" t="t"/>
              <a:pathLst>
                <a:path extrusionOk="0" h="12" w="22">
                  <a:moveTo>
                    <a:pt x="22"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93"/>
            <p:cNvSpPr/>
            <p:nvPr/>
          </p:nvSpPr>
          <p:spPr>
            <a:xfrm>
              <a:off x="2303831" y="2129742"/>
              <a:ext cx="299" cy="14"/>
            </a:xfrm>
            <a:custGeom>
              <a:rect b="b" l="l" r="r" t="t"/>
              <a:pathLst>
                <a:path extrusionOk="0" h="1" w="22">
                  <a:moveTo>
                    <a:pt x="21"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93"/>
            <p:cNvSpPr/>
            <p:nvPr/>
          </p:nvSpPr>
          <p:spPr>
            <a:xfrm>
              <a:off x="2335290" y="2125125"/>
              <a:ext cx="163" cy="109"/>
            </a:xfrm>
            <a:custGeom>
              <a:rect b="b" l="l" r="r" t="t"/>
              <a:pathLst>
                <a:path extrusionOk="0" h="8" w="12">
                  <a:moveTo>
                    <a:pt x="1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93"/>
            <p:cNvSpPr/>
            <p:nvPr/>
          </p:nvSpPr>
          <p:spPr>
            <a:xfrm>
              <a:off x="2334679" y="2125560"/>
              <a:ext cx="109" cy="109"/>
            </a:xfrm>
            <a:custGeom>
              <a:rect b="b" l="l" r="r" t="t"/>
              <a:pathLst>
                <a:path extrusionOk="0" h="8" w="8">
                  <a:moveTo>
                    <a:pt x="7"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93"/>
            <p:cNvSpPr/>
            <p:nvPr/>
          </p:nvSpPr>
          <p:spPr>
            <a:xfrm>
              <a:off x="2337626" y="2123795"/>
              <a:ext cx="299" cy="163"/>
            </a:xfrm>
            <a:custGeom>
              <a:rect b="b" l="l" r="r" t="t"/>
              <a:pathLst>
                <a:path extrusionOk="0" h="12" w="22">
                  <a:moveTo>
                    <a:pt x="21"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93"/>
            <p:cNvSpPr/>
            <p:nvPr/>
          </p:nvSpPr>
          <p:spPr>
            <a:xfrm>
              <a:off x="2334815" y="2125465"/>
              <a:ext cx="109" cy="10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93"/>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93"/>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93"/>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93"/>
            <p:cNvSpPr/>
            <p:nvPr/>
          </p:nvSpPr>
          <p:spPr>
            <a:xfrm>
              <a:off x="2292942" y="2120903"/>
              <a:ext cx="68" cy="149"/>
            </a:xfrm>
            <a:custGeom>
              <a:rect b="b" l="l" r="r" t="t"/>
              <a:pathLst>
                <a:path extrusionOk="0" h="11" w="5">
                  <a:moveTo>
                    <a:pt x="4"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93"/>
            <p:cNvSpPr/>
            <p:nvPr/>
          </p:nvSpPr>
          <p:spPr>
            <a:xfrm>
              <a:off x="2292711" y="2120183"/>
              <a:ext cx="109" cy="353"/>
            </a:xfrm>
            <a:custGeom>
              <a:rect b="b" l="l" r="r" t="t"/>
              <a:pathLst>
                <a:path extrusionOk="0" h="26" w="8">
                  <a:moveTo>
                    <a:pt x="7"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93"/>
            <p:cNvSpPr/>
            <p:nvPr/>
          </p:nvSpPr>
          <p:spPr>
            <a:xfrm>
              <a:off x="2293376" y="2122464"/>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93"/>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93"/>
            <p:cNvSpPr/>
            <p:nvPr/>
          </p:nvSpPr>
          <p:spPr>
            <a:xfrm>
              <a:off x="2293281" y="2122043"/>
              <a:ext cx="14" cy="54"/>
            </a:xfrm>
            <a:custGeom>
              <a:rect b="b" l="l" r="r" t="t"/>
              <a:pathLst>
                <a:path extrusionOk="0" h="4" w="1">
                  <a:moveTo>
                    <a:pt x="0"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93"/>
            <p:cNvSpPr/>
            <p:nvPr/>
          </p:nvSpPr>
          <p:spPr>
            <a:xfrm>
              <a:off x="2287769" y="2147800"/>
              <a:ext cx="54" cy="163"/>
            </a:xfrm>
            <a:custGeom>
              <a:rect b="b" l="l" r="r" t="t"/>
              <a:pathLst>
                <a:path extrusionOk="0" h="12" w="4">
                  <a:moveTo>
                    <a:pt x="4"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93"/>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93"/>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93"/>
            <p:cNvSpPr/>
            <p:nvPr/>
          </p:nvSpPr>
          <p:spPr>
            <a:xfrm>
              <a:off x="2288760" y="2148709"/>
              <a:ext cx="299" cy="299"/>
            </a:xfrm>
            <a:custGeom>
              <a:rect b="b" l="l" r="r" t="t"/>
              <a:pathLst>
                <a:path extrusionOk="0" h="22" w="22">
                  <a:moveTo>
                    <a:pt x="22" y="2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93"/>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93"/>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93"/>
            <p:cNvSpPr/>
            <p:nvPr/>
          </p:nvSpPr>
          <p:spPr>
            <a:xfrm>
              <a:off x="2293227" y="2151126"/>
              <a:ext cx="638" cy="204"/>
            </a:xfrm>
            <a:custGeom>
              <a:rect b="b" l="l" r="r" t="t"/>
              <a:pathLst>
                <a:path extrusionOk="0" h="15" w="47">
                  <a:moveTo>
                    <a:pt x="46"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93"/>
            <p:cNvSpPr/>
            <p:nvPr/>
          </p:nvSpPr>
          <p:spPr>
            <a:xfrm>
              <a:off x="2296703" y="2150800"/>
              <a:ext cx="204" cy="14"/>
            </a:xfrm>
            <a:custGeom>
              <a:rect b="b" l="l" r="r" t="t"/>
              <a:pathLst>
                <a:path extrusionOk="0" h="1" w="15">
                  <a:moveTo>
                    <a:pt x="1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93"/>
            <p:cNvSpPr/>
            <p:nvPr/>
          </p:nvSpPr>
          <p:spPr>
            <a:xfrm>
              <a:off x="2289195" y="2149130"/>
              <a:ext cx="489" cy="394"/>
            </a:xfrm>
            <a:custGeom>
              <a:rect b="b" l="l" r="r" t="t"/>
              <a:pathLst>
                <a:path extrusionOk="0" h="29" w="36">
                  <a:moveTo>
                    <a:pt x="35" y="29"/>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93"/>
            <p:cNvSpPr/>
            <p:nvPr/>
          </p:nvSpPr>
          <p:spPr>
            <a:xfrm>
              <a:off x="2297273" y="2150895"/>
              <a:ext cx="149" cy="54"/>
            </a:xfrm>
            <a:custGeom>
              <a:rect b="b" l="l" r="r" t="t"/>
              <a:pathLst>
                <a:path extrusionOk="0" h="4" w="11">
                  <a:moveTo>
                    <a:pt x="11"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93"/>
            <p:cNvSpPr/>
            <p:nvPr/>
          </p:nvSpPr>
          <p:spPr>
            <a:xfrm>
              <a:off x="2293987" y="2150936"/>
              <a:ext cx="543" cy="163"/>
            </a:xfrm>
            <a:custGeom>
              <a:rect b="b" l="l" r="r" t="t"/>
              <a:pathLst>
                <a:path extrusionOk="0" h="12" w="40">
                  <a:moveTo>
                    <a:pt x="39"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93"/>
            <p:cNvSpPr/>
            <p:nvPr/>
          </p:nvSpPr>
          <p:spPr>
            <a:xfrm>
              <a:off x="2306913" y="2152701"/>
              <a:ext cx="258" cy="299"/>
            </a:xfrm>
            <a:custGeom>
              <a:rect b="b" l="l" r="r" t="t"/>
              <a:pathLst>
                <a:path extrusionOk="0" h="22" w="19">
                  <a:moveTo>
                    <a:pt x="1" y="0"/>
                  </a:moveTo>
                  <a:lnTo>
                    <a:pt x="18"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93"/>
            <p:cNvSpPr/>
            <p:nvPr/>
          </p:nvSpPr>
          <p:spPr>
            <a:xfrm>
              <a:off x="2307293" y="2153081"/>
              <a:ext cx="299" cy="339"/>
            </a:xfrm>
            <a:custGeom>
              <a:rect b="b" l="l" r="r" t="t"/>
              <a:pathLst>
                <a:path extrusionOk="0" h="25" w="22">
                  <a:moveTo>
                    <a:pt x="1" y="0"/>
                  </a:moveTo>
                  <a:lnTo>
                    <a:pt x="22"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93"/>
            <p:cNvSpPr/>
            <p:nvPr/>
          </p:nvSpPr>
          <p:spPr>
            <a:xfrm>
              <a:off x="2305352" y="2151126"/>
              <a:ext cx="530" cy="543"/>
            </a:xfrm>
            <a:custGeom>
              <a:rect b="b" l="l" r="r" t="t"/>
              <a:pathLst>
                <a:path extrusionOk="0" h="40" w="39">
                  <a:moveTo>
                    <a:pt x="0" y="1"/>
                  </a:moveTo>
                  <a:lnTo>
                    <a:pt x="39" y="3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93"/>
            <p:cNvSpPr/>
            <p:nvPr/>
          </p:nvSpPr>
          <p:spPr>
            <a:xfrm>
              <a:off x="2305922" y="2151697"/>
              <a:ext cx="434" cy="448"/>
            </a:xfrm>
            <a:custGeom>
              <a:rect b="b" l="l" r="r" t="t"/>
              <a:pathLst>
                <a:path extrusionOk="0" h="33" w="32">
                  <a:moveTo>
                    <a:pt x="0" y="1"/>
                  </a:moveTo>
                  <a:lnTo>
                    <a:pt x="32"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93"/>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93"/>
            <p:cNvSpPr/>
            <p:nvPr/>
          </p:nvSpPr>
          <p:spPr>
            <a:xfrm>
              <a:off x="2306492" y="2152267"/>
              <a:ext cx="299" cy="299"/>
            </a:xfrm>
            <a:custGeom>
              <a:rect b="b" l="l" r="r" t="t"/>
              <a:pathLst>
                <a:path extrusionOk="0" h="22" w="22">
                  <a:moveTo>
                    <a:pt x="0" y="1"/>
                  </a:moveTo>
                  <a:lnTo>
                    <a:pt x="2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93"/>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93"/>
            <p:cNvSpPr/>
            <p:nvPr/>
          </p:nvSpPr>
          <p:spPr>
            <a:xfrm>
              <a:off x="2304727" y="2150610"/>
              <a:ext cx="489" cy="434"/>
            </a:xfrm>
            <a:custGeom>
              <a:rect b="b" l="l" r="r" t="t"/>
              <a:pathLst>
                <a:path extrusionOk="0" h="32" w="36">
                  <a:moveTo>
                    <a:pt x="1" y="0"/>
                  </a:moveTo>
                  <a:lnTo>
                    <a:pt x="36"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93"/>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93"/>
            <p:cNvSpPr/>
            <p:nvPr/>
          </p:nvSpPr>
          <p:spPr>
            <a:xfrm>
              <a:off x="2291951" y="2116436"/>
              <a:ext cx="14" cy="0"/>
            </a:xfrm>
            <a:custGeom>
              <a:rect b="b" l="l" r="r" t="t"/>
              <a:pathLst>
                <a:path extrusionOk="0" h="0"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93"/>
            <p:cNvSpPr/>
            <p:nvPr/>
          </p:nvSpPr>
          <p:spPr>
            <a:xfrm>
              <a:off x="2292562" y="2116436"/>
              <a:ext cx="14" cy="0"/>
            </a:xfrm>
            <a:custGeom>
              <a:rect b="b" l="l" r="r" t="t"/>
              <a:pathLst>
                <a:path extrusionOk="0" h="0"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93"/>
            <p:cNvSpPr/>
            <p:nvPr/>
          </p:nvSpPr>
          <p:spPr>
            <a:xfrm>
              <a:off x="2291095" y="2116476"/>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93"/>
            <p:cNvSpPr/>
            <p:nvPr/>
          </p:nvSpPr>
          <p:spPr>
            <a:xfrm>
              <a:off x="2293132" y="2116436"/>
              <a:ext cx="14" cy="0"/>
            </a:xfrm>
            <a:custGeom>
              <a:rect b="b" l="l" r="r" t="t"/>
              <a:pathLst>
                <a:path extrusionOk="0" h="0"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93"/>
            <p:cNvSpPr/>
            <p:nvPr/>
          </p:nvSpPr>
          <p:spPr>
            <a:xfrm>
              <a:off x="2291326" y="2116476"/>
              <a:ext cx="448" cy="14"/>
            </a:xfrm>
            <a:custGeom>
              <a:rect b="b" l="l" r="r" t="t"/>
              <a:pathLst>
                <a:path extrusionOk="0" h="1" w="33">
                  <a:moveTo>
                    <a:pt x="1" y="1"/>
                  </a:moveTo>
                  <a:lnTo>
                    <a:pt x="3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93"/>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93"/>
            <p:cNvSpPr/>
            <p:nvPr/>
          </p:nvSpPr>
          <p:spPr>
            <a:xfrm>
              <a:off x="2585741" y="173408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93"/>
            <p:cNvSpPr/>
            <p:nvPr/>
          </p:nvSpPr>
          <p:spPr>
            <a:xfrm>
              <a:off x="2587696" y="1734365"/>
              <a:ext cx="299" cy="14"/>
            </a:xfrm>
            <a:custGeom>
              <a:rect b="b" l="l" r="r" t="t"/>
              <a:pathLst>
                <a:path extrusionOk="0" h="1" w="22">
                  <a:moveTo>
                    <a:pt x="0" y="0"/>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93"/>
            <p:cNvSpPr/>
            <p:nvPr/>
          </p:nvSpPr>
          <p:spPr>
            <a:xfrm>
              <a:off x="2588782" y="1734365"/>
              <a:ext cx="489" cy="14"/>
            </a:xfrm>
            <a:custGeom>
              <a:rect b="b" l="l" r="r" t="t"/>
              <a:pathLst>
                <a:path extrusionOk="0" h="1" w="36">
                  <a:moveTo>
                    <a:pt x="1" y="0"/>
                  </a:moveTo>
                  <a:lnTo>
                    <a:pt x="36"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93"/>
            <p:cNvSpPr/>
            <p:nvPr/>
          </p:nvSpPr>
          <p:spPr>
            <a:xfrm>
              <a:off x="2587221" y="1734365"/>
              <a:ext cx="204" cy="14"/>
            </a:xfrm>
            <a:custGeom>
              <a:rect b="b" l="l" r="r" t="t"/>
              <a:pathLst>
                <a:path extrusionOk="0" h="1" w="15">
                  <a:moveTo>
                    <a:pt x="0" y="0"/>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93"/>
            <p:cNvSpPr/>
            <p:nvPr/>
          </p:nvSpPr>
          <p:spPr>
            <a:xfrm>
              <a:off x="2586786" y="1734270"/>
              <a:ext cx="163" cy="14"/>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93"/>
            <p:cNvSpPr/>
            <p:nvPr/>
          </p:nvSpPr>
          <p:spPr>
            <a:xfrm>
              <a:off x="2588646" y="173436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93"/>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93"/>
            <p:cNvSpPr/>
            <p:nvPr/>
          </p:nvSpPr>
          <p:spPr>
            <a:xfrm>
              <a:off x="2586121" y="173408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93"/>
            <p:cNvSpPr/>
            <p:nvPr/>
          </p:nvSpPr>
          <p:spPr>
            <a:xfrm>
              <a:off x="2585075" y="1734080"/>
              <a:ext cx="258" cy="14"/>
            </a:xfrm>
            <a:custGeom>
              <a:rect b="b" l="l" r="r" t="t"/>
              <a:pathLst>
                <a:path extrusionOk="0" h="1" w="19">
                  <a:moveTo>
                    <a:pt x="1" y="0"/>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93"/>
            <p:cNvSpPr/>
            <p:nvPr/>
          </p:nvSpPr>
          <p:spPr>
            <a:xfrm>
              <a:off x="2553752" y="1749137"/>
              <a:ext cx="163" cy="204"/>
            </a:xfrm>
            <a:custGeom>
              <a:rect b="b" l="l" r="r" t="t"/>
              <a:pathLst>
                <a:path extrusionOk="0" h="15" w="12">
                  <a:moveTo>
                    <a:pt x="11"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93"/>
            <p:cNvSpPr/>
            <p:nvPr/>
          </p:nvSpPr>
          <p:spPr>
            <a:xfrm>
              <a:off x="2553997" y="1748716"/>
              <a:ext cx="109" cy="244"/>
            </a:xfrm>
            <a:custGeom>
              <a:rect b="b" l="l" r="r" t="t"/>
              <a:pathLst>
                <a:path extrusionOk="0" h="18" w="8">
                  <a:moveTo>
                    <a:pt x="7" y="0"/>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93"/>
            <p:cNvSpPr/>
            <p:nvPr/>
          </p:nvSpPr>
          <p:spPr>
            <a:xfrm>
              <a:off x="2555612" y="1746720"/>
              <a:ext cx="244" cy="204"/>
            </a:xfrm>
            <a:custGeom>
              <a:rect b="b" l="l" r="r" t="t"/>
              <a:pathLst>
                <a:path extrusionOk="0" h="15" w="18">
                  <a:moveTo>
                    <a:pt x="18" y="0"/>
                  </a:moveTo>
                  <a:lnTo>
                    <a:pt x="0"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93"/>
            <p:cNvSpPr/>
            <p:nvPr/>
          </p:nvSpPr>
          <p:spPr>
            <a:xfrm>
              <a:off x="2554893" y="1747426"/>
              <a:ext cx="163" cy="204"/>
            </a:xfrm>
            <a:custGeom>
              <a:rect b="b" l="l" r="r" t="t"/>
              <a:pathLst>
                <a:path extrusionOk="0" h="15" w="12">
                  <a:moveTo>
                    <a:pt x="11"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93"/>
            <p:cNvSpPr/>
            <p:nvPr/>
          </p:nvSpPr>
          <p:spPr>
            <a:xfrm>
              <a:off x="2554187" y="1748377"/>
              <a:ext cx="149" cy="204"/>
            </a:xfrm>
            <a:custGeom>
              <a:rect b="b" l="l" r="r" t="t"/>
              <a:pathLst>
                <a:path extrusionOk="0" h="15" w="11">
                  <a:moveTo>
                    <a:pt x="11" y="1"/>
                  </a:move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93"/>
            <p:cNvSpPr/>
            <p:nvPr/>
          </p:nvSpPr>
          <p:spPr>
            <a:xfrm>
              <a:off x="2555368" y="1746951"/>
              <a:ext cx="163" cy="204"/>
            </a:xfrm>
            <a:custGeom>
              <a:rect b="b" l="l" r="r" t="t"/>
              <a:pathLst>
                <a:path extrusionOk="0" h="15" w="12">
                  <a:moveTo>
                    <a:pt x="11"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93"/>
            <p:cNvSpPr/>
            <p:nvPr/>
          </p:nvSpPr>
          <p:spPr>
            <a:xfrm>
              <a:off x="2554417" y="1747997"/>
              <a:ext cx="163" cy="204"/>
            </a:xfrm>
            <a:custGeom>
              <a:rect b="b" l="l" r="r" t="t"/>
              <a:pathLst>
                <a:path extrusionOk="0" h="15" w="12">
                  <a:moveTo>
                    <a:pt x="11"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93"/>
            <p:cNvSpPr/>
            <p:nvPr/>
          </p:nvSpPr>
          <p:spPr>
            <a:xfrm>
              <a:off x="2553616" y="1749572"/>
              <a:ext cx="109" cy="244"/>
            </a:xfrm>
            <a:custGeom>
              <a:rect b="b" l="l" r="r" t="t"/>
              <a:pathLst>
                <a:path extrusionOk="0" h="18" w="8">
                  <a:moveTo>
                    <a:pt x="7" y="0"/>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93"/>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93"/>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93"/>
            <p:cNvSpPr/>
            <p:nvPr/>
          </p:nvSpPr>
          <p:spPr>
            <a:xfrm>
              <a:off x="2553087" y="1753143"/>
              <a:ext cx="14" cy="149"/>
            </a:xfrm>
            <a:custGeom>
              <a:rect b="b" l="l" r="r" t="t"/>
              <a:pathLst>
                <a:path extrusionOk="0" h="11" w="1">
                  <a:moveTo>
                    <a:pt x="1"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93"/>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93"/>
            <p:cNvSpPr/>
            <p:nvPr/>
          </p:nvSpPr>
          <p:spPr>
            <a:xfrm>
              <a:off x="2555137" y="1747196"/>
              <a:ext cx="149" cy="149"/>
            </a:xfrm>
            <a:custGeom>
              <a:rect b="b" l="l" r="r" t="t"/>
              <a:pathLst>
                <a:path extrusionOk="0" h="11" w="11">
                  <a:moveTo>
                    <a:pt x="0" y="11"/>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93"/>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93"/>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93"/>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93"/>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93"/>
            <p:cNvSpPr/>
            <p:nvPr/>
          </p:nvSpPr>
          <p:spPr>
            <a:xfrm>
              <a:off x="2554662" y="1747712"/>
              <a:ext cx="149" cy="204"/>
            </a:xfrm>
            <a:custGeom>
              <a:rect b="b" l="l" r="r" t="t"/>
              <a:pathLst>
                <a:path extrusionOk="0" h="15" w="11">
                  <a:moveTo>
                    <a:pt x="11" y="1"/>
                  </a:move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93"/>
            <p:cNvSpPr/>
            <p:nvPr/>
          </p:nvSpPr>
          <p:spPr>
            <a:xfrm>
              <a:off x="2572014" y="1722675"/>
              <a:ext cx="109" cy="190"/>
            </a:xfrm>
            <a:custGeom>
              <a:rect b="b" l="l" r="r" t="t"/>
              <a:pathLst>
                <a:path extrusionOk="0" h="14" w="8">
                  <a:moveTo>
                    <a:pt x="0" y="14"/>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93"/>
            <p:cNvSpPr/>
            <p:nvPr/>
          </p:nvSpPr>
          <p:spPr>
            <a:xfrm>
              <a:off x="2572489" y="1721616"/>
              <a:ext cx="54" cy="163"/>
            </a:xfrm>
            <a:custGeom>
              <a:rect b="b" l="l" r="r" t="t"/>
              <a:pathLst>
                <a:path extrusionOk="0" h="12" w="4">
                  <a:moveTo>
                    <a:pt x="0" y="1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93"/>
            <p:cNvSpPr/>
            <p:nvPr/>
          </p:nvSpPr>
          <p:spPr>
            <a:xfrm>
              <a:off x="2572299" y="1722050"/>
              <a:ext cx="54" cy="204"/>
            </a:xfrm>
            <a:custGeom>
              <a:rect b="b" l="l" r="r" t="t"/>
              <a:pathLst>
                <a:path extrusionOk="0" h="15" w="4">
                  <a:moveTo>
                    <a:pt x="0" y="15"/>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93"/>
            <p:cNvSpPr/>
            <p:nvPr/>
          </p:nvSpPr>
          <p:spPr>
            <a:xfrm>
              <a:off x="2571824" y="1723001"/>
              <a:ext cx="109" cy="204"/>
            </a:xfrm>
            <a:custGeom>
              <a:rect b="b" l="l" r="r" t="t"/>
              <a:pathLst>
                <a:path extrusionOk="0" h="15" w="8">
                  <a:moveTo>
                    <a:pt x="0" y="15"/>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93"/>
            <p:cNvSpPr/>
            <p:nvPr/>
          </p:nvSpPr>
          <p:spPr>
            <a:xfrm>
              <a:off x="2572394" y="1721860"/>
              <a:ext cx="54" cy="109"/>
            </a:xfrm>
            <a:custGeom>
              <a:rect b="b" l="l" r="r" t="t"/>
              <a:pathLst>
                <a:path extrusionOk="0" h="8" w="4">
                  <a:moveTo>
                    <a:pt x="0"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93"/>
            <p:cNvSpPr/>
            <p:nvPr/>
          </p:nvSpPr>
          <p:spPr>
            <a:xfrm>
              <a:off x="2572150" y="1722335"/>
              <a:ext cx="109" cy="204"/>
            </a:xfrm>
            <a:custGeom>
              <a:rect b="b" l="l" r="r" t="t"/>
              <a:pathLst>
                <a:path extrusionOk="0" h="15" w="8">
                  <a:moveTo>
                    <a:pt x="1" y="15"/>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93"/>
            <p:cNvSpPr/>
            <p:nvPr/>
          </p:nvSpPr>
          <p:spPr>
            <a:xfrm>
              <a:off x="2570914" y="1724671"/>
              <a:ext cx="109" cy="244"/>
            </a:xfrm>
            <a:custGeom>
              <a:rect b="b" l="l" r="r" t="t"/>
              <a:pathLst>
                <a:path extrusionOk="0" h="18" w="8">
                  <a:moveTo>
                    <a:pt x="1" y="18"/>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93"/>
            <p:cNvSpPr/>
            <p:nvPr/>
          </p:nvSpPr>
          <p:spPr>
            <a:xfrm>
              <a:off x="2570588" y="1725187"/>
              <a:ext cx="149" cy="258"/>
            </a:xfrm>
            <a:custGeom>
              <a:rect b="b" l="l" r="r" t="t"/>
              <a:pathLst>
                <a:path extrusionOk="0" h="19" w="11">
                  <a:moveTo>
                    <a:pt x="0" y="1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93"/>
            <p:cNvSpPr/>
            <p:nvPr/>
          </p:nvSpPr>
          <p:spPr>
            <a:xfrm>
              <a:off x="2571634" y="1723381"/>
              <a:ext cx="149" cy="204"/>
            </a:xfrm>
            <a:custGeom>
              <a:rect b="b" l="l" r="r" t="t"/>
              <a:pathLst>
                <a:path extrusionOk="0" h="15" w="11">
                  <a:moveTo>
                    <a:pt x="0" y="15"/>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93"/>
            <p:cNvSpPr/>
            <p:nvPr/>
          </p:nvSpPr>
          <p:spPr>
            <a:xfrm>
              <a:off x="2571159" y="1724195"/>
              <a:ext cx="149" cy="244"/>
            </a:xfrm>
            <a:custGeom>
              <a:rect b="b" l="l" r="r" t="t"/>
              <a:pathLst>
                <a:path extrusionOk="0" h="18" w="11">
                  <a:moveTo>
                    <a:pt x="0" y="18"/>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93"/>
            <p:cNvSpPr/>
            <p:nvPr/>
          </p:nvSpPr>
          <p:spPr>
            <a:xfrm>
              <a:off x="2571389" y="1723761"/>
              <a:ext cx="163" cy="258"/>
            </a:xfrm>
            <a:custGeom>
              <a:rect b="b" l="l" r="r" t="t"/>
              <a:pathLst>
                <a:path extrusionOk="0" h="19" w="12">
                  <a:moveTo>
                    <a:pt x="1" y="1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93"/>
            <p:cNvSpPr/>
            <p:nvPr/>
          </p:nvSpPr>
          <p:spPr>
            <a:xfrm>
              <a:off x="2572679" y="1721140"/>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93"/>
            <p:cNvSpPr/>
            <p:nvPr/>
          </p:nvSpPr>
          <p:spPr>
            <a:xfrm>
              <a:off x="2572584" y="1721426"/>
              <a:ext cx="14" cy="109"/>
            </a:xfrm>
            <a:custGeom>
              <a:rect b="b" l="l" r="r" t="t"/>
              <a:pathLst>
                <a:path extrusionOk="0" h="8" w="1">
                  <a:moveTo>
                    <a:pt x="0"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93"/>
            <p:cNvSpPr/>
            <p:nvPr/>
          </p:nvSpPr>
          <p:spPr>
            <a:xfrm>
              <a:off x="2572625" y="1721235"/>
              <a:ext cx="14" cy="163"/>
            </a:xfrm>
            <a:custGeom>
              <a:rect b="b" l="l" r="r" t="t"/>
              <a:pathLst>
                <a:path extrusionOk="0" h="12" w="1">
                  <a:moveTo>
                    <a:pt x="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93"/>
            <p:cNvSpPr/>
            <p:nvPr/>
          </p:nvSpPr>
          <p:spPr>
            <a:xfrm>
              <a:off x="2604994" y="1750237"/>
              <a:ext cx="14" cy="149"/>
            </a:xfrm>
            <a:custGeom>
              <a:rect b="b" l="l" r="r" t="t"/>
              <a:pathLst>
                <a:path extrusionOk="0" h="11" w="1">
                  <a:moveTo>
                    <a:pt x="1"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93"/>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93"/>
            <p:cNvSpPr/>
            <p:nvPr/>
          </p:nvSpPr>
          <p:spPr>
            <a:xfrm>
              <a:off x="2605048" y="1750807"/>
              <a:ext cx="54" cy="244"/>
            </a:xfrm>
            <a:custGeom>
              <a:rect b="b" l="l" r="r" t="t"/>
              <a:pathLst>
                <a:path extrusionOk="0" h="18" w="4">
                  <a:moveTo>
                    <a:pt x="0" y="1"/>
                  </a:moveTo>
                  <a:lnTo>
                    <a:pt x="4"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93"/>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93"/>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93"/>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93"/>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93"/>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93"/>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93"/>
            <p:cNvSpPr/>
            <p:nvPr/>
          </p:nvSpPr>
          <p:spPr>
            <a:xfrm>
              <a:off x="2376321" y="1716673"/>
              <a:ext cx="584" cy="68"/>
            </a:xfrm>
            <a:custGeom>
              <a:rect b="b" l="l" r="r" t="t"/>
              <a:pathLst>
                <a:path extrusionOk="0" h="5" w="43">
                  <a:moveTo>
                    <a:pt x="0" y="1"/>
                  </a:moveTo>
                  <a:lnTo>
                    <a:pt x="42"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93"/>
            <p:cNvSpPr/>
            <p:nvPr/>
          </p:nvSpPr>
          <p:spPr>
            <a:xfrm>
              <a:off x="2377122" y="1716728"/>
              <a:ext cx="543" cy="109"/>
            </a:xfrm>
            <a:custGeom>
              <a:rect b="b" l="l" r="r" t="t"/>
              <a:pathLst>
                <a:path extrusionOk="0" h="8" w="40">
                  <a:moveTo>
                    <a:pt x="1" y="0"/>
                  </a:moveTo>
                  <a:lnTo>
                    <a:pt x="39"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93"/>
            <p:cNvSpPr/>
            <p:nvPr/>
          </p:nvSpPr>
          <p:spPr>
            <a:xfrm>
              <a:off x="2378833" y="1717013"/>
              <a:ext cx="543" cy="109"/>
            </a:xfrm>
            <a:custGeom>
              <a:rect b="b" l="l" r="r" t="t"/>
              <a:pathLst>
                <a:path extrusionOk="0" h="8" w="40">
                  <a:moveTo>
                    <a:pt x="1" y="0"/>
                  </a:moveTo>
                  <a:lnTo>
                    <a:pt x="39"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93"/>
            <p:cNvSpPr/>
            <p:nvPr/>
          </p:nvSpPr>
          <p:spPr>
            <a:xfrm>
              <a:off x="2377937" y="1716864"/>
              <a:ext cx="584" cy="68"/>
            </a:xfrm>
            <a:custGeom>
              <a:rect b="b" l="l" r="r" t="t"/>
              <a:pathLst>
                <a:path extrusionOk="0" h="5" w="43">
                  <a:moveTo>
                    <a:pt x="0" y="1"/>
                  </a:moveTo>
                  <a:lnTo>
                    <a:pt x="42"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93"/>
            <p:cNvSpPr/>
            <p:nvPr/>
          </p:nvSpPr>
          <p:spPr>
            <a:xfrm>
              <a:off x="2375561" y="1716633"/>
              <a:ext cx="584" cy="14"/>
            </a:xfrm>
            <a:custGeom>
              <a:rect b="b" l="l" r="r" t="t"/>
              <a:pathLst>
                <a:path extrusionOk="0" h="1" w="43">
                  <a:moveTo>
                    <a:pt x="0" y="0"/>
                  </a:moveTo>
                  <a:lnTo>
                    <a:pt x="4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93"/>
            <p:cNvSpPr/>
            <p:nvPr/>
          </p:nvSpPr>
          <p:spPr>
            <a:xfrm>
              <a:off x="2379784" y="1717203"/>
              <a:ext cx="299" cy="54"/>
            </a:xfrm>
            <a:custGeom>
              <a:rect b="b" l="l" r="r" t="t"/>
              <a:pathLst>
                <a:path extrusionOk="0" h="4" w="22">
                  <a:moveTo>
                    <a:pt x="22"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93"/>
            <p:cNvSpPr/>
            <p:nvPr/>
          </p:nvSpPr>
          <p:spPr>
            <a:xfrm>
              <a:off x="2368134" y="1717773"/>
              <a:ext cx="828" cy="149"/>
            </a:xfrm>
            <a:custGeom>
              <a:rect b="b" l="l" r="r" t="t"/>
              <a:pathLst>
                <a:path extrusionOk="0" h="11" w="61">
                  <a:moveTo>
                    <a:pt x="1" y="11"/>
                  </a:moveTo>
                  <a:lnTo>
                    <a:pt x="6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93"/>
            <p:cNvSpPr/>
            <p:nvPr/>
          </p:nvSpPr>
          <p:spPr>
            <a:xfrm>
              <a:off x="2374896" y="1716633"/>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93"/>
            <p:cNvSpPr/>
            <p:nvPr/>
          </p:nvSpPr>
          <p:spPr>
            <a:xfrm>
              <a:off x="2369234" y="1717488"/>
              <a:ext cx="964" cy="244"/>
            </a:xfrm>
            <a:custGeom>
              <a:rect b="b" l="l" r="r" t="t"/>
              <a:pathLst>
                <a:path extrusionOk="0" h="18" w="71">
                  <a:moveTo>
                    <a:pt x="0" y="18"/>
                  </a:moveTo>
                  <a:lnTo>
                    <a:pt x="7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93"/>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93"/>
            <p:cNvSpPr/>
            <p:nvPr/>
          </p:nvSpPr>
          <p:spPr>
            <a:xfrm>
              <a:off x="2374611" y="1725051"/>
              <a:ext cx="149" cy="109"/>
            </a:xfrm>
            <a:custGeom>
              <a:rect b="b" l="l" r="r" t="t"/>
              <a:pathLst>
                <a:path extrusionOk="0" h="8" w="11">
                  <a:moveTo>
                    <a:pt x="0" y="0"/>
                  </a:moveTo>
                  <a:lnTo>
                    <a:pt x="1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93"/>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93"/>
            <p:cNvSpPr/>
            <p:nvPr/>
          </p:nvSpPr>
          <p:spPr>
            <a:xfrm>
              <a:off x="2374461" y="1724901"/>
              <a:ext cx="163" cy="109"/>
            </a:xfrm>
            <a:custGeom>
              <a:rect b="b" l="l" r="r" t="t"/>
              <a:pathLst>
                <a:path extrusionOk="0" h="8" w="12">
                  <a:moveTo>
                    <a:pt x="11"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93"/>
            <p:cNvSpPr/>
            <p:nvPr/>
          </p:nvSpPr>
          <p:spPr>
            <a:xfrm>
              <a:off x="2374896" y="1725377"/>
              <a:ext cx="149" cy="258"/>
            </a:xfrm>
            <a:custGeom>
              <a:rect b="b" l="l" r="r" t="t"/>
              <a:pathLst>
                <a:path extrusionOk="0" h="19" w="11">
                  <a:moveTo>
                    <a:pt x="11"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93"/>
            <p:cNvSpPr/>
            <p:nvPr/>
          </p:nvSpPr>
          <p:spPr>
            <a:xfrm>
              <a:off x="2374746" y="1725187"/>
              <a:ext cx="163" cy="163"/>
            </a:xfrm>
            <a:custGeom>
              <a:rect b="b" l="l" r="r" t="t"/>
              <a:pathLst>
                <a:path extrusionOk="0" h="12" w="12">
                  <a:moveTo>
                    <a:pt x="1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93"/>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93"/>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93"/>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93"/>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93"/>
            <p:cNvSpPr/>
            <p:nvPr/>
          </p:nvSpPr>
          <p:spPr>
            <a:xfrm>
              <a:off x="2376702" y="1727617"/>
              <a:ext cx="339" cy="109"/>
            </a:xfrm>
            <a:custGeom>
              <a:rect b="b" l="l" r="r" t="t"/>
              <a:pathLst>
                <a:path extrusionOk="0" h="8" w="25">
                  <a:moveTo>
                    <a:pt x="25"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93"/>
            <p:cNvSpPr/>
            <p:nvPr/>
          </p:nvSpPr>
          <p:spPr>
            <a:xfrm>
              <a:off x="2377177" y="1727753"/>
              <a:ext cx="244" cy="163"/>
            </a:xfrm>
            <a:custGeom>
              <a:rect b="b" l="l" r="r" t="t"/>
              <a:pathLst>
                <a:path extrusionOk="0" h="12" w="18">
                  <a:moveTo>
                    <a:pt x="18"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93"/>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93"/>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93"/>
            <p:cNvSpPr/>
            <p:nvPr/>
          </p:nvSpPr>
          <p:spPr>
            <a:xfrm>
              <a:off x="2377937" y="1728323"/>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93"/>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93"/>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93"/>
            <p:cNvSpPr/>
            <p:nvPr/>
          </p:nvSpPr>
          <p:spPr>
            <a:xfrm>
              <a:off x="2389668" y="1712682"/>
              <a:ext cx="109" cy="109"/>
            </a:xfrm>
            <a:custGeom>
              <a:rect b="b" l="l" r="r" t="t"/>
              <a:pathLst>
                <a:path extrusionOk="0" h="8" w="8">
                  <a:moveTo>
                    <a:pt x="1" y="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93"/>
            <p:cNvSpPr/>
            <p:nvPr/>
          </p:nvSpPr>
          <p:spPr>
            <a:xfrm>
              <a:off x="2389953" y="1712111"/>
              <a:ext cx="204" cy="258"/>
            </a:xfrm>
            <a:custGeom>
              <a:rect b="b" l="l" r="r" t="t"/>
              <a:pathLst>
                <a:path extrusionOk="0" h="19" w="15">
                  <a:moveTo>
                    <a:pt x="1" y="18"/>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93"/>
            <p:cNvSpPr/>
            <p:nvPr/>
          </p:nvSpPr>
          <p:spPr>
            <a:xfrm>
              <a:off x="2389532" y="1713021"/>
              <a:ext cx="54" cy="54"/>
            </a:xfrm>
            <a:custGeom>
              <a:rect b="b" l="l" r="r" t="t"/>
              <a:pathLst>
                <a:path extrusionOk="0" h="4" w="4">
                  <a:moveTo>
                    <a:pt x="0" y="4"/>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93"/>
            <p:cNvSpPr/>
            <p:nvPr/>
          </p:nvSpPr>
          <p:spPr>
            <a:xfrm>
              <a:off x="2389573" y="1712872"/>
              <a:ext cx="68" cy="109"/>
            </a:xfrm>
            <a:custGeom>
              <a:rect b="b" l="l" r="r" t="t"/>
              <a:pathLst>
                <a:path extrusionOk="0" h="8" w="5">
                  <a:moveTo>
                    <a:pt x="1"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93"/>
            <p:cNvSpPr/>
            <p:nvPr/>
          </p:nvSpPr>
          <p:spPr>
            <a:xfrm>
              <a:off x="2389763" y="1712397"/>
              <a:ext cx="204" cy="258"/>
            </a:xfrm>
            <a:custGeom>
              <a:rect b="b" l="l" r="r" t="t"/>
              <a:pathLst>
                <a:path extrusionOk="0" h="19" w="15">
                  <a:moveTo>
                    <a:pt x="1" y="18"/>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93"/>
            <p:cNvSpPr/>
            <p:nvPr/>
          </p:nvSpPr>
          <p:spPr>
            <a:xfrm>
              <a:off x="2389478" y="1713116"/>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93"/>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93"/>
            <p:cNvSpPr/>
            <p:nvPr/>
          </p:nvSpPr>
          <p:spPr>
            <a:xfrm>
              <a:off x="2381114" y="1715248"/>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93"/>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93"/>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93"/>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93"/>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93"/>
            <p:cNvSpPr/>
            <p:nvPr/>
          </p:nvSpPr>
          <p:spPr>
            <a:xfrm>
              <a:off x="2403748" y="1738262"/>
              <a:ext cx="339" cy="244"/>
            </a:xfrm>
            <a:custGeom>
              <a:rect b="b" l="l" r="r" t="t"/>
              <a:pathLst>
                <a:path extrusionOk="0" h="18" w="25">
                  <a:moveTo>
                    <a:pt x="25" y="18"/>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93"/>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93"/>
            <p:cNvSpPr/>
            <p:nvPr/>
          </p:nvSpPr>
          <p:spPr>
            <a:xfrm>
              <a:off x="2403273" y="1737922"/>
              <a:ext cx="299" cy="204"/>
            </a:xfrm>
            <a:custGeom>
              <a:rect b="b" l="l" r="r" t="t"/>
              <a:pathLst>
                <a:path extrusionOk="0" h="15" w="22">
                  <a:moveTo>
                    <a:pt x="21"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93"/>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93"/>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93"/>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93"/>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93"/>
            <p:cNvSpPr/>
            <p:nvPr/>
          </p:nvSpPr>
          <p:spPr>
            <a:xfrm>
              <a:off x="2402933" y="1737596"/>
              <a:ext cx="258" cy="204"/>
            </a:xfrm>
            <a:custGeom>
              <a:rect b="b" l="l" r="r" t="t"/>
              <a:pathLst>
                <a:path extrusionOk="0" h="15" w="19">
                  <a:moveTo>
                    <a:pt x="18"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93"/>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93"/>
            <p:cNvSpPr/>
            <p:nvPr/>
          </p:nvSpPr>
          <p:spPr>
            <a:xfrm>
              <a:off x="2380069" y="1732695"/>
              <a:ext cx="204" cy="163"/>
            </a:xfrm>
            <a:custGeom>
              <a:rect b="b" l="l" r="r" t="t"/>
              <a:pathLst>
                <a:path extrusionOk="0" h="12" w="15">
                  <a:moveTo>
                    <a:pt x="15"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93"/>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93"/>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93"/>
            <p:cNvSpPr/>
            <p:nvPr/>
          </p:nvSpPr>
          <p:spPr>
            <a:xfrm>
              <a:off x="2404264" y="1738588"/>
              <a:ext cx="543" cy="353"/>
            </a:xfrm>
            <a:custGeom>
              <a:rect b="b" l="l" r="r" t="t"/>
              <a:pathLst>
                <a:path extrusionOk="0" h="26" w="40">
                  <a:moveTo>
                    <a:pt x="39" y="2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93"/>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93"/>
            <p:cNvSpPr/>
            <p:nvPr/>
          </p:nvSpPr>
          <p:spPr>
            <a:xfrm>
              <a:off x="2405364" y="1714447"/>
              <a:ext cx="244" cy="204"/>
            </a:xfrm>
            <a:custGeom>
              <a:rect b="b" l="l" r="r" t="t"/>
              <a:pathLst>
                <a:path extrusionOk="0" h="15" w="18">
                  <a:moveTo>
                    <a:pt x="0" y="1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93"/>
            <p:cNvSpPr/>
            <p:nvPr/>
          </p:nvSpPr>
          <p:spPr>
            <a:xfrm>
              <a:off x="2400612" y="1717298"/>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93"/>
            <p:cNvSpPr/>
            <p:nvPr/>
          </p:nvSpPr>
          <p:spPr>
            <a:xfrm>
              <a:off x="2403884" y="1715153"/>
              <a:ext cx="299" cy="109"/>
            </a:xfrm>
            <a:custGeom>
              <a:rect b="b" l="l" r="r" t="t"/>
              <a:pathLst>
                <a:path extrusionOk="0" h="8" w="22">
                  <a:moveTo>
                    <a:pt x="1" y="8"/>
                  </a:move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93"/>
            <p:cNvSpPr/>
            <p:nvPr/>
          </p:nvSpPr>
          <p:spPr>
            <a:xfrm>
              <a:off x="2404603" y="1714868"/>
              <a:ext cx="299" cy="109"/>
            </a:xfrm>
            <a:custGeom>
              <a:rect b="b" l="l" r="r" t="t"/>
              <a:pathLst>
                <a:path extrusionOk="0" h="8" w="22">
                  <a:moveTo>
                    <a:pt x="0" y="8"/>
                  </a:moveTo>
                  <a:lnTo>
                    <a:pt x="2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93"/>
            <p:cNvSpPr/>
            <p:nvPr/>
          </p:nvSpPr>
          <p:spPr>
            <a:xfrm>
              <a:off x="2403504" y="1715302"/>
              <a:ext cx="299" cy="109"/>
            </a:xfrm>
            <a:custGeom>
              <a:rect b="b" l="l" r="r" t="t"/>
              <a:pathLst>
                <a:path extrusionOk="0" h="8" w="22">
                  <a:moveTo>
                    <a:pt x="1" y="7"/>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93"/>
            <p:cNvSpPr/>
            <p:nvPr/>
          </p:nvSpPr>
          <p:spPr>
            <a:xfrm>
              <a:off x="2404929" y="1714637"/>
              <a:ext cx="353" cy="204"/>
            </a:xfrm>
            <a:custGeom>
              <a:rect b="b" l="l" r="r" t="t"/>
              <a:pathLst>
                <a:path extrusionOk="0" h="15" w="26">
                  <a:moveTo>
                    <a:pt x="1" y="14"/>
                  </a:move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93"/>
            <p:cNvSpPr/>
            <p:nvPr/>
          </p:nvSpPr>
          <p:spPr>
            <a:xfrm>
              <a:off x="2404223" y="1715017"/>
              <a:ext cx="299" cy="149"/>
            </a:xfrm>
            <a:custGeom>
              <a:rect b="b" l="l" r="r" t="t"/>
              <a:pathLst>
                <a:path extrusionOk="0" h="11" w="22">
                  <a:moveTo>
                    <a:pt x="0" y="11"/>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93"/>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93"/>
            <p:cNvSpPr/>
            <p:nvPr/>
          </p:nvSpPr>
          <p:spPr>
            <a:xfrm>
              <a:off x="2390958" y="1712261"/>
              <a:ext cx="394" cy="149"/>
            </a:xfrm>
            <a:custGeom>
              <a:rect b="b" l="l" r="r" t="t"/>
              <a:pathLst>
                <a:path extrusionOk="0" h="11" w="29">
                  <a:moveTo>
                    <a:pt x="0" y="0"/>
                  </a:moveTo>
                  <a:lnTo>
                    <a:pt x="2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93"/>
            <p:cNvSpPr/>
            <p:nvPr/>
          </p:nvSpPr>
          <p:spPr>
            <a:xfrm>
              <a:off x="2391664" y="1712492"/>
              <a:ext cx="204" cy="68"/>
            </a:xfrm>
            <a:custGeom>
              <a:rect b="b" l="l" r="r" t="t"/>
              <a:pathLst>
                <a:path extrusionOk="0" h="5" w="15">
                  <a:moveTo>
                    <a:pt x="1" y="1"/>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93"/>
            <p:cNvSpPr/>
            <p:nvPr/>
          </p:nvSpPr>
          <p:spPr>
            <a:xfrm>
              <a:off x="2400136" y="1717244"/>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93"/>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93"/>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93"/>
            <p:cNvSpPr/>
            <p:nvPr/>
          </p:nvSpPr>
          <p:spPr>
            <a:xfrm>
              <a:off x="2399702" y="1717108"/>
              <a:ext cx="109" cy="14"/>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93"/>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93"/>
            <p:cNvSpPr/>
            <p:nvPr/>
          </p:nvSpPr>
          <p:spPr>
            <a:xfrm>
              <a:off x="2400747" y="1717244"/>
              <a:ext cx="163" cy="14"/>
            </a:xfrm>
            <a:custGeom>
              <a:rect b="b" l="l" r="r" t="t"/>
              <a:pathLst>
                <a:path extrusionOk="0" h="1" w="12">
                  <a:moveTo>
                    <a:pt x="1"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93"/>
            <p:cNvSpPr/>
            <p:nvPr/>
          </p:nvSpPr>
          <p:spPr>
            <a:xfrm>
              <a:off x="2399322" y="1716959"/>
              <a:ext cx="109" cy="68"/>
            </a:xfrm>
            <a:custGeom>
              <a:rect b="b" l="l" r="r" t="t"/>
              <a:pathLst>
                <a:path extrusionOk="0" h="5" w="8">
                  <a:moveTo>
                    <a:pt x="1" y="1"/>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93"/>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93"/>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93"/>
            <p:cNvSpPr/>
            <p:nvPr/>
          </p:nvSpPr>
          <p:spPr>
            <a:xfrm>
              <a:off x="2390958" y="1732790"/>
              <a:ext cx="54" cy="204"/>
            </a:xfrm>
            <a:custGeom>
              <a:rect b="b" l="l" r="r" t="t"/>
              <a:pathLst>
                <a:path extrusionOk="0" h="15" w="4">
                  <a:moveTo>
                    <a:pt x="0" y="1"/>
                  </a:moveTo>
                  <a:lnTo>
                    <a:pt x="4"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93"/>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93"/>
            <p:cNvSpPr/>
            <p:nvPr/>
          </p:nvSpPr>
          <p:spPr>
            <a:xfrm>
              <a:off x="2391243" y="1733550"/>
              <a:ext cx="149" cy="353"/>
            </a:xfrm>
            <a:custGeom>
              <a:rect b="b" l="l" r="r" t="t"/>
              <a:pathLst>
                <a:path extrusionOk="0" h="26" w="11">
                  <a:moveTo>
                    <a:pt x="0" y="1"/>
                  </a:moveTo>
                  <a:lnTo>
                    <a:pt x="1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93"/>
            <p:cNvSpPr/>
            <p:nvPr/>
          </p:nvSpPr>
          <p:spPr>
            <a:xfrm>
              <a:off x="2391813" y="1734691"/>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93"/>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93"/>
            <p:cNvSpPr/>
            <p:nvPr/>
          </p:nvSpPr>
          <p:spPr>
            <a:xfrm>
              <a:off x="2390904" y="1732559"/>
              <a:ext cx="14" cy="149"/>
            </a:xfrm>
            <a:custGeom>
              <a:rect b="b" l="l" r="r" t="t"/>
              <a:pathLst>
                <a:path extrusionOk="0" h="11" w="1">
                  <a:moveTo>
                    <a:pt x="1"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93"/>
            <p:cNvSpPr/>
            <p:nvPr/>
          </p:nvSpPr>
          <p:spPr>
            <a:xfrm>
              <a:off x="2391094" y="1733170"/>
              <a:ext cx="109" cy="258"/>
            </a:xfrm>
            <a:custGeom>
              <a:rect b="b" l="l" r="r" t="t"/>
              <a:pathLst>
                <a:path extrusionOk="0" h="19" w="8">
                  <a:moveTo>
                    <a:pt x="1" y="1"/>
                  </a:moveTo>
                  <a:lnTo>
                    <a:pt x="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93"/>
            <p:cNvSpPr/>
            <p:nvPr/>
          </p:nvSpPr>
          <p:spPr>
            <a:xfrm>
              <a:off x="2384726" y="1733930"/>
              <a:ext cx="109" cy="109"/>
            </a:xfrm>
            <a:custGeom>
              <a:rect b="b" l="l" r="r" t="t"/>
              <a:pathLst>
                <a:path extrusionOk="0" h="8" w="8">
                  <a:moveTo>
                    <a:pt x="8"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93"/>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93"/>
            <p:cNvSpPr/>
            <p:nvPr/>
          </p:nvSpPr>
          <p:spPr>
            <a:xfrm>
              <a:off x="2385350" y="1734691"/>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93"/>
            <p:cNvSpPr/>
            <p:nvPr/>
          </p:nvSpPr>
          <p:spPr>
            <a:xfrm>
              <a:off x="2379784" y="1731744"/>
              <a:ext cx="543" cy="299"/>
            </a:xfrm>
            <a:custGeom>
              <a:rect b="b" l="l" r="r" t="t"/>
              <a:pathLst>
                <a:path extrusionOk="0" h="22" w="40">
                  <a:moveTo>
                    <a:pt x="39"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93"/>
            <p:cNvSpPr/>
            <p:nvPr/>
          </p:nvSpPr>
          <p:spPr>
            <a:xfrm>
              <a:off x="2385826" y="1735791"/>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93"/>
            <p:cNvSpPr/>
            <p:nvPr/>
          </p:nvSpPr>
          <p:spPr>
            <a:xfrm>
              <a:off x="2385676" y="1735220"/>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93"/>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93"/>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93"/>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93"/>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93"/>
            <p:cNvSpPr/>
            <p:nvPr/>
          </p:nvSpPr>
          <p:spPr>
            <a:xfrm>
              <a:off x="2595449" y="1751378"/>
              <a:ext cx="0" cy="14"/>
            </a:xfrm>
            <a:custGeom>
              <a:rect b="b" l="l" r="r" t="t"/>
              <a:pathLst>
                <a:path extrusionOk="0" h="1" w="0">
                  <a:moveTo>
                    <a:pt x="0"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93"/>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93"/>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93"/>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93"/>
            <p:cNvSpPr/>
            <p:nvPr/>
          </p:nvSpPr>
          <p:spPr>
            <a:xfrm>
              <a:off x="2549950" y="1753523"/>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93"/>
            <p:cNvSpPr/>
            <p:nvPr/>
          </p:nvSpPr>
          <p:spPr>
            <a:xfrm>
              <a:off x="2550236" y="1753618"/>
              <a:ext cx="109" cy="54"/>
            </a:xfrm>
            <a:custGeom>
              <a:rect b="b" l="l" r="r" t="t"/>
              <a:pathLst>
                <a:path extrusionOk="0" h="4" w="8">
                  <a:moveTo>
                    <a:pt x="8"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93"/>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93"/>
            <p:cNvSpPr/>
            <p:nvPr/>
          </p:nvSpPr>
          <p:spPr>
            <a:xfrm>
              <a:off x="2550480" y="1753754"/>
              <a:ext cx="149" cy="68"/>
            </a:xfrm>
            <a:custGeom>
              <a:rect b="b" l="l" r="r" t="t"/>
              <a:pathLst>
                <a:path extrusionOk="0" h="5" w="11">
                  <a:moveTo>
                    <a:pt x="11"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93"/>
            <p:cNvSpPr/>
            <p:nvPr/>
          </p:nvSpPr>
          <p:spPr>
            <a:xfrm>
              <a:off x="2550711" y="1753903"/>
              <a:ext cx="204" cy="109"/>
            </a:xfrm>
            <a:custGeom>
              <a:rect b="b" l="l" r="r" t="t"/>
              <a:pathLst>
                <a:path extrusionOk="0" h="8" w="15">
                  <a:moveTo>
                    <a:pt x="15"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93"/>
            <p:cNvSpPr/>
            <p:nvPr/>
          </p:nvSpPr>
          <p:spPr>
            <a:xfrm>
              <a:off x="2549625" y="1753373"/>
              <a:ext cx="109" cy="14"/>
            </a:xfrm>
            <a:custGeom>
              <a:rect b="b" l="l" r="r" t="t"/>
              <a:pathLst>
                <a:path extrusionOk="0" h="1" w="8">
                  <a:moveTo>
                    <a:pt x="7"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93"/>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93"/>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93"/>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93"/>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93"/>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93"/>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93"/>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93"/>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93"/>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93"/>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93"/>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93"/>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93"/>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93"/>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93"/>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93"/>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93"/>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93"/>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93"/>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93"/>
            <p:cNvSpPr/>
            <p:nvPr/>
          </p:nvSpPr>
          <p:spPr>
            <a:xfrm>
              <a:off x="2579848" y="1757895"/>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93"/>
            <p:cNvSpPr/>
            <p:nvPr/>
          </p:nvSpPr>
          <p:spPr>
            <a:xfrm>
              <a:off x="2583419" y="1758221"/>
              <a:ext cx="204" cy="68"/>
            </a:xfrm>
            <a:custGeom>
              <a:rect b="b" l="l" r="r" t="t"/>
              <a:pathLst>
                <a:path extrusionOk="0" h="5" w="15">
                  <a:moveTo>
                    <a:pt x="0" y="4"/>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93"/>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93"/>
            <p:cNvSpPr/>
            <p:nvPr/>
          </p:nvSpPr>
          <p:spPr>
            <a:xfrm>
              <a:off x="2582319" y="1758465"/>
              <a:ext cx="109" cy="14"/>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93"/>
            <p:cNvSpPr/>
            <p:nvPr/>
          </p:nvSpPr>
          <p:spPr>
            <a:xfrm>
              <a:off x="2584030" y="1758126"/>
              <a:ext cx="68" cy="14"/>
            </a:xfrm>
            <a:custGeom>
              <a:rect b="b" l="l" r="r" t="t"/>
              <a:pathLst>
                <a:path extrusionOk="0" h="1" w="5">
                  <a:moveTo>
                    <a:pt x="4"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93"/>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93"/>
            <p:cNvSpPr/>
            <p:nvPr/>
          </p:nvSpPr>
          <p:spPr>
            <a:xfrm>
              <a:off x="2582890" y="1758370"/>
              <a:ext cx="163" cy="54"/>
            </a:xfrm>
            <a:custGeom>
              <a:rect b="b" l="l" r="r" t="t"/>
              <a:pathLst>
                <a:path extrusionOk="0" h="4" w="12">
                  <a:moveTo>
                    <a:pt x="1"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93"/>
            <p:cNvSpPr/>
            <p:nvPr/>
          </p:nvSpPr>
          <p:spPr>
            <a:xfrm>
              <a:off x="2581803" y="1758506"/>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93"/>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93"/>
            <p:cNvSpPr/>
            <p:nvPr/>
          </p:nvSpPr>
          <p:spPr>
            <a:xfrm>
              <a:off x="2600147" y="1753618"/>
              <a:ext cx="163" cy="14"/>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93"/>
            <p:cNvSpPr/>
            <p:nvPr/>
          </p:nvSpPr>
          <p:spPr>
            <a:xfrm>
              <a:off x="2596250" y="1752097"/>
              <a:ext cx="54" cy="54"/>
            </a:xfrm>
            <a:custGeom>
              <a:rect b="b" l="l" r="r" t="t"/>
              <a:pathLst>
                <a:path extrusionOk="0" h="4" w="4">
                  <a:moveTo>
                    <a:pt x="1" y="0"/>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93"/>
            <p:cNvSpPr/>
            <p:nvPr/>
          </p:nvSpPr>
          <p:spPr>
            <a:xfrm>
              <a:off x="2599536" y="1753563"/>
              <a:ext cx="244" cy="14"/>
            </a:xfrm>
            <a:custGeom>
              <a:rect b="b" l="l" r="r" t="t"/>
              <a:pathLst>
                <a:path extrusionOk="0" h="1" w="18">
                  <a:moveTo>
                    <a:pt x="0" y="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93"/>
            <p:cNvSpPr/>
            <p:nvPr/>
          </p:nvSpPr>
          <p:spPr>
            <a:xfrm>
              <a:off x="2595639" y="1751473"/>
              <a:ext cx="190" cy="163"/>
            </a:xfrm>
            <a:custGeom>
              <a:rect b="b" l="l" r="r" t="t"/>
              <a:pathLst>
                <a:path extrusionOk="0" h="12" w="14">
                  <a:moveTo>
                    <a:pt x="0" y="1"/>
                  </a:moveTo>
                  <a:lnTo>
                    <a:pt x="1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93"/>
            <p:cNvSpPr/>
            <p:nvPr/>
          </p:nvSpPr>
          <p:spPr>
            <a:xfrm>
              <a:off x="2595965" y="1751758"/>
              <a:ext cx="149" cy="109"/>
            </a:xfrm>
            <a:custGeom>
              <a:rect b="b" l="l" r="r" t="t"/>
              <a:pathLst>
                <a:path extrusionOk="0" h="8" w="11">
                  <a:moveTo>
                    <a:pt x="1"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93"/>
            <p:cNvSpPr/>
            <p:nvPr/>
          </p:nvSpPr>
          <p:spPr>
            <a:xfrm>
              <a:off x="2600812" y="1753754"/>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93"/>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93"/>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93"/>
            <p:cNvSpPr/>
            <p:nvPr/>
          </p:nvSpPr>
          <p:spPr>
            <a:xfrm>
              <a:off x="2556033" y="1755138"/>
              <a:ext cx="68" cy="54"/>
            </a:xfrm>
            <a:custGeom>
              <a:rect b="b" l="l" r="r" t="t"/>
              <a:pathLst>
                <a:path extrusionOk="0" h="4" w="5">
                  <a:moveTo>
                    <a:pt x="4"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93"/>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93"/>
            <p:cNvSpPr/>
            <p:nvPr/>
          </p:nvSpPr>
          <p:spPr>
            <a:xfrm>
              <a:off x="2552951" y="1755274"/>
              <a:ext cx="204" cy="68"/>
            </a:xfrm>
            <a:custGeom>
              <a:rect b="b" l="l" r="r" t="t"/>
              <a:pathLst>
                <a:path extrusionOk="0" h="5" w="15">
                  <a:moveTo>
                    <a:pt x="0" y="1"/>
                  </a:moveTo>
                  <a:lnTo>
                    <a:pt x="1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93"/>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93"/>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93"/>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93"/>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93"/>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93"/>
            <p:cNvSpPr/>
            <p:nvPr/>
          </p:nvSpPr>
          <p:spPr>
            <a:xfrm>
              <a:off x="2580663" y="1829951"/>
              <a:ext cx="204" cy="109"/>
            </a:xfrm>
            <a:custGeom>
              <a:rect b="b" l="l" r="r" t="t"/>
              <a:pathLst>
                <a:path extrusionOk="0" h="8" w="15">
                  <a:moveTo>
                    <a:pt x="1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93"/>
            <p:cNvSpPr/>
            <p:nvPr/>
          </p:nvSpPr>
          <p:spPr>
            <a:xfrm>
              <a:off x="2555273" y="1862360"/>
              <a:ext cx="68" cy="68"/>
            </a:xfrm>
            <a:custGeom>
              <a:rect b="b" l="l" r="r" t="t"/>
              <a:pathLst>
                <a:path extrusionOk="0" h="5" w="5">
                  <a:moveTo>
                    <a:pt x="4"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93"/>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93"/>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93"/>
            <p:cNvSpPr/>
            <p:nvPr/>
          </p:nvSpPr>
          <p:spPr>
            <a:xfrm>
              <a:off x="2620255" y="1767725"/>
              <a:ext cx="530" cy="258"/>
            </a:xfrm>
            <a:custGeom>
              <a:rect b="b" l="l" r="r" t="t"/>
              <a:pathLst>
                <a:path extrusionOk="0" h="19" w="39">
                  <a:moveTo>
                    <a:pt x="0" y="1"/>
                  </a:moveTo>
                  <a:lnTo>
                    <a:pt x="39"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93"/>
            <p:cNvSpPr/>
            <p:nvPr/>
          </p:nvSpPr>
          <p:spPr>
            <a:xfrm>
              <a:off x="2619589" y="1767345"/>
              <a:ext cx="434" cy="258"/>
            </a:xfrm>
            <a:custGeom>
              <a:rect b="b" l="l" r="r" t="t"/>
              <a:pathLst>
                <a:path extrusionOk="0" h="19" w="32">
                  <a:moveTo>
                    <a:pt x="0" y="1"/>
                  </a:moveTo>
                  <a:lnTo>
                    <a:pt x="32"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93"/>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93"/>
            <p:cNvSpPr/>
            <p:nvPr/>
          </p:nvSpPr>
          <p:spPr>
            <a:xfrm>
              <a:off x="2620920" y="1768064"/>
              <a:ext cx="530" cy="339"/>
            </a:xfrm>
            <a:custGeom>
              <a:rect b="b" l="l" r="r" t="t"/>
              <a:pathLst>
                <a:path extrusionOk="0" h="25" w="39">
                  <a:moveTo>
                    <a:pt x="39" y="25"/>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93"/>
            <p:cNvSpPr/>
            <p:nvPr/>
          </p:nvSpPr>
          <p:spPr>
            <a:xfrm>
              <a:off x="2618870" y="1766964"/>
              <a:ext cx="448" cy="258"/>
            </a:xfrm>
            <a:custGeom>
              <a:rect b="b" l="l" r="r" t="t"/>
              <a:pathLst>
                <a:path extrusionOk="0" h="19" w="33">
                  <a:moveTo>
                    <a:pt x="1" y="1"/>
                  </a:moveTo>
                  <a:lnTo>
                    <a:pt x="32"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93"/>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93"/>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93"/>
            <p:cNvSpPr/>
            <p:nvPr/>
          </p:nvSpPr>
          <p:spPr>
            <a:xfrm>
              <a:off x="2616358" y="1765783"/>
              <a:ext cx="720" cy="339"/>
            </a:xfrm>
            <a:custGeom>
              <a:rect b="b" l="l" r="r" t="t"/>
              <a:pathLst>
                <a:path extrusionOk="0" h="25" w="53">
                  <a:moveTo>
                    <a:pt x="0" y="0"/>
                  </a:moveTo>
                  <a:lnTo>
                    <a:pt x="53"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93"/>
            <p:cNvSpPr/>
            <p:nvPr/>
          </p:nvSpPr>
          <p:spPr>
            <a:xfrm>
              <a:off x="2618164" y="1766639"/>
              <a:ext cx="394" cy="204"/>
            </a:xfrm>
            <a:custGeom>
              <a:rect b="b" l="l" r="r" t="t"/>
              <a:pathLst>
                <a:path extrusionOk="0" h="15" w="29">
                  <a:moveTo>
                    <a:pt x="0" y="0"/>
                  </a:moveTo>
                  <a:lnTo>
                    <a:pt x="28"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93"/>
            <p:cNvSpPr/>
            <p:nvPr/>
          </p:nvSpPr>
          <p:spPr>
            <a:xfrm>
              <a:off x="2607465" y="1755940"/>
              <a:ext cx="1208" cy="828"/>
            </a:xfrm>
            <a:custGeom>
              <a:rect b="b" l="l" r="r" t="t"/>
              <a:pathLst>
                <a:path extrusionOk="0" h="61" w="89">
                  <a:moveTo>
                    <a:pt x="1" y="1"/>
                  </a:moveTo>
                  <a:lnTo>
                    <a:pt x="88" y="6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93"/>
            <p:cNvSpPr/>
            <p:nvPr/>
          </p:nvSpPr>
          <p:spPr>
            <a:xfrm>
              <a:off x="2617349" y="1766258"/>
              <a:ext cx="489" cy="204"/>
            </a:xfrm>
            <a:custGeom>
              <a:rect b="b" l="l" r="r" t="t"/>
              <a:pathLst>
                <a:path extrusionOk="0" h="15" w="36">
                  <a:moveTo>
                    <a:pt x="1" y="0"/>
                  </a:moveTo>
                  <a:lnTo>
                    <a:pt x="36"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93"/>
            <p:cNvSpPr/>
            <p:nvPr/>
          </p:nvSpPr>
          <p:spPr>
            <a:xfrm>
              <a:off x="2514350" y="183280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93"/>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93"/>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93"/>
            <p:cNvSpPr/>
            <p:nvPr/>
          </p:nvSpPr>
          <p:spPr>
            <a:xfrm>
              <a:off x="2517772" y="183783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93"/>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93"/>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93"/>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93"/>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93"/>
            <p:cNvSpPr/>
            <p:nvPr/>
          </p:nvSpPr>
          <p:spPr>
            <a:xfrm>
              <a:off x="2514500" y="1833372"/>
              <a:ext cx="14" cy="109"/>
            </a:xfrm>
            <a:custGeom>
              <a:rect b="b" l="l" r="r" t="t"/>
              <a:pathLst>
                <a:path extrusionOk="0" h="8" w="1">
                  <a:moveTo>
                    <a:pt x="0"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93"/>
            <p:cNvSpPr/>
            <p:nvPr/>
          </p:nvSpPr>
          <p:spPr>
            <a:xfrm>
              <a:off x="2503556" y="1818831"/>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93"/>
            <p:cNvSpPr/>
            <p:nvPr/>
          </p:nvSpPr>
          <p:spPr>
            <a:xfrm>
              <a:off x="2514310" y="1832422"/>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93"/>
            <p:cNvSpPr/>
            <p:nvPr/>
          </p:nvSpPr>
          <p:spPr>
            <a:xfrm>
              <a:off x="2505606" y="1850439"/>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93"/>
            <p:cNvSpPr/>
            <p:nvPr/>
          </p:nvSpPr>
          <p:spPr>
            <a:xfrm>
              <a:off x="2503801" y="1819251"/>
              <a:ext cx="54" cy="109"/>
            </a:xfrm>
            <a:custGeom>
              <a:rect b="b" l="l" r="r" t="t"/>
              <a:pathLst>
                <a:path extrusionOk="0" h="8" w="4">
                  <a:moveTo>
                    <a:pt x="4"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93"/>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93"/>
            <p:cNvSpPr/>
            <p:nvPr/>
          </p:nvSpPr>
          <p:spPr>
            <a:xfrm>
              <a:off x="2514405" y="1833087"/>
              <a:ext cx="14" cy="109"/>
            </a:xfrm>
            <a:custGeom>
              <a:rect b="b" l="l" r="r" t="t"/>
              <a:pathLst>
                <a:path extrusionOk="0" h="8" w="1">
                  <a:moveTo>
                    <a:pt x="0"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93"/>
            <p:cNvSpPr/>
            <p:nvPr/>
          </p:nvSpPr>
          <p:spPr>
            <a:xfrm>
              <a:off x="2514255" y="1832136"/>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93"/>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93"/>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93"/>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93"/>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93"/>
            <p:cNvSpPr/>
            <p:nvPr/>
          </p:nvSpPr>
          <p:spPr>
            <a:xfrm>
              <a:off x="2599196" y="1756374"/>
              <a:ext cx="299" cy="109"/>
            </a:xfrm>
            <a:custGeom>
              <a:rect b="b" l="l" r="r" t="t"/>
              <a:pathLst>
                <a:path extrusionOk="0" h="8" w="22">
                  <a:moveTo>
                    <a:pt x="22"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93"/>
            <p:cNvSpPr/>
            <p:nvPr/>
          </p:nvSpPr>
          <p:spPr>
            <a:xfrm>
              <a:off x="2502796" y="1817215"/>
              <a:ext cx="964" cy="109"/>
            </a:xfrm>
            <a:custGeom>
              <a:rect b="b" l="l" r="r" t="t"/>
              <a:pathLst>
                <a:path extrusionOk="0" h="8" w="71">
                  <a:moveTo>
                    <a:pt x="7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93"/>
            <p:cNvSpPr/>
            <p:nvPr/>
          </p:nvSpPr>
          <p:spPr>
            <a:xfrm>
              <a:off x="2513264" y="1818396"/>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93"/>
            <p:cNvSpPr/>
            <p:nvPr/>
          </p:nvSpPr>
          <p:spPr>
            <a:xfrm>
              <a:off x="2516020" y="1818301"/>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93"/>
            <p:cNvSpPr/>
            <p:nvPr/>
          </p:nvSpPr>
          <p:spPr>
            <a:xfrm>
              <a:off x="2514119" y="1818396"/>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93"/>
            <p:cNvSpPr/>
            <p:nvPr/>
          </p:nvSpPr>
          <p:spPr>
            <a:xfrm>
              <a:off x="2596725" y="1756849"/>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93"/>
            <p:cNvSpPr/>
            <p:nvPr/>
          </p:nvSpPr>
          <p:spPr>
            <a:xfrm>
              <a:off x="2599766" y="1756184"/>
              <a:ext cx="299" cy="109"/>
            </a:xfrm>
            <a:custGeom>
              <a:rect b="b" l="l" r="r" t="t"/>
              <a:pathLst>
                <a:path extrusionOk="0" h="8" w="22">
                  <a:moveTo>
                    <a:pt x="22"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93"/>
            <p:cNvSpPr/>
            <p:nvPr/>
          </p:nvSpPr>
          <p:spPr>
            <a:xfrm>
              <a:off x="2502131" y="1817161"/>
              <a:ext cx="258" cy="14"/>
            </a:xfrm>
            <a:custGeom>
              <a:rect b="b" l="l" r="r" t="t"/>
              <a:pathLst>
                <a:path extrusionOk="0" h="1" w="19">
                  <a:moveTo>
                    <a:pt x="1" y="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93"/>
            <p:cNvSpPr/>
            <p:nvPr/>
          </p:nvSpPr>
          <p:spPr>
            <a:xfrm>
              <a:off x="2595109" y="1756659"/>
              <a:ext cx="149" cy="54"/>
            </a:xfrm>
            <a:custGeom>
              <a:rect b="b" l="l" r="r" t="t"/>
              <a:pathLst>
                <a:path extrusionOk="0" h="4" w="11">
                  <a:moveTo>
                    <a:pt x="11"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93"/>
            <p:cNvSpPr/>
            <p:nvPr/>
          </p:nvSpPr>
          <p:spPr>
            <a:xfrm>
              <a:off x="2602672" y="1754568"/>
              <a:ext cx="109" cy="54"/>
            </a:xfrm>
            <a:custGeom>
              <a:rect b="b" l="l" r="r" t="t"/>
              <a:pathLst>
                <a:path extrusionOk="0" h="4" w="8">
                  <a:moveTo>
                    <a:pt x="7"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93"/>
            <p:cNvSpPr/>
            <p:nvPr/>
          </p:nvSpPr>
          <p:spPr>
            <a:xfrm>
              <a:off x="2595544" y="1756795"/>
              <a:ext cx="190" cy="14"/>
            </a:xfrm>
            <a:custGeom>
              <a:rect b="b" l="l" r="r" t="t"/>
              <a:pathLst>
                <a:path extrusionOk="0" h="1" w="14">
                  <a:moveTo>
                    <a:pt x="1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93"/>
            <p:cNvSpPr/>
            <p:nvPr/>
          </p:nvSpPr>
          <p:spPr>
            <a:xfrm>
              <a:off x="2595965" y="1756849"/>
              <a:ext cx="244" cy="14"/>
            </a:xfrm>
            <a:custGeom>
              <a:rect b="b" l="l" r="r" t="t"/>
              <a:pathLst>
                <a:path extrusionOk="0" h="1" w="18">
                  <a:moveTo>
                    <a:pt x="1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93"/>
            <p:cNvSpPr/>
            <p:nvPr/>
          </p:nvSpPr>
          <p:spPr>
            <a:xfrm>
              <a:off x="2602047" y="1754948"/>
              <a:ext cx="204" cy="149"/>
            </a:xfrm>
            <a:custGeom>
              <a:rect b="b" l="l" r="r" t="t"/>
              <a:pathLst>
                <a:path extrusionOk="0" h="11" w="15">
                  <a:moveTo>
                    <a:pt x="15"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93"/>
            <p:cNvSpPr/>
            <p:nvPr/>
          </p:nvSpPr>
          <p:spPr>
            <a:xfrm>
              <a:off x="2507127" y="1817690"/>
              <a:ext cx="1005" cy="109"/>
            </a:xfrm>
            <a:custGeom>
              <a:rect b="b" l="l" r="r" t="t"/>
              <a:pathLst>
                <a:path extrusionOk="0" h="8" w="74">
                  <a:moveTo>
                    <a:pt x="74"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93"/>
            <p:cNvSpPr/>
            <p:nvPr/>
          </p:nvSpPr>
          <p:spPr>
            <a:xfrm>
              <a:off x="2526665" y="181721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93"/>
            <p:cNvSpPr/>
            <p:nvPr/>
          </p:nvSpPr>
          <p:spPr>
            <a:xfrm>
              <a:off x="2597010" y="1756795"/>
              <a:ext cx="258" cy="14"/>
            </a:xfrm>
            <a:custGeom>
              <a:rect b="b" l="l" r="r" t="t"/>
              <a:pathLst>
                <a:path extrusionOk="0" h="1" w="19">
                  <a:moveTo>
                    <a:pt x="1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93"/>
            <p:cNvSpPr/>
            <p:nvPr/>
          </p:nvSpPr>
          <p:spPr>
            <a:xfrm>
              <a:off x="2527330" y="1817120"/>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93"/>
            <p:cNvSpPr/>
            <p:nvPr/>
          </p:nvSpPr>
          <p:spPr>
            <a:xfrm>
              <a:off x="2598626" y="1756564"/>
              <a:ext cx="299" cy="54"/>
            </a:xfrm>
            <a:custGeom>
              <a:rect b="b" l="l" r="r" t="t"/>
              <a:pathLst>
                <a:path extrusionOk="0" h="4" w="22">
                  <a:moveTo>
                    <a:pt x="22"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93"/>
            <p:cNvSpPr/>
            <p:nvPr/>
          </p:nvSpPr>
          <p:spPr>
            <a:xfrm>
              <a:off x="2600337" y="1755940"/>
              <a:ext cx="299" cy="109"/>
            </a:xfrm>
            <a:custGeom>
              <a:rect b="b" l="l" r="r" t="t"/>
              <a:pathLst>
                <a:path extrusionOk="0" h="8" w="22">
                  <a:moveTo>
                    <a:pt x="22"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93"/>
            <p:cNvSpPr/>
            <p:nvPr/>
          </p:nvSpPr>
          <p:spPr>
            <a:xfrm>
              <a:off x="2598056" y="1756659"/>
              <a:ext cx="299" cy="54"/>
            </a:xfrm>
            <a:custGeom>
              <a:rect b="b" l="l" r="r" t="t"/>
              <a:pathLst>
                <a:path extrusionOk="0" h="4" w="22">
                  <a:moveTo>
                    <a:pt x="22"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93"/>
            <p:cNvSpPr/>
            <p:nvPr/>
          </p:nvSpPr>
          <p:spPr>
            <a:xfrm>
              <a:off x="2597485" y="1756754"/>
              <a:ext cx="299" cy="54"/>
            </a:xfrm>
            <a:custGeom>
              <a:rect b="b" l="l" r="r" t="t"/>
              <a:pathLst>
                <a:path extrusionOk="0" h="4" w="22">
                  <a:moveTo>
                    <a:pt x="22"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93"/>
            <p:cNvSpPr/>
            <p:nvPr/>
          </p:nvSpPr>
          <p:spPr>
            <a:xfrm>
              <a:off x="2601477" y="1755329"/>
              <a:ext cx="258" cy="149"/>
            </a:xfrm>
            <a:custGeom>
              <a:rect b="b" l="l" r="r" t="t"/>
              <a:pathLst>
                <a:path extrusionOk="0" h="11" w="19">
                  <a:moveTo>
                    <a:pt x="18"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93"/>
            <p:cNvSpPr/>
            <p:nvPr/>
          </p:nvSpPr>
          <p:spPr>
            <a:xfrm>
              <a:off x="2508498" y="1817880"/>
              <a:ext cx="923" cy="109"/>
            </a:xfrm>
            <a:custGeom>
              <a:rect b="b" l="l" r="r" t="t"/>
              <a:pathLst>
                <a:path extrusionOk="0" h="8" w="68">
                  <a:moveTo>
                    <a:pt x="67"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93"/>
            <p:cNvSpPr/>
            <p:nvPr/>
          </p:nvSpPr>
          <p:spPr>
            <a:xfrm>
              <a:off x="2600907" y="1755654"/>
              <a:ext cx="258" cy="163"/>
            </a:xfrm>
            <a:custGeom>
              <a:rect b="b" l="l" r="r" t="t"/>
              <a:pathLst>
                <a:path extrusionOk="0" h="12" w="19">
                  <a:moveTo>
                    <a:pt x="18"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93"/>
            <p:cNvSpPr/>
            <p:nvPr/>
          </p:nvSpPr>
          <p:spPr>
            <a:xfrm>
              <a:off x="2504181" y="1817310"/>
              <a:ext cx="1195" cy="149"/>
            </a:xfrm>
            <a:custGeom>
              <a:rect b="b" l="l" r="r" t="t"/>
              <a:pathLst>
                <a:path extrusionOk="0" h="11" w="88">
                  <a:moveTo>
                    <a:pt x="88"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93"/>
            <p:cNvSpPr/>
            <p:nvPr/>
          </p:nvSpPr>
          <p:spPr>
            <a:xfrm>
              <a:off x="2512640" y="1818396"/>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93"/>
            <p:cNvSpPr/>
            <p:nvPr/>
          </p:nvSpPr>
          <p:spPr>
            <a:xfrm>
              <a:off x="2505457" y="1817446"/>
              <a:ext cx="1344" cy="204"/>
            </a:xfrm>
            <a:custGeom>
              <a:rect b="b" l="l" r="r" t="t"/>
              <a:pathLst>
                <a:path extrusionOk="0" h="15" w="99">
                  <a:moveTo>
                    <a:pt x="99"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93"/>
            <p:cNvSpPr/>
            <p:nvPr/>
          </p:nvSpPr>
          <p:spPr>
            <a:xfrm>
              <a:off x="2509788" y="1818070"/>
              <a:ext cx="1195" cy="204"/>
            </a:xfrm>
            <a:custGeom>
              <a:rect b="b" l="l" r="r" t="t"/>
              <a:pathLst>
                <a:path extrusionOk="0" h="15" w="88">
                  <a:moveTo>
                    <a:pt x="88"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93"/>
            <p:cNvSpPr/>
            <p:nvPr/>
          </p:nvSpPr>
          <p:spPr>
            <a:xfrm>
              <a:off x="2511404" y="1818355"/>
              <a:ext cx="149" cy="14"/>
            </a:xfrm>
            <a:custGeom>
              <a:rect b="b" l="l" r="r" t="t"/>
              <a:pathLst>
                <a:path extrusionOk="0" h="1" w="11">
                  <a:moveTo>
                    <a:pt x="1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93"/>
            <p:cNvSpPr/>
            <p:nvPr/>
          </p:nvSpPr>
          <p:spPr>
            <a:xfrm>
              <a:off x="2512029" y="181835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93"/>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93"/>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93"/>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93"/>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93"/>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93"/>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93"/>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93"/>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93"/>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93"/>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93"/>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93"/>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93"/>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93"/>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93"/>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93"/>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93"/>
            <p:cNvSpPr/>
            <p:nvPr/>
          </p:nvSpPr>
          <p:spPr>
            <a:xfrm>
              <a:off x="2859015" y="2039003"/>
              <a:ext cx="109" cy="14"/>
            </a:xfrm>
            <a:custGeom>
              <a:rect b="b" l="l" r="r" t="t"/>
              <a:pathLst>
                <a:path extrusionOk="0" h="1" w="8">
                  <a:moveTo>
                    <a:pt x="0" y="0"/>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93"/>
            <p:cNvSpPr/>
            <p:nvPr/>
          </p:nvSpPr>
          <p:spPr>
            <a:xfrm>
              <a:off x="2860481" y="2039098"/>
              <a:ext cx="163" cy="54"/>
            </a:xfrm>
            <a:custGeom>
              <a:rect b="b" l="l" r="r" t="t"/>
              <a:pathLst>
                <a:path extrusionOk="0" h="4" w="12">
                  <a:moveTo>
                    <a:pt x="1"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93"/>
            <p:cNvSpPr/>
            <p:nvPr/>
          </p:nvSpPr>
          <p:spPr>
            <a:xfrm>
              <a:off x="2860156" y="2039193"/>
              <a:ext cx="149" cy="14"/>
            </a:xfrm>
            <a:custGeom>
              <a:rect b="b" l="l" r="r" t="t"/>
              <a:pathLst>
                <a:path extrusionOk="0" h="1" w="11">
                  <a:moveTo>
                    <a:pt x="0"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93"/>
            <p:cNvSpPr/>
            <p:nvPr/>
          </p:nvSpPr>
          <p:spPr>
            <a:xfrm>
              <a:off x="2858160" y="2038569"/>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93"/>
            <p:cNvSpPr/>
            <p:nvPr/>
          </p:nvSpPr>
          <p:spPr>
            <a:xfrm>
              <a:off x="2858581" y="2038759"/>
              <a:ext cx="109" cy="109"/>
            </a:xfrm>
            <a:custGeom>
              <a:rect b="b" l="l" r="r" t="t"/>
              <a:pathLst>
                <a:path extrusionOk="0" h="8" w="8">
                  <a:moveTo>
                    <a:pt x="1" y="1"/>
                  </a:moveTo>
                  <a:lnTo>
                    <a:pt x="8"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93"/>
            <p:cNvSpPr/>
            <p:nvPr/>
          </p:nvSpPr>
          <p:spPr>
            <a:xfrm>
              <a:off x="2860821" y="2038949"/>
              <a:ext cx="109" cy="68"/>
            </a:xfrm>
            <a:custGeom>
              <a:rect b="b" l="l" r="r" t="t"/>
              <a:pathLst>
                <a:path extrusionOk="0" h="5"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93"/>
            <p:cNvSpPr/>
            <p:nvPr/>
          </p:nvSpPr>
          <p:spPr>
            <a:xfrm>
              <a:off x="2852457" y="2033776"/>
              <a:ext cx="109" cy="204"/>
            </a:xfrm>
            <a:custGeom>
              <a:rect b="b" l="l" r="r" t="t"/>
              <a:pathLst>
                <a:path extrusionOk="0" h="15" w="8">
                  <a:moveTo>
                    <a:pt x="0" y="0"/>
                  </a:moveTo>
                  <a:lnTo>
                    <a:pt x="7"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93"/>
            <p:cNvSpPr/>
            <p:nvPr/>
          </p:nvSpPr>
          <p:spPr>
            <a:xfrm>
              <a:off x="2852267" y="2033301"/>
              <a:ext cx="109" cy="244"/>
            </a:xfrm>
            <a:custGeom>
              <a:rect b="b" l="l" r="r" t="t"/>
              <a:pathLst>
                <a:path extrusionOk="0" h="18" w="8">
                  <a:moveTo>
                    <a:pt x="0" y="0"/>
                  </a:moveTo>
                  <a:lnTo>
                    <a:pt x="7"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93"/>
            <p:cNvSpPr/>
            <p:nvPr/>
          </p:nvSpPr>
          <p:spPr>
            <a:xfrm>
              <a:off x="2852647" y="2034156"/>
              <a:ext cx="109" cy="204"/>
            </a:xfrm>
            <a:custGeom>
              <a:rect b="b" l="l" r="r" t="t"/>
              <a:pathLst>
                <a:path extrusionOk="0" h="15" w="8">
                  <a:moveTo>
                    <a:pt x="0" y="0"/>
                  </a:moveTo>
                  <a:lnTo>
                    <a:pt x="7"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93"/>
            <p:cNvSpPr/>
            <p:nvPr/>
          </p:nvSpPr>
          <p:spPr>
            <a:xfrm>
              <a:off x="2852118" y="2032826"/>
              <a:ext cx="109" cy="244"/>
            </a:xfrm>
            <a:custGeom>
              <a:rect b="b" l="l" r="r" t="t"/>
              <a:pathLst>
                <a:path extrusionOk="0" h="18" w="8">
                  <a:moveTo>
                    <a:pt x="1" y="0"/>
                  </a:moveTo>
                  <a:lnTo>
                    <a:pt x="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93"/>
            <p:cNvSpPr/>
            <p:nvPr/>
          </p:nvSpPr>
          <p:spPr>
            <a:xfrm>
              <a:off x="2851602" y="2031060"/>
              <a:ext cx="109" cy="339"/>
            </a:xfrm>
            <a:custGeom>
              <a:rect b="b" l="l" r="r" t="t"/>
              <a:pathLst>
                <a:path extrusionOk="0" h="25" w="8">
                  <a:moveTo>
                    <a:pt x="0" y="0"/>
                  </a:moveTo>
                  <a:lnTo>
                    <a:pt x="7"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93"/>
            <p:cNvSpPr/>
            <p:nvPr/>
          </p:nvSpPr>
          <p:spPr>
            <a:xfrm>
              <a:off x="2851928" y="2032296"/>
              <a:ext cx="109" cy="244"/>
            </a:xfrm>
            <a:custGeom>
              <a:rect b="b" l="l" r="r" t="t"/>
              <a:pathLst>
                <a:path extrusionOk="0" h="18" w="8">
                  <a:moveTo>
                    <a:pt x="1" y="1"/>
                  </a:moveTo>
                  <a:lnTo>
                    <a:pt x="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93"/>
            <p:cNvSpPr/>
            <p:nvPr/>
          </p:nvSpPr>
          <p:spPr>
            <a:xfrm>
              <a:off x="2857725" y="2038189"/>
              <a:ext cx="109" cy="109"/>
            </a:xfrm>
            <a:custGeom>
              <a:rect b="b" l="l" r="r" t="t"/>
              <a:pathLst>
                <a:path extrusionOk="0" h="8" w="8">
                  <a:moveTo>
                    <a:pt x="1" y="1"/>
                  </a:moveTo>
                  <a:lnTo>
                    <a:pt x="8"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93"/>
            <p:cNvSpPr/>
            <p:nvPr/>
          </p:nvSpPr>
          <p:spPr>
            <a:xfrm>
              <a:off x="2851792" y="2031671"/>
              <a:ext cx="109" cy="299"/>
            </a:xfrm>
            <a:custGeom>
              <a:rect b="b" l="l" r="r" t="t"/>
              <a:pathLst>
                <a:path extrusionOk="0" h="22" w="8">
                  <a:moveTo>
                    <a:pt x="0" y="1"/>
                  </a:moveTo>
                  <a:lnTo>
                    <a:pt x="7"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93"/>
            <p:cNvSpPr/>
            <p:nvPr/>
          </p:nvSpPr>
          <p:spPr>
            <a:xfrm>
              <a:off x="2852837" y="2034482"/>
              <a:ext cx="54" cy="204"/>
            </a:xfrm>
            <a:custGeom>
              <a:rect b="b" l="l" r="r" t="t"/>
              <a:pathLst>
                <a:path extrusionOk="0" h="15" w="4">
                  <a:moveTo>
                    <a:pt x="0" y="1"/>
                  </a:moveTo>
                  <a:lnTo>
                    <a:pt x="4"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93"/>
            <p:cNvSpPr/>
            <p:nvPr/>
          </p:nvSpPr>
          <p:spPr>
            <a:xfrm>
              <a:off x="2856870" y="2037523"/>
              <a:ext cx="109" cy="109"/>
            </a:xfrm>
            <a:custGeom>
              <a:rect b="b" l="l" r="r" t="t"/>
              <a:pathLst>
                <a:path extrusionOk="0" h="8" w="8">
                  <a:moveTo>
                    <a:pt x="1" y="1"/>
                  </a:moveTo>
                  <a:lnTo>
                    <a:pt x="8"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93"/>
            <p:cNvSpPr/>
            <p:nvPr/>
          </p:nvSpPr>
          <p:spPr>
            <a:xfrm>
              <a:off x="2852973" y="2034821"/>
              <a:ext cx="109" cy="149"/>
            </a:xfrm>
            <a:custGeom>
              <a:rect b="b" l="l" r="r" t="t"/>
              <a:pathLst>
                <a:path extrusionOk="0" h="11" w="8">
                  <a:moveTo>
                    <a:pt x="1" y="0"/>
                  </a:moveTo>
                  <a:lnTo>
                    <a:pt x="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93"/>
            <p:cNvSpPr/>
            <p:nvPr/>
          </p:nvSpPr>
          <p:spPr>
            <a:xfrm>
              <a:off x="2854019" y="2035772"/>
              <a:ext cx="109" cy="54"/>
            </a:xfrm>
            <a:custGeom>
              <a:rect b="b" l="l" r="r" t="t"/>
              <a:pathLst>
                <a:path extrusionOk="0" h="4" w="8">
                  <a:moveTo>
                    <a:pt x="1" y="0"/>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93"/>
            <p:cNvSpPr/>
            <p:nvPr/>
          </p:nvSpPr>
          <p:spPr>
            <a:xfrm>
              <a:off x="2857304" y="2037903"/>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93"/>
            <p:cNvSpPr/>
            <p:nvPr/>
          </p:nvSpPr>
          <p:spPr>
            <a:xfrm>
              <a:off x="2854263" y="2035813"/>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93"/>
            <p:cNvSpPr/>
            <p:nvPr/>
          </p:nvSpPr>
          <p:spPr>
            <a:xfrm>
              <a:off x="2853163" y="2035107"/>
              <a:ext cx="109" cy="109"/>
            </a:xfrm>
            <a:custGeom>
              <a:rect b="b" l="l" r="r" t="t"/>
              <a:pathLst>
                <a:path extrusionOk="0" h="8" w="8">
                  <a:moveTo>
                    <a:pt x="1" y="0"/>
                  </a:moveTo>
                  <a:lnTo>
                    <a:pt x="8"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93"/>
            <p:cNvSpPr/>
            <p:nvPr/>
          </p:nvSpPr>
          <p:spPr>
            <a:xfrm>
              <a:off x="2853598" y="2035487"/>
              <a:ext cx="109" cy="109"/>
            </a:xfrm>
            <a:custGeom>
              <a:rect b="b" l="l" r="r" t="t"/>
              <a:pathLst>
                <a:path extrusionOk="0" h="8" w="8">
                  <a:moveTo>
                    <a:pt x="0" y="0"/>
                  </a:moveTo>
                  <a:lnTo>
                    <a:pt x="7"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93"/>
            <p:cNvSpPr/>
            <p:nvPr/>
          </p:nvSpPr>
          <p:spPr>
            <a:xfrm>
              <a:off x="2853788" y="2035622"/>
              <a:ext cx="109" cy="109"/>
            </a:xfrm>
            <a:custGeom>
              <a:rect b="b" l="l" r="r" t="t"/>
              <a:pathLst>
                <a:path extrusionOk="0" h="8" w="8">
                  <a:moveTo>
                    <a:pt x="0" y="1"/>
                  </a:moveTo>
                  <a:lnTo>
                    <a:pt x="7"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93"/>
            <p:cNvSpPr/>
            <p:nvPr/>
          </p:nvSpPr>
          <p:spPr>
            <a:xfrm>
              <a:off x="2859490" y="2039139"/>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93"/>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93"/>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93"/>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93"/>
            <p:cNvSpPr/>
            <p:nvPr/>
          </p:nvSpPr>
          <p:spPr>
            <a:xfrm>
              <a:off x="2853353" y="2035297"/>
              <a:ext cx="109" cy="109"/>
            </a:xfrm>
            <a:custGeom>
              <a:rect b="b" l="l" r="r" t="t"/>
              <a:pathLst>
                <a:path extrusionOk="0" h="8" w="8">
                  <a:moveTo>
                    <a:pt x="8"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93"/>
            <p:cNvSpPr/>
            <p:nvPr/>
          </p:nvSpPr>
          <p:spPr>
            <a:xfrm>
              <a:off x="2860006" y="2039193"/>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93"/>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93"/>
            <p:cNvSpPr/>
            <p:nvPr/>
          </p:nvSpPr>
          <p:spPr>
            <a:xfrm>
              <a:off x="2909971" y="2013518"/>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93"/>
            <p:cNvSpPr/>
            <p:nvPr/>
          </p:nvSpPr>
          <p:spPr>
            <a:xfrm>
              <a:off x="2909632" y="2013478"/>
              <a:ext cx="109" cy="14"/>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93"/>
            <p:cNvSpPr/>
            <p:nvPr/>
          </p:nvSpPr>
          <p:spPr>
            <a:xfrm>
              <a:off x="2910392" y="2013668"/>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93"/>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93"/>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93"/>
            <p:cNvSpPr/>
            <p:nvPr/>
          </p:nvSpPr>
          <p:spPr>
            <a:xfrm>
              <a:off x="2962679" y="2114861"/>
              <a:ext cx="54" cy="14"/>
            </a:xfrm>
            <a:custGeom>
              <a:rect b="b" l="l" r="r" t="t"/>
              <a:pathLst>
                <a:path extrusionOk="0" h="1" w="4">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93"/>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93"/>
            <p:cNvSpPr/>
            <p:nvPr/>
          </p:nvSpPr>
          <p:spPr>
            <a:xfrm>
              <a:off x="2962544" y="2114806"/>
              <a:ext cx="0" cy="14"/>
            </a:xfrm>
            <a:custGeom>
              <a:rect b="b" l="l" r="r" t="t"/>
              <a:pathLst>
                <a:path extrusionOk="0" h="1" w="0">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93"/>
            <p:cNvSpPr/>
            <p:nvPr/>
          </p:nvSpPr>
          <p:spPr>
            <a:xfrm>
              <a:off x="2962924" y="2114711"/>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93"/>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93"/>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93"/>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93"/>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93"/>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93"/>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93"/>
            <p:cNvSpPr/>
            <p:nvPr/>
          </p:nvSpPr>
          <p:spPr>
            <a:xfrm>
              <a:off x="2142734" y="1667061"/>
              <a:ext cx="923" cy="149"/>
            </a:xfrm>
            <a:custGeom>
              <a:rect b="b" l="l" r="r" t="t"/>
              <a:pathLst>
                <a:path extrusionOk="0" h="11" w="68">
                  <a:moveTo>
                    <a:pt x="67"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93"/>
            <p:cNvSpPr/>
            <p:nvPr/>
          </p:nvSpPr>
          <p:spPr>
            <a:xfrm>
              <a:off x="2105477" y="1674515"/>
              <a:ext cx="299" cy="14"/>
            </a:xfrm>
            <a:custGeom>
              <a:rect b="b" l="l" r="r" t="t"/>
              <a:pathLst>
                <a:path extrusionOk="0" h="1" w="22">
                  <a:moveTo>
                    <a:pt x="21"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93"/>
            <p:cNvSpPr/>
            <p:nvPr/>
          </p:nvSpPr>
          <p:spPr>
            <a:xfrm>
              <a:off x="2105097" y="1674570"/>
              <a:ext cx="299" cy="14"/>
            </a:xfrm>
            <a:custGeom>
              <a:rect b="b" l="l" r="r" t="t"/>
              <a:pathLst>
                <a:path extrusionOk="0" h="1" w="22">
                  <a:moveTo>
                    <a:pt x="21"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93"/>
            <p:cNvSpPr/>
            <p:nvPr/>
          </p:nvSpPr>
          <p:spPr>
            <a:xfrm>
              <a:off x="2101866" y="1674610"/>
              <a:ext cx="2770" cy="204"/>
            </a:xfrm>
            <a:custGeom>
              <a:rect b="b" l="l" r="r" t="t"/>
              <a:pathLst>
                <a:path extrusionOk="0" h="15" w="204">
                  <a:moveTo>
                    <a:pt x="203" y="1"/>
                  </a:move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93"/>
            <p:cNvSpPr/>
            <p:nvPr/>
          </p:nvSpPr>
          <p:spPr>
            <a:xfrm>
              <a:off x="2104622" y="1674570"/>
              <a:ext cx="394" cy="14"/>
            </a:xfrm>
            <a:custGeom>
              <a:rect b="b" l="l" r="r" t="t"/>
              <a:pathLst>
                <a:path extrusionOk="0" h="1" w="29">
                  <a:moveTo>
                    <a:pt x="28"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93"/>
            <p:cNvSpPr/>
            <p:nvPr/>
          </p:nvSpPr>
          <p:spPr>
            <a:xfrm>
              <a:off x="2101526" y="1674855"/>
              <a:ext cx="299" cy="14"/>
            </a:xfrm>
            <a:custGeom>
              <a:rect b="b" l="l" r="r" t="t"/>
              <a:pathLst>
                <a:path extrusionOk="0" h="1" w="22">
                  <a:moveTo>
                    <a:pt x="1" y="0"/>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93"/>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93"/>
            <p:cNvSpPr/>
            <p:nvPr/>
          </p:nvSpPr>
          <p:spPr>
            <a:xfrm>
              <a:off x="2106903" y="167447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93"/>
            <p:cNvSpPr/>
            <p:nvPr/>
          </p:nvSpPr>
          <p:spPr>
            <a:xfrm>
              <a:off x="2106659" y="1674475"/>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93"/>
            <p:cNvSpPr/>
            <p:nvPr/>
          </p:nvSpPr>
          <p:spPr>
            <a:xfrm>
              <a:off x="2105858" y="1674515"/>
              <a:ext cx="244" cy="14"/>
            </a:xfrm>
            <a:custGeom>
              <a:rect b="b" l="l" r="r" t="t"/>
              <a:pathLst>
                <a:path extrusionOk="0" h="1" w="18">
                  <a:moveTo>
                    <a:pt x="1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93"/>
            <p:cNvSpPr/>
            <p:nvPr/>
          </p:nvSpPr>
          <p:spPr>
            <a:xfrm>
              <a:off x="2107134" y="1674475"/>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93"/>
            <p:cNvSpPr/>
            <p:nvPr/>
          </p:nvSpPr>
          <p:spPr>
            <a:xfrm>
              <a:off x="2106183" y="1674475"/>
              <a:ext cx="204" cy="14"/>
            </a:xfrm>
            <a:custGeom>
              <a:rect b="b" l="l" r="r" t="t"/>
              <a:pathLst>
                <a:path extrusionOk="0" h="1" w="15">
                  <a:moveTo>
                    <a:pt x="1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93"/>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93"/>
            <p:cNvSpPr/>
            <p:nvPr/>
          </p:nvSpPr>
          <p:spPr>
            <a:xfrm>
              <a:off x="2101771" y="1676416"/>
              <a:ext cx="54" cy="109"/>
            </a:xfrm>
            <a:custGeom>
              <a:rect b="b" l="l" r="r" t="t"/>
              <a:pathLst>
                <a:path extrusionOk="0" h="8" w="4">
                  <a:moveTo>
                    <a:pt x="4"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93"/>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93"/>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93"/>
            <p:cNvSpPr/>
            <p:nvPr/>
          </p:nvSpPr>
          <p:spPr>
            <a:xfrm>
              <a:off x="2101676" y="1676280"/>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93"/>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93"/>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93"/>
            <p:cNvSpPr/>
            <p:nvPr/>
          </p:nvSpPr>
          <p:spPr>
            <a:xfrm>
              <a:off x="2143304" y="1674760"/>
              <a:ext cx="14" cy="489"/>
            </a:xfrm>
            <a:custGeom>
              <a:rect b="b" l="l" r="r" t="t"/>
              <a:pathLst>
                <a:path extrusionOk="0" h="36" w="1">
                  <a:moveTo>
                    <a:pt x="1" y="0"/>
                  </a:moveTo>
                  <a:lnTo>
                    <a:pt x="1" y="3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93"/>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93"/>
            <p:cNvSpPr/>
            <p:nvPr/>
          </p:nvSpPr>
          <p:spPr>
            <a:xfrm>
              <a:off x="2143304" y="1672044"/>
              <a:ext cx="14" cy="258"/>
            </a:xfrm>
            <a:custGeom>
              <a:rect b="b" l="l" r="r" t="t"/>
              <a:pathLst>
                <a:path extrusionOk="0" h="19" w="1">
                  <a:moveTo>
                    <a:pt x="1" y="1"/>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93"/>
            <p:cNvSpPr/>
            <p:nvPr/>
          </p:nvSpPr>
          <p:spPr>
            <a:xfrm>
              <a:off x="2143304" y="1673524"/>
              <a:ext cx="14" cy="394"/>
            </a:xfrm>
            <a:custGeom>
              <a:rect b="b" l="l" r="r" t="t"/>
              <a:pathLst>
                <a:path extrusionOk="0" h="29" w="1">
                  <a:moveTo>
                    <a:pt x="1" y="2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93"/>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93"/>
            <p:cNvSpPr/>
            <p:nvPr/>
          </p:nvSpPr>
          <p:spPr>
            <a:xfrm>
              <a:off x="2143589" y="1667251"/>
              <a:ext cx="68" cy="394"/>
            </a:xfrm>
            <a:custGeom>
              <a:rect b="b" l="l" r="r" t="t"/>
              <a:pathLst>
                <a:path extrusionOk="0" h="29" w="5">
                  <a:moveTo>
                    <a:pt x="4" y="0"/>
                  </a:moveTo>
                  <a:lnTo>
                    <a:pt x="1"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93"/>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93"/>
            <p:cNvSpPr/>
            <p:nvPr/>
          </p:nvSpPr>
          <p:spPr>
            <a:xfrm>
              <a:off x="2184336" y="1702281"/>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93"/>
            <p:cNvSpPr/>
            <p:nvPr/>
          </p:nvSpPr>
          <p:spPr>
            <a:xfrm>
              <a:off x="2184376" y="1702661"/>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93"/>
            <p:cNvSpPr/>
            <p:nvPr/>
          </p:nvSpPr>
          <p:spPr>
            <a:xfrm>
              <a:off x="2184376" y="1702417"/>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93"/>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93"/>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93"/>
            <p:cNvSpPr/>
            <p:nvPr/>
          </p:nvSpPr>
          <p:spPr>
            <a:xfrm>
              <a:off x="2184241" y="1703558"/>
              <a:ext cx="14" cy="204"/>
            </a:xfrm>
            <a:custGeom>
              <a:rect b="b" l="l" r="r" t="t"/>
              <a:pathLst>
                <a:path extrusionOk="0" h="15" w="1">
                  <a:moveTo>
                    <a:pt x="0"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93"/>
            <p:cNvSpPr/>
            <p:nvPr/>
          </p:nvSpPr>
          <p:spPr>
            <a:xfrm>
              <a:off x="2184145" y="1704033"/>
              <a:ext cx="54" cy="204"/>
            </a:xfrm>
            <a:custGeom>
              <a:rect b="b" l="l" r="r" t="t"/>
              <a:pathLst>
                <a:path extrusionOk="0" h="15" w="4">
                  <a:moveTo>
                    <a:pt x="0" y="15"/>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93"/>
            <p:cNvSpPr/>
            <p:nvPr/>
          </p:nvSpPr>
          <p:spPr>
            <a:xfrm>
              <a:off x="2185422" y="1699525"/>
              <a:ext cx="109" cy="149"/>
            </a:xfrm>
            <a:custGeom>
              <a:rect b="b" l="l" r="r" t="t"/>
              <a:pathLst>
                <a:path extrusionOk="0" h="11" w="8">
                  <a:moveTo>
                    <a:pt x="1" y="11"/>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93"/>
            <p:cNvSpPr/>
            <p:nvPr/>
          </p:nvSpPr>
          <p:spPr>
            <a:xfrm>
              <a:off x="2184336" y="170298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93"/>
            <p:cNvSpPr/>
            <p:nvPr/>
          </p:nvSpPr>
          <p:spPr>
            <a:xfrm>
              <a:off x="2184336" y="1703232"/>
              <a:ext cx="14" cy="109"/>
            </a:xfrm>
            <a:custGeom>
              <a:rect b="b" l="l" r="r" t="t"/>
              <a:pathLst>
                <a:path extrusionOk="0" h="8" w="1">
                  <a:moveTo>
                    <a:pt x="0"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93"/>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93"/>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93"/>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93"/>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93"/>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93"/>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93"/>
            <p:cNvSpPr/>
            <p:nvPr/>
          </p:nvSpPr>
          <p:spPr>
            <a:xfrm>
              <a:off x="2190649" y="169262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93"/>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93"/>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93"/>
            <p:cNvSpPr/>
            <p:nvPr/>
          </p:nvSpPr>
          <p:spPr>
            <a:xfrm>
              <a:off x="2186331" y="1673334"/>
              <a:ext cx="14" cy="109"/>
            </a:xfrm>
            <a:custGeom>
              <a:rect b="b" l="l" r="r" t="t"/>
              <a:pathLst>
                <a:path extrusionOk="0" h="8" w="1">
                  <a:moveTo>
                    <a:pt x="0"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93"/>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93"/>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93"/>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93"/>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93"/>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93"/>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93"/>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93"/>
            <p:cNvSpPr/>
            <p:nvPr/>
          </p:nvSpPr>
          <p:spPr>
            <a:xfrm>
              <a:off x="2190989" y="1685119"/>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93"/>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93"/>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93"/>
            <p:cNvSpPr/>
            <p:nvPr/>
          </p:nvSpPr>
          <p:spPr>
            <a:xfrm>
              <a:off x="2192740" y="1702512"/>
              <a:ext cx="163" cy="68"/>
            </a:xfrm>
            <a:custGeom>
              <a:rect b="b" l="l" r="r" t="t"/>
              <a:pathLst>
                <a:path extrusionOk="0" h="5" w="12">
                  <a:moveTo>
                    <a:pt x="1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93"/>
            <p:cNvSpPr/>
            <p:nvPr/>
          </p:nvSpPr>
          <p:spPr>
            <a:xfrm>
              <a:off x="2194546" y="1703272"/>
              <a:ext cx="679" cy="353"/>
            </a:xfrm>
            <a:custGeom>
              <a:rect b="b" l="l" r="r" t="t"/>
              <a:pathLst>
                <a:path extrusionOk="0" h="26" w="50">
                  <a:moveTo>
                    <a:pt x="50" y="2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93"/>
            <p:cNvSpPr/>
            <p:nvPr/>
          </p:nvSpPr>
          <p:spPr>
            <a:xfrm>
              <a:off x="2193270" y="1702661"/>
              <a:ext cx="299" cy="149"/>
            </a:xfrm>
            <a:custGeom>
              <a:rect b="b" l="l" r="r" t="t"/>
              <a:pathLst>
                <a:path extrusionOk="0" h="11" w="22">
                  <a:moveTo>
                    <a:pt x="21"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93"/>
            <p:cNvSpPr/>
            <p:nvPr/>
          </p:nvSpPr>
          <p:spPr>
            <a:xfrm>
              <a:off x="2195646" y="1703843"/>
              <a:ext cx="299" cy="204"/>
            </a:xfrm>
            <a:custGeom>
              <a:rect b="b" l="l" r="r" t="t"/>
              <a:pathLst>
                <a:path extrusionOk="0" h="15" w="22">
                  <a:moveTo>
                    <a:pt x="21"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93"/>
            <p:cNvSpPr/>
            <p:nvPr/>
          </p:nvSpPr>
          <p:spPr>
            <a:xfrm>
              <a:off x="2196067" y="1672098"/>
              <a:ext cx="204" cy="54"/>
            </a:xfrm>
            <a:custGeom>
              <a:rect b="b" l="l" r="r" t="t"/>
              <a:pathLst>
                <a:path extrusionOk="0" h="4" w="15">
                  <a:moveTo>
                    <a:pt x="15"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93"/>
            <p:cNvSpPr/>
            <p:nvPr/>
          </p:nvSpPr>
          <p:spPr>
            <a:xfrm>
              <a:off x="2197017" y="1672289"/>
              <a:ext cx="163" cy="14"/>
            </a:xfrm>
            <a:custGeom>
              <a:rect b="b" l="l" r="r" t="t"/>
              <a:pathLst>
                <a:path extrusionOk="0" h="1" w="12">
                  <a:moveTo>
                    <a:pt x="1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93"/>
            <p:cNvSpPr/>
            <p:nvPr/>
          </p:nvSpPr>
          <p:spPr>
            <a:xfrm>
              <a:off x="2196596" y="1672194"/>
              <a:ext cx="244" cy="54"/>
            </a:xfrm>
            <a:custGeom>
              <a:rect b="b" l="l" r="r" t="t"/>
              <a:pathLst>
                <a:path extrusionOk="0" h="4" w="18">
                  <a:moveTo>
                    <a:pt x="18"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93"/>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93"/>
            <p:cNvSpPr/>
            <p:nvPr/>
          </p:nvSpPr>
          <p:spPr>
            <a:xfrm>
              <a:off x="2196311" y="1672139"/>
              <a:ext cx="204" cy="68"/>
            </a:xfrm>
            <a:custGeom>
              <a:rect b="b" l="l" r="r" t="t"/>
              <a:pathLst>
                <a:path extrusionOk="0" h="5" w="15">
                  <a:moveTo>
                    <a:pt x="14"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93"/>
            <p:cNvSpPr/>
            <p:nvPr/>
          </p:nvSpPr>
          <p:spPr>
            <a:xfrm>
              <a:off x="2197397" y="1672614"/>
              <a:ext cx="68" cy="109"/>
            </a:xfrm>
            <a:custGeom>
              <a:rect b="b" l="l" r="r" t="t"/>
              <a:pathLst>
                <a:path extrusionOk="0" h="8" w="5">
                  <a:moveTo>
                    <a:pt x="4"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93"/>
            <p:cNvSpPr/>
            <p:nvPr/>
          </p:nvSpPr>
          <p:spPr>
            <a:xfrm>
              <a:off x="2197546" y="1672900"/>
              <a:ext cx="54" cy="109"/>
            </a:xfrm>
            <a:custGeom>
              <a:rect b="b" l="l" r="r" t="t"/>
              <a:pathLst>
                <a:path extrusionOk="0" h="8" w="4">
                  <a:moveTo>
                    <a:pt x="4"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93"/>
            <p:cNvSpPr/>
            <p:nvPr/>
          </p:nvSpPr>
          <p:spPr>
            <a:xfrm>
              <a:off x="2197302" y="1672329"/>
              <a:ext cx="14" cy="68"/>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93"/>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93"/>
            <p:cNvSpPr/>
            <p:nvPr/>
          </p:nvSpPr>
          <p:spPr>
            <a:xfrm>
              <a:off x="2198253" y="1673904"/>
              <a:ext cx="109" cy="109"/>
            </a:xfrm>
            <a:custGeom>
              <a:rect b="b" l="l" r="r" t="t"/>
              <a:pathLst>
                <a:path extrusionOk="0" h="8" w="8">
                  <a:moveTo>
                    <a:pt x="8"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93"/>
            <p:cNvSpPr/>
            <p:nvPr/>
          </p:nvSpPr>
          <p:spPr>
            <a:xfrm>
              <a:off x="2198022" y="1673565"/>
              <a:ext cx="54" cy="109"/>
            </a:xfrm>
            <a:custGeom>
              <a:rect b="b" l="l" r="r" t="t"/>
              <a:pathLst>
                <a:path extrusionOk="0" h="8" w="4">
                  <a:moveTo>
                    <a:pt x="4"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93"/>
            <p:cNvSpPr/>
            <p:nvPr/>
          </p:nvSpPr>
          <p:spPr>
            <a:xfrm>
              <a:off x="2197777" y="1673280"/>
              <a:ext cx="14" cy="68"/>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93"/>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93"/>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93"/>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93"/>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93"/>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93"/>
            <p:cNvSpPr/>
            <p:nvPr/>
          </p:nvSpPr>
          <p:spPr>
            <a:xfrm>
              <a:off x="2200208" y="1705703"/>
              <a:ext cx="2444" cy="489"/>
            </a:xfrm>
            <a:custGeom>
              <a:rect b="b" l="l" r="r" t="t"/>
              <a:pathLst>
                <a:path extrusionOk="0" h="36" w="180">
                  <a:moveTo>
                    <a:pt x="179" y="0"/>
                  </a:moveTo>
                  <a:lnTo>
                    <a:pt x="0" y="3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93"/>
            <p:cNvSpPr/>
            <p:nvPr/>
          </p:nvSpPr>
          <p:spPr>
            <a:xfrm>
              <a:off x="2207906" y="1704657"/>
              <a:ext cx="584" cy="109"/>
            </a:xfrm>
            <a:custGeom>
              <a:rect b="b" l="l" r="r" t="t"/>
              <a:pathLst>
                <a:path extrusionOk="0" h="8" w="43">
                  <a:moveTo>
                    <a:pt x="43"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93"/>
            <p:cNvSpPr/>
            <p:nvPr/>
          </p:nvSpPr>
          <p:spPr>
            <a:xfrm>
              <a:off x="2208857" y="1704467"/>
              <a:ext cx="543" cy="109"/>
            </a:xfrm>
            <a:custGeom>
              <a:rect b="b" l="l" r="r" t="t"/>
              <a:pathLst>
                <a:path extrusionOk="0" h="8" w="40">
                  <a:moveTo>
                    <a:pt x="39"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93"/>
            <p:cNvSpPr/>
            <p:nvPr/>
          </p:nvSpPr>
          <p:spPr>
            <a:xfrm>
              <a:off x="2206100" y="1704942"/>
              <a:ext cx="584" cy="109"/>
            </a:xfrm>
            <a:custGeom>
              <a:rect b="b" l="l" r="r" t="t"/>
              <a:pathLst>
                <a:path extrusionOk="0" h="8" w="43">
                  <a:moveTo>
                    <a:pt x="43"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93"/>
            <p:cNvSpPr/>
            <p:nvPr/>
          </p:nvSpPr>
          <p:spPr>
            <a:xfrm>
              <a:off x="2209766" y="1704318"/>
              <a:ext cx="489" cy="109"/>
            </a:xfrm>
            <a:custGeom>
              <a:rect b="b" l="l" r="r" t="t"/>
              <a:pathLst>
                <a:path extrusionOk="0" h="8" w="36">
                  <a:moveTo>
                    <a:pt x="35"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93"/>
            <p:cNvSpPr/>
            <p:nvPr/>
          </p:nvSpPr>
          <p:spPr>
            <a:xfrm>
              <a:off x="2203493" y="1705418"/>
              <a:ext cx="625" cy="149"/>
            </a:xfrm>
            <a:custGeom>
              <a:rect b="b" l="l" r="r" t="t"/>
              <a:pathLst>
                <a:path extrusionOk="0" h="11" w="46">
                  <a:moveTo>
                    <a:pt x="46"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93"/>
            <p:cNvSpPr/>
            <p:nvPr/>
          </p:nvSpPr>
          <p:spPr>
            <a:xfrm>
              <a:off x="2210662" y="1704182"/>
              <a:ext cx="489" cy="109"/>
            </a:xfrm>
            <a:custGeom>
              <a:rect b="b" l="l" r="r" t="t"/>
              <a:pathLst>
                <a:path extrusionOk="0" h="8" w="36">
                  <a:moveTo>
                    <a:pt x="36"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93"/>
            <p:cNvSpPr/>
            <p:nvPr/>
          </p:nvSpPr>
          <p:spPr>
            <a:xfrm>
              <a:off x="2205150" y="1705078"/>
              <a:ext cx="679" cy="163"/>
            </a:xfrm>
            <a:custGeom>
              <a:rect b="b" l="l" r="r" t="t"/>
              <a:pathLst>
                <a:path extrusionOk="0" h="12" w="50">
                  <a:moveTo>
                    <a:pt x="50"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93"/>
            <p:cNvSpPr/>
            <p:nvPr/>
          </p:nvSpPr>
          <p:spPr>
            <a:xfrm>
              <a:off x="2202679" y="1705553"/>
              <a:ext cx="679" cy="163"/>
            </a:xfrm>
            <a:custGeom>
              <a:rect b="b" l="l" r="r" t="t"/>
              <a:pathLst>
                <a:path extrusionOk="0" h="12" w="50">
                  <a:moveTo>
                    <a:pt x="50"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93"/>
            <p:cNvSpPr/>
            <p:nvPr/>
          </p:nvSpPr>
          <p:spPr>
            <a:xfrm>
              <a:off x="2204295" y="1705268"/>
              <a:ext cx="679" cy="109"/>
            </a:xfrm>
            <a:custGeom>
              <a:rect b="b" l="l" r="r" t="t"/>
              <a:pathLst>
                <a:path extrusionOk="0" h="8" w="50">
                  <a:moveTo>
                    <a:pt x="50"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93"/>
            <p:cNvSpPr/>
            <p:nvPr/>
          </p:nvSpPr>
          <p:spPr>
            <a:xfrm>
              <a:off x="2207010" y="1704793"/>
              <a:ext cx="584" cy="109"/>
            </a:xfrm>
            <a:custGeom>
              <a:rect b="b" l="l" r="r" t="t"/>
              <a:pathLst>
                <a:path extrusionOk="0" h="8" w="43">
                  <a:moveTo>
                    <a:pt x="42"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93"/>
            <p:cNvSpPr/>
            <p:nvPr/>
          </p:nvSpPr>
          <p:spPr>
            <a:xfrm>
              <a:off x="2189604" y="1699050"/>
              <a:ext cx="299" cy="339"/>
            </a:xfrm>
            <a:custGeom>
              <a:rect b="b" l="l" r="r" t="t"/>
              <a:pathLst>
                <a:path extrusionOk="0" h="25" w="22">
                  <a:moveTo>
                    <a:pt x="22" y="2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93"/>
            <p:cNvSpPr/>
            <p:nvPr/>
          </p:nvSpPr>
          <p:spPr>
            <a:xfrm>
              <a:off x="2190364" y="1699946"/>
              <a:ext cx="353" cy="394"/>
            </a:xfrm>
            <a:custGeom>
              <a:rect b="b" l="l" r="r" t="t"/>
              <a:pathLst>
                <a:path extrusionOk="0" h="29" w="26">
                  <a:moveTo>
                    <a:pt x="25" y="29"/>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93"/>
            <p:cNvSpPr/>
            <p:nvPr/>
          </p:nvSpPr>
          <p:spPr>
            <a:xfrm>
              <a:off x="2191314" y="1701046"/>
              <a:ext cx="299" cy="394"/>
            </a:xfrm>
            <a:custGeom>
              <a:rect b="b" l="l" r="r" t="t"/>
              <a:pathLst>
                <a:path extrusionOk="0" h="29" w="22">
                  <a:moveTo>
                    <a:pt x="22" y="2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93"/>
            <p:cNvSpPr/>
            <p:nvPr/>
          </p:nvSpPr>
          <p:spPr>
            <a:xfrm>
              <a:off x="2188178" y="1697475"/>
              <a:ext cx="258" cy="299"/>
            </a:xfrm>
            <a:custGeom>
              <a:rect b="b" l="l" r="r" t="t"/>
              <a:pathLst>
                <a:path extrusionOk="0" h="22" w="19">
                  <a:moveTo>
                    <a:pt x="18"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93"/>
            <p:cNvSpPr/>
            <p:nvPr/>
          </p:nvSpPr>
          <p:spPr>
            <a:xfrm>
              <a:off x="2188843" y="1698235"/>
              <a:ext cx="299" cy="353"/>
            </a:xfrm>
            <a:custGeom>
              <a:rect b="b" l="l" r="r" t="t"/>
              <a:pathLst>
                <a:path extrusionOk="0" h="26" w="22">
                  <a:moveTo>
                    <a:pt x="22" y="2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93"/>
            <p:cNvSpPr/>
            <p:nvPr/>
          </p:nvSpPr>
          <p:spPr>
            <a:xfrm>
              <a:off x="2191980" y="1701901"/>
              <a:ext cx="299" cy="394"/>
            </a:xfrm>
            <a:custGeom>
              <a:rect b="b" l="l" r="r" t="t"/>
              <a:pathLst>
                <a:path extrusionOk="0" h="29" w="22">
                  <a:moveTo>
                    <a:pt x="22" y="2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93"/>
            <p:cNvSpPr/>
            <p:nvPr/>
          </p:nvSpPr>
          <p:spPr>
            <a:xfrm>
              <a:off x="2187513" y="1696769"/>
              <a:ext cx="204" cy="204"/>
            </a:xfrm>
            <a:custGeom>
              <a:rect b="b" l="l" r="r" t="t"/>
              <a:pathLst>
                <a:path extrusionOk="0" h="15" w="15">
                  <a:moveTo>
                    <a:pt x="15"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9" name="Google Shape;7049;p93"/>
          <p:cNvGrpSpPr/>
          <p:nvPr/>
        </p:nvGrpSpPr>
        <p:grpSpPr>
          <a:xfrm>
            <a:off x="3450485" y="919691"/>
            <a:ext cx="2310381" cy="1488888"/>
            <a:chOff x="229225" y="549050"/>
            <a:chExt cx="7161750" cy="4615275"/>
          </a:xfrm>
        </p:grpSpPr>
        <p:sp>
          <p:nvSpPr>
            <p:cNvPr id="7050" name="Google Shape;7050;p93"/>
            <p:cNvSpPr/>
            <p:nvPr/>
          </p:nvSpPr>
          <p:spPr>
            <a:xfrm>
              <a:off x="627425" y="2326500"/>
              <a:ext cx="1488625" cy="1368700"/>
            </a:xfrm>
            <a:custGeom>
              <a:rect b="b" l="l" r="r" t="t"/>
              <a:pathLst>
                <a:path extrusionOk="0" h="54748" w="59545">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93"/>
            <p:cNvSpPr/>
            <p:nvPr/>
          </p:nvSpPr>
          <p:spPr>
            <a:xfrm>
              <a:off x="229225" y="2394575"/>
              <a:ext cx="390500" cy="214975"/>
            </a:xfrm>
            <a:custGeom>
              <a:rect b="b" l="l" r="r" t="t"/>
              <a:pathLst>
                <a:path extrusionOk="0" h="8599" w="1562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93"/>
            <p:cNvSpPr/>
            <p:nvPr/>
          </p:nvSpPr>
          <p:spPr>
            <a:xfrm>
              <a:off x="619700" y="2453625"/>
              <a:ext cx="7750" cy="4700"/>
            </a:xfrm>
            <a:custGeom>
              <a:rect b="b" l="l" r="r" t="t"/>
              <a:pathLst>
                <a:path extrusionOk="0" h="188" w="310">
                  <a:moveTo>
                    <a:pt x="310" y="0"/>
                  </a:moveTo>
                  <a:lnTo>
                    <a:pt x="310" y="0"/>
                  </a:lnTo>
                  <a:cubicBezTo>
                    <a:pt x="208" y="64"/>
                    <a:pt x="105" y="127"/>
                    <a:pt x="1" y="188"/>
                  </a:cubicBezTo>
                  <a:cubicBezTo>
                    <a:pt x="110" y="136"/>
                    <a:pt x="214" y="72"/>
                    <a:pt x="3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93"/>
            <p:cNvSpPr/>
            <p:nvPr/>
          </p:nvSpPr>
          <p:spPr>
            <a:xfrm>
              <a:off x="485900" y="2399275"/>
              <a:ext cx="75" cy="175"/>
            </a:xfrm>
            <a:custGeom>
              <a:rect b="b" l="l" r="r" t="t"/>
              <a:pathLst>
                <a:path extrusionOk="0" h="7" w="3">
                  <a:moveTo>
                    <a:pt x="0" y="0"/>
                  </a:moveTo>
                  <a:lnTo>
                    <a:pt x="0" y="6"/>
                  </a:lnTo>
                  <a:cubicBezTo>
                    <a:pt x="3" y="6"/>
                    <a:pt x="3" y="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93"/>
            <p:cNvSpPr/>
            <p:nvPr/>
          </p:nvSpPr>
          <p:spPr>
            <a:xfrm>
              <a:off x="485900" y="2399275"/>
              <a:ext cx="75" cy="175"/>
            </a:xfrm>
            <a:custGeom>
              <a:rect b="b" l="l" r="r" t="t"/>
              <a:pathLst>
                <a:path extrusionOk="0" fill="none" h="7" w="3">
                  <a:moveTo>
                    <a:pt x="0" y="6"/>
                  </a:moveTo>
                  <a:cubicBezTo>
                    <a:pt x="3" y="6"/>
                    <a:pt x="3" y="0"/>
                    <a:pt x="0" y="0"/>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93"/>
            <p:cNvSpPr/>
            <p:nvPr/>
          </p:nvSpPr>
          <p:spPr>
            <a:xfrm>
              <a:off x="974450" y="2255775"/>
              <a:ext cx="21025" cy="28625"/>
            </a:xfrm>
            <a:custGeom>
              <a:rect b="b" l="l" r="r" t="t"/>
              <a:pathLst>
                <a:path extrusionOk="0" h="1145" w="841">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93"/>
            <p:cNvSpPr/>
            <p:nvPr/>
          </p:nvSpPr>
          <p:spPr>
            <a:xfrm>
              <a:off x="277475" y="1782875"/>
              <a:ext cx="1282325" cy="813425"/>
            </a:xfrm>
            <a:custGeom>
              <a:rect b="b" l="l" r="r" t="t"/>
              <a:pathLst>
                <a:path extrusionOk="0" h="32537" w="51293">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93"/>
            <p:cNvSpPr/>
            <p:nvPr/>
          </p:nvSpPr>
          <p:spPr>
            <a:xfrm>
              <a:off x="1982300" y="2504500"/>
              <a:ext cx="64825" cy="112625"/>
            </a:xfrm>
            <a:custGeom>
              <a:rect b="b" l="l" r="r" t="t"/>
              <a:pathLst>
                <a:path extrusionOk="0" h="4505" w="2593">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93"/>
            <p:cNvSpPr/>
            <p:nvPr/>
          </p:nvSpPr>
          <p:spPr>
            <a:xfrm>
              <a:off x="1965925" y="2438400"/>
              <a:ext cx="16400" cy="66125"/>
            </a:xfrm>
            <a:custGeom>
              <a:rect b="b" l="l" r="r" t="t"/>
              <a:pathLst>
                <a:path extrusionOk="0" h="2645" w="656">
                  <a:moveTo>
                    <a:pt x="0" y="0"/>
                  </a:moveTo>
                  <a:lnTo>
                    <a:pt x="0" y="0"/>
                  </a:lnTo>
                  <a:cubicBezTo>
                    <a:pt x="263" y="858"/>
                    <a:pt x="445" y="1761"/>
                    <a:pt x="655" y="2645"/>
                  </a:cubicBezTo>
                  <a:cubicBezTo>
                    <a:pt x="525" y="1738"/>
                    <a:pt x="358" y="834"/>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93"/>
            <p:cNvSpPr/>
            <p:nvPr/>
          </p:nvSpPr>
          <p:spPr>
            <a:xfrm>
              <a:off x="1646825" y="2096200"/>
              <a:ext cx="445350" cy="351225"/>
            </a:xfrm>
            <a:custGeom>
              <a:rect b="b" l="l" r="r" t="t"/>
              <a:pathLst>
                <a:path extrusionOk="0" h="14049" w="17814">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93"/>
            <p:cNvSpPr/>
            <p:nvPr/>
          </p:nvSpPr>
          <p:spPr>
            <a:xfrm>
              <a:off x="2029925" y="2223150"/>
              <a:ext cx="265325" cy="386075"/>
            </a:xfrm>
            <a:custGeom>
              <a:rect b="b" l="l" r="r" t="t"/>
              <a:pathLst>
                <a:path extrusionOk="0" h="15443" w="10613">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93"/>
            <p:cNvSpPr/>
            <p:nvPr/>
          </p:nvSpPr>
          <p:spPr>
            <a:xfrm>
              <a:off x="2287025" y="2324375"/>
              <a:ext cx="290100" cy="308650"/>
            </a:xfrm>
            <a:custGeom>
              <a:rect b="b" l="l" r="r" t="t"/>
              <a:pathLst>
                <a:path extrusionOk="0" h="12346" w="11604">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93"/>
            <p:cNvSpPr/>
            <p:nvPr/>
          </p:nvSpPr>
          <p:spPr>
            <a:xfrm>
              <a:off x="2000425" y="3668900"/>
              <a:ext cx="255750" cy="503975"/>
            </a:xfrm>
            <a:custGeom>
              <a:rect b="b" l="l" r="r" t="t"/>
              <a:pathLst>
                <a:path extrusionOk="0" h="20159" w="1023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93"/>
            <p:cNvSpPr/>
            <p:nvPr/>
          </p:nvSpPr>
          <p:spPr>
            <a:xfrm>
              <a:off x="2105800" y="4171775"/>
              <a:ext cx="307475" cy="989675"/>
            </a:xfrm>
            <a:custGeom>
              <a:rect b="b" l="l" r="r" t="t"/>
              <a:pathLst>
                <a:path extrusionOk="0" h="39587" w="12299">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93"/>
            <p:cNvSpPr/>
            <p:nvPr/>
          </p:nvSpPr>
          <p:spPr>
            <a:xfrm>
              <a:off x="2271275" y="4054625"/>
              <a:ext cx="651325" cy="1046350"/>
            </a:xfrm>
            <a:custGeom>
              <a:rect b="b" l="l" r="r" t="t"/>
              <a:pathLst>
                <a:path extrusionOk="0" h="41854" w="26053">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93"/>
            <p:cNvSpPr/>
            <p:nvPr/>
          </p:nvSpPr>
          <p:spPr>
            <a:xfrm>
              <a:off x="1583375" y="3415625"/>
              <a:ext cx="27825" cy="21875"/>
            </a:xfrm>
            <a:custGeom>
              <a:rect b="b" l="l" r="r" t="t"/>
              <a:pathLst>
                <a:path extrusionOk="0" h="875" w="1113">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93"/>
            <p:cNvSpPr/>
            <p:nvPr/>
          </p:nvSpPr>
          <p:spPr>
            <a:xfrm>
              <a:off x="1611100" y="3392825"/>
              <a:ext cx="26300" cy="24650"/>
            </a:xfrm>
            <a:custGeom>
              <a:rect b="b" l="l" r="r" t="t"/>
              <a:pathLst>
                <a:path extrusionOk="0" h="986" w="1052">
                  <a:moveTo>
                    <a:pt x="1051" y="1"/>
                  </a:moveTo>
                  <a:cubicBezTo>
                    <a:pt x="690" y="327"/>
                    <a:pt x="338" y="633"/>
                    <a:pt x="3" y="928"/>
                  </a:cubicBezTo>
                  <a:cubicBezTo>
                    <a:pt x="18" y="945"/>
                    <a:pt x="26" y="968"/>
                    <a:pt x="1" y="985"/>
                  </a:cubicBezTo>
                  <a:cubicBezTo>
                    <a:pt x="315" y="792"/>
                    <a:pt x="673" y="440"/>
                    <a:pt x="10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93"/>
            <p:cNvSpPr/>
            <p:nvPr/>
          </p:nvSpPr>
          <p:spPr>
            <a:xfrm>
              <a:off x="2233600" y="3828000"/>
              <a:ext cx="18275" cy="19275"/>
            </a:xfrm>
            <a:custGeom>
              <a:rect b="b" l="l" r="r" t="t"/>
              <a:pathLst>
                <a:path extrusionOk="0" h="771" w="731">
                  <a:moveTo>
                    <a:pt x="731" y="0"/>
                  </a:moveTo>
                  <a:lnTo>
                    <a:pt x="731" y="0"/>
                  </a:lnTo>
                  <a:cubicBezTo>
                    <a:pt x="488" y="257"/>
                    <a:pt x="246" y="514"/>
                    <a:pt x="1" y="770"/>
                  </a:cubicBezTo>
                  <a:cubicBezTo>
                    <a:pt x="246" y="517"/>
                    <a:pt x="488" y="257"/>
                    <a:pt x="7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93"/>
            <p:cNvSpPr/>
            <p:nvPr/>
          </p:nvSpPr>
          <p:spPr>
            <a:xfrm>
              <a:off x="2564525" y="3930825"/>
              <a:ext cx="88525" cy="91100"/>
            </a:xfrm>
            <a:custGeom>
              <a:rect b="b" l="l" r="r" t="t"/>
              <a:pathLst>
                <a:path extrusionOk="0" h="3644" w="3541">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93"/>
            <p:cNvSpPr/>
            <p:nvPr/>
          </p:nvSpPr>
          <p:spPr>
            <a:xfrm>
              <a:off x="1589325" y="3178675"/>
              <a:ext cx="1345850" cy="1985650"/>
            </a:xfrm>
            <a:custGeom>
              <a:rect b="b" l="l" r="r" t="t"/>
              <a:pathLst>
                <a:path extrusionOk="0" h="79426" w="53834">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93"/>
            <p:cNvSpPr/>
            <p:nvPr/>
          </p:nvSpPr>
          <p:spPr>
            <a:xfrm>
              <a:off x="2003525" y="3325225"/>
              <a:ext cx="305325" cy="147250"/>
            </a:xfrm>
            <a:custGeom>
              <a:rect b="b" l="l" r="r" t="t"/>
              <a:pathLst>
                <a:path extrusionOk="0" h="5890" w="12213">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93"/>
            <p:cNvSpPr/>
            <p:nvPr/>
          </p:nvSpPr>
          <p:spPr>
            <a:xfrm>
              <a:off x="2053850" y="2646725"/>
              <a:ext cx="613050" cy="516425"/>
            </a:xfrm>
            <a:custGeom>
              <a:rect b="b" l="l" r="r" t="t"/>
              <a:pathLst>
                <a:path extrusionOk="0" h="20657" w="24522">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93"/>
            <p:cNvSpPr/>
            <p:nvPr/>
          </p:nvSpPr>
          <p:spPr>
            <a:xfrm>
              <a:off x="2878850" y="956500"/>
              <a:ext cx="59000" cy="79050"/>
            </a:xfrm>
            <a:custGeom>
              <a:rect b="b" l="l" r="r" t="t"/>
              <a:pathLst>
                <a:path extrusionOk="0" h="3162" w="2360">
                  <a:moveTo>
                    <a:pt x="2359" y="0"/>
                  </a:moveTo>
                  <a:lnTo>
                    <a:pt x="2359" y="0"/>
                  </a:lnTo>
                  <a:cubicBezTo>
                    <a:pt x="1542" y="1034"/>
                    <a:pt x="757" y="2087"/>
                    <a:pt x="1" y="3161"/>
                  </a:cubicBezTo>
                  <a:cubicBezTo>
                    <a:pt x="780" y="2113"/>
                    <a:pt x="1568" y="1063"/>
                    <a:pt x="23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93"/>
            <p:cNvSpPr/>
            <p:nvPr/>
          </p:nvSpPr>
          <p:spPr>
            <a:xfrm>
              <a:off x="2591950" y="1603975"/>
              <a:ext cx="3275" cy="3925"/>
            </a:xfrm>
            <a:custGeom>
              <a:rect b="b" l="l" r="r" t="t"/>
              <a:pathLst>
                <a:path extrusionOk="0" h="157" w="131">
                  <a:moveTo>
                    <a:pt x="131" y="0"/>
                  </a:moveTo>
                  <a:cubicBezTo>
                    <a:pt x="88" y="52"/>
                    <a:pt x="47" y="104"/>
                    <a:pt x="1" y="156"/>
                  </a:cubicBezTo>
                  <a:cubicBezTo>
                    <a:pt x="47" y="107"/>
                    <a:pt x="90" y="55"/>
                    <a:pt x="1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93"/>
            <p:cNvSpPr/>
            <p:nvPr/>
          </p:nvSpPr>
          <p:spPr>
            <a:xfrm>
              <a:off x="2741575" y="1422025"/>
              <a:ext cx="117325" cy="137075"/>
            </a:xfrm>
            <a:custGeom>
              <a:rect b="b" l="l" r="r" t="t"/>
              <a:pathLst>
                <a:path extrusionOk="0" h="5483" w="4693">
                  <a:moveTo>
                    <a:pt x="4692" y="0"/>
                  </a:moveTo>
                  <a:lnTo>
                    <a:pt x="4692" y="0"/>
                  </a:lnTo>
                  <a:cubicBezTo>
                    <a:pt x="3061" y="1779"/>
                    <a:pt x="1476" y="3592"/>
                    <a:pt x="1" y="5483"/>
                  </a:cubicBezTo>
                  <a:cubicBezTo>
                    <a:pt x="1568" y="3661"/>
                    <a:pt x="3130" y="1834"/>
                    <a:pt x="46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93"/>
            <p:cNvSpPr/>
            <p:nvPr/>
          </p:nvSpPr>
          <p:spPr>
            <a:xfrm>
              <a:off x="2753550" y="1723425"/>
              <a:ext cx="46075" cy="54600"/>
            </a:xfrm>
            <a:custGeom>
              <a:rect b="b" l="l" r="r" t="t"/>
              <a:pathLst>
                <a:path extrusionOk="0" h="2184" w="1843">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93"/>
            <p:cNvSpPr/>
            <p:nvPr/>
          </p:nvSpPr>
          <p:spPr>
            <a:xfrm>
              <a:off x="3013825" y="1258700"/>
              <a:ext cx="106550" cy="113700"/>
            </a:xfrm>
            <a:custGeom>
              <a:rect b="b" l="l" r="r" t="t"/>
              <a:pathLst>
                <a:path extrusionOk="0" h="4548" w="4262">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93"/>
            <p:cNvSpPr/>
            <p:nvPr/>
          </p:nvSpPr>
          <p:spPr>
            <a:xfrm>
              <a:off x="3189500" y="1467850"/>
              <a:ext cx="5950" cy="5300"/>
            </a:xfrm>
            <a:custGeom>
              <a:rect b="b" l="l" r="r" t="t"/>
              <a:pathLst>
                <a:path extrusionOk="0" h="212" w="238">
                  <a:moveTo>
                    <a:pt x="237" y="1"/>
                  </a:moveTo>
                  <a:lnTo>
                    <a:pt x="237" y="1"/>
                  </a:lnTo>
                  <a:cubicBezTo>
                    <a:pt x="142" y="53"/>
                    <a:pt x="64" y="125"/>
                    <a:pt x="0" y="211"/>
                  </a:cubicBezTo>
                  <a:cubicBezTo>
                    <a:pt x="78" y="139"/>
                    <a:pt x="159" y="73"/>
                    <a:pt x="2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93"/>
            <p:cNvSpPr/>
            <p:nvPr/>
          </p:nvSpPr>
          <p:spPr>
            <a:xfrm>
              <a:off x="1570450" y="549050"/>
              <a:ext cx="1813800" cy="1774475"/>
            </a:xfrm>
            <a:custGeom>
              <a:rect b="b" l="l" r="r" t="t"/>
              <a:pathLst>
                <a:path extrusionOk="0" h="70979" w="72552">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93"/>
            <p:cNvSpPr/>
            <p:nvPr/>
          </p:nvSpPr>
          <p:spPr>
            <a:xfrm>
              <a:off x="1156325" y="1192300"/>
              <a:ext cx="429675" cy="394375"/>
            </a:xfrm>
            <a:custGeom>
              <a:rect b="b" l="l" r="r" t="t"/>
              <a:pathLst>
                <a:path extrusionOk="0" h="15775" w="17187">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93"/>
            <p:cNvSpPr/>
            <p:nvPr/>
          </p:nvSpPr>
          <p:spPr>
            <a:xfrm>
              <a:off x="1539350" y="1278375"/>
              <a:ext cx="75750" cy="77625"/>
            </a:xfrm>
            <a:custGeom>
              <a:rect b="b" l="l" r="r" t="t"/>
              <a:pathLst>
                <a:path extrusionOk="0" h="3105" w="303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93"/>
            <p:cNvSpPr/>
            <p:nvPr/>
          </p:nvSpPr>
          <p:spPr>
            <a:xfrm>
              <a:off x="1546875" y="1112825"/>
              <a:ext cx="224550" cy="180650"/>
            </a:xfrm>
            <a:custGeom>
              <a:rect b="b" l="l" r="r" t="t"/>
              <a:pathLst>
                <a:path extrusionOk="0" h="7226" w="8982">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93"/>
            <p:cNvSpPr/>
            <p:nvPr/>
          </p:nvSpPr>
          <p:spPr>
            <a:xfrm>
              <a:off x="1737125" y="905350"/>
              <a:ext cx="192825" cy="321850"/>
            </a:xfrm>
            <a:custGeom>
              <a:rect b="b" l="l" r="r" t="t"/>
              <a:pathLst>
                <a:path extrusionOk="0" h="12874" w="7713">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93"/>
            <p:cNvSpPr/>
            <p:nvPr/>
          </p:nvSpPr>
          <p:spPr>
            <a:xfrm>
              <a:off x="3134800" y="2033550"/>
              <a:ext cx="230750" cy="177850"/>
            </a:xfrm>
            <a:custGeom>
              <a:rect b="b" l="l" r="r" t="t"/>
              <a:pathLst>
                <a:path extrusionOk="0" h="7114" w="923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93"/>
            <p:cNvSpPr/>
            <p:nvPr/>
          </p:nvSpPr>
          <p:spPr>
            <a:xfrm>
              <a:off x="3451425" y="1868325"/>
              <a:ext cx="900375" cy="1164925"/>
            </a:xfrm>
            <a:custGeom>
              <a:rect b="b" l="l" r="r" t="t"/>
              <a:pathLst>
                <a:path extrusionOk="0" h="46597" w="36015">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93"/>
            <p:cNvSpPr/>
            <p:nvPr/>
          </p:nvSpPr>
          <p:spPr>
            <a:xfrm>
              <a:off x="3718175" y="2963250"/>
              <a:ext cx="10100" cy="10000"/>
            </a:xfrm>
            <a:custGeom>
              <a:rect b="b" l="l" r="r" t="t"/>
              <a:pathLst>
                <a:path extrusionOk="0" h="400" w="404">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93"/>
            <p:cNvSpPr/>
            <p:nvPr/>
          </p:nvSpPr>
          <p:spPr>
            <a:xfrm>
              <a:off x="3701000" y="2861350"/>
              <a:ext cx="59850" cy="102000"/>
            </a:xfrm>
            <a:custGeom>
              <a:rect b="b" l="l" r="r" t="t"/>
              <a:pathLst>
                <a:path extrusionOk="0" h="4080" w="2394">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93"/>
            <p:cNvSpPr/>
            <p:nvPr/>
          </p:nvSpPr>
          <p:spPr>
            <a:xfrm>
              <a:off x="4162850" y="3176950"/>
              <a:ext cx="825" cy="1400"/>
            </a:xfrm>
            <a:custGeom>
              <a:rect b="b" l="l" r="r" t="t"/>
              <a:pathLst>
                <a:path extrusionOk="0" h="56" w="33">
                  <a:moveTo>
                    <a:pt x="32" y="1"/>
                  </a:moveTo>
                  <a:cubicBezTo>
                    <a:pt x="24" y="12"/>
                    <a:pt x="15" y="27"/>
                    <a:pt x="6" y="41"/>
                  </a:cubicBezTo>
                  <a:lnTo>
                    <a:pt x="1" y="56"/>
                  </a:lnTo>
                  <a:cubicBezTo>
                    <a:pt x="9" y="35"/>
                    <a:pt x="24" y="18"/>
                    <a:pt x="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93"/>
            <p:cNvSpPr/>
            <p:nvPr/>
          </p:nvSpPr>
          <p:spPr>
            <a:xfrm>
              <a:off x="3697825" y="3288025"/>
              <a:ext cx="7975" cy="11300"/>
            </a:xfrm>
            <a:custGeom>
              <a:rect b="b" l="l" r="r" t="t"/>
              <a:pathLst>
                <a:path extrusionOk="0" h="452" w="319">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93"/>
            <p:cNvSpPr/>
            <p:nvPr/>
          </p:nvSpPr>
          <p:spPr>
            <a:xfrm>
              <a:off x="3909450" y="3369675"/>
              <a:ext cx="62600" cy="80850"/>
            </a:xfrm>
            <a:custGeom>
              <a:rect b="b" l="l" r="r" t="t"/>
              <a:pathLst>
                <a:path extrusionOk="0" h="3234" w="2504">
                  <a:moveTo>
                    <a:pt x="2503" y="0"/>
                  </a:moveTo>
                  <a:lnTo>
                    <a:pt x="2503" y="0"/>
                  </a:lnTo>
                  <a:cubicBezTo>
                    <a:pt x="1712" y="1025"/>
                    <a:pt x="910" y="2038"/>
                    <a:pt x="110" y="3055"/>
                  </a:cubicBezTo>
                  <a:lnTo>
                    <a:pt x="0" y="3234"/>
                  </a:lnTo>
                  <a:cubicBezTo>
                    <a:pt x="846" y="2162"/>
                    <a:pt x="1689" y="1091"/>
                    <a:pt x="25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93"/>
            <p:cNvSpPr/>
            <p:nvPr/>
          </p:nvSpPr>
          <p:spPr>
            <a:xfrm>
              <a:off x="3285550" y="3006625"/>
              <a:ext cx="1042475" cy="1050600"/>
            </a:xfrm>
            <a:custGeom>
              <a:rect b="b" l="l" r="r" t="t"/>
              <a:pathLst>
                <a:path extrusionOk="0" h="42024" w="41699">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93"/>
            <p:cNvSpPr/>
            <p:nvPr/>
          </p:nvSpPr>
          <p:spPr>
            <a:xfrm>
              <a:off x="4020600" y="4528725"/>
              <a:ext cx="89650" cy="23625"/>
            </a:xfrm>
            <a:custGeom>
              <a:rect b="b" l="l" r="r" t="t"/>
              <a:pathLst>
                <a:path extrusionOk="0" h="945" w="3586">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93"/>
            <p:cNvSpPr/>
            <p:nvPr/>
          </p:nvSpPr>
          <p:spPr>
            <a:xfrm>
              <a:off x="3817925" y="4050975"/>
              <a:ext cx="202775" cy="477700"/>
            </a:xfrm>
            <a:custGeom>
              <a:rect b="b" l="l" r="r" t="t"/>
              <a:pathLst>
                <a:path extrusionOk="0" h="19108" w="8111">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93"/>
            <p:cNvSpPr/>
            <p:nvPr/>
          </p:nvSpPr>
          <p:spPr>
            <a:xfrm>
              <a:off x="4110175" y="3244525"/>
              <a:ext cx="798225" cy="1302350"/>
            </a:xfrm>
            <a:custGeom>
              <a:rect b="b" l="l" r="r" t="t"/>
              <a:pathLst>
                <a:path extrusionOk="0" h="52094" w="31929">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93"/>
            <p:cNvSpPr/>
            <p:nvPr/>
          </p:nvSpPr>
          <p:spPr>
            <a:xfrm>
              <a:off x="3835550" y="2303200"/>
              <a:ext cx="19500" cy="20300"/>
            </a:xfrm>
            <a:custGeom>
              <a:rect b="b" l="l" r="r" t="t"/>
              <a:pathLst>
                <a:path extrusionOk="0" h="812" w="780">
                  <a:moveTo>
                    <a:pt x="779" y="1"/>
                  </a:moveTo>
                  <a:cubicBezTo>
                    <a:pt x="638" y="145"/>
                    <a:pt x="494" y="289"/>
                    <a:pt x="352" y="434"/>
                  </a:cubicBezTo>
                  <a:cubicBezTo>
                    <a:pt x="231" y="555"/>
                    <a:pt x="121" y="691"/>
                    <a:pt x="0" y="812"/>
                  </a:cubicBezTo>
                  <a:cubicBezTo>
                    <a:pt x="263" y="549"/>
                    <a:pt x="517" y="269"/>
                    <a:pt x="7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93"/>
            <p:cNvSpPr/>
            <p:nvPr/>
          </p:nvSpPr>
          <p:spPr>
            <a:xfrm>
              <a:off x="3855025" y="2280550"/>
              <a:ext cx="21675" cy="22675"/>
            </a:xfrm>
            <a:custGeom>
              <a:rect b="b" l="l" r="r" t="t"/>
              <a:pathLst>
                <a:path extrusionOk="0" h="907" w="867">
                  <a:moveTo>
                    <a:pt x="867" y="0"/>
                  </a:moveTo>
                  <a:lnTo>
                    <a:pt x="867" y="0"/>
                  </a:lnTo>
                  <a:cubicBezTo>
                    <a:pt x="578" y="306"/>
                    <a:pt x="289" y="607"/>
                    <a:pt x="0" y="907"/>
                  </a:cubicBezTo>
                  <a:cubicBezTo>
                    <a:pt x="289" y="607"/>
                    <a:pt x="581" y="306"/>
                    <a:pt x="8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93"/>
            <p:cNvSpPr/>
            <p:nvPr/>
          </p:nvSpPr>
          <p:spPr>
            <a:xfrm>
              <a:off x="3876675" y="2249375"/>
              <a:ext cx="28750" cy="31200"/>
            </a:xfrm>
            <a:custGeom>
              <a:rect b="b" l="l" r="r" t="t"/>
              <a:pathLst>
                <a:path extrusionOk="0" h="1248" w="115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93"/>
            <p:cNvSpPr/>
            <p:nvPr/>
          </p:nvSpPr>
          <p:spPr>
            <a:xfrm>
              <a:off x="3514925" y="1774450"/>
              <a:ext cx="981275" cy="1252850"/>
            </a:xfrm>
            <a:custGeom>
              <a:rect b="b" l="l" r="r" t="t"/>
              <a:pathLst>
                <a:path extrusionOk="0" h="50114" w="39251">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93"/>
            <p:cNvSpPr/>
            <p:nvPr/>
          </p:nvSpPr>
          <p:spPr>
            <a:xfrm>
              <a:off x="4676950" y="2073550"/>
              <a:ext cx="20750" cy="22675"/>
            </a:xfrm>
            <a:custGeom>
              <a:rect b="b" l="l" r="r" t="t"/>
              <a:pathLst>
                <a:path extrusionOk="0" h="907" w="830">
                  <a:moveTo>
                    <a:pt x="829" y="0"/>
                  </a:moveTo>
                  <a:cubicBezTo>
                    <a:pt x="748" y="87"/>
                    <a:pt x="662" y="174"/>
                    <a:pt x="581" y="260"/>
                  </a:cubicBezTo>
                  <a:cubicBezTo>
                    <a:pt x="388" y="477"/>
                    <a:pt x="194" y="693"/>
                    <a:pt x="1" y="907"/>
                  </a:cubicBezTo>
                  <a:cubicBezTo>
                    <a:pt x="278" y="604"/>
                    <a:pt x="555" y="301"/>
                    <a:pt x="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93"/>
            <p:cNvSpPr/>
            <p:nvPr/>
          </p:nvSpPr>
          <p:spPr>
            <a:xfrm>
              <a:off x="4104175" y="2561150"/>
              <a:ext cx="133900" cy="132250"/>
            </a:xfrm>
            <a:custGeom>
              <a:rect b="b" l="l" r="r" t="t"/>
              <a:pathLst>
                <a:path extrusionOk="0" h="5290" w="5356">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93"/>
            <p:cNvSpPr/>
            <p:nvPr/>
          </p:nvSpPr>
          <p:spPr>
            <a:xfrm>
              <a:off x="4529425" y="2080700"/>
              <a:ext cx="100725" cy="115050"/>
            </a:xfrm>
            <a:custGeom>
              <a:rect b="b" l="l" r="r" t="t"/>
              <a:pathLst>
                <a:path extrusionOk="0" h="4602" w="4029">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93"/>
            <p:cNvSpPr/>
            <p:nvPr/>
          </p:nvSpPr>
          <p:spPr>
            <a:xfrm>
              <a:off x="4023550" y="2864950"/>
              <a:ext cx="12525" cy="11925"/>
            </a:xfrm>
            <a:custGeom>
              <a:rect b="b" l="l" r="r" t="t"/>
              <a:pathLst>
                <a:path extrusionOk="0" h="477" w="501">
                  <a:moveTo>
                    <a:pt x="500" y="0"/>
                  </a:moveTo>
                  <a:lnTo>
                    <a:pt x="500" y="0"/>
                  </a:lnTo>
                  <a:cubicBezTo>
                    <a:pt x="336" y="159"/>
                    <a:pt x="168" y="318"/>
                    <a:pt x="1" y="477"/>
                  </a:cubicBezTo>
                  <a:cubicBezTo>
                    <a:pt x="136" y="468"/>
                    <a:pt x="301" y="312"/>
                    <a:pt x="5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93"/>
            <p:cNvSpPr/>
            <p:nvPr/>
          </p:nvSpPr>
          <p:spPr>
            <a:xfrm>
              <a:off x="4146900" y="2619550"/>
              <a:ext cx="291675" cy="383175"/>
            </a:xfrm>
            <a:custGeom>
              <a:rect b="b" l="l" r="r" t="t"/>
              <a:pathLst>
                <a:path extrusionOk="0" h="15327" w="11667">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93"/>
            <p:cNvSpPr/>
            <p:nvPr/>
          </p:nvSpPr>
          <p:spPr>
            <a:xfrm>
              <a:off x="4438500" y="2570050"/>
              <a:ext cx="41375" cy="49525"/>
            </a:xfrm>
            <a:custGeom>
              <a:rect b="b" l="l" r="r" t="t"/>
              <a:pathLst>
                <a:path extrusionOk="0" h="1981" w="1655">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93"/>
            <p:cNvSpPr/>
            <p:nvPr/>
          </p:nvSpPr>
          <p:spPr>
            <a:xfrm>
              <a:off x="4346675" y="2672675"/>
              <a:ext cx="43475" cy="51550"/>
            </a:xfrm>
            <a:custGeom>
              <a:rect b="b" l="l" r="r" t="t"/>
              <a:pathLst>
                <a:path extrusionOk="0" h="2062" w="1739">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93"/>
            <p:cNvSpPr/>
            <p:nvPr/>
          </p:nvSpPr>
          <p:spPr>
            <a:xfrm>
              <a:off x="3715150" y="1348850"/>
              <a:ext cx="1605150" cy="1793100"/>
            </a:xfrm>
            <a:custGeom>
              <a:rect b="b" l="l" r="r" t="t"/>
              <a:pathLst>
                <a:path extrusionOk="0" h="71724" w="64206">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93"/>
            <p:cNvSpPr/>
            <p:nvPr/>
          </p:nvSpPr>
          <p:spPr>
            <a:xfrm>
              <a:off x="5218275" y="1585725"/>
              <a:ext cx="162200" cy="137000"/>
            </a:xfrm>
            <a:custGeom>
              <a:rect b="b" l="l" r="r" t="t"/>
              <a:pathLst>
                <a:path extrusionOk="0" h="5480" w="6488">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93"/>
            <p:cNvSpPr/>
            <p:nvPr/>
          </p:nvSpPr>
          <p:spPr>
            <a:xfrm>
              <a:off x="4237700" y="3191475"/>
              <a:ext cx="64175" cy="89875"/>
            </a:xfrm>
            <a:custGeom>
              <a:rect b="b" l="l" r="r" t="t"/>
              <a:pathLst>
                <a:path extrusionOk="0" h="3595" w="2567">
                  <a:moveTo>
                    <a:pt x="2567" y="0"/>
                  </a:moveTo>
                  <a:lnTo>
                    <a:pt x="2567" y="0"/>
                  </a:lnTo>
                  <a:cubicBezTo>
                    <a:pt x="1698" y="1192"/>
                    <a:pt x="841" y="2391"/>
                    <a:pt x="0" y="3594"/>
                  </a:cubicBezTo>
                  <a:cubicBezTo>
                    <a:pt x="852" y="2393"/>
                    <a:pt x="1707" y="1195"/>
                    <a:pt x="25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93"/>
            <p:cNvSpPr/>
            <p:nvPr/>
          </p:nvSpPr>
          <p:spPr>
            <a:xfrm>
              <a:off x="4212000" y="3281400"/>
              <a:ext cx="25725" cy="37050"/>
            </a:xfrm>
            <a:custGeom>
              <a:rect b="b" l="l" r="r" t="t"/>
              <a:pathLst>
                <a:path extrusionOk="0" h="1482" w="1029">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93"/>
            <p:cNvSpPr/>
            <p:nvPr/>
          </p:nvSpPr>
          <p:spPr>
            <a:xfrm>
              <a:off x="3872150" y="3337350"/>
              <a:ext cx="734525" cy="1216250"/>
            </a:xfrm>
            <a:custGeom>
              <a:rect b="b" l="l" r="r" t="t"/>
              <a:pathLst>
                <a:path extrusionOk="0" h="48650" w="29381">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93"/>
            <p:cNvSpPr/>
            <p:nvPr/>
          </p:nvSpPr>
          <p:spPr>
            <a:xfrm>
              <a:off x="4007750" y="3526075"/>
              <a:ext cx="134350" cy="162425"/>
            </a:xfrm>
            <a:custGeom>
              <a:rect b="b" l="l" r="r" t="t"/>
              <a:pathLst>
                <a:path extrusionOk="0" h="6497" w="5374">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93"/>
            <p:cNvSpPr/>
            <p:nvPr/>
          </p:nvSpPr>
          <p:spPr>
            <a:xfrm>
              <a:off x="4015750" y="3586775"/>
              <a:ext cx="128225" cy="188550"/>
            </a:xfrm>
            <a:custGeom>
              <a:rect b="b" l="l" r="r" t="t"/>
              <a:pathLst>
                <a:path extrusionOk="0" h="7542" w="5129">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93"/>
            <p:cNvSpPr/>
            <p:nvPr/>
          </p:nvSpPr>
          <p:spPr>
            <a:xfrm>
              <a:off x="3786475" y="1293300"/>
              <a:ext cx="2115175" cy="2649500"/>
            </a:xfrm>
            <a:custGeom>
              <a:rect b="b" l="l" r="r" t="t"/>
              <a:pathLst>
                <a:path extrusionOk="0" h="105980" w="84607">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93"/>
            <p:cNvSpPr/>
            <p:nvPr/>
          </p:nvSpPr>
          <p:spPr>
            <a:xfrm>
              <a:off x="5490650" y="3675725"/>
              <a:ext cx="84675" cy="91500"/>
            </a:xfrm>
            <a:custGeom>
              <a:rect b="b" l="l" r="r" t="t"/>
              <a:pathLst>
                <a:path extrusionOk="0" h="3660" w="3387">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93"/>
            <p:cNvSpPr/>
            <p:nvPr/>
          </p:nvSpPr>
          <p:spPr>
            <a:xfrm>
              <a:off x="5646325" y="3602300"/>
              <a:ext cx="178375" cy="319450"/>
            </a:xfrm>
            <a:custGeom>
              <a:rect b="b" l="l" r="r" t="t"/>
              <a:pathLst>
                <a:path extrusionOk="0" h="12778" w="7135">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93"/>
            <p:cNvSpPr/>
            <p:nvPr/>
          </p:nvSpPr>
          <p:spPr>
            <a:xfrm>
              <a:off x="5824675" y="3921725"/>
              <a:ext cx="90675" cy="31725"/>
            </a:xfrm>
            <a:custGeom>
              <a:rect b="b" l="l" r="r" t="t"/>
              <a:pathLst>
                <a:path extrusionOk="0" h="1269" w="3627">
                  <a:moveTo>
                    <a:pt x="1" y="1"/>
                  </a:moveTo>
                  <a:cubicBezTo>
                    <a:pt x="853" y="653"/>
                    <a:pt x="2163" y="1049"/>
                    <a:pt x="3627" y="1268"/>
                  </a:cubicBezTo>
                  <a:cubicBezTo>
                    <a:pt x="2386" y="945"/>
                    <a:pt x="1173" y="520"/>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93"/>
            <p:cNvSpPr/>
            <p:nvPr/>
          </p:nvSpPr>
          <p:spPr>
            <a:xfrm>
              <a:off x="5516775" y="3755850"/>
              <a:ext cx="747050" cy="258800"/>
            </a:xfrm>
            <a:custGeom>
              <a:rect b="b" l="l" r="r" t="t"/>
              <a:pathLst>
                <a:path extrusionOk="0" h="10352" w="29882">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93"/>
            <p:cNvSpPr/>
            <p:nvPr/>
          </p:nvSpPr>
          <p:spPr>
            <a:xfrm>
              <a:off x="5788675" y="3606475"/>
              <a:ext cx="8175" cy="6375"/>
            </a:xfrm>
            <a:custGeom>
              <a:rect b="b" l="l" r="r" t="t"/>
              <a:pathLst>
                <a:path extrusionOk="0" h="255" w="327">
                  <a:moveTo>
                    <a:pt x="165" y="0"/>
                  </a:moveTo>
                  <a:cubicBezTo>
                    <a:pt x="0" y="0"/>
                    <a:pt x="0" y="254"/>
                    <a:pt x="165" y="254"/>
                  </a:cubicBezTo>
                  <a:cubicBezTo>
                    <a:pt x="326" y="254"/>
                    <a:pt x="326" y="0"/>
                    <a:pt x="1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93"/>
            <p:cNvSpPr/>
            <p:nvPr/>
          </p:nvSpPr>
          <p:spPr>
            <a:xfrm>
              <a:off x="5590950" y="3167925"/>
              <a:ext cx="491425" cy="517425"/>
            </a:xfrm>
            <a:custGeom>
              <a:rect b="b" l="l" r="r" t="t"/>
              <a:pathLst>
                <a:path extrusionOk="0" h="20697" w="19657">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93"/>
            <p:cNvSpPr/>
            <p:nvPr/>
          </p:nvSpPr>
          <p:spPr>
            <a:xfrm>
              <a:off x="5996400" y="2979625"/>
              <a:ext cx="227725" cy="171275"/>
            </a:xfrm>
            <a:custGeom>
              <a:rect b="b" l="l" r="r" t="t"/>
              <a:pathLst>
                <a:path extrusionOk="0" h="6851" w="9109">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93"/>
            <p:cNvSpPr/>
            <p:nvPr/>
          </p:nvSpPr>
          <p:spPr>
            <a:xfrm>
              <a:off x="6186125" y="2701725"/>
              <a:ext cx="225450" cy="340000"/>
            </a:xfrm>
            <a:custGeom>
              <a:rect b="b" l="l" r="r" t="t"/>
              <a:pathLst>
                <a:path extrusionOk="0" h="13600" w="9018">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93"/>
            <p:cNvSpPr/>
            <p:nvPr/>
          </p:nvSpPr>
          <p:spPr>
            <a:xfrm>
              <a:off x="6187425" y="2719500"/>
              <a:ext cx="405000" cy="468050"/>
            </a:xfrm>
            <a:custGeom>
              <a:rect b="b" l="l" r="r" t="t"/>
              <a:pathLst>
                <a:path extrusionOk="0" h="18722" w="1620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93"/>
            <p:cNvSpPr/>
            <p:nvPr/>
          </p:nvSpPr>
          <p:spPr>
            <a:xfrm>
              <a:off x="6328025" y="2219625"/>
              <a:ext cx="575775" cy="590850"/>
            </a:xfrm>
            <a:custGeom>
              <a:rect b="b" l="l" r="r" t="t"/>
              <a:pathLst>
                <a:path extrusionOk="0" h="23634" w="23031">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93"/>
            <p:cNvSpPr/>
            <p:nvPr/>
          </p:nvSpPr>
          <p:spPr>
            <a:xfrm>
              <a:off x="6705250" y="2055250"/>
              <a:ext cx="527450" cy="644225"/>
            </a:xfrm>
            <a:custGeom>
              <a:rect b="b" l="l" r="r" t="t"/>
              <a:pathLst>
                <a:path extrusionOk="0" h="25769" w="21098">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93"/>
            <p:cNvSpPr/>
            <p:nvPr/>
          </p:nvSpPr>
          <p:spPr>
            <a:xfrm>
              <a:off x="5768900" y="1995950"/>
              <a:ext cx="164800" cy="211150"/>
            </a:xfrm>
            <a:custGeom>
              <a:rect b="b" l="l" r="r" t="t"/>
              <a:pathLst>
                <a:path extrusionOk="0" h="8446" w="6592">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93"/>
            <p:cNvSpPr/>
            <p:nvPr/>
          </p:nvSpPr>
          <p:spPr>
            <a:xfrm>
              <a:off x="5705950" y="2238400"/>
              <a:ext cx="36900" cy="47575"/>
            </a:xfrm>
            <a:custGeom>
              <a:rect b="b" l="l" r="r" t="t"/>
              <a:pathLst>
                <a:path extrusionOk="0" h="1903" w="1476">
                  <a:moveTo>
                    <a:pt x="1476" y="0"/>
                  </a:moveTo>
                  <a:lnTo>
                    <a:pt x="1476" y="0"/>
                  </a:lnTo>
                  <a:cubicBezTo>
                    <a:pt x="985" y="635"/>
                    <a:pt x="494" y="1271"/>
                    <a:pt x="1" y="1903"/>
                  </a:cubicBezTo>
                  <a:cubicBezTo>
                    <a:pt x="425" y="1377"/>
                    <a:pt x="847" y="846"/>
                    <a:pt x="1268" y="318"/>
                  </a:cubicBezTo>
                  <a:lnTo>
                    <a:pt x="147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93"/>
            <p:cNvSpPr/>
            <p:nvPr/>
          </p:nvSpPr>
          <p:spPr>
            <a:xfrm>
              <a:off x="5166150" y="3442125"/>
              <a:ext cx="4425" cy="5725"/>
            </a:xfrm>
            <a:custGeom>
              <a:rect b="b" l="l" r="r" t="t"/>
              <a:pathLst>
                <a:path extrusionOk="0" h="229" w="177">
                  <a:moveTo>
                    <a:pt x="177" y="1"/>
                  </a:moveTo>
                  <a:cubicBezTo>
                    <a:pt x="108" y="76"/>
                    <a:pt x="59" y="151"/>
                    <a:pt x="1" y="229"/>
                  </a:cubicBezTo>
                  <a:cubicBezTo>
                    <a:pt x="59" y="154"/>
                    <a:pt x="119" y="76"/>
                    <a:pt x="1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93"/>
            <p:cNvSpPr/>
            <p:nvPr/>
          </p:nvSpPr>
          <p:spPr>
            <a:xfrm>
              <a:off x="5451900" y="3109550"/>
              <a:ext cx="52075" cy="70600"/>
            </a:xfrm>
            <a:custGeom>
              <a:rect b="b" l="l" r="r" t="t"/>
              <a:pathLst>
                <a:path extrusionOk="0" h="2824" w="2083">
                  <a:moveTo>
                    <a:pt x="2082" y="0"/>
                  </a:moveTo>
                  <a:cubicBezTo>
                    <a:pt x="1386" y="942"/>
                    <a:pt x="693" y="1883"/>
                    <a:pt x="0" y="2824"/>
                  </a:cubicBezTo>
                  <a:cubicBezTo>
                    <a:pt x="249" y="2492"/>
                    <a:pt x="500" y="2163"/>
                    <a:pt x="745" y="1831"/>
                  </a:cubicBezTo>
                  <a:cubicBezTo>
                    <a:pt x="1199" y="1224"/>
                    <a:pt x="1637" y="612"/>
                    <a:pt x="20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93"/>
            <p:cNvSpPr/>
            <p:nvPr/>
          </p:nvSpPr>
          <p:spPr>
            <a:xfrm>
              <a:off x="6131925" y="2028500"/>
              <a:ext cx="71475" cy="94575"/>
            </a:xfrm>
            <a:custGeom>
              <a:rect b="b" l="l" r="r" t="t"/>
              <a:pathLst>
                <a:path extrusionOk="0" h="3783" w="2859">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93"/>
            <p:cNvSpPr/>
            <p:nvPr/>
          </p:nvSpPr>
          <p:spPr>
            <a:xfrm>
              <a:off x="6257025" y="2090000"/>
              <a:ext cx="175750" cy="248300"/>
            </a:xfrm>
            <a:custGeom>
              <a:rect b="b" l="l" r="r" t="t"/>
              <a:pathLst>
                <a:path extrusionOk="0" h="9932" w="703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93"/>
            <p:cNvSpPr/>
            <p:nvPr/>
          </p:nvSpPr>
          <p:spPr>
            <a:xfrm>
              <a:off x="6294325" y="2124500"/>
              <a:ext cx="299850" cy="401100"/>
            </a:xfrm>
            <a:custGeom>
              <a:rect b="b" l="l" r="r" t="t"/>
              <a:pathLst>
                <a:path extrusionOk="0" h="16044" w="11994">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93"/>
            <p:cNvSpPr/>
            <p:nvPr/>
          </p:nvSpPr>
          <p:spPr>
            <a:xfrm>
              <a:off x="6594150" y="2032400"/>
              <a:ext cx="76950" cy="92050"/>
            </a:xfrm>
            <a:custGeom>
              <a:rect b="b" l="l" r="r" t="t"/>
              <a:pathLst>
                <a:path extrusionOk="0" h="3682" w="3078">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93"/>
            <p:cNvSpPr/>
            <p:nvPr/>
          </p:nvSpPr>
          <p:spPr>
            <a:xfrm>
              <a:off x="6161675" y="2525575"/>
              <a:ext cx="132675" cy="194325"/>
            </a:xfrm>
            <a:custGeom>
              <a:rect b="b" l="l" r="r" t="t"/>
              <a:pathLst>
                <a:path extrusionOk="0" h="7773" w="5307">
                  <a:moveTo>
                    <a:pt x="5307" y="1"/>
                  </a:moveTo>
                  <a:lnTo>
                    <a:pt x="5307" y="1"/>
                  </a:lnTo>
                  <a:cubicBezTo>
                    <a:pt x="3459" y="2535"/>
                    <a:pt x="1672" y="5116"/>
                    <a:pt x="0" y="7772"/>
                  </a:cubicBezTo>
                  <a:cubicBezTo>
                    <a:pt x="1733" y="5154"/>
                    <a:pt x="3499" y="2564"/>
                    <a:pt x="53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93"/>
            <p:cNvSpPr/>
            <p:nvPr/>
          </p:nvSpPr>
          <p:spPr>
            <a:xfrm>
              <a:off x="6379550" y="3041325"/>
              <a:ext cx="23100" cy="28100"/>
            </a:xfrm>
            <a:custGeom>
              <a:rect b="b" l="l" r="r" t="t"/>
              <a:pathLst>
                <a:path extrusionOk="0" h="1124" w="924">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93"/>
            <p:cNvSpPr/>
            <p:nvPr/>
          </p:nvSpPr>
          <p:spPr>
            <a:xfrm>
              <a:off x="6393200" y="3039675"/>
              <a:ext cx="2425" cy="3650"/>
            </a:xfrm>
            <a:custGeom>
              <a:rect b="b" l="l" r="r" t="t"/>
              <a:pathLst>
                <a:path extrusionOk="0" h="146" w="97">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93"/>
            <p:cNvSpPr/>
            <p:nvPr/>
          </p:nvSpPr>
          <p:spPr>
            <a:xfrm>
              <a:off x="6013550" y="3351625"/>
              <a:ext cx="475" cy="600"/>
            </a:xfrm>
            <a:custGeom>
              <a:rect b="b" l="l" r="r" t="t"/>
              <a:pathLst>
                <a:path extrusionOk="0" h="24" w="19">
                  <a:moveTo>
                    <a:pt x="18" y="0"/>
                  </a:moveTo>
                  <a:cubicBezTo>
                    <a:pt x="8" y="14"/>
                    <a:pt x="1" y="23"/>
                    <a:pt x="1" y="23"/>
                  </a:cubicBezTo>
                  <a:cubicBezTo>
                    <a:pt x="1" y="23"/>
                    <a:pt x="6" y="16"/>
                    <a:pt x="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93"/>
            <p:cNvSpPr/>
            <p:nvPr/>
          </p:nvSpPr>
          <p:spPr>
            <a:xfrm>
              <a:off x="6661050" y="2225050"/>
              <a:ext cx="3275" cy="4200"/>
            </a:xfrm>
            <a:custGeom>
              <a:rect b="b" l="l" r="r" t="t"/>
              <a:pathLst>
                <a:path extrusionOk="0" h="168" w="131">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93"/>
            <p:cNvSpPr/>
            <p:nvPr/>
          </p:nvSpPr>
          <p:spPr>
            <a:xfrm>
              <a:off x="4492925" y="1558725"/>
              <a:ext cx="2898050" cy="2460325"/>
            </a:xfrm>
            <a:custGeom>
              <a:rect b="b" l="l" r="r" t="t"/>
              <a:pathLst>
                <a:path extrusionOk="0" h="98413" w="115922">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93"/>
            <p:cNvSpPr/>
            <p:nvPr/>
          </p:nvSpPr>
          <p:spPr>
            <a:xfrm>
              <a:off x="3821825" y="993775"/>
              <a:ext cx="392800" cy="417775"/>
            </a:xfrm>
            <a:custGeom>
              <a:rect b="b" l="l" r="r" t="t"/>
              <a:pathLst>
                <a:path extrusionOk="0" h="16711" w="15712">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93"/>
            <p:cNvSpPr/>
            <p:nvPr/>
          </p:nvSpPr>
          <p:spPr>
            <a:xfrm>
              <a:off x="4492625" y="804475"/>
              <a:ext cx="446125" cy="296800"/>
            </a:xfrm>
            <a:custGeom>
              <a:rect b="b" l="l" r="r" t="t"/>
              <a:pathLst>
                <a:path extrusionOk="0" h="11872" w="17845">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93"/>
            <p:cNvSpPr/>
            <p:nvPr/>
          </p:nvSpPr>
          <p:spPr>
            <a:xfrm>
              <a:off x="5432550" y="952075"/>
              <a:ext cx="328650" cy="322675"/>
            </a:xfrm>
            <a:custGeom>
              <a:rect b="b" l="l" r="r" t="t"/>
              <a:pathLst>
                <a:path extrusionOk="0" h="12907" w="13146">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93"/>
            <p:cNvSpPr/>
            <p:nvPr/>
          </p:nvSpPr>
          <p:spPr>
            <a:xfrm>
              <a:off x="6326800" y="1440800"/>
              <a:ext cx="161475" cy="100175"/>
            </a:xfrm>
            <a:custGeom>
              <a:rect b="b" l="l" r="r" t="t"/>
              <a:pathLst>
                <a:path extrusionOk="0" h="4007" w="6459">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93"/>
            <p:cNvSpPr/>
            <p:nvPr/>
          </p:nvSpPr>
          <p:spPr>
            <a:xfrm>
              <a:off x="6512725" y="1459400"/>
              <a:ext cx="130525" cy="109825"/>
            </a:xfrm>
            <a:custGeom>
              <a:rect b="b" l="l" r="r" t="t"/>
              <a:pathLst>
                <a:path extrusionOk="0" h="4393" w="5221">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93"/>
            <p:cNvSpPr/>
            <p:nvPr/>
          </p:nvSpPr>
          <p:spPr>
            <a:xfrm>
              <a:off x="6382025" y="1568650"/>
              <a:ext cx="133400" cy="76300"/>
            </a:xfrm>
            <a:custGeom>
              <a:rect b="b" l="l" r="r" t="t"/>
              <a:pathLst>
                <a:path extrusionOk="0" h="3052" w="5336">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93"/>
            <p:cNvSpPr/>
            <p:nvPr/>
          </p:nvSpPr>
          <p:spPr>
            <a:xfrm>
              <a:off x="7159050" y="1734200"/>
              <a:ext cx="125325" cy="71225"/>
            </a:xfrm>
            <a:custGeom>
              <a:rect b="b" l="l" r="r" t="t"/>
              <a:pathLst>
                <a:path extrusionOk="0" h="2849" w="5013">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93"/>
            <p:cNvSpPr/>
            <p:nvPr/>
          </p:nvSpPr>
          <p:spPr>
            <a:xfrm>
              <a:off x="5991550" y="3413900"/>
              <a:ext cx="83825" cy="164550"/>
            </a:xfrm>
            <a:custGeom>
              <a:rect b="b" l="l" r="r" t="t"/>
              <a:pathLst>
                <a:path extrusionOk="0" h="6582" w="3353">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93"/>
            <p:cNvSpPr/>
            <p:nvPr/>
          </p:nvSpPr>
          <p:spPr>
            <a:xfrm>
              <a:off x="5981225" y="3763550"/>
              <a:ext cx="150150" cy="137775"/>
            </a:xfrm>
            <a:custGeom>
              <a:rect b="b" l="l" r="r" t="t"/>
              <a:pathLst>
                <a:path extrusionOk="0" h="5511" w="6006">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93"/>
            <p:cNvSpPr/>
            <p:nvPr/>
          </p:nvSpPr>
          <p:spPr>
            <a:xfrm>
              <a:off x="6073900" y="3620300"/>
              <a:ext cx="92475" cy="102900"/>
            </a:xfrm>
            <a:custGeom>
              <a:rect b="b" l="l" r="r" t="t"/>
              <a:pathLst>
                <a:path extrusionOk="0" h="4116" w="3699">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93"/>
            <p:cNvSpPr/>
            <p:nvPr/>
          </p:nvSpPr>
          <p:spPr>
            <a:xfrm>
              <a:off x="5776700" y="3655450"/>
              <a:ext cx="255650" cy="229725"/>
            </a:xfrm>
            <a:custGeom>
              <a:rect b="b" l="l" r="r" t="t"/>
              <a:pathLst>
                <a:path extrusionOk="0" h="9189" w="10226">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93"/>
            <p:cNvSpPr/>
            <p:nvPr/>
          </p:nvSpPr>
          <p:spPr>
            <a:xfrm>
              <a:off x="6225900" y="3825325"/>
              <a:ext cx="398875" cy="192375"/>
            </a:xfrm>
            <a:custGeom>
              <a:rect b="b" l="l" r="r" t="t"/>
              <a:pathLst>
                <a:path extrusionOk="0" h="7695" w="15955">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93"/>
            <p:cNvSpPr/>
            <p:nvPr/>
          </p:nvSpPr>
          <p:spPr>
            <a:xfrm>
              <a:off x="6167800" y="4229200"/>
              <a:ext cx="43975" cy="65425"/>
            </a:xfrm>
            <a:custGeom>
              <a:rect b="b" l="l" r="r" t="t"/>
              <a:pathLst>
                <a:path extrusionOk="0" h="2617" w="1759">
                  <a:moveTo>
                    <a:pt x="1759" y="0"/>
                  </a:moveTo>
                  <a:cubicBezTo>
                    <a:pt x="1236" y="792"/>
                    <a:pt x="702" y="1574"/>
                    <a:pt x="168" y="2359"/>
                  </a:cubicBezTo>
                  <a:cubicBezTo>
                    <a:pt x="113" y="2446"/>
                    <a:pt x="56" y="2529"/>
                    <a:pt x="1" y="2616"/>
                  </a:cubicBezTo>
                  <a:cubicBezTo>
                    <a:pt x="598" y="1750"/>
                    <a:pt x="1190" y="881"/>
                    <a:pt x="17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93"/>
            <p:cNvSpPr/>
            <p:nvPr/>
          </p:nvSpPr>
          <p:spPr>
            <a:xfrm>
              <a:off x="6091225" y="4333200"/>
              <a:ext cx="12375" cy="16700"/>
            </a:xfrm>
            <a:custGeom>
              <a:rect b="b" l="l" r="r" t="t"/>
              <a:pathLst>
                <a:path extrusionOk="0" h="668" w="495">
                  <a:moveTo>
                    <a:pt x="494" y="1"/>
                  </a:moveTo>
                  <a:lnTo>
                    <a:pt x="494" y="1"/>
                  </a:lnTo>
                  <a:cubicBezTo>
                    <a:pt x="330" y="223"/>
                    <a:pt x="165" y="445"/>
                    <a:pt x="1" y="668"/>
                  </a:cubicBezTo>
                  <a:lnTo>
                    <a:pt x="451" y="73"/>
                  </a:lnTo>
                  <a:cubicBezTo>
                    <a:pt x="465" y="50"/>
                    <a:pt x="483" y="27"/>
                    <a:pt x="4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93"/>
            <p:cNvSpPr/>
            <p:nvPr/>
          </p:nvSpPr>
          <p:spPr>
            <a:xfrm>
              <a:off x="6144775" y="4219175"/>
              <a:ext cx="40950" cy="59275"/>
            </a:xfrm>
            <a:custGeom>
              <a:rect b="b" l="l" r="r" t="t"/>
              <a:pathLst>
                <a:path extrusionOk="0" h="2371" w="1638">
                  <a:moveTo>
                    <a:pt x="1638" y="0"/>
                  </a:moveTo>
                  <a:cubicBezTo>
                    <a:pt x="1147" y="736"/>
                    <a:pt x="639" y="1464"/>
                    <a:pt x="113" y="2180"/>
                  </a:cubicBezTo>
                  <a:lnTo>
                    <a:pt x="1" y="2370"/>
                  </a:lnTo>
                  <a:cubicBezTo>
                    <a:pt x="569" y="1591"/>
                    <a:pt x="1118" y="803"/>
                    <a:pt x="16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93"/>
            <p:cNvSpPr/>
            <p:nvPr/>
          </p:nvSpPr>
          <p:spPr>
            <a:xfrm>
              <a:off x="5868925" y="3998175"/>
              <a:ext cx="673275" cy="683025"/>
            </a:xfrm>
            <a:custGeom>
              <a:rect b="b" l="l" r="r" t="t"/>
              <a:pathLst>
                <a:path extrusionOk="0" h="27321" w="26931">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93"/>
            <p:cNvSpPr/>
            <p:nvPr/>
          </p:nvSpPr>
          <p:spPr>
            <a:xfrm>
              <a:off x="6158125" y="4021950"/>
              <a:ext cx="552250" cy="774725"/>
            </a:xfrm>
            <a:custGeom>
              <a:rect b="b" l="l" r="r" t="t"/>
              <a:pathLst>
                <a:path extrusionOk="0" h="30989" w="2209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93"/>
            <p:cNvSpPr/>
            <p:nvPr/>
          </p:nvSpPr>
          <p:spPr>
            <a:xfrm>
              <a:off x="6920800" y="4536575"/>
              <a:ext cx="288650" cy="364500"/>
            </a:xfrm>
            <a:custGeom>
              <a:rect b="b" l="l" r="r" t="t"/>
              <a:pathLst>
                <a:path extrusionOk="0" h="14580" w="11546">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93"/>
            <p:cNvSpPr/>
            <p:nvPr/>
          </p:nvSpPr>
          <p:spPr>
            <a:xfrm>
              <a:off x="4490450" y="4030275"/>
              <a:ext cx="166950" cy="327500"/>
            </a:xfrm>
            <a:custGeom>
              <a:rect b="b" l="l" r="r" t="t"/>
              <a:pathLst>
                <a:path extrusionOk="0" h="13100" w="6678">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93"/>
            <p:cNvSpPr/>
            <p:nvPr/>
          </p:nvSpPr>
          <p:spPr>
            <a:xfrm>
              <a:off x="2233550" y="2129125"/>
              <a:ext cx="18850" cy="19225"/>
            </a:xfrm>
            <a:custGeom>
              <a:rect b="b" l="l" r="r" t="t"/>
              <a:pathLst>
                <a:path extrusionOk="0" h="769" w="754">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93"/>
            <p:cNvSpPr/>
            <p:nvPr/>
          </p:nvSpPr>
          <p:spPr>
            <a:xfrm>
              <a:off x="1535825" y="2847850"/>
              <a:ext cx="14525" cy="17925"/>
            </a:xfrm>
            <a:custGeom>
              <a:rect b="b" l="l" r="r" t="t"/>
              <a:pathLst>
                <a:path extrusionOk="0" h="717" w="581">
                  <a:moveTo>
                    <a:pt x="581" y="0"/>
                  </a:moveTo>
                  <a:cubicBezTo>
                    <a:pt x="387" y="234"/>
                    <a:pt x="194" y="474"/>
                    <a:pt x="0" y="716"/>
                  </a:cubicBezTo>
                  <a:lnTo>
                    <a:pt x="58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93"/>
            <p:cNvSpPr/>
            <p:nvPr/>
          </p:nvSpPr>
          <p:spPr>
            <a:xfrm>
              <a:off x="1637725" y="3318000"/>
              <a:ext cx="22850" cy="21675"/>
            </a:xfrm>
            <a:custGeom>
              <a:rect b="b" l="l" r="r" t="t"/>
              <a:pathLst>
                <a:path extrusionOk="0" h="867" w="914">
                  <a:moveTo>
                    <a:pt x="913" y="0"/>
                  </a:moveTo>
                  <a:cubicBezTo>
                    <a:pt x="598" y="286"/>
                    <a:pt x="292" y="575"/>
                    <a:pt x="1" y="866"/>
                  </a:cubicBezTo>
                  <a:cubicBezTo>
                    <a:pt x="177" y="716"/>
                    <a:pt x="356" y="563"/>
                    <a:pt x="535" y="413"/>
                  </a:cubicBezTo>
                  <a:cubicBezTo>
                    <a:pt x="659" y="274"/>
                    <a:pt x="786" y="139"/>
                    <a:pt x="9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93"/>
            <p:cNvSpPr/>
            <p:nvPr/>
          </p:nvSpPr>
          <p:spPr>
            <a:xfrm>
              <a:off x="1580550" y="3339650"/>
              <a:ext cx="57200" cy="68650"/>
            </a:xfrm>
            <a:custGeom>
              <a:rect b="b" l="l" r="r" t="t"/>
              <a:pathLst>
                <a:path extrusionOk="0" h="2746" w="2288">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93"/>
            <p:cNvSpPr/>
            <p:nvPr/>
          </p:nvSpPr>
          <p:spPr>
            <a:xfrm>
              <a:off x="1583350" y="3416000"/>
              <a:ext cx="9150" cy="13450"/>
            </a:xfrm>
            <a:custGeom>
              <a:rect b="b" l="l" r="r" t="t"/>
              <a:pathLst>
                <a:path extrusionOk="0" h="538" w="366">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93"/>
            <p:cNvSpPr/>
            <p:nvPr/>
          </p:nvSpPr>
          <p:spPr>
            <a:xfrm>
              <a:off x="989675" y="1551075"/>
              <a:ext cx="1615425" cy="1865375"/>
            </a:xfrm>
            <a:custGeom>
              <a:rect b="b" l="l" r="r" t="t"/>
              <a:pathLst>
                <a:path extrusionOk="0" h="74615" w="64617">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93"/>
            <p:cNvSpPr/>
            <p:nvPr/>
          </p:nvSpPr>
          <p:spPr>
            <a:xfrm>
              <a:off x="2436050" y="2480575"/>
              <a:ext cx="6675" cy="6050"/>
            </a:xfrm>
            <a:custGeom>
              <a:rect b="b" l="l" r="r" t="t"/>
              <a:pathLst>
                <a:path extrusionOk="0" h="242" w="267">
                  <a:moveTo>
                    <a:pt x="256" y="1"/>
                  </a:moveTo>
                  <a:cubicBezTo>
                    <a:pt x="243" y="1"/>
                    <a:pt x="165" y="73"/>
                    <a:pt x="1" y="242"/>
                  </a:cubicBezTo>
                  <a:cubicBezTo>
                    <a:pt x="59" y="207"/>
                    <a:pt x="114" y="164"/>
                    <a:pt x="174" y="126"/>
                  </a:cubicBezTo>
                  <a:cubicBezTo>
                    <a:pt x="236" y="47"/>
                    <a:pt x="266" y="1"/>
                    <a:pt x="2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93"/>
            <p:cNvSpPr/>
            <p:nvPr/>
          </p:nvSpPr>
          <p:spPr>
            <a:xfrm>
              <a:off x="3237575" y="748750"/>
              <a:ext cx="6150" cy="6250"/>
            </a:xfrm>
            <a:custGeom>
              <a:rect b="b" l="l" r="r" t="t"/>
              <a:pathLst>
                <a:path extrusionOk="0" h="250" w="246">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93"/>
            <p:cNvSpPr/>
            <p:nvPr/>
          </p:nvSpPr>
          <p:spPr>
            <a:xfrm>
              <a:off x="3544900" y="2688975"/>
              <a:ext cx="3150" cy="5800"/>
            </a:xfrm>
            <a:custGeom>
              <a:rect b="b" l="l" r="r" t="t"/>
              <a:pathLst>
                <a:path extrusionOk="0" h="232" w="126">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93"/>
            <p:cNvSpPr/>
            <p:nvPr/>
          </p:nvSpPr>
          <p:spPr>
            <a:xfrm>
              <a:off x="3431000" y="2330125"/>
              <a:ext cx="228750" cy="311750"/>
            </a:xfrm>
            <a:custGeom>
              <a:rect b="b" l="l" r="r" t="t"/>
              <a:pathLst>
                <a:path extrusionOk="0" h="12470" w="915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7" name="Google Shape;7167;p93"/>
          <p:cNvGrpSpPr/>
          <p:nvPr/>
        </p:nvGrpSpPr>
        <p:grpSpPr>
          <a:xfrm>
            <a:off x="3548403" y="2849588"/>
            <a:ext cx="2310282" cy="1374222"/>
            <a:chOff x="238125" y="732525"/>
            <a:chExt cx="7130500" cy="4241425"/>
          </a:xfrm>
        </p:grpSpPr>
        <p:sp>
          <p:nvSpPr>
            <p:cNvPr id="7168" name="Google Shape;7168;p93"/>
            <p:cNvSpPr/>
            <p:nvPr/>
          </p:nvSpPr>
          <p:spPr>
            <a:xfrm>
              <a:off x="3175800" y="1003350"/>
              <a:ext cx="3741725" cy="3331975"/>
            </a:xfrm>
            <a:custGeom>
              <a:rect b="b" l="l" r="r" t="t"/>
              <a:pathLst>
                <a:path extrusionOk="0" h="133279" w="149669">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93"/>
            <p:cNvSpPr/>
            <p:nvPr/>
          </p:nvSpPr>
          <p:spPr>
            <a:xfrm>
              <a:off x="3167575" y="993250"/>
              <a:ext cx="3759100" cy="3349975"/>
            </a:xfrm>
            <a:custGeom>
              <a:rect b="b" l="l" r="r" t="t"/>
              <a:pathLst>
                <a:path extrusionOk="0" h="133999" w="150364">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93"/>
            <p:cNvSpPr/>
            <p:nvPr/>
          </p:nvSpPr>
          <p:spPr>
            <a:xfrm>
              <a:off x="4467225" y="3815075"/>
              <a:ext cx="177425" cy="289800"/>
            </a:xfrm>
            <a:custGeom>
              <a:rect b="b" l="l" r="r" t="t"/>
              <a:pathLst>
                <a:path extrusionOk="0" h="11592" w="7097">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93"/>
            <p:cNvSpPr/>
            <p:nvPr/>
          </p:nvSpPr>
          <p:spPr>
            <a:xfrm>
              <a:off x="4458375" y="3806875"/>
              <a:ext cx="194800" cy="307475"/>
            </a:xfrm>
            <a:custGeom>
              <a:rect b="b" l="l" r="r" t="t"/>
              <a:pathLst>
                <a:path extrusionOk="0" h="12299" w="7792">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93"/>
            <p:cNvSpPr/>
            <p:nvPr/>
          </p:nvSpPr>
          <p:spPr>
            <a:xfrm>
              <a:off x="5304725" y="3312525"/>
              <a:ext cx="45475" cy="78625"/>
            </a:xfrm>
            <a:custGeom>
              <a:rect b="b" l="l" r="r" t="t"/>
              <a:pathLst>
                <a:path extrusionOk="0" h="3145" w="1819">
                  <a:moveTo>
                    <a:pt x="480" y="0"/>
                  </a:moveTo>
                  <a:lnTo>
                    <a:pt x="0" y="1654"/>
                  </a:lnTo>
                  <a:lnTo>
                    <a:pt x="480" y="3144"/>
                  </a:lnTo>
                  <a:lnTo>
                    <a:pt x="1503" y="2753"/>
                  </a:lnTo>
                  <a:lnTo>
                    <a:pt x="1818" y="1566"/>
                  </a:lnTo>
                  <a:lnTo>
                    <a:pt x="48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93"/>
            <p:cNvSpPr/>
            <p:nvPr/>
          </p:nvSpPr>
          <p:spPr>
            <a:xfrm>
              <a:off x="5296500" y="3296100"/>
              <a:ext cx="62525" cy="105475"/>
            </a:xfrm>
            <a:custGeom>
              <a:rect b="b" l="l" r="r" t="t"/>
              <a:pathLst>
                <a:path extrusionOk="0" h="4219" w="2501">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93"/>
            <p:cNvSpPr/>
            <p:nvPr/>
          </p:nvSpPr>
          <p:spPr>
            <a:xfrm>
              <a:off x="5643750" y="3420800"/>
              <a:ext cx="232675" cy="252250"/>
            </a:xfrm>
            <a:custGeom>
              <a:rect b="b" l="l" r="r" t="t"/>
              <a:pathLst>
                <a:path extrusionOk="0" h="10090" w="9307">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93"/>
            <p:cNvSpPr/>
            <p:nvPr/>
          </p:nvSpPr>
          <p:spPr>
            <a:xfrm>
              <a:off x="5628275" y="3412900"/>
              <a:ext cx="256350" cy="268025"/>
            </a:xfrm>
            <a:custGeom>
              <a:rect b="b" l="l" r="r" t="t"/>
              <a:pathLst>
                <a:path extrusionOk="0" h="10721" w="10254">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93"/>
            <p:cNvSpPr/>
            <p:nvPr/>
          </p:nvSpPr>
          <p:spPr>
            <a:xfrm>
              <a:off x="5873550" y="3662925"/>
              <a:ext cx="284775" cy="73250"/>
            </a:xfrm>
            <a:custGeom>
              <a:rect b="b" l="l" r="r" t="t"/>
              <a:pathLst>
                <a:path extrusionOk="0" h="2930" w="11391">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93"/>
            <p:cNvSpPr/>
            <p:nvPr/>
          </p:nvSpPr>
          <p:spPr>
            <a:xfrm>
              <a:off x="5859050" y="3654075"/>
              <a:ext cx="342200" cy="90000"/>
            </a:xfrm>
            <a:custGeom>
              <a:rect b="b" l="l" r="r" t="t"/>
              <a:pathLst>
                <a:path extrusionOk="0" h="3600" w="13688">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93"/>
            <p:cNvSpPr/>
            <p:nvPr/>
          </p:nvSpPr>
          <p:spPr>
            <a:xfrm>
              <a:off x="6185775" y="3706475"/>
              <a:ext cx="137975" cy="31600"/>
            </a:xfrm>
            <a:custGeom>
              <a:rect b="b" l="l" r="r" t="t"/>
              <a:pathLst>
                <a:path extrusionOk="0" h="1264" w="5519">
                  <a:moveTo>
                    <a:pt x="3397" y="1"/>
                  </a:moveTo>
                  <a:lnTo>
                    <a:pt x="0" y="556"/>
                  </a:lnTo>
                  <a:lnTo>
                    <a:pt x="1818" y="1263"/>
                  </a:lnTo>
                  <a:lnTo>
                    <a:pt x="5518" y="556"/>
                  </a:lnTo>
                  <a:lnTo>
                    <a:pt x="339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93"/>
            <p:cNvSpPr/>
            <p:nvPr/>
          </p:nvSpPr>
          <p:spPr>
            <a:xfrm>
              <a:off x="6156100" y="3698600"/>
              <a:ext cx="203625" cy="47675"/>
            </a:xfrm>
            <a:custGeom>
              <a:rect b="b" l="l" r="r" t="t"/>
              <a:pathLst>
                <a:path extrusionOk="0" h="1907" w="8145">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93"/>
            <p:cNvSpPr/>
            <p:nvPr/>
          </p:nvSpPr>
          <p:spPr>
            <a:xfrm>
              <a:off x="6158300" y="3493725"/>
              <a:ext cx="139875" cy="161950"/>
            </a:xfrm>
            <a:custGeom>
              <a:rect b="b" l="l" r="r" t="t"/>
              <a:pathLst>
                <a:path extrusionOk="0" h="6478" w="5595">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93"/>
            <p:cNvSpPr/>
            <p:nvPr/>
          </p:nvSpPr>
          <p:spPr>
            <a:xfrm>
              <a:off x="6149775" y="3484875"/>
              <a:ext cx="165125" cy="188175"/>
            </a:xfrm>
            <a:custGeom>
              <a:rect b="b" l="l" r="r" t="t"/>
              <a:pathLst>
                <a:path extrusionOk="0" h="7527" w="6605">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93"/>
            <p:cNvSpPr/>
            <p:nvPr/>
          </p:nvSpPr>
          <p:spPr>
            <a:xfrm>
              <a:off x="5945525" y="3367450"/>
              <a:ext cx="213125" cy="254775"/>
            </a:xfrm>
            <a:custGeom>
              <a:rect b="b" l="l" r="r" t="t"/>
              <a:pathLst>
                <a:path extrusionOk="0" h="10191" w="8525">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93"/>
            <p:cNvSpPr/>
            <p:nvPr/>
          </p:nvSpPr>
          <p:spPr>
            <a:xfrm>
              <a:off x="5936075" y="3355775"/>
              <a:ext cx="232350" cy="278450"/>
            </a:xfrm>
            <a:custGeom>
              <a:rect b="b" l="l" r="r" t="t"/>
              <a:pathLst>
                <a:path extrusionOk="0" h="11138" w="9294">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93"/>
            <p:cNvSpPr/>
            <p:nvPr/>
          </p:nvSpPr>
          <p:spPr>
            <a:xfrm>
              <a:off x="6429775" y="3529075"/>
              <a:ext cx="453650" cy="254450"/>
            </a:xfrm>
            <a:custGeom>
              <a:rect b="b" l="l" r="r" t="t"/>
              <a:pathLst>
                <a:path extrusionOk="0" h="10178" w="18146">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93"/>
            <p:cNvSpPr/>
            <p:nvPr/>
          </p:nvSpPr>
          <p:spPr>
            <a:xfrm>
              <a:off x="6416200" y="3519925"/>
              <a:ext cx="483325" cy="271500"/>
            </a:xfrm>
            <a:custGeom>
              <a:rect b="b" l="l" r="r" t="t"/>
              <a:pathLst>
                <a:path extrusionOk="0" h="10860" w="19333">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93"/>
            <p:cNvSpPr/>
            <p:nvPr/>
          </p:nvSpPr>
          <p:spPr>
            <a:xfrm>
              <a:off x="5992575" y="3785400"/>
              <a:ext cx="867500" cy="764650"/>
            </a:xfrm>
            <a:custGeom>
              <a:rect b="b" l="l" r="r" t="t"/>
              <a:pathLst>
                <a:path extrusionOk="0" h="30586" w="3470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93"/>
            <p:cNvSpPr/>
            <p:nvPr/>
          </p:nvSpPr>
          <p:spPr>
            <a:xfrm>
              <a:off x="5985000" y="3768350"/>
              <a:ext cx="883600" cy="789850"/>
            </a:xfrm>
            <a:custGeom>
              <a:rect b="b" l="l" r="r" t="t"/>
              <a:pathLst>
                <a:path extrusionOk="0" h="31594" w="35344">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93"/>
            <p:cNvSpPr/>
            <p:nvPr/>
          </p:nvSpPr>
          <p:spPr>
            <a:xfrm>
              <a:off x="6575950" y="4616250"/>
              <a:ext cx="97550" cy="109575"/>
            </a:xfrm>
            <a:custGeom>
              <a:rect b="b" l="l" r="r" t="t"/>
              <a:pathLst>
                <a:path extrusionOk="0" h="4383" w="3902">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93"/>
            <p:cNvSpPr/>
            <p:nvPr/>
          </p:nvSpPr>
          <p:spPr>
            <a:xfrm>
              <a:off x="6568050" y="4609625"/>
              <a:ext cx="115875" cy="126600"/>
            </a:xfrm>
            <a:custGeom>
              <a:rect b="b" l="l" r="r" t="t"/>
              <a:pathLst>
                <a:path extrusionOk="0" h="5064" w="4635">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93"/>
            <p:cNvSpPr/>
            <p:nvPr/>
          </p:nvSpPr>
          <p:spPr>
            <a:xfrm>
              <a:off x="6995150" y="4713800"/>
              <a:ext cx="195750" cy="190700"/>
            </a:xfrm>
            <a:custGeom>
              <a:rect b="b" l="l" r="r" t="t"/>
              <a:pathLst>
                <a:path extrusionOk="0" h="7628" w="783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93"/>
            <p:cNvSpPr/>
            <p:nvPr/>
          </p:nvSpPr>
          <p:spPr>
            <a:xfrm>
              <a:off x="6985700" y="4705900"/>
              <a:ext cx="213100" cy="209650"/>
            </a:xfrm>
            <a:custGeom>
              <a:rect b="b" l="l" r="r" t="t"/>
              <a:pathLst>
                <a:path extrusionOk="0" h="8386" w="8524">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93"/>
            <p:cNvSpPr/>
            <p:nvPr/>
          </p:nvSpPr>
          <p:spPr>
            <a:xfrm>
              <a:off x="7223700" y="4478300"/>
              <a:ext cx="126625" cy="235850"/>
            </a:xfrm>
            <a:custGeom>
              <a:rect b="b" l="l" r="r" t="t"/>
              <a:pathLst>
                <a:path extrusionOk="0" h="9434" w="5065">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93"/>
            <p:cNvSpPr/>
            <p:nvPr/>
          </p:nvSpPr>
          <p:spPr>
            <a:xfrm>
              <a:off x="7219600" y="4466625"/>
              <a:ext cx="149025" cy="258875"/>
            </a:xfrm>
            <a:custGeom>
              <a:rect b="b" l="l" r="r" t="t"/>
              <a:pathLst>
                <a:path extrusionOk="0" h="10355" w="5961">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93"/>
            <p:cNvSpPr/>
            <p:nvPr/>
          </p:nvSpPr>
          <p:spPr>
            <a:xfrm>
              <a:off x="6134625" y="2921400"/>
              <a:ext cx="43275" cy="96300"/>
            </a:xfrm>
            <a:custGeom>
              <a:rect b="b" l="l" r="r" t="t"/>
              <a:pathLst>
                <a:path extrusionOk="0" h="3852" w="1731">
                  <a:moveTo>
                    <a:pt x="1415" y="0"/>
                  </a:moveTo>
                  <a:lnTo>
                    <a:pt x="1" y="682"/>
                  </a:lnTo>
                  <a:lnTo>
                    <a:pt x="1" y="2627"/>
                  </a:lnTo>
                  <a:lnTo>
                    <a:pt x="1415" y="3852"/>
                  </a:lnTo>
                  <a:lnTo>
                    <a:pt x="1730" y="1920"/>
                  </a:lnTo>
                  <a:lnTo>
                    <a:pt x="141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93"/>
            <p:cNvSpPr/>
            <p:nvPr/>
          </p:nvSpPr>
          <p:spPr>
            <a:xfrm>
              <a:off x="6126725" y="2909725"/>
              <a:ext cx="59375" cy="122825"/>
            </a:xfrm>
            <a:custGeom>
              <a:rect b="b" l="l" r="r" t="t"/>
              <a:pathLst>
                <a:path extrusionOk="0" h="4913" w="2375">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93"/>
            <p:cNvSpPr/>
            <p:nvPr/>
          </p:nvSpPr>
          <p:spPr>
            <a:xfrm>
              <a:off x="5917450" y="3060600"/>
              <a:ext cx="65350" cy="60650"/>
            </a:xfrm>
            <a:custGeom>
              <a:rect b="b" l="l" r="r" t="t"/>
              <a:pathLst>
                <a:path extrusionOk="0" h="2426" w="2614">
                  <a:moveTo>
                    <a:pt x="1099" y="1"/>
                  </a:moveTo>
                  <a:lnTo>
                    <a:pt x="0" y="1175"/>
                  </a:lnTo>
                  <a:lnTo>
                    <a:pt x="568" y="2425"/>
                  </a:lnTo>
                  <a:lnTo>
                    <a:pt x="1440" y="2425"/>
                  </a:lnTo>
                  <a:lnTo>
                    <a:pt x="2614" y="708"/>
                  </a:lnTo>
                  <a:lnTo>
                    <a:pt x="109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93"/>
            <p:cNvSpPr/>
            <p:nvPr/>
          </p:nvSpPr>
          <p:spPr>
            <a:xfrm>
              <a:off x="5908275" y="3050825"/>
              <a:ext cx="86225" cy="78325"/>
            </a:xfrm>
            <a:custGeom>
              <a:rect b="b" l="l" r="r" t="t"/>
              <a:pathLst>
                <a:path extrusionOk="0" h="3133" w="3449">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93"/>
            <p:cNvSpPr/>
            <p:nvPr/>
          </p:nvSpPr>
          <p:spPr>
            <a:xfrm>
              <a:off x="6168100" y="3083025"/>
              <a:ext cx="108300" cy="173650"/>
            </a:xfrm>
            <a:custGeom>
              <a:rect b="b" l="l" r="r" t="t"/>
              <a:pathLst>
                <a:path extrusionOk="0" h="6946" w="4332">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93"/>
            <p:cNvSpPr/>
            <p:nvPr/>
          </p:nvSpPr>
          <p:spPr>
            <a:xfrm>
              <a:off x="6159575" y="3067875"/>
              <a:ext cx="125650" cy="204275"/>
            </a:xfrm>
            <a:custGeom>
              <a:rect b="b" l="l" r="r" t="t"/>
              <a:pathLst>
                <a:path extrusionOk="0" h="8171" w="5026">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93"/>
            <p:cNvSpPr/>
            <p:nvPr/>
          </p:nvSpPr>
          <p:spPr>
            <a:xfrm>
              <a:off x="6241950" y="3244650"/>
              <a:ext cx="111475" cy="160375"/>
            </a:xfrm>
            <a:custGeom>
              <a:rect b="b" l="l" r="r" t="t"/>
              <a:pathLst>
                <a:path extrusionOk="0" h="6415" w="4459">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93"/>
            <p:cNvSpPr/>
            <p:nvPr/>
          </p:nvSpPr>
          <p:spPr>
            <a:xfrm>
              <a:off x="6225225" y="3228550"/>
              <a:ext cx="138600" cy="187525"/>
            </a:xfrm>
            <a:custGeom>
              <a:rect b="b" l="l" r="r" t="t"/>
              <a:pathLst>
                <a:path extrusionOk="0" h="7501" w="5544">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93"/>
            <p:cNvSpPr/>
            <p:nvPr/>
          </p:nvSpPr>
          <p:spPr>
            <a:xfrm>
              <a:off x="6323400" y="2434950"/>
              <a:ext cx="220375" cy="347575"/>
            </a:xfrm>
            <a:custGeom>
              <a:rect b="b" l="l" r="r" t="t"/>
              <a:pathLst>
                <a:path extrusionOk="0" h="13903" w="8815">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93"/>
            <p:cNvSpPr/>
            <p:nvPr/>
          </p:nvSpPr>
          <p:spPr>
            <a:xfrm>
              <a:off x="6314250" y="2424850"/>
              <a:ext cx="238050" cy="377575"/>
            </a:xfrm>
            <a:custGeom>
              <a:rect b="b" l="l" r="r" t="t"/>
              <a:pathLst>
                <a:path extrusionOk="0" h="15103" w="9522">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93"/>
            <p:cNvSpPr/>
            <p:nvPr/>
          </p:nvSpPr>
          <p:spPr>
            <a:xfrm>
              <a:off x="6470500" y="2285950"/>
              <a:ext cx="89675" cy="141450"/>
            </a:xfrm>
            <a:custGeom>
              <a:rect b="b" l="l" r="r" t="t"/>
              <a:pathLst>
                <a:path extrusionOk="0" h="5658" w="3587">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93"/>
            <p:cNvSpPr/>
            <p:nvPr/>
          </p:nvSpPr>
          <p:spPr>
            <a:xfrm>
              <a:off x="6462300" y="2274900"/>
              <a:ext cx="105775" cy="160375"/>
            </a:xfrm>
            <a:custGeom>
              <a:rect b="b" l="l" r="r" t="t"/>
              <a:pathLst>
                <a:path extrusionOk="0" h="6415" w="4231">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93"/>
            <p:cNvSpPr/>
            <p:nvPr/>
          </p:nvSpPr>
          <p:spPr>
            <a:xfrm>
              <a:off x="6378950" y="1950375"/>
              <a:ext cx="126300" cy="303725"/>
            </a:xfrm>
            <a:custGeom>
              <a:rect b="b" l="l" r="r" t="t"/>
              <a:pathLst>
                <a:path extrusionOk="0" h="12149" w="5052">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93"/>
            <p:cNvSpPr/>
            <p:nvPr/>
          </p:nvSpPr>
          <p:spPr>
            <a:xfrm>
              <a:off x="6370425" y="1934925"/>
              <a:ext cx="145575" cy="327050"/>
            </a:xfrm>
            <a:custGeom>
              <a:rect b="b" l="l" r="r" t="t"/>
              <a:pathLst>
                <a:path extrusionOk="0" h="13082" w="5823">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93"/>
            <p:cNvSpPr/>
            <p:nvPr/>
          </p:nvSpPr>
          <p:spPr>
            <a:xfrm>
              <a:off x="5626075" y="893825"/>
              <a:ext cx="145875" cy="113350"/>
            </a:xfrm>
            <a:custGeom>
              <a:rect b="b" l="l" r="r" t="t"/>
              <a:pathLst>
                <a:path extrusionOk="0" h="4534" w="5835">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93"/>
            <p:cNvSpPr/>
            <p:nvPr/>
          </p:nvSpPr>
          <p:spPr>
            <a:xfrm>
              <a:off x="5617225" y="885625"/>
              <a:ext cx="162600" cy="131025"/>
            </a:xfrm>
            <a:custGeom>
              <a:rect b="b" l="l" r="r" t="t"/>
              <a:pathLst>
                <a:path extrusionOk="0" h="5241" w="6504">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93"/>
            <p:cNvSpPr/>
            <p:nvPr/>
          </p:nvSpPr>
          <p:spPr>
            <a:xfrm>
              <a:off x="5828725" y="897925"/>
              <a:ext cx="80850" cy="36650"/>
            </a:xfrm>
            <a:custGeom>
              <a:rect b="b" l="l" r="r" t="t"/>
              <a:pathLst>
                <a:path extrusionOk="0" h="1466" w="3234">
                  <a:moveTo>
                    <a:pt x="1" y="1"/>
                  </a:moveTo>
                  <a:lnTo>
                    <a:pt x="885" y="1465"/>
                  </a:lnTo>
                  <a:lnTo>
                    <a:pt x="3233" y="733"/>
                  </a:lnTo>
                  <a:lnTo>
                    <a:pt x="235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93"/>
            <p:cNvSpPr/>
            <p:nvPr/>
          </p:nvSpPr>
          <p:spPr>
            <a:xfrm>
              <a:off x="5814525" y="890350"/>
              <a:ext cx="111475" cy="53700"/>
            </a:xfrm>
            <a:custGeom>
              <a:rect b="b" l="l" r="r" t="t"/>
              <a:pathLst>
                <a:path extrusionOk="0" h="2148" w="4459">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93"/>
            <p:cNvSpPr/>
            <p:nvPr/>
          </p:nvSpPr>
          <p:spPr>
            <a:xfrm>
              <a:off x="5765925" y="1013475"/>
              <a:ext cx="80825" cy="48625"/>
            </a:xfrm>
            <a:custGeom>
              <a:rect b="b" l="l" r="r" t="t"/>
              <a:pathLst>
                <a:path extrusionOk="0" h="1945" w="3233">
                  <a:moveTo>
                    <a:pt x="0" y="0"/>
                  </a:moveTo>
                  <a:lnTo>
                    <a:pt x="871" y="1945"/>
                  </a:lnTo>
                  <a:lnTo>
                    <a:pt x="3233" y="972"/>
                  </a:lnTo>
                  <a:lnTo>
                    <a:pt x="1616" y="164"/>
                  </a:ln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93"/>
            <p:cNvSpPr/>
            <p:nvPr/>
          </p:nvSpPr>
          <p:spPr>
            <a:xfrm>
              <a:off x="5752975" y="1004300"/>
              <a:ext cx="113025" cy="68225"/>
            </a:xfrm>
            <a:custGeom>
              <a:rect b="b" l="l" r="r" t="t"/>
              <a:pathLst>
                <a:path extrusionOk="0" h="2729" w="4521">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93"/>
            <p:cNvSpPr/>
            <p:nvPr/>
          </p:nvSpPr>
          <p:spPr>
            <a:xfrm>
              <a:off x="4952100" y="890350"/>
              <a:ext cx="78950" cy="112725"/>
            </a:xfrm>
            <a:custGeom>
              <a:rect b="b" l="l" r="r" t="t"/>
              <a:pathLst>
                <a:path extrusionOk="0" h="4509" w="3158">
                  <a:moveTo>
                    <a:pt x="1" y="0"/>
                  </a:moveTo>
                  <a:lnTo>
                    <a:pt x="1" y="1882"/>
                  </a:lnTo>
                  <a:lnTo>
                    <a:pt x="960" y="4508"/>
                  </a:lnTo>
                  <a:lnTo>
                    <a:pt x="3157" y="2576"/>
                  </a:lnTo>
                  <a:lnTo>
                    <a:pt x="3157" y="1251"/>
                  </a:lnTo>
                  <a:lnTo>
                    <a:pt x="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93"/>
            <p:cNvSpPr/>
            <p:nvPr/>
          </p:nvSpPr>
          <p:spPr>
            <a:xfrm>
              <a:off x="4944200" y="878675"/>
              <a:ext cx="94750" cy="137975"/>
            </a:xfrm>
            <a:custGeom>
              <a:rect b="b" l="l" r="r" t="t"/>
              <a:pathLst>
                <a:path extrusionOk="0" h="5519" w="379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93"/>
            <p:cNvSpPr/>
            <p:nvPr/>
          </p:nvSpPr>
          <p:spPr>
            <a:xfrm>
              <a:off x="4770275" y="799125"/>
              <a:ext cx="164800" cy="161950"/>
            </a:xfrm>
            <a:custGeom>
              <a:rect b="b" l="l" r="r" t="t"/>
              <a:pathLst>
                <a:path extrusionOk="0" h="6478" w="6592">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93"/>
            <p:cNvSpPr/>
            <p:nvPr/>
          </p:nvSpPr>
          <p:spPr>
            <a:xfrm>
              <a:off x="4761750" y="785550"/>
              <a:ext cx="184075" cy="183425"/>
            </a:xfrm>
            <a:custGeom>
              <a:rect b="b" l="l" r="r" t="t"/>
              <a:pathLst>
                <a:path extrusionOk="0" h="7337" w="7363">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93"/>
            <p:cNvSpPr/>
            <p:nvPr/>
          </p:nvSpPr>
          <p:spPr>
            <a:xfrm>
              <a:off x="4392100" y="1174150"/>
              <a:ext cx="165750" cy="386075"/>
            </a:xfrm>
            <a:custGeom>
              <a:rect b="b" l="l" r="r" t="t"/>
              <a:pathLst>
                <a:path extrusionOk="0" h="15443" w="663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93"/>
            <p:cNvSpPr/>
            <p:nvPr/>
          </p:nvSpPr>
          <p:spPr>
            <a:xfrm>
              <a:off x="4383875" y="1161200"/>
              <a:ext cx="181875" cy="406925"/>
            </a:xfrm>
            <a:custGeom>
              <a:rect b="b" l="l" r="r" t="t"/>
              <a:pathLst>
                <a:path extrusionOk="0" h="16277" w="7275">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93"/>
            <p:cNvSpPr/>
            <p:nvPr/>
          </p:nvSpPr>
          <p:spPr>
            <a:xfrm>
              <a:off x="3327950" y="2153675"/>
              <a:ext cx="78950" cy="116200"/>
            </a:xfrm>
            <a:custGeom>
              <a:rect b="b" l="l" r="r" t="t"/>
              <a:pathLst>
                <a:path extrusionOk="0" h="4648" w="3158">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93"/>
            <p:cNvSpPr/>
            <p:nvPr/>
          </p:nvSpPr>
          <p:spPr>
            <a:xfrm>
              <a:off x="3320050" y="2144525"/>
              <a:ext cx="94725" cy="134825"/>
            </a:xfrm>
            <a:custGeom>
              <a:rect b="b" l="l" r="r" t="t"/>
              <a:pathLst>
                <a:path extrusionOk="0" h="5393" w="3789">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93"/>
            <p:cNvSpPr/>
            <p:nvPr/>
          </p:nvSpPr>
          <p:spPr>
            <a:xfrm>
              <a:off x="3404025" y="2057075"/>
              <a:ext cx="144925" cy="252250"/>
            </a:xfrm>
            <a:custGeom>
              <a:rect b="b" l="l" r="r" t="t"/>
              <a:pathLst>
                <a:path extrusionOk="0" h="10090" w="5797">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93"/>
            <p:cNvSpPr/>
            <p:nvPr/>
          </p:nvSpPr>
          <p:spPr>
            <a:xfrm>
              <a:off x="3394250" y="2048250"/>
              <a:ext cx="162600" cy="270550"/>
            </a:xfrm>
            <a:custGeom>
              <a:rect b="b" l="l" r="r" t="t"/>
              <a:pathLst>
                <a:path extrusionOk="0" h="10822" w="6504">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93"/>
            <p:cNvSpPr/>
            <p:nvPr/>
          </p:nvSpPr>
          <p:spPr>
            <a:xfrm>
              <a:off x="3658775" y="1084500"/>
              <a:ext cx="236775" cy="215300"/>
            </a:xfrm>
            <a:custGeom>
              <a:rect b="b" l="l" r="r" t="t"/>
              <a:pathLst>
                <a:path extrusionOk="0" h="8612" w="9471">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93"/>
            <p:cNvSpPr/>
            <p:nvPr/>
          </p:nvSpPr>
          <p:spPr>
            <a:xfrm>
              <a:off x="3645200" y="1074400"/>
              <a:ext cx="260450" cy="239600"/>
            </a:xfrm>
            <a:custGeom>
              <a:rect b="b" l="l" r="r" t="t"/>
              <a:pathLst>
                <a:path extrusionOk="0" h="9584" w="10418">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93"/>
            <p:cNvSpPr/>
            <p:nvPr/>
          </p:nvSpPr>
          <p:spPr>
            <a:xfrm>
              <a:off x="3780950" y="1045975"/>
              <a:ext cx="134825" cy="91250"/>
            </a:xfrm>
            <a:custGeom>
              <a:rect b="b" l="l" r="r" t="t"/>
              <a:pathLst>
                <a:path extrusionOk="0" h="3650" w="5393">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93"/>
            <p:cNvSpPr/>
            <p:nvPr/>
          </p:nvSpPr>
          <p:spPr>
            <a:xfrm>
              <a:off x="3768950" y="1035550"/>
              <a:ext cx="156600" cy="111475"/>
            </a:xfrm>
            <a:custGeom>
              <a:rect b="b" l="l" r="r" t="t"/>
              <a:pathLst>
                <a:path extrusionOk="0" h="4459" w="6264">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93"/>
            <p:cNvSpPr/>
            <p:nvPr/>
          </p:nvSpPr>
          <p:spPr>
            <a:xfrm>
              <a:off x="3098775" y="1751200"/>
              <a:ext cx="166375" cy="133550"/>
            </a:xfrm>
            <a:custGeom>
              <a:rect b="b" l="l" r="r" t="t"/>
              <a:pathLst>
                <a:path extrusionOk="0" h="5342" w="6655">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93"/>
            <p:cNvSpPr/>
            <p:nvPr/>
          </p:nvSpPr>
          <p:spPr>
            <a:xfrm>
              <a:off x="3089925" y="1740150"/>
              <a:ext cx="182800" cy="153450"/>
            </a:xfrm>
            <a:custGeom>
              <a:rect b="b" l="l" r="r" t="t"/>
              <a:pathLst>
                <a:path extrusionOk="0" h="6138" w="7312">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93"/>
            <p:cNvSpPr/>
            <p:nvPr/>
          </p:nvSpPr>
          <p:spPr>
            <a:xfrm>
              <a:off x="3793250" y="2636350"/>
              <a:ext cx="57175" cy="35700"/>
            </a:xfrm>
            <a:custGeom>
              <a:rect b="b" l="l" r="r" t="t"/>
              <a:pathLst>
                <a:path extrusionOk="0" h="1428" w="2287">
                  <a:moveTo>
                    <a:pt x="1743" y="0"/>
                  </a:moveTo>
                  <a:lnTo>
                    <a:pt x="1" y="480"/>
                  </a:lnTo>
                  <a:lnTo>
                    <a:pt x="2286" y="1427"/>
                  </a:lnTo>
                  <a:lnTo>
                    <a:pt x="2286" y="1427"/>
                  </a:lnTo>
                  <a:lnTo>
                    <a:pt x="174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93"/>
            <p:cNvSpPr/>
            <p:nvPr/>
          </p:nvSpPr>
          <p:spPr>
            <a:xfrm>
              <a:off x="3768950" y="2626875"/>
              <a:ext cx="95675" cy="59375"/>
            </a:xfrm>
            <a:custGeom>
              <a:rect b="b" l="l" r="r" t="t"/>
              <a:pathLst>
                <a:path extrusionOk="0" h="2375" w="3827">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93"/>
            <p:cNvSpPr/>
            <p:nvPr/>
          </p:nvSpPr>
          <p:spPr>
            <a:xfrm>
              <a:off x="3702975" y="2517025"/>
              <a:ext cx="43275" cy="68200"/>
            </a:xfrm>
            <a:custGeom>
              <a:rect b="b" l="l" r="r" t="t"/>
              <a:pathLst>
                <a:path extrusionOk="0" h="2728" w="1731">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93"/>
            <p:cNvSpPr/>
            <p:nvPr/>
          </p:nvSpPr>
          <p:spPr>
            <a:xfrm>
              <a:off x="3694450" y="2505025"/>
              <a:ext cx="62850" cy="88100"/>
            </a:xfrm>
            <a:custGeom>
              <a:rect b="b" l="l" r="r" t="t"/>
              <a:pathLst>
                <a:path extrusionOk="0" h="3524" w="2514">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93"/>
            <p:cNvSpPr/>
            <p:nvPr/>
          </p:nvSpPr>
          <p:spPr>
            <a:xfrm>
              <a:off x="3696975" y="2570375"/>
              <a:ext cx="25275" cy="78000"/>
            </a:xfrm>
            <a:custGeom>
              <a:rect b="b" l="l" r="r" t="t"/>
              <a:pathLst>
                <a:path extrusionOk="0" h="3120" w="1011">
                  <a:moveTo>
                    <a:pt x="455" y="0"/>
                  </a:moveTo>
                  <a:lnTo>
                    <a:pt x="1" y="1402"/>
                  </a:lnTo>
                  <a:lnTo>
                    <a:pt x="581" y="3119"/>
                  </a:lnTo>
                  <a:lnTo>
                    <a:pt x="1011" y="3119"/>
                  </a:lnTo>
                  <a:lnTo>
                    <a:pt x="1011" y="278"/>
                  </a:lnTo>
                  <a:lnTo>
                    <a:pt x="45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93"/>
            <p:cNvSpPr/>
            <p:nvPr/>
          </p:nvSpPr>
          <p:spPr>
            <a:xfrm>
              <a:off x="3688775" y="2563750"/>
              <a:ext cx="43275" cy="92500"/>
            </a:xfrm>
            <a:custGeom>
              <a:rect b="b" l="l" r="r" t="t"/>
              <a:pathLst>
                <a:path extrusionOk="0" h="3700" w="1731">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93"/>
            <p:cNvSpPr/>
            <p:nvPr/>
          </p:nvSpPr>
          <p:spPr>
            <a:xfrm>
              <a:off x="4360850" y="1623350"/>
              <a:ext cx="47375" cy="27475"/>
            </a:xfrm>
            <a:custGeom>
              <a:rect b="b" l="l" r="r" t="t"/>
              <a:pathLst>
                <a:path extrusionOk="0" h="1099" w="1895">
                  <a:moveTo>
                    <a:pt x="0" y="0"/>
                  </a:moveTo>
                  <a:lnTo>
                    <a:pt x="556" y="1099"/>
                  </a:lnTo>
                  <a:lnTo>
                    <a:pt x="1326" y="947"/>
                  </a:lnTo>
                  <a:lnTo>
                    <a:pt x="189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93"/>
            <p:cNvSpPr/>
            <p:nvPr/>
          </p:nvSpPr>
          <p:spPr>
            <a:xfrm>
              <a:off x="4347900" y="1615450"/>
              <a:ext cx="74200" cy="44550"/>
            </a:xfrm>
            <a:custGeom>
              <a:rect b="b" l="l" r="r" t="t"/>
              <a:pathLst>
                <a:path extrusionOk="0" h="1782" w="2968">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93"/>
            <p:cNvSpPr/>
            <p:nvPr/>
          </p:nvSpPr>
          <p:spPr>
            <a:xfrm>
              <a:off x="2445000" y="785850"/>
              <a:ext cx="922425" cy="1196450"/>
            </a:xfrm>
            <a:custGeom>
              <a:rect b="b" l="l" r="r" t="t"/>
              <a:pathLst>
                <a:path extrusionOk="0" h="47858" w="36897">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93"/>
            <p:cNvSpPr/>
            <p:nvPr/>
          </p:nvSpPr>
          <p:spPr>
            <a:xfrm>
              <a:off x="2437100" y="777350"/>
              <a:ext cx="939800" cy="1218525"/>
            </a:xfrm>
            <a:custGeom>
              <a:rect b="b" l="l" r="r" t="t"/>
              <a:pathLst>
                <a:path extrusionOk="0" h="48741" w="37592">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93"/>
            <p:cNvSpPr/>
            <p:nvPr/>
          </p:nvSpPr>
          <p:spPr>
            <a:xfrm>
              <a:off x="2067150" y="740400"/>
              <a:ext cx="667350" cy="530050"/>
            </a:xfrm>
            <a:custGeom>
              <a:rect b="b" l="l" r="r" t="t"/>
              <a:pathLst>
                <a:path extrusionOk="0" h="21202" w="26694">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93"/>
            <p:cNvSpPr/>
            <p:nvPr/>
          </p:nvSpPr>
          <p:spPr>
            <a:xfrm>
              <a:off x="2057975" y="732525"/>
              <a:ext cx="685375" cy="546450"/>
            </a:xfrm>
            <a:custGeom>
              <a:rect b="b" l="l" r="r" t="t"/>
              <a:pathLst>
                <a:path extrusionOk="0" h="21858" w="27415">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93"/>
            <p:cNvSpPr/>
            <p:nvPr/>
          </p:nvSpPr>
          <p:spPr>
            <a:xfrm>
              <a:off x="2007475" y="1152350"/>
              <a:ext cx="49275" cy="59075"/>
            </a:xfrm>
            <a:custGeom>
              <a:rect b="b" l="l" r="r" t="t"/>
              <a:pathLst>
                <a:path extrusionOk="0" h="2363" w="1971">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93"/>
            <p:cNvSpPr/>
            <p:nvPr/>
          </p:nvSpPr>
          <p:spPr>
            <a:xfrm>
              <a:off x="1995800" y="1140375"/>
              <a:ext cx="70100" cy="82100"/>
            </a:xfrm>
            <a:custGeom>
              <a:rect b="b" l="l" r="r" t="t"/>
              <a:pathLst>
                <a:path extrusionOk="0" h="3284" w="2804">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93"/>
            <p:cNvSpPr/>
            <p:nvPr/>
          </p:nvSpPr>
          <p:spPr>
            <a:xfrm>
              <a:off x="2092700" y="954125"/>
              <a:ext cx="54950" cy="101675"/>
            </a:xfrm>
            <a:custGeom>
              <a:rect b="b" l="l" r="r" t="t"/>
              <a:pathLst>
                <a:path extrusionOk="0" h="4067" w="2198">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93"/>
            <p:cNvSpPr/>
            <p:nvPr/>
          </p:nvSpPr>
          <p:spPr>
            <a:xfrm>
              <a:off x="2084500" y="938325"/>
              <a:ext cx="73900" cy="125350"/>
            </a:xfrm>
            <a:custGeom>
              <a:rect b="b" l="l" r="r" t="t"/>
              <a:pathLst>
                <a:path extrusionOk="0" h="5014" w="2956">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93"/>
            <p:cNvSpPr/>
            <p:nvPr/>
          </p:nvSpPr>
          <p:spPr>
            <a:xfrm>
              <a:off x="1999575" y="874575"/>
              <a:ext cx="83050" cy="141750"/>
            </a:xfrm>
            <a:custGeom>
              <a:rect b="b" l="l" r="r" t="t"/>
              <a:pathLst>
                <a:path extrusionOk="0" h="5670" w="3322">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93"/>
            <p:cNvSpPr/>
            <p:nvPr/>
          </p:nvSpPr>
          <p:spPr>
            <a:xfrm>
              <a:off x="1989175" y="864475"/>
              <a:ext cx="101025" cy="173625"/>
            </a:xfrm>
            <a:custGeom>
              <a:rect b="b" l="l" r="r" t="t"/>
              <a:pathLst>
                <a:path extrusionOk="0" h="6945" w="4041">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93"/>
            <p:cNvSpPr/>
            <p:nvPr/>
          </p:nvSpPr>
          <p:spPr>
            <a:xfrm>
              <a:off x="1924775" y="1047875"/>
              <a:ext cx="106400" cy="104500"/>
            </a:xfrm>
            <a:custGeom>
              <a:rect b="b" l="l" r="r" t="t"/>
              <a:pathLst>
                <a:path extrusionOk="0" h="4180" w="4256">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93"/>
            <p:cNvSpPr/>
            <p:nvPr/>
          </p:nvSpPr>
          <p:spPr>
            <a:xfrm>
              <a:off x="1916875" y="1036500"/>
              <a:ext cx="124100" cy="128500"/>
            </a:xfrm>
            <a:custGeom>
              <a:rect b="b" l="l" r="r" t="t"/>
              <a:pathLst>
                <a:path extrusionOk="0" h="5140" w="4964">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93"/>
            <p:cNvSpPr/>
            <p:nvPr/>
          </p:nvSpPr>
          <p:spPr>
            <a:xfrm>
              <a:off x="1706650" y="1016300"/>
              <a:ext cx="192575" cy="136400"/>
            </a:xfrm>
            <a:custGeom>
              <a:rect b="b" l="l" r="r" t="t"/>
              <a:pathLst>
                <a:path extrusionOk="0" h="5456" w="7703">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93"/>
            <p:cNvSpPr/>
            <p:nvPr/>
          </p:nvSpPr>
          <p:spPr>
            <a:xfrm>
              <a:off x="1697800" y="1004950"/>
              <a:ext cx="209625" cy="156600"/>
            </a:xfrm>
            <a:custGeom>
              <a:rect b="b" l="l" r="r" t="t"/>
              <a:pathLst>
                <a:path extrusionOk="0" h="6264" w="8385">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93"/>
            <p:cNvSpPr/>
            <p:nvPr/>
          </p:nvSpPr>
          <p:spPr>
            <a:xfrm>
              <a:off x="1640975" y="919700"/>
              <a:ext cx="161975" cy="96625"/>
            </a:xfrm>
            <a:custGeom>
              <a:rect b="b" l="l" r="r" t="t"/>
              <a:pathLst>
                <a:path extrusionOk="0" h="3865" w="6479">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93"/>
            <p:cNvSpPr/>
            <p:nvPr/>
          </p:nvSpPr>
          <p:spPr>
            <a:xfrm>
              <a:off x="1629625" y="910875"/>
              <a:ext cx="184375" cy="113650"/>
            </a:xfrm>
            <a:custGeom>
              <a:rect b="b" l="l" r="r" t="t"/>
              <a:pathLst>
                <a:path extrusionOk="0" h="4546" w="7375">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93"/>
            <p:cNvSpPr/>
            <p:nvPr/>
          </p:nvSpPr>
          <p:spPr>
            <a:xfrm>
              <a:off x="1843950" y="961050"/>
              <a:ext cx="72950" cy="40125"/>
            </a:xfrm>
            <a:custGeom>
              <a:rect b="b" l="l" r="r" t="t"/>
              <a:pathLst>
                <a:path extrusionOk="0" h="1605" w="2918">
                  <a:moveTo>
                    <a:pt x="392" y="1"/>
                  </a:moveTo>
                  <a:lnTo>
                    <a:pt x="1" y="594"/>
                  </a:lnTo>
                  <a:lnTo>
                    <a:pt x="1024" y="1605"/>
                  </a:lnTo>
                  <a:lnTo>
                    <a:pt x="2211" y="670"/>
                  </a:lnTo>
                  <a:lnTo>
                    <a:pt x="291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93"/>
            <p:cNvSpPr/>
            <p:nvPr/>
          </p:nvSpPr>
          <p:spPr>
            <a:xfrm>
              <a:off x="1833850" y="953475"/>
              <a:ext cx="102950" cy="58125"/>
            </a:xfrm>
            <a:custGeom>
              <a:rect b="b" l="l" r="r" t="t"/>
              <a:pathLst>
                <a:path extrusionOk="0" h="2325" w="4118">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93"/>
            <p:cNvSpPr/>
            <p:nvPr/>
          </p:nvSpPr>
          <p:spPr>
            <a:xfrm>
              <a:off x="1900150" y="882450"/>
              <a:ext cx="40425" cy="51500"/>
            </a:xfrm>
            <a:custGeom>
              <a:rect b="b" l="l" r="r" t="t"/>
              <a:pathLst>
                <a:path extrusionOk="0" h="2060" w="1617">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93"/>
            <p:cNvSpPr/>
            <p:nvPr/>
          </p:nvSpPr>
          <p:spPr>
            <a:xfrm>
              <a:off x="1889725" y="873000"/>
              <a:ext cx="58750" cy="77975"/>
            </a:xfrm>
            <a:custGeom>
              <a:rect b="b" l="l" r="r" t="t"/>
              <a:pathLst>
                <a:path extrusionOk="0" h="3119" w="235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93"/>
            <p:cNvSpPr/>
            <p:nvPr/>
          </p:nvSpPr>
          <p:spPr>
            <a:xfrm>
              <a:off x="1439900" y="1099950"/>
              <a:ext cx="185325" cy="192275"/>
            </a:xfrm>
            <a:custGeom>
              <a:rect b="b" l="l" r="r" t="t"/>
              <a:pathLst>
                <a:path extrusionOk="0" h="7691" w="7413">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93"/>
            <p:cNvSpPr/>
            <p:nvPr/>
          </p:nvSpPr>
          <p:spPr>
            <a:xfrm>
              <a:off x="1431375" y="1091425"/>
              <a:ext cx="201725" cy="208700"/>
            </a:xfrm>
            <a:custGeom>
              <a:rect b="b" l="l" r="r" t="t"/>
              <a:pathLst>
                <a:path extrusionOk="0" h="8348" w="8069">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93"/>
            <p:cNvSpPr/>
            <p:nvPr/>
          </p:nvSpPr>
          <p:spPr>
            <a:xfrm>
              <a:off x="1514700" y="1211400"/>
              <a:ext cx="329275" cy="270225"/>
            </a:xfrm>
            <a:custGeom>
              <a:rect b="b" l="l" r="r" t="t"/>
              <a:pathLst>
                <a:path extrusionOk="0" h="10809" w="13171">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93"/>
            <p:cNvSpPr/>
            <p:nvPr/>
          </p:nvSpPr>
          <p:spPr>
            <a:xfrm>
              <a:off x="1506825" y="1202875"/>
              <a:ext cx="349150" cy="287600"/>
            </a:xfrm>
            <a:custGeom>
              <a:rect b="b" l="l" r="r" t="t"/>
              <a:pathLst>
                <a:path extrusionOk="0" h="11504" w="13966">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93"/>
            <p:cNvSpPr/>
            <p:nvPr/>
          </p:nvSpPr>
          <p:spPr>
            <a:xfrm>
              <a:off x="1843950" y="1219275"/>
              <a:ext cx="96625" cy="163875"/>
            </a:xfrm>
            <a:custGeom>
              <a:rect b="b" l="l" r="r" t="t"/>
              <a:pathLst>
                <a:path extrusionOk="0" h="6555" w="3865">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93"/>
            <p:cNvSpPr/>
            <p:nvPr/>
          </p:nvSpPr>
          <p:spPr>
            <a:xfrm>
              <a:off x="1835425" y="1205075"/>
              <a:ext cx="113050" cy="190700"/>
            </a:xfrm>
            <a:custGeom>
              <a:rect b="b" l="l" r="r" t="t"/>
              <a:pathLst>
                <a:path extrusionOk="0" h="7628" w="4522">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93"/>
            <p:cNvSpPr/>
            <p:nvPr/>
          </p:nvSpPr>
          <p:spPr>
            <a:xfrm>
              <a:off x="1794700" y="1458875"/>
              <a:ext cx="74850" cy="69800"/>
            </a:xfrm>
            <a:custGeom>
              <a:rect b="b" l="l" r="r" t="t"/>
              <a:pathLst>
                <a:path extrusionOk="0" h="2792" w="2994">
                  <a:moveTo>
                    <a:pt x="1971" y="1"/>
                  </a:moveTo>
                  <a:lnTo>
                    <a:pt x="872" y="847"/>
                  </a:lnTo>
                  <a:lnTo>
                    <a:pt x="1" y="1465"/>
                  </a:lnTo>
                  <a:lnTo>
                    <a:pt x="1504" y="2791"/>
                  </a:lnTo>
                  <a:lnTo>
                    <a:pt x="2994" y="2791"/>
                  </a:lnTo>
                  <a:lnTo>
                    <a:pt x="197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93"/>
            <p:cNvSpPr/>
            <p:nvPr/>
          </p:nvSpPr>
          <p:spPr>
            <a:xfrm>
              <a:off x="1782075" y="1445925"/>
              <a:ext cx="98850" cy="90625"/>
            </a:xfrm>
            <a:custGeom>
              <a:rect b="b" l="l" r="r" t="t"/>
              <a:pathLst>
                <a:path extrusionOk="0" h="3625" w="3954">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93"/>
            <p:cNvSpPr/>
            <p:nvPr/>
          </p:nvSpPr>
          <p:spPr>
            <a:xfrm>
              <a:off x="241275" y="1079650"/>
              <a:ext cx="2559200" cy="3887025"/>
            </a:xfrm>
            <a:custGeom>
              <a:rect b="b" l="l" r="r" t="t"/>
              <a:pathLst>
                <a:path extrusionOk="0" h="155481" w="102368">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93"/>
            <p:cNvSpPr/>
            <p:nvPr/>
          </p:nvSpPr>
          <p:spPr>
            <a:xfrm>
              <a:off x="238125" y="1071925"/>
              <a:ext cx="2568675" cy="3902025"/>
            </a:xfrm>
            <a:custGeom>
              <a:rect b="b" l="l" r="r" t="t"/>
              <a:pathLst>
                <a:path extrusionOk="0" h="156081" w="102747">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93"/>
            <p:cNvSpPr/>
            <p:nvPr/>
          </p:nvSpPr>
          <p:spPr>
            <a:xfrm>
              <a:off x="1940550" y="1654925"/>
              <a:ext cx="124725" cy="149650"/>
            </a:xfrm>
            <a:custGeom>
              <a:rect b="b" l="l" r="r" t="t"/>
              <a:pathLst>
                <a:path extrusionOk="0" h="5986" w="4989">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93"/>
            <p:cNvSpPr/>
            <p:nvPr/>
          </p:nvSpPr>
          <p:spPr>
            <a:xfrm>
              <a:off x="1932650" y="1641650"/>
              <a:ext cx="145575" cy="179325"/>
            </a:xfrm>
            <a:custGeom>
              <a:rect b="b" l="l" r="r" t="t"/>
              <a:pathLst>
                <a:path extrusionOk="0" h="7173" w="5823">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93"/>
            <p:cNvSpPr/>
            <p:nvPr/>
          </p:nvSpPr>
          <p:spPr>
            <a:xfrm>
              <a:off x="2019475" y="1292525"/>
              <a:ext cx="410075" cy="583375"/>
            </a:xfrm>
            <a:custGeom>
              <a:rect b="b" l="l" r="r" t="t"/>
              <a:pathLst>
                <a:path extrusionOk="0" h="23335" w="16403">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93"/>
            <p:cNvSpPr/>
            <p:nvPr/>
          </p:nvSpPr>
          <p:spPr>
            <a:xfrm>
              <a:off x="2011275" y="1270725"/>
              <a:ext cx="427750" cy="619075"/>
            </a:xfrm>
            <a:custGeom>
              <a:rect b="b" l="l" r="r" t="t"/>
              <a:pathLst>
                <a:path extrusionOk="0" h="24763" w="1711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93"/>
            <p:cNvSpPr/>
            <p:nvPr/>
          </p:nvSpPr>
          <p:spPr>
            <a:xfrm>
              <a:off x="2342725" y="2272700"/>
              <a:ext cx="102300" cy="109875"/>
            </a:xfrm>
            <a:custGeom>
              <a:rect b="b" l="l" r="r" t="t"/>
              <a:pathLst>
                <a:path extrusionOk="0" h="4395" w="4092">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93"/>
            <p:cNvSpPr/>
            <p:nvPr/>
          </p:nvSpPr>
          <p:spPr>
            <a:xfrm>
              <a:off x="2334825" y="2250600"/>
              <a:ext cx="118400" cy="142075"/>
            </a:xfrm>
            <a:custGeom>
              <a:rect b="b" l="l" r="r" t="t"/>
              <a:pathLst>
                <a:path extrusionOk="0" h="5683" w="4736">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93"/>
            <p:cNvSpPr/>
            <p:nvPr/>
          </p:nvSpPr>
          <p:spPr>
            <a:xfrm>
              <a:off x="1713900" y="3010725"/>
              <a:ext cx="224775" cy="69925"/>
            </a:xfrm>
            <a:custGeom>
              <a:rect b="b" l="l" r="r" t="t"/>
              <a:pathLst>
                <a:path extrusionOk="0" h="2797" w="8991">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93"/>
            <p:cNvSpPr/>
            <p:nvPr/>
          </p:nvSpPr>
          <p:spPr>
            <a:xfrm>
              <a:off x="1691475" y="3002850"/>
              <a:ext cx="265200" cy="86825"/>
            </a:xfrm>
            <a:custGeom>
              <a:rect b="b" l="l" r="r" t="t"/>
              <a:pathLst>
                <a:path extrusionOk="0" h="3473" w="10608">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93"/>
            <p:cNvSpPr/>
            <p:nvPr/>
          </p:nvSpPr>
          <p:spPr>
            <a:xfrm>
              <a:off x="1938650" y="3067875"/>
              <a:ext cx="120300" cy="55275"/>
            </a:xfrm>
            <a:custGeom>
              <a:rect b="b" l="l" r="r" t="t"/>
              <a:pathLst>
                <a:path extrusionOk="0" h="2211" w="4812">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93"/>
            <p:cNvSpPr/>
            <p:nvPr/>
          </p:nvSpPr>
          <p:spPr>
            <a:xfrm>
              <a:off x="1916875" y="3059350"/>
              <a:ext cx="152175" cy="75475"/>
            </a:xfrm>
            <a:custGeom>
              <a:rect b="b" l="l" r="r" t="t"/>
              <a:pathLst>
                <a:path extrusionOk="0" h="3019" w="6087">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93"/>
            <p:cNvSpPr/>
            <p:nvPr/>
          </p:nvSpPr>
          <p:spPr>
            <a:xfrm>
              <a:off x="1843950" y="3121225"/>
              <a:ext cx="55275" cy="29075"/>
            </a:xfrm>
            <a:custGeom>
              <a:rect b="b" l="l" r="r" t="t"/>
              <a:pathLst>
                <a:path extrusionOk="0" h="1163" w="2211">
                  <a:moveTo>
                    <a:pt x="1" y="0"/>
                  </a:moveTo>
                  <a:lnTo>
                    <a:pt x="1226" y="1162"/>
                  </a:lnTo>
                  <a:lnTo>
                    <a:pt x="2211" y="278"/>
                  </a:lnTo>
                  <a:lnTo>
                    <a:pt x="165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93"/>
            <p:cNvSpPr/>
            <p:nvPr/>
          </p:nvSpPr>
          <p:spPr>
            <a:xfrm>
              <a:off x="1824375" y="3113325"/>
              <a:ext cx="88750" cy="47700"/>
            </a:xfrm>
            <a:custGeom>
              <a:rect b="b" l="l" r="r" t="t"/>
              <a:pathLst>
                <a:path extrusionOk="0" h="1908" w="355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93"/>
            <p:cNvSpPr/>
            <p:nvPr/>
          </p:nvSpPr>
          <p:spPr>
            <a:xfrm>
              <a:off x="2090500" y="3105425"/>
              <a:ext cx="65050" cy="33175"/>
            </a:xfrm>
            <a:custGeom>
              <a:rect b="b" l="l" r="r" t="t"/>
              <a:pathLst>
                <a:path extrusionOk="0" h="1327" w="2602">
                  <a:moveTo>
                    <a:pt x="0" y="1"/>
                  </a:moveTo>
                  <a:lnTo>
                    <a:pt x="468" y="1327"/>
                  </a:lnTo>
                  <a:lnTo>
                    <a:pt x="2602" y="658"/>
                  </a:lnTo>
                  <a:lnTo>
                    <a:pt x="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93"/>
            <p:cNvSpPr/>
            <p:nvPr/>
          </p:nvSpPr>
          <p:spPr>
            <a:xfrm>
              <a:off x="2077875" y="3094075"/>
              <a:ext cx="106725" cy="54325"/>
            </a:xfrm>
            <a:custGeom>
              <a:rect b="b" l="l" r="r" t="t"/>
              <a:pathLst>
                <a:path extrusionOk="0" h="2173" w="4269">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285" name="Shape 7285"/>
        <p:cNvGrpSpPr/>
        <p:nvPr/>
      </p:nvGrpSpPr>
      <p:grpSpPr>
        <a:xfrm>
          <a:off x="0" y="0"/>
          <a:ext cx="0" cy="0"/>
          <a:chOff x="0" y="0"/>
          <a:chExt cx="0" cy="0"/>
        </a:xfrm>
      </p:grpSpPr>
      <p:grpSp>
        <p:nvGrpSpPr>
          <p:cNvPr id="7286" name="Google Shape;7286;p94"/>
          <p:cNvGrpSpPr/>
          <p:nvPr/>
        </p:nvGrpSpPr>
        <p:grpSpPr>
          <a:xfrm>
            <a:off x="2100560" y="3398663"/>
            <a:ext cx="1102891" cy="760337"/>
            <a:chOff x="4967783" y="2151471"/>
            <a:chExt cx="3920692" cy="2702940"/>
          </a:xfrm>
        </p:grpSpPr>
        <p:grpSp>
          <p:nvGrpSpPr>
            <p:cNvPr id="7287" name="Google Shape;7287;p94"/>
            <p:cNvGrpSpPr/>
            <p:nvPr/>
          </p:nvGrpSpPr>
          <p:grpSpPr>
            <a:xfrm>
              <a:off x="5045709" y="2252109"/>
              <a:ext cx="3761071" cy="2501708"/>
              <a:chOff x="2691784" y="1805334"/>
              <a:chExt cx="3761071" cy="2501708"/>
            </a:xfrm>
          </p:grpSpPr>
          <p:sp>
            <p:nvSpPr>
              <p:cNvPr id="7288" name="Google Shape;7288;p94"/>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94"/>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94"/>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94"/>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94"/>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94"/>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94"/>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5" name="Google Shape;7295;p94"/>
            <p:cNvGrpSpPr/>
            <p:nvPr/>
          </p:nvGrpSpPr>
          <p:grpSpPr>
            <a:xfrm>
              <a:off x="4967783" y="2151471"/>
              <a:ext cx="3920692" cy="2702940"/>
              <a:chOff x="2613858" y="1704696"/>
              <a:chExt cx="3920692" cy="2702940"/>
            </a:xfrm>
          </p:grpSpPr>
          <p:sp>
            <p:nvSpPr>
              <p:cNvPr id="7296" name="Google Shape;7296;p94"/>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94"/>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94"/>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94"/>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94"/>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01" name="Google Shape;7301;p94"/>
          <p:cNvGrpSpPr/>
          <p:nvPr/>
        </p:nvGrpSpPr>
        <p:grpSpPr>
          <a:xfrm>
            <a:off x="3504468" y="1286940"/>
            <a:ext cx="1561911" cy="708580"/>
            <a:chOff x="3530532" y="1496185"/>
            <a:chExt cx="1561911" cy="708580"/>
          </a:xfrm>
        </p:grpSpPr>
        <p:grpSp>
          <p:nvGrpSpPr>
            <p:cNvPr id="7302" name="Google Shape;7302;p94"/>
            <p:cNvGrpSpPr/>
            <p:nvPr/>
          </p:nvGrpSpPr>
          <p:grpSpPr>
            <a:xfrm>
              <a:off x="3720318" y="1857562"/>
              <a:ext cx="1372125" cy="54"/>
              <a:chOff x="3720318" y="1857562"/>
              <a:chExt cx="1372125" cy="54"/>
            </a:xfrm>
          </p:grpSpPr>
          <p:cxnSp>
            <p:nvCxnSpPr>
              <p:cNvPr id="7303" name="Google Shape;7303;p94"/>
              <p:cNvCxnSpPr>
                <a:endCxn id="7304" idx="2"/>
              </p:cNvCxnSpPr>
              <p:nvPr/>
            </p:nvCxnSpPr>
            <p:spPr>
              <a:xfrm>
                <a:off x="4440243" y="1857616"/>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7305" name="Google Shape;7305;p94"/>
              <p:cNvCxnSpPr/>
              <p:nvPr/>
            </p:nvCxnSpPr>
            <p:spPr>
              <a:xfrm>
                <a:off x="4074943"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7306" name="Google Shape;7306;p94"/>
              <p:cNvCxnSpPr/>
              <p:nvPr/>
            </p:nvCxnSpPr>
            <p:spPr>
              <a:xfrm>
                <a:off x="3720318"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7307" name="Google Shape;7307;p94"/>
              <p:cNvCxnSpPr>
                <a:stCxn id="7304" idx="6"/>
              </p:cNvCxnSpPr>
              <p:nvPr/>
            </p:nvCxnSpPr>
            <p:spPr>
              <a:xfrm>
                <a:off x="4801443" y="1857616"/>
                <a:ext cx="291000" cy="0"/>
              </a:xfrm>
              <a:prstGeom prst="straightConnector1">
                <a:avLst/>
              </a:prstGeom>
              <a:noFill/>
              <a:ln cap="flat" cmpd="sng" w="9525">
                <a:solidFill>
                  <a:srgbClr val="A5B7C6"/>
                </a:solidFill>
                <a:prstDash val="solid"/>
                <a:round/>
                <a:headEnd len="med" w="med" type="none"/>
                <a:tailEnd len="med" w="med" type="triangle"/>
              </a:ln>
            </p:spPr>
          </p:cxnSp>
        </p:grpSp>
        <p:grpSp>
          <p:nvGrpSpPr>
            <p:cNvPr id="7308" name="Google Shape;7308;p94"/>
            <p:cNvGrpSpPr/>
            <p:nvPr/>
          </p:nvGrpSpPr>
          <p:grpSpPr>
            <a:xfrm>
              <a:off x="3567462" y="1496185"/>
              <a:ext cx="286500" cy="272914"/>
              <a:chOff x="3567462" y="1496185"/>
              <a:chExt cx="286500" cy="272914"/>
            </a:xfrm>
          </p:grpSpPr>
          <p:cxnSp>
            <p:nvCxnSpPr>
              <p:cNvPr id="7309" name="Google Shape;7309;p94"/>
              <p:cNvCxnSpPr/>
              <p:nvPr/>
            </p:nvCxnSpPr>
            <p:spPr>
              <a:xfrm rot="10800000">
                <a:off x="3626625"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7310" name="Google Shape;7310;p94"/>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11" name="Google Shape;7311;p94"/>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94"/>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13" name="Google Shape;7313;p94"/>
            <p:cNvGrpSpPr/>
            <p:nvPr/>
          </p:nvGrpSpPr>
          <p:grpSpPr>
            <a:xfrm>
              <a:off x="3929014" y="1960574"/>
              <a:ext cx="286500" cy="242342"/>
              <a:chOff x="3929014" y="1960574"/>
              <a:chExt cx="286500" cy="242342"/>
            </a:xfrm>
          </p:grpSpPr>
          <p:cxnSp>
            <p:nvCxnSpPr>
              <p:cNvPr id="7314" name="Google Shape;7314;p94"/>
              <p:cNvCxnSpPr/>
              <p:nvPr/>
            </p:nvCxnSpPr>
            <p:spPr>
              <a:xfrm rot="10800000">
                <a:off x="3988400" y="1960574"/>
                <a:ext cx="0" cy="144300"/>
              </a:xfrm>
              <a:prstGeom prst="straightConnector1">
                <a:avLst/>
              </a:prstGeom>
              <a:noFill/>
              <a:ln cap="flat" cmpd="sng" w="9525">
                <a:solidFill>
                  <a:srgbClr val="A5B7C6"/>
                </a:solidFill>
                <a:prstDash val="solid"/>
                <a:round/>
                <a:headEnd len="med" w="med" type="none"/>
                <a:tailEnd len="med" w="med" type="none"/>
              </a:ln>
            </p:spPr>
          </p:cxnSp>
          <p:sp>
            <p:nvSpPr>
              <p:cNvPr id="7315" name="Google Shape;7315;p94"/>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6" name="Google Shape;7316;p94"/>
            <p:cNvGrpSpPr/>
            <p:nvPr/>
          </p:nvGrpSpPr>
          <p:grpSpPr>
            <a:xfrm>
              <a:off x="4290828" y="1496185"/>
              <a:ext cx="286500" cy="272914"/>
              <a:chOff x="4290828" y="1496185"/>
              <a:chExt cx="286500" cy="272914"/>
            </a:xfrm>
          </p:grpSpPr>
          <p:cxnSp>
            <p:nvCxnSpPr>
              <p:cNvPr id="7317" name="Google Shape;7317;p94"/>
              <p:cNvCxnSpPr/>
              <p:nvPr/>
            </p:nvCxnSpPr>
            <p:spPr>
              <a:xfrm rot="10800000">
                <a:off x="4350000"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7318" name="Google Shape;7318;p94"/>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19" name="Google Shape;7319;p94"/>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94"/>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20" name="Google Shape;7320;p94"/>
            <p:cNvGrpSpPr/>
            <p:nvPr/>
          </p:nvGrpSpPr>
          <p:grpSpPr>
            <a:xfrm>
              <a:off x="4657726" y="1959674"/>
              <a:ext cx="286500" cy="245092"/>
              <a:chOff x="4657726" y="1959674"/>
              <a:chExt cx="286500" cy="245092"/>
            </a:xfrm>
          </p:grpSpPr>
          <p:cxnSp>
            <p:nvCxnSpPr>
              <p:cNvPr id="7321" name="Google Shape;7321;p94"/>
              <p:cNvCxnSpPr/>
              <p:nvPr/>
            </p:nvCxnSpPr>
            <p:spPr>
              <a:xfrm rot="10800000">
                <a:off x="4707475" y="1959674"/>
                <a:ext cx="0" cy="145200"/>
              </a:xfrm>
              <a:prstGeom prst="straightConnector1">
                <a:avLst/>
              </a:prstGeom>
              <a:noFill/>
              <a:ln cap="flat" cmpd="sng" w="9525">
                <a:solidFill>
                  <a:srgbClr val="A5B7C6"/>
                </a:solidFill>
                <a:prstDash val="solid"/>
                <a:round/>
                <a:headEnd len="med" w="med" type="none"/>
                <a:tailEnd len="med" w="med" type="none"/>
              </a:ln>
            </p:spPr>
          </p:cxnSp>
          <p:sp>
            <p:nvSpPr>
              <p:cNvPr id="7322" name="Google Shape;7322;p94"/>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23" name="Google Shape;7323;p94"/>
          <p:cNvGrpSpPr/>
          <p:nvPr/>
        </p:nvGrpSpPr>
        <p:grpSpPr>
          <a:xfrm>
            <a:off x="3486488" y="2149036"/>
            <a:ext cx="1597032" cy="378649"/>
            <a:chOff x="3512551" y="2358282"/>
            <a:chExt cx="1597032" cy="378649"/>
          </a:xfrm>
        </p:grpSpPr>
        <p:grpSp>
          <p:nvGrpSpPr>
            <p:cNvPr id="7324" name="Google Shape;7324;p94"/>
            <p:cNvGrpSpPr/>
            <p:nvPr/>
          </p:nvGrpSpPr>
          <p:grpSpPr>
            <a:xfrm>
              <a:off x="3738198" y="2553002"/>
              <a:ext cx="1145834" cy="117"/>
              <a:chOff x="3738198" y="2553002"/>
              <a:chExt cx="1145834" cy="117"/>
            </a:xfrm>
          </p:grpSpPr>
          <p:cxnSp>
            <p:nvCxnSpPr>
              <p:cNvPr id="7325" name="Google Shape;7325;p94"/>
              <p:cNvCxnSpPr/>
              <p:nvPr/>
            </p:nvCxnSpPr>
            <p:spPr>
              <a:xfrm>
                <a:off x="4195395"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7326" name="Google Shape;7326;p94"/>
              <p:cNvCxnSpPr/>
              <p:nvPr/>
            </p:nvCxnSpPr>
            <p:spPr>
              <a:xfrm>
                <a:off x="4652432"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7327" name="Google Shape;7327;p94"/>
              <p:cNvCxnSpPr>
                <a:stCxn id="7328" idx="6"/>
                <a:endCxn id="7329" idx="2"/>
              </p:cNvCxnSpPr>
              <p:nvPr/>
            </p:nvCxnSpPr>
            <p:spPr>
              <a:xfrm>
                <a:off x="3738198" y="2553118"/>
                <a:ext cx="231300" cy="0"/>
              </a:xfrm>
              <a:prstGeom prst="straightConnector1">
                <a:avLst/>
              </a:prstGeom>
              <a:noFill/>
              <a:ln cap="flat" cmpd="sng" w="9525">
                <a:solidFill>
                  <a:srgbClr val="435D74"/>
                </a:solidFill>
                <a:prstDash val="solid"/>
                <a:round/>
                <a:headEnd len="med" w="med" type="none"/>
                <a:tailEnd len="med" w="med" type="none"/>
              </a:ln>
            </p:spPr>
          </p:cxnSp>
        </p:grpSp>
        <p:grpSp>
          <p:nvGrpSpPr>
            <p:cNvPr id="7330" name="Google Shape;7330;p94"/>
            <p:cNvGrpSpPr/>
            <p:nvPr/>
          </p:nvGrpSpPr>
          <p:grpSpPr>
            <a:xfrm>
              <a:off x="3969644" y="2440153"/>
              <a:ext cx="225900" cy="296779"/>
              <a:chOff x="3969644" y="2440153"/>
              <a:chExt cx="225900" cy="296779"/>
            </a:xfrm>
          </p:grpSpPr>
          <p:cxnSp>
            <p:nvCxnSpPr>
              <p:cNvPr id="7331" name="Google Shape;7331;p94"/>
              <p:cNvCxnSpPr/>
              <p:nvPr/>
            </p:nvCxnSpPr>
            <p:spPr>
              <a:xfrm>
                <a:off x="4082390" y="2637031"/>
                <a:ext cx="0" cy="99900"/>
              </a:xfrm>
              <a:prstGeom prst="straightConnector1">
                <a:avLst/>
              </a:prstGeom>
              <a:noFill/>
              <a:ln cap="flat" cmpd="sng" w="9525">
                <a:solidFill>
                  <a:srgbClr val="435D74"/>
                </a:solidFill>
                <a:prstDash val="solid"/>
                <a:round/>
                <a:headEnd len="med" w="med" type="none"/>
                <a:tailEnd len="med" w="med" type="none"/>
              </a:ln>
            </p:spPr>
          </p:cxnSp>
          <p:sp>
            <p:nvSpPr>
              <p:cNvPr id="7329" name="Google Shape;7329;p94"/>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94"/>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3" name="Google Shape;7333;p94"/>
            <p:cNvGrpSpPr/>
            <p:nvPr/>
          </p:nvGrpSpPr>
          <p:grpSpPr>
            <a:xfrm>
              <a:off x="4426818" y="2358282"/>
              <a:ext cx="225600" cy="307471"/>
              <a:chOff x="4426818" y="2358282"/>
              <a:chExt cx="225600" cy="307471"/>
            </a:xfrm>
          </p:grpSpPr>
          <p:cxnSp>
            <p:nvCxnSpPr>
              <p:cNvPr id="7334" name="Google Shape;7334;p94"/>
              <p:cNvCxnSpPr>
                <a:stCxn id="7335" idx="0"/>
              </p:cNvCxnSpPr>
              <p:nvPr/>
            </p:nvCxnSpPr>
            <p:spPr>
              <a:xfrm rot="10800000">
                <a:off x="4539644" y="2358282"/>
                <a:ext cx="0" cy="110700"/>
              </a:xfrm>
              <a:prstGeom prst="straightConnector1">
                <a:avLst/>
              </a:prstGeom>
              <a:noFill/>
              <a:ln cap="flat" cmpd="sng" w="9525">
                <a:solidFill>
                  <a:srgbClr val="435D74"/>
                </a:solidFill>
                <a:prstDash val="solid"/>
                <a:round/>
                <a:headEnd len="med" w="med" type="none"/>
                <a:tailEnd len="med" w="med" type="none"/>
              </a:ln>
            </p:spPr>
          </p:cxnSp>
          <p:sp>
            <p:nvSpPr>
              <p:cNvPr id="7336" name="Google Shape;7336;p94"/>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94"/>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7" name="Google Shape;7337;p94"/>
            <p:cNvGrpSpPr/>
            <p:nvPr/>
          </p:nvGrpSpPr>
          <p:grpSpPr>
            <a:xfrm>
              <a:off x="4883984" y="2440153"/>
              <a:ext cx="225600" cy="296479"/>
              <a:chOff x="4883984" y="2440153"/>
              <a:chExt cx="225600" cy="296479"/>
            </a:xfrm>
          </p:grpSpPr>
          <p:cxnSp>
            <p:nvCxnSpPr>
              <p:cNvPr id="7338" name="Google Shape;7338;p94"/>
              <p:cNvCxnSpPr/>
              <p:nvPr/>
            </p:nvCxnSpPr>
            <p:spPr>
              <a:xfrm>
                <a:off x="4996858" y="2637031"/>
                <a:ext cx="0" cy="99600"/>
              </a:xfrm>
              <a:prstGeom prst="straightConnector1">
                <a:avLst/>
              </a:prstGeom>
              <a:noFill/>
              <a:ln cap="flat" cmpd="sng" w="9525">
                <a:solidFill>
                  <a:srgbClr val="435D74"/>
                </a:solidFill>
                <a:prstDash val="solid"/>
                <a:round/>
                <a:headEnd len="med" w="med" type="none"/>
                <a:tailEnd len="med" w="med" type="none"/>
              </a:ln>
            </p:spPr>
          </p:cxnSp>
          <p:sp>
            <p:nvSpPr>
              <p:cNvPr id="7339" name="Google Shape;7339;p94"/>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94"/>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1" name="Google Shape;7341;p94"/>
            <p:cNvGrpSpPr/>
            <p:nvPr/>
          </p:nvGrpSpPr>
          <p:grpSpPr>
            <a:xfrm>
              <a:off x="3512551" y="2358356"/>
              <a:ext cx="225647" cy="307629"/>
              <a:chOff x="2182679" y="2005014"/>
              <a:chExt cx="792300" cy="1080158"/>
            </a:xfrm>
          </p:grpSpPr>
          <p:cxnSp>
            <p:nvCxnSpPr>
              <p:cNvPr id="7342" name="Google Shape;7342;p94"/>
              <p:cNvCxnSpPr>
                <a:stCxn id="7343" idx="0"/>
              </p:cNvCxnSpPr>
              <p:nvPr/>
            </p:nvCxnSpPr>
            <p:spPr>
              <a:xfrm rot="10800000">
                <a:off x="2578961" y="2005014"/>
                <a:ext cx="0" cy="388800"/>
              </a:xfrm>
              <a:prstGeom prst="straightConnector1">
                <a:avLst/>
              </a:prstGeom>
              <a:noFill/>
              <a:ln cap="flat" cmpd="sng" w="9525">
                <a:solidFill>
                  <a:srgbClr val="435D74"/>
                </a:solidFill>
                <a:prstDash val="solid"/>
                <a:round/>
                <a:headEnd len="med" w="med" type="none"/>
                <a:tailEnd len="med" w="med" type="none"/>
              </a:ln>
            </p:spPr>
          </p:cxnSp>
          <p:sp>
            <p:nvSpPr>
              <p:cNvPr id="7328" name="Google Shape;7328;p94"/>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94"/>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44" name="Google Shape;7344;p94"/>
          <p:cNvGrpSpPr/>
          <p:nvPr/>
        </p:nvGrpSpPr>
        <p:grpSpPr>
          <a:xfrm>
            <a:off x="6846570" y="972834"/>
            <a:ext cx="1559809" cy="722610"/>
            <a:chOff x="634175" y="2986275"/>
            <a:chExt cx="3147949" cy="1458344"/>
          </a:xfrm>
        </p:grpSpPr>
        <p:cxnSp>
          <p:nvCxnSpPr>
            <p:cNvPr id="7345" name="Google Shape;7345;p94"/>
            <p:cNvCxnSpPr>
              <a:stCxn id="7346" idx="4"/>
              <a:endCxn id="7347" idx="0"/>
            </p:cNvCxnSpPr>
            <p:nvPr/>
          </p:nvCxnSpPr>
          <p:spPr>
            <a:xfrm>
              <a:off x="929975" y="3577875"/>
              <a:ext cx="591300" cy="275100"/>
            </a:xfrm>
            <a:prstGeom prst="straightConnector1">
              <a:avLst/>
            </a:prstGeom>
            <a:noFill/>
            <a:ln cap="flat" cmpd="sng" w="9525">
              <a:solidFill>
                <a:srgbClr val="435D74"/>
              </a:solidFill>
              <a:prstDash val="solid"/>
              <a:round/>
              <a:headEnd len="med" w="med" type="none"/>
              <a:tailEnd len="med" w="med" type="none"/>
            </a:ln>
          </p:spPr>
        </p:cxnSp>
        <p:cxnSp>
          <p:nvCxnSpPr>
            <p:cNvPr id="7348" name="Google Shape;7348;p94"/>
            <p:cNvCxnSpPr>
              <a:stCxn id="7347" idx="0"/>
              <a:endCxn id="7349" idx="4"/>
            </p:cNvCxnSpPr>
            <p:nvPr/>
          </p:nvCxnSpPr>
          <p:spPr>
            <a:xfrm flipH="1" rot="10800000">
              <a:off x="1521366" y="3577919"/>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7350" name="Google Shape;7350;p94"/>
            <p:cNvCxnSpPr>
              <a:stCxn id="7349" idx="4"/>
              <a:endCxn id="7351" idx="0"/>
            </p:cNvCxnSpPr>
            <p:nvPr/>
          </p:nvCxnSpPr>
          <p:spPr>
            <a:xfrm>
              <a:off x="2208152" y="3577875"/>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7352" name="Google Shape;7352;p94"/>
            <p:cNvCxnSpPr>
              <a:stCxn id="7351" idx="0"/>
              <a:endCxn id="7353" idx="4"/>
            </p:cNvCxnSpPr>
            <p:nvPr/>
          </p:nvCxnSpPr>
          <p:spPr>
            <a:xfrm flipH="1" rot="10800000">
              <a:off x="2894933" y="3577918"/>
              <a:ext cx="591300" cy="275100"/>
            </a:xfrm>
            <a:prstGeom prst="straightConnector1">
              <a:avLst/>
            </a:prstGeom>
            <a:noFill/>
            <a:ln cap="flat" cmpd="sng" w="9525">
              <a:solidFill>
                <a:srgbClr val="435D74"/>
              </a:solidFill>
              <a:prstDash val="solid"/>
              <a:round/>
              <a:headEnd len="med" w="med" type="none"/>
              <a:tailEnd len="med" w="med" type="none"/>
            </a:ln>
          </p:spPr>
        </p:cxnSp>
        <p:sp>
          <p:nvSpPr>
            <p:cNvPr id="7353" name="Google Shape;7353;p94"/>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349" name="Google Shape;7349;p94"/>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346" name="Google Shape;7346;p94"/>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351" name="Google Shape;7351;p94"/>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347" name="Google Shape;7347;p94"/>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7354" name="Google Shape;7354;p94"/>
          <p:cNvGrpSpPr/>
          <p:nvPr/>
        </p:nvGrpSpPr>
        <p:grpSpPr>
          <a:xfrm>
            <a:off x="3500360" y="2682741"/>
            <a:ext cx="1570719" cy="294123"/>
            <a:chOff x="998425" y="1182125"/>
            <a:chExt cx="1065400" cy="199500"/>
          </a:xfrm>
        </p:grpSpPr>
        <p:sp>
          <p:nvSpPr>
            <p:cNvPr id="7355" name="Google Shape;7355;p94"/>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94"/>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94"/>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94"/>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94"/>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0" name="Google Shape;7360;p94"/>
          <p:cNvGrpSpPr/>
          <p:nvPr/>
        </p:nvGrpSpPr>
        <p:grpSpPr>
          <a:xfrm>
            <a:off x="6843616" y="1800228"/>
            <a:ext cx="1565716" cy="366729"/>
            <a:chOff x="1247650" y="2075423"/>
            <a:chExt cx="6648477" cy="1557238"/>
          </a:xfrm>
        </p:grpSpPr>
        <p:sp>
          <p:nvSpPr>
            <p:cNvPr id="7361" name="Google Shape;7361;p94"/>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94"/>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94"/>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94"/>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94"/>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94"/>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7" name="Google Shape;7367;p94"/>
          <p:cNvGrpSpPr/>
          <p:nvPr/>
        </p:nvGrpSpPr>
        <p:grpSpPr>
          <a:xfrm>
            <a:off x="6827928" y="2949043"/>
            <a:ext cx="1597061" cy="663440"/>
            <a:chOff x="6796238" y="3158297"/>
            <a:chExt cx="1630319" cy="677257"/>
          </a:xfrm>
        </p:grpSpPr>
        <p:cxnSp>
          <p:nvCxnSpPr>
            <p:cNvPr id="7368" name="Google Shape;7368;p94"/>
            <p:cNvCxnSpPr/>
            <p:nvPr/>
          </p:nvCxnSpPr>
          <p:spPr>
            <a:xfrm>
              <a:off x="7012244"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7369" name="Google Shape;7369;p94"/>
            <p:cNvCxnSpPr/>
            <p:nvPr/>
          </p:nvCxnSpPr>
          <p:spPr>
            <a:xfrm>
              <a:off x="7810957"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7370" name="Google Shape;7370;p94"/>
            <p:cNvCxnSpPr/>
            <p:nvPr/>
          </p:nvCxnSpPr>
          <p:spPr>
            <a:xfrm rot="10800000">
              <a:off x="8196652" y="3170826"/>
              <a:ext cx="0" cy="169800"/>
            </a:xfrm>
            <a:prstGeom prst="straightConnector1">
              <a:avLst/>
            </a:prstGeom>
            <a:noFill/>
            <a:ln cap="flat" cmpd="sng" w="9525">
              <a:solidFill>
                <a:srgbClr val="A5B7C6"/>
              </a:solidFill>
              <a:prstDash val="solid"/>
              <a:round/>
              <a:headEnd len="med" w="med" type="none"/>
              <a:tailEnd len="med" w="med" type="diamond"/>
            </a:ln>
          </p:spPr>
        </p:cxnSp>
        <p:cxnSp>
          <p:nvCxnSpPr>
            <p:cNvPr id="7371" name="Google Shape;7371;p94"/>
            <p:cNvCxnSpPr/>
            <p:nvPr/>
          </p:nvCxnSpPr>
          <p:spPr>
            <a:xfrm rot="10800000">
              <a:off x="7411601" y="3158297"/>
              <a:ext cx="0" cy="170700"/>
            </a:xfrm>
            <a:prstGeom prst="straightConnector1">
              <a:avLst/>
            </a:prstGeom>
            <a:noFill/>
            <a:ln cap="flat" cmpd="sng" w="9525">
              <a:solidFill>
                <a:srgbClr val="A5B7C6"/>
              </a:solidFill>
              <a:prstDash val="solid"/>
              <a:round/>
              <a:headEnd len="med" w="med" type="none"/>
              <a:tailEnd len="med" w="med" type="diamond"/>
            </a:ln>
          </p:spPr>
        </p:cxnSp>
        <p:grpSp>
          <p:nvGrpSpPr>
            <p:cNvPr id="7372" name="Google Shape;7372;p94"/>
            <p:cNvGrpSpPr/>
            <p:nvPr/>
          </p:nvGrpSpPr>
          <p:grpSpPr>
            <a:xfrm>
              <a:off x="6796238" y="3311904"/>
              <a:ext cx="1630319" cy="377697"/>
              <a:chOff x="6796238" y="3311904"/>
              <a:chExt cx="1630319" cy="377697"/>
            </a:xfrm>
          </p:grpSpPr>
          <p:sp>
            <p:nvSpPr>
              <p:cNvPr id="7373" name="Google Shape;7373;p94"/>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94"/>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94"/>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76" name="Google Shape;7376;p94"/>
          <p:cNvGrpSpPr/>
          <p:nvPr/>
        </p:nvGrpSpPr>
        <p:grpSpPr>
          <a:xfrm>
            <a:off x="5349066" y="970435"/>
            <a:ext cx="1368606" cy="1593805"/>
            <a:chOff x="1839112" y="2209163"/>
            <a:chExt cx="1918159" cy="2233784"/>
          </a:xfrm>
        </p:grpSpPr>
        <p:sp>
          <p:nvSpPr>
            <p:cNvPr id="7377" name="Google Shape;7377;p94"/>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94"/>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94"/>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380" name="Google Shape;7380;p94"/>
            <p:cNvCxnSpPr>
              <a:stCxn id="7377" idx="6"/>
              <a:endCxn id="7378" idx="2"/>
            </p:cNvCxnSpPr>
            <p:nvPr/>
          </p:nvCxnSpPr>
          <p:spPr>
            <a:xfrm>
              <a:off x="2414212" y="2496713"/>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7381" name="Google Shape;7381;p94"/>
            <p:cNvCxnSpPr>
              <a:stCxn id="7378" idx="4"/>
              <a:endCxn id="7382" idx="0"/>
            </p:cNvCxnSpPr>
            <p:nvPr/>
          </p:nvCxnSpPr>
          <p:spPr>
            <a:xfrm rot="5400000">
              <a:off x="2669921" y="2240963"/>
              <a:ext cx="256500" cy="1343100"/>
            </a:xfrm>
            <a:prstGeom prst="bentConnector3">
              <a:avLst>
                <a:gd fmla="val 50000" name="adj1"/>
              </a:avLst>
            </a:prstGeom>
            <a:noFill/>
            <a:ln cap="flat" cmpd="sng" w="9525">
              <a:solidFill>
                <a:srgbClr val="325D79"/>
              </a:solidFill>
              <a:prstDash val="solid"/>
              <a:round/>
              <a:headEnd len="med" w="med" type="none"/>
              <a:tailEnd len="med" w="med" type="none"/>
            </a:ln>
          </p:spPr>
        </p:cxnSp>
        <p:cxnSp>
          <p:nvCxnSpPr>
            <p:cNvPr id="7383" name="Google Shape;7383;p94"/>
            <p:cNvCxnSpPr>
              <a:stCxn id="7382" idx="6"/>
              <a:endCxn id="7379" idx="2"/>
            </p:cNvCxnSpPr>
            <p:nvPr/>
          </p:nvCxnSpPr>
          <p:spPr>
            <a:xfrm>
              <a:off x="2414212" y="3328316"/>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7384" name="Google Shape;7384;p94"/>
            <p:cNvCxnSpPr>
              <a:stCxn id="7379" idx="4"/>
              <a:endCxn id="7385" idx="0"/>
            </p:cNvCxnSpPr>
            <p:nvPr/>
          </p:nvCxnSpPr>
          <p:spPr>
            <a:xfrm rot="5400000">
              <a:off x="2672171" y="3070316"/>
              <a:ext cx="252000" cy="1343100"/>
            </a:xfrm>
            <a:prstGeom prst="bentConnector3">
              <a:avLst>
                <a:gd fmla="val 49996" name="adj1"/>
              </a:avLst>
            </a:prstGeom>
            <a:noFill/>
            <a:ln cap="flat" cmpd="sng" w="9525">
              <a:solidFill>
                <a:srgbClr val="325D79"/>
              </a:solidFill>
              <a:prstDash val="solid"/>
              <a:round/>
              <a:headEnd len="med" w="med" type="none"/>
              <a:tailEnd len="med" w="med" type="none"/>
            </a:ln>
          </p:spPr>
        </p:cxnSp>
        <p:sp>
          <p:nvSpPr>
            <p:cNvPr id="7382" name="Google Shape;7382;p94"/>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94"/>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94"/>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387" name="Google Shape;7387;p94"/>
            <p:cNvCxnSpPr>
              <a:endCxn id="7386" idx="2"/>
            </p:cNvCxnSpPr>
            <p:nvPr/>
          </p:nvCxnSpPr>
          <p:spPr>
            <a:xfrm>
              <a:off x="2413871" y="4154498"/>
              <a:ext cx="768300" cy="900"/>
            </a:xfrm>
            <a:prstGeom prst="bentConnector3">
              <a:avLst>
                <a:gd fmla="val 50000" name="adj1"/>
              </a:avLst>
            </a:prstGeom>
            <a:noFill/>
            <a:ln cap="flat" cmpd="sng" w="9525">
              <a:solidFill>
                <a:srgbClr val="325D79"/>
              </a:solidFill>
              <a:prstDash val="solid"/>
              <a:round/>
              <a:headEnd len="med" w="med" type="none"/>
              <a:tailEnd len="med" w="med" type="none"/>
            </a:ln>
          </p:spPr>
        </p:cxnSp>
      </p:grpSp>
      <p:grpSp>
        <p:nvGrpSpPr>
          <p:cNvPr id="7388" name="Google Shape;7388;p94"/>
          <p:cNvGrpSpPr/>
          <p:nvPr/>
        </p:nvGrpSpPr>
        <p:grpSpPr>
          <a:xfrm>
            <a:off x="3481439" y="976671"/>
            <a:ext cx="1637968" cy="154942"/>
            <a:chOff x="238125" y="2506075"/>
            <a:chExt cx="7115411" cy="673075"/>
          </a:xfrm>
        </p:grpSpPr>
        <p:sp>
          <p:nvSpPr>
            <p:cNvPr id="7389" name="Google Shape;7389;p94"/>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94"/>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94"/>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94"/>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94"/>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4" name="Google Shape;7394;p94"/>
          <p:cNvGrpSpPr/>
          <p:nvPr/>
        </p:nvGrpSpPr>
        <p:grpSpPr>
          <a:xfrm>
            <a:off x="720124" y="1298269"/>
            <a:ext cx="2476762" cy="91743"/>
            <a:chOff x="1464850" y="436376"/>
            <a:chExt cx="6001362" cy="222300"/>
          </a:xfrm>
        </p:grpSpPr>
        <p:sp>
          <p:nvSpPr>
            <p:cNvPr id="7395" name="Google Shape;7395;p94"/>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94"/>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94"/>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94"/>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94"/>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400" name="Google Shape;7400;p94"/>
            <p:cNvCxnSpPr/>
            <p:nvPr/>
          </p:nvCxnSpPr>
          <p:spPr>
            <a:xfrm>
              <a:off x="1798637"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7401" name="Google Shape;7401;p94"/>
            <p:cNvCxnSpPr/>
            <p:nvPr/>
          </p:nvCxnSpPr>
          <p:spPr>
            <a:xfrm>
              <a:off x="327624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7402" name="Google Shape;7402;p94"/>
            <p:cNvCxnSpPr/>
            <p:nvPr/>
          </p:nvCxnSpPr>
          <p:spPr>
            <a:xfrm>
              <a:off x="475389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7403" name="Google Shape;7403;p94"/>
            <p:cNvCxnSpPr/>
            <p:nvPr/>
          </p:nvCxnSpPr>
          <p:spPr>
            <a:xfrm>
              <a:off x="6143961" y="547513"/>
              <a:ext cx="988200" cy="0"/>
            </a:xfrm>
            <a:prstGeom prst="straightConnector1">
              <a:avLst/>
            </a:prstGeom>
            <a:noFill/>
            <a:ln cap="flat" cmpd="sng" w="9525">
              <a:solidFill>
                <a:srgbClr val="5F7D95"/>
              </a:solidFill>
              <a:prstDash val="solid"/>
              <a:round/>
              <a:headEnd len="med" w="med" type="none"/>
              <a:tailEnd len="med" w="med" type="none"/>
            </a:ln>
          </p:spPr>
        </p:cxnSp>
      </p:grpSp>
      <p:grpSp>
        <p:nvGrpSpPr>
          <p:cNvPr id="7404" name="Google Shape;7404;p94"/>
          <p:cNvGrpSpPr/>
          <p:nvPr/>
        </p:nvGrpSpPr>
        <p:grpSpPr>
          <a:xfrm>
            <a:off x="706391" y="2533734"/>
            <a:ext cx="1452710" cy="651923"/>
            <a:chOff x="803162" y="2667727"/>
            <a:chExt cx="1411906" cy="633611"/>
          </a:xfrm>
        </p:grpSpPr>
        <p:cxnSp>
          <p:nvCxnSpPr>
            <p:cNvPr id="7405" name="Google Shape;7405;p94"/>
            <p:cNvCxnSpPr>
              <a:stCxn id="7406" idx="2"/>
              <a:endCxn id="7407" idx="0"/>
            </p:cNvCxnSpPr>
            <p:nvPr/>
          </p:nvCxnSpPr>
          <p:spPr>
            <a:xfrm flipH="1" rot="-5400000">
              <a:off x="1629114" y="2672827"/>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7408" name="Google Shape;7408;p94"/>
            <p:cNvCxnSpPr>
              <a:stCxn id="7409" idx="0"/>
              <a:endCxn id="7406" idx="2"/>
            </p:cNvCxnSpPr>
            <p:nvPr/>
          </p:nvCxnSpPr>
          <p:spPr>
            <a:xfrm rot="-5400000">
              <a:off x="1259830" y="2672682"/>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7410" name="Google Shape;7410;p94"/>
            <p:cNvCxnSpPr>
              <a:stCxn id="7409" idx="2"/>
              <a:endCxn id="7411" idx="0"/>
            </p:cNvCxnSpPr>
            <p:nvPr/>
          </p:nvCxnSpPr>
          <p:spPr>
            <a:xfrm flipH="1" rot="-5400000">
              <a:off x="1163380"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7412" name="Google Shape;7412;p94"/>
            <p:cNvCxnSpPr>
              <a:stCxn id="7413" idx="0"/>
              <a:endCxn id="7409" idx="2"/>
            </p:cNvCxnSpPr>
            <p:nvPr/>
          </p:nvCxnSpPr>
          <p:spPr>
            <a:xfrm rot="-5400000">
              <a:off x="987062"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7414" name="Google Shape;7414;p94"/>
            <p:cNvCxnSpPr>
              <a:stCxn id="7407" idx="2"/>
              <a:endCxn id="7415" idx="0"/>
            </p:cNvCxnSpPr>
            <p:nvPr/>
          </p:nvCxnSpPr>
          <p:spPr>
            <a:xfrm flipH="1" rot="-5400000">
              <a:off x="1901948"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7416" name="Google Shape;7416;p94"/>
            <p:cNvCxnSpPr>
              <a:stCxn id="7417" idx="0"/>
              <a:endCxn id="7407" idx="2"/>
            </p:cNvCxnSpPr>
            <p:nvPr/>
          </p:nvCxnSpPr>
          <p:spPr>
            <a:xfrm rot="-5400000">
              <a:off x="1725631"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sp>
          <p:nvSpPr>
            <p:cNvPr id="7413" name="Google Shape;7413;p94"/>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411" name="Google Shape;7411;p94"/>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417" name="Google Shape;7417;p94"/>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415" name="Google Shape;7415;p94"/>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407" name="Google Shape;7407;p94"/>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409" name="Google Shape;7409;p94"/>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406" name="Google Shape;7406;p94"/>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7418" name="Google Shape;7418;p94"/>
          <p:cNvGrpSpPr/>
          <p:nvPr/>
        </p:nvGrpSpPr>
        <p:grpSpPr>
          <a:xfrm>
            <a:off x="706393" y="969273"/>
            <a:ext cx="2518541" cy="209309"/>
            <a:chOff x="803163" y="1111966"/>
            <a:chExt cx="2447800" cy="203430"/>
          </a:xfrm>
        </p:grpSpPr>
        <p:grpSp>
          <p:nvGrpSpPr>
            <p:cNvPr id="7419" name="Google Shape;7419;p94"/>
            <p:cNvGrpSpPr/>
            <p:nvPr/>
          </p:nvGrpSpPr>
          <p:grpSpPr>
            <a:xfrm>
              <a:off x="1958180" y="1111966"/>
              <a:ext cx="588019" cy="121396"/>
              <a:chOff x="4808316" y="2800065"/>
              <a:chExt cx="1999386" cy="412910"/>
            </a:xfrm>
          </p:grpSpPr>
          <p:sp>
            <p:nvSpPr>
              <p:cNvPr id="7420" name="Google Shape;7420;p94"/>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21" name="Google Shape;7421;p94"/>
              <p:cNvGrpSpPr/>
              <p:nvPr/>
            </p:nvGrpSpPr>
            <p:grpSpPr>
              <a:xfrm>
                <a:off x="4808316" y="2800065"/>
                <a:ext cx="92400" cy="411825"/>
                <a:chOff x="845575" y="2563700"/>
                <a:chExt cx="92400" cy="411825"/>
              </a:xfrm>
            </p:grpSpPr>
            <p:cxnSp>
              <p:nvCxnSpPr>
                <p:cNvPr id="7422" name="Google Shape;7422;p94"/>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423" name="Google Shape;7423;p94"/>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7424" name="Google Shape;7424;p94"/>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7425" name="Google Shape;7425;p94"/>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26" name="Google Shape;7426;p94"/>
            <p:cNvGrpSpPr/>
            <p:nvPr/>
          </p:nvGrpSpPr>
          <p:grpSpPr>
            <a:xfrm>
              <a:off x="803163" y="1111974"/>
              <a:ext cx="591158" cy="121545"/>
              <a:chOff x="803163" y="1111974"/>
              <a:chExt cx="591158" cy="121545"/>
            </a:xfrm>
          </p:grpSpPr>
          <p:grpSp>
            <p:nvGrpSpPr>
              <p:cNvPr id="7427" name="Google Shape;7427;p94"/>
              <p:cNvGrpSpPr/>
              <p:nvPr/>
            </p:nvGrpSpPr>
            <p:grpSpPr>
              <a:xfrm>
                <a:off x="803163" y="1111974"/>
                <a:ext cx="27175" cy="121077"/>
                <a:chOff x="845575" y="2563700"/>
                <a:chExt cx="92400" cy="411825"/>
              </a:xfrm>
            </p:grpSpPr>
            <p:cxnSp>
              <p:nvCxnSpPr>
                <p:cNvPr id="7428" name="Google Shape;7428;p94"/>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429" name="Google Shape;7429;p94"/>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30" name="Google Shape;7430;p94"/>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1" name="Google Shape;7431;p94"/>
            <p:cNvGrpSpPr/>
            <p:nvPr/>
          </p:nvGrpSpPr>
          <p:grpSpPr>
            <a:xfrm>
              <a:off x="1381910" y="1194219"/>
              <a:ext cx="588341" cy="121177"/>
              <a:chOff x="1381910" y="1194219"/>
              <a:chExt cx="588341" cy="121177"/>
            </a:xfrm>
          </p:grpSpPr>
          <p:grpSp>
            <p:nvGrpSpPr>
              <p:cNvPr id="7432" name="Google Shape;7432;p94"/>
              <p:cNvGrpSpPr/>
              <p:nvPr/>
            </p:nvGrpSpPr>
            <p:grpSpPr>
              <a:xfrm rot="10800000">
                <a:off x="1381910" y="1194319"/>
                <a:ext cx="27175" cy="121077"/>
                <a:chOff x="2070100" y="2563700"/>
                <a:chExt cx="92400" cy="411825"/>
              </a:xfrm>
            </p:grpSpPr>
            <p:cxnSp>
              <p:nvCxnSpPr>
                <p:cNvPr id="7433" name="Google Shape;7433;p94"/>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434" name="Google Shape;7434;p94"/>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35" name="Google Shape;7435;p94"/>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6" name="Google Shape;7436;p94"/>
            <p:cNvGrpSpPr/>
            <p:nvPr/>
          </p:nvGrpSpPr>
          <p:grpSpPr>
            <a:xfrm>
              <a:off x="2532079" y="1194219"/>
              <a:ext cx="704927" cy="121177"/>
              <a:chOff x="2532079" y="1194219"/>
              <a:chExt cx="704927" cy="121177"/>
            </a:xfrm>
          </p:grpSpPr>
          <p:grpSp>
            <p:nvGrpSpPr>
              <p:cNvPr id="7437" name="Google Shape;7437;p94"/>
              <p:cNvGrpSpPr/>
              <p:nvPr/>
            </p:nvGrpSpPr>
            <p:grpSpPr>
              <a:xfrm rot="10800000">
                <a:off x="2532079" y="1194319"/>
                <a:ext cx="27175" cy="121077"/>
                <a:chOff x="2070100" y="2563700"/>
                <a:chExt cx="92400" cy="411825"/>
              </a:xfrm>
            </p:grpSpPr>
            <p:cxnSp>
              <p:nvCxnSpPr>
                <p:cNvPr id="7438" name="Google Shape;7438;p94"/>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439" name="Google Shape;7439;p94"/>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40" name="Google Shape;7440;p94"/>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41" name="Google Shape;7441;p94"/>
          <p:cNvGrpSpPr/>
          <p:nvPr/>
        </p:nvGrpSpPr>
        <p:grpSpPr>
          <a:xfrm>
            <a:off x="3499403" y="3665904"/>
            <a:ext cx="1567778" cy="491677"/>
            <a:chOff x="5194708" y="3484366"/>
            <a:chExt cx="3148148" cy="987304"/>
          </a:xfrm>
        </p:grpSpPr>
        <p:grpSp>
          <p:nvGrpSpPr>
            <p:cNvPr id="7442" name="Google Shape;7442;p94"/>
            <p:cNvGrpSpPr/>
            <p:nvPr/>
          </p:nvGrpSpPr>
          <p:grpSpPr>
            <a:xfrm>
              <a:off x="7531521" y="3484366"/>
              <a:ext cx="811335" cy="987304"/>
              <a:chOff x="3379425" y="1617275"/>
              <a:chExt cx="1090650" cy="1327200"/>
            </a:xfrm>
          </p:grpSpPr>
          <p:sp>
            <p:nvSpPr>
              <p:cNvPr id="7443" name="Google Shape;7443;p94"/>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94"/>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94"/>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6" name="Google Shape;7446;p94"/>
            <p:cNvGrpSpPr/>
            <p:nvPr/>
          </p:nvGrpSpPr>
          <p:grpSpPr>
            <a:xfrm>
              <a:off x="6752546" y="3484366"/>
              <a:ext cx="811428" cy="987304"/>
              <a:chOff x="2332275" y="1617275"/>
              <a:chExt cx="1090775" cy="1327200"/>
            </a:xfrm>
          </p:grpSpPr>
          <p:sp>
            <p:nvSpPr>
              <p:cNvPr id="7447" name="Google Shape;7447;p94"/>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94"/>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94"/>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0" name="Google Shape;7450;p94"/>
            <p:cNvGrpSpPr/>
            <p:nvPr/>
          </p:nvGrpSpPr>
          <p:grpSpPr>
            <a:xfrm>
              <a:off x="5973664" y="3484366"/>
              <a:ext cx="811335" cy="987304"/>
              <a:chOff x="1285250" y="1617275"/>
              <a:chExt cx="1090650" cy="1327200"/>
            </a:xfrm>
          </p:grpSpPr>
          <p:sp>
            <p:nvSpPr>
              <p:cNvPr id="7451" name="Google Shape;7451;p94"/>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94"/>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94"/>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4" name="Google Shape;7454;p94"/>
            <p:cNvGrpSpPr/>
            <p:nvPr/>
          </p:nvGrpSpPr>
          <p:grpSpPr>
            <a:xfrm>
              <a:off x="5194708" y="3484366"/>
              <a:ext cx="811409" cy="987304"/>
              <a:chOff x="238125" y="1617275"/>
              <a:chExt cx="1090750" cy="1327200"/>
            </a:xfrm>
          </p:grpSpPr>
          <p:sp>
            <p:nvSpPr>
              <p:cNvPr id="7455" name="Google Shape;7455;p94"/>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94"/>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94"/>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58" name="Google Shape;7458;p94"/>
          <p:cNvGrpSpPr/>
          <p:nvPr/>
        </p:nvGrpSpPr>
        <p:grpSpPr>
          <a:xfrm>
            <a:off x="3460012" y="3146315"/>
            <a:ext cx="1616964" cy="346256"/>
            <a:chOff x="1808063" y="4294338"/>
            <a:chExt cx="3370782" cy="721817"/>
          </a:xfrm>
        </p:grpSpPr>
        <p:sp>
          <p:nvSpPr>
            <p:cNvPr id="7459" name="Google Shape;7459;p94"/>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94"/>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94"/>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94"/>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94"/>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94"/>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94"/>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94"/>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94"/>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94"/>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9" name="Google Shape;7469;p94"/>
          <p:cNvGrpSpPr/>
          <p:nvPr/>
        </p:nvGrpSpPr>
        <p:grpSpPr>
          <a:xfrm>
            <a:off x="738224" y="3432344"/>
            <a:ext cx="1295882" cy="646587"/>
            <a:chOff x="834100" y="3642869"/>
            <a:chExt cx="1259483" cy="628426"/>
          </a:xfrm>
        </p:grpSpPr>
        <p:sp>
          <p:nvSpPr>
            <p:cNvPr id="7470" name="Google Shape;7470;p94"/>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94"/>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94"/>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94"/>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94"/>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94"/>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94"/>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94"/>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94"/>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94"/>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94"/>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94"/>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94"/>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94"/>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94"/>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94"/>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94"/>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94"/>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94"/>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94"/>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94"/>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94"/>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94"/>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94"/>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94"/>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95" name="Google Shape;7495;p94"/>
            <p:cNvGrpSpPr/>
            <p:nvPr/>
          </p:nvGrpSpPr>
          <p:grpSpPr>
            <a:xfrm>
              <a:off x="1360364" y="3847835"/>
              <a:ext cx="208119" cy="224359"/>
              <a:chOff x="1360769" y="3847100"/>
              <a:chExt cx="208119" cy="224359"/>
            </a:xfrm>
          </p:grpSpPr>
          <p:sp>
            <p:nvSpPr>
              <p:cNvPr id="7496" name="Google Shape;7496;p94"/>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94"/>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94"/>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94"/>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94"/>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94"/>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94"/>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94"/>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94"/>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94"/>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94"/>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94"/>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94"/>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94"/>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94"/>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94"/>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94"/>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94"/>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94"/>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94"/>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16" name="Google Shape;7516;p94"/>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94"/>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94"/>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94"/>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94"/>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94"/>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94"/>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94"/>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94"/>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94"/>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94"/>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94"/>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94"/>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94"/>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0" name="Google Shape;7530;p94"/>
          <p:cNvGrpSpPr/>
          <p:nvPr/>
        </p:nvGrpSpPr>
        <p:grpSpPr>
          <a:xfrm rot="5400000">
            <a:off x="5951337" y="3228841"/>
            <a:ext cx="164064" cy="1414916"/>
            <a:chOff x="4428249" y="1369375"/>
            <a:chExt cx="36905" cy="429569"/>
          </a:xfrm>
        </p:grpSpPr>
        <p:sp>
          <p:nvSpPr>
            <p:cNvPr id="7531" name="Google Shape;7531;p94"/>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94"/>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94"/>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94"/>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94"/>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94"/>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94"/>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94"/>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94"/>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94"/>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94"/>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94"/>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94"/>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94"/>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94"/>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94"/>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94"/>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94"/>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94"/>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94"/>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94"/>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94"/>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94"/>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94"/>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94"/>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94"/>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94"/>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94"/>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94"/>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94"/>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94"/>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94"/>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3" name="Google Shape;7563;p94"/>
          <p:cNvGrpSpPr/>
          <p:nvPr/>
        </p:nvGrpSpPr>
        <p:grpSpPr>
          <a:xfrm flipH="1" rot="10800000">
            <a:off x="5323766" y="2817385"/>
            <a:ext cx="1419207" cy="24808"/>
            <a:chOff x="219558" y="4738465"/>
            <a:chExt cx="5852400" cy="102300"/>
          </a:xfrm>
        </p:grpSpPr>
        <p:cxnSp>
          <p:nvCxnSpPr>
            <p:cNvPr id="7564" name="Google Shape;7564;p94"/>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7565" name="Google Shape;7565;p94"/>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94"/>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94"/>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94"/>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94"/>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0" name="Google Shape;7570;p94"/>
          <p:cNvGrpSpPr/>
          <p:nvPr/>
        </p:nvGrpSpPr>
        <p:grpSpPr>
          <a:xfrm>
            <a:off x="5335084" y="3190448"/>
            <a:ext cx="1396570" cy="385016"/>
            <a:chOff x="5286284" y="2966544"/>
            <a:chExt cx="1396570" cy="385016"/>
          </a:xfrm>
        </p:grpSpPr>
        <p:cxnSp>
          <p:nvCxnSpPr>
            <p:cNvPr id="7571" name="Google Shape;7571;p94"/>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7572" name="Google Shape;7572;p94"/>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7573" name="Google Shape;7573;p94"/>
            <p:cNvGrpSpPr/>
            <p:nvPr/>
          </p:nvGrpSpPr>
          <p:grpSpPr>
            <a:xfrm>
              <a:off x="5287688" y="3173364"/>
              <a:ext cx="1395166" cy="74100"/>
              <a:chOff x="5287688" y="3173364"/>
              <a:chExt cx="1395166" cy="74100"/>
            </a:xfrm>
          </p:grpSpPr>
          <p:cxnSp>
            <p:nvCxnSpPr>
              <p:cNvPr id="7574" name="Google Shape;7574;p94"/>
              <p:cNvCxnSpPr/>
              <p:nvPr/>
            </p:nvCxnSpPr>
            <p:spPr>
              <a:xfrm>
                <a:off x="6682853" y="3173540"/>
                <a:ext cx="0" cy="73800"/>
              </a:xfrm>
              <a:prstGeom prst="straightConnector1">
                <a:avLst/>
              </a:prstGeom>
              <a:noFill/>
              <a:ln cap="flat" cmpd="sng" w="9525">
                <a:solidFill>
                  <a:srgbClr val="5F7D95"/>
                </a:solidFill>
                <a:prstDash val="solid"/>
                <a:round/>
                <a:headEnd len="med" w="med" type="none"/>
                <a:tailEnd len="med" w="med" type="none"/>
              </a:ln>
            </p:spPr>
          </p:cxnSp>
          <p:cxnSp>
            <p:nvCxnSpPr>
              <p:cNvPr id="7575" name="Google Shape;7575;p94"/>
              <p:cNvCxnSpPr/>
              <p:nvPr/>
            </p:nvCxnSpPr>
            <p:spPr>
              <a:xfrm>
                <a:off x="5287688" y="3210371"/>
                <a:ext cx="1394700" cy="0"/>
              </a:xfrm>
              <a:prstGeom prst="straightConnector1">
                <a:avLst/>
              </a:prstGeom>
              <a:noFill/>
              <a:ln cap="flat" cmpd="sng" w="9525">
                <a:solidFill>
                  <a:srgbClr val="5F7D95"/>
                </a:solidFill>
                <a:prstDash val="solid"/>
                <a:round/>
                <a:headEnd len="med" w="med" type="none"/>
                <a:tailEnd len="med" w="med" type="none"/>
              </a:ln>
            </p:spPr>
          </p:cxnSp>
          <p:cxnSp>
            <p:nvCxnSpPr>
              <p:cNvPr id="7576" name="Google Shape;7576;p94"/>
              <p:cNvCxnSpPr/>
              <p:nvPr/>
            </p:nvCxnSpPr>
            <p:spPr>
              <a:xfrm>
                <a:off x="5518476"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7577" name="Google Shape;7577;p94"/>
              <p:cNvCxnSpPr/>
              <p:nvPr/>
            </p:nvCxnSpPr>
            <p:spPr>
              <a:xfrm>
                <a:off x="5287935"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7578" name="Google Shape;7578;p94"/>
              <p:cNvCxnSpPr/>
              <p:nvPr/>
            </p:nvCxnSpPr>
            <p:spPr>
              <a:xfrm>
                <a:off x="5751239"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7579" name="Google Shape;7579;p94"/>
              <p:cNvCxnSpPr/>
              <p:nvPr/>
            </p:nvCxnSpPr>
            <p:spPr>
              <a:xfrm>
                <a:off x="5982252"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7580" name="Google Shape;7580;p94"/>
              <p:cNvCxnSpPr/>
              <p:nvPr/>
            </p:nvCxnSpPr>
            <p:spPr>
              <a:xfrm>
                <a:off x="6216184"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7581" name="Google Shape;7581;p94"/>
              <p:cNvCxnSpPr/>
              <p:nvPr/>
            </p:nvCxnSpPr>
            <p:spPr>
              <a:xfrm>
                <a:off x="6449534" y="3173364"/>
                <a:ext cx="0" cy="74100"/>
              </a:xfrm>
              <a:prstGeom prst="straightConnector1">
                <a:avLst/>
              </a:prstGeom>
              <a:noFill/>
              <a:ln cap="flat" cmpd="sng" w="9525">
                <a:solidFill>
                  <a:srgbClr val="5F7D95"/>
                </a:solidFill>
                <a:prstDash val="solid"/>
                <a:round/>
                <a:headEnd len="med" w="med" type="none"/>
                <a:tailEnd len="med" w="med" type="none"/>
              </a:ln>
            </p:spPr>
          </p:cxnSp>
        </p:grpSp>
        <p:cxnSp>
          <p:nvCxnSpPr>
            <p:cNvPr id="7582" name="Google Shape;7582;p94"/>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7583" name="Google Shape;7583;p94"/>
          <p:cNvGrpSpPr/>
          <p:nvPr/>
        </p:nvGrpSpPr>
        <p:grpSpPr>
          <a:xfrm>
            <a:off x="2021150" y="1609224"/>
            <a:ext cx="1182276" cy="662027"/>
            <a:chOff x="2029517" y="1732295"/>
            <a:chExt cx="1149068" cy="643432"/>
          </a:xfrm>
        </p:grpSpPr>
        <p:grpSp>
          <p:nvGrpSpPr>
            <p:cNvPr id="7584" name="Google Shape;7584;p94"/>
            <p:cNvGrpSpPr/>
            <p:nvPr/>
          </p:nvGrpSpPr>
          <p:grpSpPr>
            <a:xfrm>
              <a:off x="2708660" y="1746937"/>
              <a:ext cx="455427" cy="244429"/>
              <a:chOff x="2700693" y="1746937"/>
              <a:chExt cx="455427" cy="244429"/>
            </a:xfrm>
          </p:grpSpPr>
          <p:grpSp>
            <p:nvGrpSpPr>
              <p:cNvPr id="7585" name="Google Shape;7585;p94"/>
              <p:cNvGrpSpPr/>
              <p:nvPr/>
            </p:nvGrpSpPr>
            <p:grpSpPr>
              <a:xfrm>
                <a:off x="2905682" y="1782817"/>
                <a:ext cx="250438" cy="208549"/>
                <a:chOff x="2905682" y="1782817"/>
                <a:chExt cx="250438" cy="208549"/>
              </a:xfrm>
            </p:grpSpPr>
            <p:cxnSp>
              <p:nvCxnSpPr>
                <p:cNvPr id="7586" name="Google Shape;7586;p94"/>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7587" name="Google Shape;7587;p94"/>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8" name="Google Shape;7588;p94"/>
              <p:cNvGrpSpPr/>
              <p:nvPr/>
            </p:nvGrpSpPr>
            <p:grpSpPr>
              <a:xfrm>
                <a:off x="2700693" y="1746937"/>
                <a:ext cx="449967" cy="72374"/>
                <a:chOff x="2700693" y="1746937"/>
                <a:chExt cx="449967" cy="72374"/>
              </a:xfrm>
            </p:grpSpPr>
            <p:cxnSp>
              <p:nvCxnSpPr>
                <p:cNvPr id="7589" name="Google Shape;7589;p94"/>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7590" name="Google Shape;7590;p94"/>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91" name="Google Shape;7591;p94"/>
            <p:cNvGrpSpPr/>
            <p:nvPr/>
          </p:nvGrpSpPr>
          <p:grpSpPr>
            <a:xfrm>
              <a:off x="2029517" y="1732295"/>
              <a:ext cx="1149068" cy="643432"/>
              <a:chOff x="2029517" y="1732295"/>
              <a:chExt cx="1149068" cy="643432"/>
            </a:xfrm>
          </p:grpSpPr>
          <p:grpSp>
            <p:nvGrpSpPr>
              <p:cNvPr id="7592" name="Google Shape;7592;p94"/>
              <p:cNvGrpSpPr/>
              <p:nvPr/>
            </p:nvGrpSpPr>
            <p:grpSpPr>
              <a:xfrm>
                <a:off x="2703618" y="2103152"/>
                <a:ext cx="474966" cy="260017"/>
                <a:chOff x="2703618" y="2103152"/>
                <a:chExt cx="474966" cy="260017"/>
              </a:xfrm>
            </p:grpSpPr>
            <p:grpSp>
              <p:nvGrpSpPr>
                <p:cNvPr id="7593" name="Google Shape;7593;p94"/>
                <p:cNvGrpSpPr/>
                <p:nvPr/>
              </p:nvGrpSpPr>
              <p:grpSpPr>
                <a:xfrm>
                  <a:off x="2703618" y="2290640"/>
                  <a:ext cx="450291" cy="72529"/>
                  <a:chOff x="2703618" y="2290640"/>
                  <a:chExt cx="450291" cy="72529"/>
                </a:xfrm>
              </p:grpSpPr>
              <p:cxnSp>
                <p:nvCxnSpPr>
                  <p:cNvPr id="7594" name="Google Shape;7594;p94"/>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7595" name="Google Shape;7595;p94"/>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6" name="Google Shape;7596;p94"/>
                <p:cNvGrpSpPr/>
                <p:nvPr/>
              </p:nvGrpSpPr>
              <p:grpSpPr>
                <a:xfrm>
                  <a:off x="2908607" y="2103152"/>
                  <a:ext cx="269977" cy="223538"/>
                  <a:chOff x="2908607" y="2103152"/>
                  <a:chExt cx="269977" cy="223538"/>
                </a:xfrm>
              </p:grpSpPr>
              <p:cxnSp>
                <p:nvCxnSpPr>
                  <p:cNvPr id="7597" name="Google Shape;7597;p94"/>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7598" name="Google Shape;7598;p94"/>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99" name="Google Shape;7599;p94"/>
              <p:cNvGrpSpPr/>
              <p:nvPr/>
            </p:nvGrpSpPr>
            <p:grpSpPr>
              <a:xfrm>
                <a:off x="2029517" y="1732295"/>
                <a:ext cx="685827" cy="643432"/>
                <a:chOff x="2029517" y="1732295"/>
                <a:chExt cx="685827" cy="643432"/>
              </a:xfrm>
            </p:grpSpPr>
            <p:sp>
              <p:nvSpPr>
                <p:cNvPr id="7600" name="Google Shape;7600;p94"/>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01" name="Google Shape;7601;p94"/>
                <p:cNvGrpSpPr/>
                <p:nvPr/>
              </p:nvGrpSpPr>
              <p:grpSpPr>
                <a:xfrm>
                  <a:off x="2158948" y="1732295"/>
                  <a:ext cx="556396" cy="333108"/>
                  <a:chOff x="2158948" y="1732295"/>
                  <a:chExt cx="556396" cy="333108"/>
                </a:xfrm>
              </p:grpSpPr>
              <p:cxnSp>
                <p:nvCxnSpPr>
                  <p:cNvPr id="7602" name="Google Shape;7602;p94"/>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7603" name="Google Shape;7603;p94"/>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4" name="Google Shape;7604;p94"/>
                <p:cNvGrpSpPr/>
                <p:nvPr/>
              </p:nvGrpSpPr>
              <p:grpSpPr>
                <a:xfrm>
                  <a:off x="2159908" y="2065057"/>
                  <a:ext cx="550884" cy="310670"/>
                  <a:chOff x="2159908" y="2065057"/>
                  <a:chExt cx="550884" cy="310670"/>
                </a:xfrm>
              </p:grpSpPr>
              <p:cxnSp>
                <p:nvCxnSpPr>
                  <p:cNvPr id="7605" name="Google Shape;7605;p94"/>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7606" name="Google Shape;7606;p94"/>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7607" name="Google Shape;7607;p94"/>
          <p:cNvGrpSpPr/>
          <p:nvPr/>
        </p:nvGrpSpPr>
        <p:grpSpPr>
          <a:xfrm>
            <a:off x="706399" y="1556837"/>
            <a:ext cx="962651" cy="810058"/>
            <a:chOff x="732462" y="1766083"/>
            <a:chExt cx="962651" cy="810058"/>
          </a:xfrm>
        </p:grpSpPr>
        <p:grpSp>
          <p:nvGrpSpPr>
            <p:cNvPr id="7608" name="Google Shape;7608;p94"/>
            <p:cNvGrpSpPr/>
            <p:nvPr/>
          </p:nvGrpSpPr>
          <p:grpSpPr>
            <a:xfrm>
              <a:off x="732462" y="1908333"/>
              <a:ext cx="339369" cy="524756"/>
              <a:chOff x="844912" y="1819635"/>
              <a:chExt cx="329836" cy="510016"/>
            </a:xfrm>
          </p:grpSpPr>
          <p:sp>
            <p:nvSpPr>
              <p:cNvPr id="7609" name="Google Shape;7609;p94"/>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94"/>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94"/>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94"/>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94"/>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94"/>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5" name="Google Shape;7615;p94"/>
            <p:cNvGrpSpPr/>
            <p:nvPr/>
          </p:nvGrpSpPr>
          <p:grpSpPr>
            <a:xfrm>
              <a:off x="1184858" y="2256650"/>
              <a:ext cx="510255" cy="319491"/>
              <a:chOff x="1284601" y="2158168"/>
              <a:chExt cx="495923" cy="310517"/>
            </a:xfrm>
          </p:grpSpPr>
          <p:sp>
            <p:nvSpPr>
              <p:cNvPr id="7616" name="Google Shape;7616;p94"/>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17" name="Google Shape;7617;p94"/>
              <p:cNvGrpSpPr/>
              <p:nvPr/>
            </p:nvGrpSpPr>
            <p:grpSpPr>
              <a:xfrm>
                <a:off x="1507666" y="2158168"/>
                <a:ext cx="272858" cy="310517"/>
                <a:chOff x="1507666" y="2158168"/>
                <a:chExt cx="272858" cy="310517"/>
              </a:xfrm>
            </p:grpSpPr>
            <p:grpSp>
              <p:nvGrpSpPr>
                <p:cNvPr id="7618" name="Google Shape;7618;p94"/>
                <p:cNvGrpSpPr/>
                <p:nvPr/>
              </p:nvGrpSpPr>
              <p:grpSpPr>
                <a:xfrm>
                  <a:off x="1507666" y="2176104"/>
                  <a:ext cx="166395" cy="273149"/>
                  <a:chOff x="1507666" y="2176104"/>
                  <a:chExt cx="166395" cy="273149"/>
                </a:xfrm>
              </p:grpSpPr>
              <p:sp>
                <p:nvSpPr>
                  <p:cNvPr id="7619" name="Google Shape;7619;p94"/>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94"/>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94"/>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94"/>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94"/>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94"/>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94"/>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26" name="Google Shape;7626;p94"/>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94"/>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28" name="Google Shape;7628;p94"/>
            <p:cNvGrpSpPr/>
            <p:nvPr/>
          </p:nvGrpSpPr>
          <p:grpSpPr>
            <a:xfrm>
              <a:off x="1184858" y="1766083"/>
              <a:ext cx="510255" cy="319491"/>
              <a:chOff x="1284601" y="1681380"/>
              <a:chExt cx="495923" cy="310517"/>
            </a:xfrm>
          </p:grpSpPr>
          <p:sp>
            <p:nvSpPr>
              <p:cNvPr id="7629" name="Google Shape;7629;p94"/>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30" name="Google Shape;7630;p94"/>
              <p:cNvGrpSpPr/>
              <p:nvPr/>
            </p:nvGrpSpPr>
            <p:grpSpPr>
              <a:xfrm>
                <a:off x="1507666" y="1681380"/>
                <a:ext cx="272858" cy="310517"/>
                <a:chOff x="1507666" y="1681380"/>
                <a:chExt cx="272858" cy="310517"/>
              </a:xfrm>
            </p:grpSpPr>
            <p:grpSp>
              <p:nvGrpSpPr>
                <p:cNvPr id="7631" name="Google Shape;7631;p94"/>
                <p:cNvGrpSpPr/>
                <p:nvPr/>
              </p:nvGrpSpPr>
              <p:grpSpPr>
                <a:xfrm>
                  <a:off x="1507666" y="1700120"/>
                  <a:ext cx="166395" cy="272984"/>
                  <a:chOff x="1507666" y="1700120"/>
                  <a:chExt cx="166395" cy="272984"/>
                </a:xfrm>
              </p:grpSpPr>
              <p:sp>
                <p:nvSpPr>
                  <p:cNvPr id="7632" name="Google Shape;7632;p94"/>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94"/>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94"/>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94"/>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94"/>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94"/>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94"/>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39" name="Google Shape;7639;p94"/>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94"/>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641" name="Google Shape;7641;p94"/>
          <p:cNvGrpSpPr/>
          <p:nvPr/>
        </p:nvGrpSpPr>
        <p:grpSpPr>
          <a:xfrm>
            <a:off x="6815339" y="2324267"/>
            <a:ext cx="1622269" cy="552443"/>
            <a:chOff x="6894650" y="2574740"/>
            <a:chExt cx="1445100" cy="492111"/>
          </a:xfrm>
        </p:grpSpPr>
        <p:sp>
          <p:nvSpPr>
            <p:cNvPr id="7642" name="Google Shape;7642;p94"/>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94"/>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94"/>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94"/>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94"/>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647" name="Google Shape;7647;p94"/>
            <p:cNvCxnSpPr/>
            <p:nvPr/>
          </p:nvCxnSpPr>
          <p:spPr>
            <a:xfrm>
              <a:off x="6894650" y="2821921"/>
              <a:ext cx="1445100" cy="0"/>
            </a:xfrm>
            <a:prstGeom prst="straightConnector1">
              <a:avLst/>
            </a:prstGeom>
            <a:noFill/>
            <a:ln cap="flat" cmpd="sng" w="9525">
              <a:solidFill>
                <a:srgbClr val="869FB2"/>
              </a:solidFill>
              <a:prstDash val="solid"/>
              <a:round/>
              <a:headEnd len="med" w="med" type="none"/>
              <a:tailEnd len="med" w="med" type="none"/>
            </a:ln>
          </p:spPr>
        </p:cxnSp>
      </p:grpSp>
      <p:grpSp>
        <p:nvGrpSpPr>
          <p:cNvPr id="7648" name="Google Shape;7648;p94"/>
          <p:cNvGrpSpPr/>
          <p:nvPr/>
        </p:nvGrpSpPr>
        <p:grpSpPr>
          <a:xfrm>
            <a:off x="6834882" y="3698522"/>
            <a:ext cx="1583206" cy="475705"/>
            <a:chOff x="6953919" y="3907920"/>
            <a:chExt cx="1377300" cy="475705"/>
          </a:xfrm>
        </p:grpSpPr>
        <p:cxnSp>
          <p:nvCxnSpPr>
            <p:cNvPr id="7649" name="Google Shape;7649;p94"/>
            <p:cNvCxnSpPr/>
            <p:nvPr/>
          </p:nvCxnSpPr>
          <p:spPr>
            <a:xfrm rot="10800000">
              <a:off x="7118546" y="4100689"/>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7650" name="Google Shape;7650;p94"/>
            <p:cNvCxnSpPr/>
            <p:nvPr/>
          </p:nvCxnSpPr>
          <p:spPr>
            <a:xfrm>
              <a:off x="7480500" y="4197025"/>
              <a:ext cx="0" cy="186600"/>
            </a:xfrm>
            <a:prstGeom prst="straightConnector1">
              <a:avLst/>
            </a:prstGeom>
            <a:noFill/>
            <a:ln cap="flat" cmpd="sng" w="19050">
              <a:solidFill>
                <a:srgbClr val="5F7D95"/>
              </a:solidFill>
              <a:prstDash val="solid"/>
              <a:round/>
              <a:headEnd len="med" w="med" type="none"/>
              <a:tailEnd len="med" w="med" type="none"/>
            </a:ln>
          </p:spPr>
        </p:cxnSp>
        <p:cxnSp>
          <p:nvCxnSpPr>
            <p:cNvPr id="7651" name="Google Shape;7651;p94"/>
            <p:cNvCxnSpPr/>
            <p:nvPr/>
          </p:nvCxnSpPr>
          <p:spPr>
            <a:xfrm rot="10800000">
              <a:off x="7848574" y="3907920"/>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7652" name="Google Shape;7652;p94"/>
            <p:cNvCxnSpPr/>
            <p:nvPr/>
          </p:nvCxnSpPr>
          <p:spPr>
            <a:xfrm>
              <a:off x="8218032" y="3997243"/>
              <a:ext cx="0" cy="197100"/>
            </a:xfrm>
            <a:prstGeom prst="straightConnector1">
              <a:avLst/>
            </a:prstGeom>
            <a:noFill/>
            <a:ln cap="flat" cmpd="sng" w="19050">
              <a:solidFill>
                <a:srgbClr val="5F7D95"/>
              </a:solidFill>
              <a:prstDash val="solid"/>
              <a:round/>
              <a:headEnd len="med" w="med" type="none"/>
              <a:tailEnd len="med" w="med" type="none"/>
            </a:ln>
          </p:spPr>
        </p:cxnSp>
        <p:cxnSp>
          <p:nvCxnSpPr>
            <p:cNvPr id="7653" name="Google Shape;7653;p94"/>
            <p:cNvCxnSpPr/>
            <p:nvPr/>
          </p:nvCxnSpPr>
          <p:spPr>
            <a:xfrm flipH="1">
              <a:off x="6953919" y="3961822"/>
              <a:ext cx="1377300" cy="376800"/>
            </a:xfrm>
            <a:prstGeom prst="straightConnector1">
              <a:avLst/>
            </a:prstGeom>
            <a:noFill/>
            <a:ln cap="flat" cmpd="sng" w="19050">
              <a:solidFill>
                <a:srgbClr val="435D74"/>
              </a:solidFill>
              <a:prstDash val="solid"/>
              <a:round/>
              <a:headEnd len="med" w="med" type="none"/>
              <a:tailEnd len="med" w="med" type="none"/>
            </a:ln>
          </p:spPr>
        </p:cxnSp>
      </p:grpSp>
      <p:grpSp>
        <p:nvGrpSpPr>
          <p:cNvPr id="7654" name="Google Shape;7654;p94"/>
          <p:cNvGrpSpPr/>
          <p:nvPr/>
        </p:nvGrpSpPr>
        <p:grpSpPr>
          <a:xfrm>
            <a:off x="2338470" y="2459668"/>
            <a:ext cx="836286" cy="824529"/>
            <a:chOff x="2389399" y="2595741"/>
            <a:chExt cx="812796" cy="801369"/>
          </a:xfrm>
        </p:grpSpPr>
        <p:grpSp>
          <p:nvGrpSpPr>
            <p:cNvPr id="7655" name="Google Shape;7655;p94"/>
            <p:cNvGrpSpPr/>
            <p:nvPr/>
          </p:nvGrpSpPr>
          <p:grpSpPr>
            <a:xfrm>
              <a:off x="2492145" y="2881565"/>
              <a:ext cx="607300" cy="229751"/>
              <a:chOff x="2492145" y="2881565"/>
              <a:chExt cx="607300" cy="229751"/>
            </a:xfrm>
          </p:grpSpPr>
          <p:sp>
            <p:nvSpPr>
              <p:cNvPr id="7656" name="Google Shape;7656;p94"/>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94"/>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94"/>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9" name="Google Shape;7659;p94"/>
            <p:cNvGrpSpPr/>
            <p:nvPr/>
          </p:nvGrpSpPr>
          <p:grpSpPr>
            <a:xfrm>
              <a:off x="2389399" y="2595741"/>
              <a:ext cx="812796" cy="296825"/>
              <a:chOff x="2389399" y="2595741"/>
              <a:chExt cx="812796" cy="296825"/>
            </a:xfrm>
          </p:grpSpPr>
          <p:grpSp>
            <p:nvGrpSpPr>
              <p:cNvPr id="7660" name="Google Shape;7660;p94"/>
              <p:cNvGrpSpPr/>
              <p:nvPr/>
            </p:nvGrpSpPr>
            <p:grpSpPr>
              <a:xfrm>
                <a:off x="2389399" y="2595741"/>
                <a:ext cx="363638" cy="296825"/>
                <a:chOff x="2389399" y="2595741"/>
                <a:chExt cx="363638" cy="296825"/>
              </a:xfrm>
            </p:grpSpPr>
            <p:grpSp>
              <p:nvGrpSpPr>
                <p:cNvPr id="7661" name="Google Shape;7661;p94"/>
                <p:cNvGrpSpPr/>
                <p:nvPr/>
              </p:nvGrpSpPr>
              <p:grpSpPr>
                <a:xfrm>
                  <a:off x="2493852" y="2794333"/>
                  <a:ext cx="259185" cy="98232"/>
                  <a:chOff x="2493852" y="2794333"/>
                  <a:chExt cx="259185" cy="98232"/>
                </a:xfrm>
              </p:grpSpPr>
              <p:sp>
                <p:nvSpPr>
                  <p:cNvPr id="7662" name="Google Shape;7662;p94"/>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94"/>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94"/>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5" name="Google Shape;7665;p94"/>
                <p:cNvGrpSpPr/>
                <p:nvPr/>
              </p:nvGrpSpPr>
              <p:grpSpPr>
                <a:xfrm>
                  <a:off x="2389399" y="2595741"/>
                  <a:ext cx="224343" cy="182054"/>
                  <a:chOff x="2389399" y="2595741"/>
                  <a:chExt cx="224343" cy="182054"/>
                </a:xfrm>
              </p:grpSpPr>
              <p:sp>
                <p:nvSpPr>
                  <p:cNvPr id="7666" name="Google Shape;7666;p94"/>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94"/>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68" name="Google Shape;7668;p94"/>
              <p:cNvGrpSpPr/>
              <p:nvPr/>
            </p:nvGrpSpPr>
            <p:grpSpPr>
              <a:xfrm>
                <a:off x="2683630" y="2595741"/>
                <a:ext cx="224334" cy="296825"/>
                <a:chOff x="2683630" y="2595741"/>
                <a:chExt cx="224334" cy="296825"/>
              </a:xfrm>
            </p:grpSpPr>
            <p:grpSp>
              <p:nvGrpSpPr>
                <p:cNvPr id="7669" name="Google Shape;7669;p94"/>
                <p:cNvGrpSpPr/>
                <p:nvPr/>
              </p:nvGrpSpPr>
              <p:grpSpPr>
                <a:xfrm>
                  <a:off x="2788083" y="2794333"/>
                  <a:ext cx="15356" cy="98232"/>
                  <a:chOff x="2788083" y="2794333"/>
                  <a:chExt cx="15356" cy="98232"/>
                </a:xfrm>
              </p:grpSpPr>
              <p:sp>
                <p:nvSpPr>
                  <p:cNvPr id="7670" name="Google Shape;7670;p94"/>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94"/>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94"/>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3" name="Google Shape;7673;p94"/>
                <p:cNvGrpSpPr/>
                <p:nvPr/>
              </p:nvGrpSpPr>
              <p:grpSpPr>
                <a:xfrm>
                  <a:off x="2683630" y="2595741"/>
                  <a:ext cx="224334" cy="182054"/>
                  <a:chOff x="2683630" y="2595741"/>
                  <a:chExt cx="224334" cy="182054"/>
                </a:xfrm>
              </p:grpSpPr>
              <p:sp>
                <p:nvSpPr>
                  <p:cNvPr id="7674" name="Google Shape;7674;p94"/>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94"/>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76" name="Google Shape;7676;p94"/>
              <p:cNvGrpSpPr/>
              <p:nvPr/>
            </p:nvGrpSpPr>
            <p:grpSpPr>
              <a:xfrm>
                <a:off x="2838475" y="2595741"/>
                <a:ext cx="363719" cy="296825"/>
                <a:chOff x="2838475" y="2595741"/>
                <a:chExt cx="363719" cy="296825"/>
              </a:xfrm>
            </p:grpSpPr>
            <p:grpSp>
              <p:nvGrpSpPr>
                <p:cNvPr id="7677" name="Google Shape;7677;p94"/>
                <p:cNvGrpSpPr/>
                <p:nvPr/>
              </p:nvGrpSpPr>
              <p:grpSpPr>
                <a:xfrm>
                  <a:off x="2838475" y="2794333"/>
                  <a:ext cx="259185" cy="98232"/>
                  <a:chOff x="2838475" y="2794333"/>
                  <a:chExt cx="259185" cy="98232"/>
                </a:xfrm>
              </p:grpSpPr>
              <p:sp>
                <p:nvSpPr>
                  <p:cNvPr id="7678" name="Google Shape;7678;p94"/>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94"/>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94"/>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1" name="Google Shape;7681;p94"/>
                <p:cNvGrpSpPr/>
                <p:nvPr/>
              </p:nvGrpSpPr>
              <p:grpSpPr>
                <a:xfrm>
                  <a:off x="2977852" y="2595741"/>
                  <a:ext cx="224343" cy="182054"/>
                  <a:chOff x="2977852" y="2595741"/>
                  <a:chExt cx="224343" cy="182054"/>
                </a:xfrm>
              </p:grpSpPr>
              <p:sp>
                <p:nvSpPr>
                  <p:cNvPr id="7682" name="Google Shape;7682;p94"/>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94"/>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684" name="Google Shape;7684;p94"/>
            <p:cNvGrpSpPr/>
            <p:nvPr/>
          </p:nvGrpSpPr>
          <p:grpSpPr>
            <a:xfrm>
              <a:off x="2389399" y="3100241"/>
              <a:ext cx="812796" cy="296869"/>
              <a:chOff x="2389399" y="3100241"/>
              <a:chExt cx="812796" cy="296869"/>
            </a:xfrm>
          </p:grpSpPr>
          <p:grpSp>
            <p:nvGrpSpPr>
              <p:cNvPr id="7685" name="Google Shape;7685;p94"/>
              <p:cNvGrpSpPr/>
              <p:nvPr/>
            </p:nvGrpSpPr>
            <p:grpSpPr>
              <a:xfrm>
                <a:off x="2683630" y="3100241"/>
                <a:ext cx="224334" cy="296869"/>
                <a:chOff x="2683630" y="3100241"/>
                <a:chExt cx="224334" cy="296869"/>
              </a:xfrm>
            </p:grpSpPr>
            <p:grpSp>
              <p:nvGrpSpPr>
                <p:cNvPr id="7686" name="Google Shape;7686;p94"/>
                <p:cNvGrpSpPr/>
                <p:nvPr/>
              </p:nvGrpSpPr>
              <p:grpSpPr>
                <a:xfrm>
                  <a:off x="2788083" y="3100241"/>
                  <a:ext cx="15356" cy="98237"/>
                  <a:chOff x="2788083" y="3100241"/>
                  <a:chExt cx="15356" cy="98237"/>
                </a:xfrm>
              </p:grpSpPr>
              <p:sp>
                <p:nvSpPr>
                  <p:cNvPr id="7687" name="Google Shape;7687;p94"/>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94"/>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94"/>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0" name="Google Shape;7690;p94"/>
                <p:cNvGrpSpPr/>
                <p:nvPr/>
              </p:nvGrpSpPr>
              <p:grpSpPr>
                <a:xfrm>
                  <a:off x="2683630" y="3215065"/>
                  <a:ext cx="224334" cy="182045"/>
                  <a:chOff x="2683630" y="3215065"/>
                  <a:chExt cx="224334" cy="182045"/>
                </a:xfrm>
              </p:grpSpPr>
              <p:sp>
                <p:nvSpPr>
                  <p:cNvPr id="7691" name="Google Shape;7691;p94"/>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94"/>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93" name="Google Shape;7693;p94"/>
              <p:cNvGrpSpPr/>
              <p:nvPr/>
            </p:nvGrpSpPr>
            <p:grpSpPr>
              <a:xfrm>
                <a:off x="2389399" y="3100241"/>
                <a:ext cx="363638" cy="296869"/>
                <a:chOff x="2389399" y="3100241"/>
                <a:chExt cx="363638" cy="296869"/>
              </a:xfrm>
            </p:grpSpPr>
            <p:grpSp>
              <p:nvGrpSpPr>
                <p:cNvPr id="7694" name="Google Shape;7694;p94"/>
                <p:cNvGrpSpPr/>
                <p:nvPr/>
              </p:nvGrpSpPr>
              <p:grpSpPr>
                <a:xfrm>
                  <a:off x="2493852" y="3100241"/>
                  <a:ext cx="259185" cy="98237"/>
                  <a:chOff x="2493852" y="3100241"/>
                  <a:chExt cx="259185" cy="98237"/>
                </a:xfrm>
              </p:grpSpPr>
              <p:sp>
                <p:nvSpPr>
                  <p:cNvPr id="7695" name="Google Shape;7695;p94"/>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94"/>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94"/>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8" name="Google Shape;7698;p94"/>
                <p:cNvGrpSpPr/>
                <p:nvPr/>
              </p:nvGrpSpPr>
              <p:grpSpPr>
                <a:xfrm>
                  <a:off x="2389399" y="3215065"/>
                  <a:ext cx="224343" cy="182045"/>
                  <a:chOff x="2389399" y="3215065"/>
                  <a:chExt cx="224343" cy="182045"/>
                </a:xfrm>
              </p:grpSpPr>
              <p:sp>
                <p:nvSpPr>
                  <p:cNvPr id="7699" name="Google Shape;7699;p94"/>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94"/>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01" name="Google Shape;7701;p94"/>
              <p:cNvGrpSpPr/>
              <p:nvPr/>
            </p:nvGrpSpPr>
            <p:grpSpPr>
              <a:xfrm>
                <a:off x="2838475" y="3100241"/>
                <a:ext cx="363719" cy="296869"/>
                <a:chOff x="2838475" y="3100241"/>
                <a:chExt cx="363719" cy="296869"/>
              </a:xfrm>
            </p:grpSpPr>
            <p:grpSp>
              <p:nvGrpSpPr>
                <p:cNvPr id="7702" name="Google Shape;7702;p94"/>
                <p:cNvGrpSpPr/>
                <p:nvPr/>
              </p:nvGrpSpPr>
              <p:grpSpPr>
                <a:xfrm>
                  <a:off x="2838475" y="3100241"/>
                  <a:ext cx="259185" cy="98237"/>
                  <a:chOff x="2838475" y="3100241"/>
                  <a:chExt cx="259185" cy="98237"/>
                </a:xfrm>
              </p:grpSpPr>
              <p:sp>
                <p:nvSpPr>
                  <p:cNvPr id="7703" name="Google Shape;7703;p94"/>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94"/>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94"/>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6" name="Google Shape;7706;p94"/>
                <p:cNvGrpSpPr/>
                <p:nvPr/>
              </p:nvGrpSpPr>
              <p:grpSpPr>
                <a:xfrm>
                  <a:off x="2977852" y="3215065"/>
                  <a:ext cx="224343" cy="182045"/>
                  <a:chOff x="2977852" y="3215065"/>
                  <a:chExt cx="224343" cy="182045"/>
                </a:xfrm>
              </p:grpSpPr>
              <p:sp>
                <p:nvSpPr>
                  <p:cNvPr id="7707" name="Google Shape;7707;p94"/>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94"/>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
</file>

<file path=ppt/slides/slide6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712" name="Shape 7712"/>
        <p:cNvGrpSpPr/>
        <p:nvPr/>
      </p:nvGrpSpPr>
      <p:grpSpPr>
        <a:xfrm>
          <a:off x="0" y="0"/>
          <a:ext cx="0" cy="0"/>
          <a:chOff x="0" y="0"/>
          <a:chExt cx="0" cy="0"/>
        </a:xfrm>
      </p:grpSpPr>
      <p:grpSp>
        <p:nvGrpSpPr>
          <p:cNvPr id="7713" name="Google Shape;7713;p95"/>
          <p:cNvGrpSpPr/>
          <p:nvPr/>
        </p:nvGrpSpPr>
        <p:grpSpPr>
          <a:xfrm>
            <a:off x="702088" y="3155922"/>
            <a:ext cx="2390414" cy="1024800"/>
            <a:chOff x="728925" y="3296613"/>
            <a:chExt cx="2390414" cy="1024800"/>
          </a:xfrm>
        </p:grpSpPr>
        <p:grpSp>
          <p:nvGrpSpPr>
            <p:cNvPr id="7714" name="Google Shape;7714;p95"/>
            <p:cNvGrpSpPr/>
            <p:nvPr/>
          </p:nvGrpSpPr>
          <p:grpSpPr>
            <a:xfrm>
              <a:off x="728925" y="3619800"/>
              <a:ext cx="2390414" cy="500893"/>
              <a:chOff x="728925" y="3619800"/>
              <a:chExt cx="2390414" cy="500893"/>
            </a:xfrm>
          </p:grpSpPr>
          <p:sp>
            <p:nvSpPr>
              <p:cNvPr id="7715" name="Google Shape;7715;p95"/>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716" name="Google Shape;7716;p95"/>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7717" name="Google Shape;7717;p95"/>
            <p:cNvGrpSpPr/>
            <p:nvPr/>
          </p:nvGrpSpPr>
          <p:grpSpPr>
            <a:xfrm>
              <a:off x="1348050" y="3296613"/>
              <a:ext cx="1706152" cy="1024800"/>
              <a:chOff x="1348050" y="3296613"/>
              <a:chExt cx="1706152" cy="1024800"/>
            </a:xfrm>
          </p:grpSpPr>
          <p:sp>
            <p:nvSpPr>
              <p:cNvPr id="7718" name="Google Shape;7718;p95"/>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719" name="Google Shape;7719;p95"/>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720" name="Google Shape;7720;p95"/>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721" name="Google Shape;7721;p95"/>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722" name="Google Shape;7722;p95"/>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7723" name="Google Shape;7723;p95"/>
            <p:cNvGrpSpPr/>
            <p:nvPr/>
          </p:nvGrpSpPr>
          <p:grpSpPr>
            <a:xfrm>
              <a:off x="1455707" y="3654858"/>
              <a:ext cx="1491150" cy="417657"/>
              <a:chOff x="1455707" y="3654858"/>
              <a:chExt cx="1491150" cy="417657"/>
            </a:xfrm>
          </p:grpSpPr>
          <p:sp>
            <p:nvSpPr>
              <p:cNvPr id="7724" name="Google Shape;7724;p95"/>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95"/>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95"/>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95"/>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95"/>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95"/>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95"/>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95"/>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95"/>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95"/>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95"/>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95"/>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95"/>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95"/>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95"/>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95"/>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95"/>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95"/>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95"/>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95"/>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7744" name="Google Shape;7744;p95"/>
          <p:cNvGraphicFramePr/>
          <p:nvPr/>
        </p:nvGraphicFramePr>
        <p:xfrm>
          <a:off x="5937787" y="2153834"/>
          <a:ext cx="3000000" cy="3000000"/>
        </p:xfrm>
        <a:graphic>
          <a:graphicData uri="http://schemas.openxmlformats.org/drawingml/2006/table">
            <a:tbl>
              <a:tblPr>
                <a:noFill/>
                <a:tableStyleId>{CE8FC9B4-1BB6-434A-AD4B-BE4B7ACB7840}</a:tableStyleId>
              </a:tblPr>
              <a:tblGrid>
                <a:gridCol w="626025"/>
                <a:gridCol w="626025"/>
                <a:gridCol w="626025"/>
                <a:gridCol w="626025"/>
              </a:tblGrid>
              <a:tr h="10000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9"/>
                      </a:srgbClr>
                    </a:solidFill>
                  </a:tcPr>
                </a:tc>
              </a:tr>
            </a:tbl>
          </a:graphicData>
        </a:graphic>
      </p:graphicFrame>
      <p:grpSp>
        <p:nvGrpSpPr>
          <p:cNvPr id="7745" name="Google Shape;7745;p95"/>
          <p:cNvGrpSpPr/>
          <p:nvPr/>
        </p:nvGrpSpPr>
        <p:grpSpPr>
          <a:xfrm>
            <a:off x="710464" y="981599"/>
            <a:ext cx="2396505" cy="976502"/>
            <a:chOff x="749309" y="1112739"/>
            <a:chExt cx="2371603" cy="976502"/>
          </a:xfrm>
        </p:grpSpPr>
        <p:grpSp>
          <p:nvGrpSpPr>
            <p:cNvPr id="7746" name="Google Shape;7746;p95"/>
            <p:cNvGrpSpPr/>
            <p:nvPr/>
          </p:nvGrpSpPr>
          <p:grpSpPr>
            <a:xfrm>
              <a:off x="1092126" y="1112739"/>
              <a:ext cx="2028786" cy="975464"/>
              <a:chOff x="1092126" y="1112739"/>
              <a:chExt cx="2028786" cy="975464"/>
            </a:xfrm>
          </p:grpSpPr>
          <p:sp>
            <p:nvSpPr>
              <p:cNvPr id="7747" name="Google Shape;7747;p95"/>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95"/>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95"/>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95"/>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95"/>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95"/>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95"/>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95"/>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95"/>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95"/>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95"/>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95"/>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95"/>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95"/>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95"/>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95"/>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95"/>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95"/>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95"/>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95"/>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95"/>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95"/>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95"/>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95"/>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1" name="Google Shape;7771;p95"/>
            <p:cNvGrpSpPr/>
            <p:nvPr/>
          </p:nvGrpSpPr>
          <p:grpSpPr>
            <a:xfrm>
              <a:off x="749309" y="1112739"/>
              <a:ext cx="314700" cy="975464"/>
              <a:chOff x="749309" y="1112739"/>
              <a:chExt cx="314700" cy="975464"/>
            </a:xfrm>
          </p:grpSpPr>
          <p:sp>
            <p:nvSpPr>
              <p:cNvPr id="7772" name="Google Shape;7772;p95"/>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95"/>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95"/>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95"/>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76" name="Google Shape;7776;p95"/>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95"/>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95"/>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95"/>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7780" name="Google Shape;7780;p95"/>
          <p:cNvGraphicFramePr/>
          <p:nvPr/>
        </p:nvGraphicFramePr>
        <p:xfrm>
          <a:off x="5937812" y="981584"/>
          <a:ext cx="3000000" cy="3000000"/>
        </p:xfrm>
        <a:graphic>
          <a:graphicData uri="http://schemas.openxmlformats.org/drawingml/2006/table">
            <a:tbl>
              <a:tblPr>
                <a:noFill/>
                <a:tableStyleId>{CE8FC9B4-1BB6-434A-AD4B-BE4B7ACB7840}</a:tableStyleId>
              </a:tblPr>
              <a:tblGrid>
                <a:gridCol w="626025"/>
                <a:gridCol w="626025"/>
                <a:gridCol w="626025"/>
                <a:gridCol w="626025"/>
              </a:tblGrid>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7781" name="Google Shape;7781;p95"/>
          <p:cNvGraphicFramePr/>
          <p:nvPr/>
        </p:nvGraphicFramePr>
        <p:xfrm>
          <a:off x="3358675" y="2153834"/>
          <a:ext cx="3000000" cy="3000000"/>
        </p:xfrm>
        <a:graphic>
          <a:graphicData uri="http://schemas.openxmlformats.org/drawingml/2006/table">
            <a:tbl>
              <a:tblPr>
                <a:noFill/>
                <a:tableStyleId>{CE8FC9B4-1BB6-434A-AD4B-BE4B7ACB7840}</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7782" name="Google Shape;7782;p95"/>
          <p:cNvGrpSpPr/>
          <p:nvPr/>
        </p:nvGrpSpPr>
        <p:grpSpPr>
          <a:xfrm>
            <a:off x="3360661" y="3144795"/>
            <a:ext cx="2363377" cy="1047062"/>
            <a:chOff x="3358399" y="3285485"/>
            <a:chExt cx="2363377" cy="1047062"/>
          </a:xfrm>
        </p:grpSpPr>
        <p:grpSp>
          <p:nvGrpSpPr>
            <p:cNvPr id="7783" name="Google Shape;7783;p95"/>
            <p:cNvGrpSpPr/>
            <p:nvPr/>
          </p:nvGrpSpPr>
          <p:grpSpPr>
            <a:xfrm>
              <a:off x="3358412" y="3285485"/>
              <a:ext cx="2363244" cy="139500"/>
              <a:chOff x="3358412" y="3285485"/>
              <a:chExt cx="2363244" cy="139500"/>
            </a:xfrm>
          </p:grpSpPr>
          <p:sp>
            <p:nvSpPr>
              <p:cNvPr id="7784" name="Google Shape;7784;p95"/>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95"/>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95"/>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95"/>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95"/>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9" name="Google Shape;7789;p95"/>
            <p:cNvGrpSpPr/>
            <p:nvPr/>
          </p:nvGrpSpPr>
          <p:grpSpPr>
            <a:xfrm>
              <a:off x="3358412" y="3466996"/>
              <a:ext cx="2363244" cy="139500"/>
              <a:chOff x="3358412" y="3466996"/>
              <a:chExt cx="2363244" cy="139500"/>
            </a:xfrm>
          </p:grpSpPr>
          <p:sp>
            <p:nvSpPr>
              <p:cNvPr id="7790" name="Google Shape;7790;p95"/>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95"/>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95"/>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95"/>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95"/>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5" name="Google Shape;7795;p95"/>
            <p:cNvGrpSpPr/>
            <p:nvPr/>
          </p:nvGrpSpPr>
          <p:grpSpPr>
            <a:xfrm>
              <a:off x="3358412" y="3648507"/>
              <a:ext cx="2363244" cy="139500"/>
              <a:chOff x="3358412" y="3648507"/>
              <a:chExt cx="2363244" cy="139500"/>
            </a:xfrm>
          </p:grpSpPr>
          <p:sp>
            <p:nvSpPr>
              <p:cNvPr id="7796" name="Google Shape;7796;p95"/>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95"/>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95"/>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95"/>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95"/>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1" name="Google Shape;7801;p95"/>
            <p:cNvGrpSpPr/>
            <p:nvPr/>
          </p:nvGrpSpPr>
          <p:grpSpPr>
            <a:xfrm>
              <a:off x="3358412" y="3830018"/>
              <a:ext cx="2363244" cy="139500"/>
              <a:chOff x="3358412" y="3830018"/>
              <a:chExt cx="2363244" cy="139500"/>
            </a:xfrm>
          </p:grpSpPr>
          <p:sp>
            <p:nvSpPr>
              <p:cNvPr id="7802" name="Google Shape;7802;p95"/>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95"/>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95"/>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95"/>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95"/>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7" name="Google Shape;7807;p95"/>
            <p:cNvGrpSpPr/>
            <p:nvPr/>
          </p:nvGrpSpPr>
          <p:grpSpPr>
            <a:xfrm>
              <a:off x="3358399" y="4011514"/>
              <a:ext cx="2363377" cy="139537"/>
              <a:chOff x="3294800" y="4134603"/>
              <a:chExt cx="2638876" cy="152400"/>
            </a:xfrm>
          </p:grpSpPr>
          <p:sp>
            <p:nvSpPr>
              <p:cNvPr id="7808" name="Google Shape;7808;p95"/>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95"/>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95"/>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95"/>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95"/>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3" name="Google Shape;7813;p95"/>
            <p:cNvGrpSpPr/>
            <p:nvPr/>
          </p:nvGrpSpPr>
          <p:grpSpPr>
            <a:xfrm>
              <a:off x="3358399" y="4193010"/>
              <a:ext cx="2363377" cy="139537"/>
              <a:chOff x="3294800" y="4134603"/>
              <a:chExt cx="2638876" cy="152400"/>
            </a:xfrm>
          </p:grpSpPr>
          <p:sp>
            <p:nvSpPr>
              <p:cNvPr id="7814" name="Google Shape;7814;p95"/>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95"/>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95"/>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95"/>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95"/>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7819" name="Google Shape;7819;p95"/>
          <p:cNvGraphicFramePr/>
          <p:nvPr/>
        </p:nvGraphicFramePr>
        <p:xfrm>
          <a:off x="711463" y="2153834"/>
          <a:ext cx="3000000" cy="3000000"/>
        </p:xfrm>
        <a:graphic>
          <a:graphicData uri="http://schemas.openxmlformats.org/drawingml/2006/table">
            <a:tbl>
              <a:tblPr>
                <a:noFill/>
                <a:tableStyleId>{CE8FC9B4-1BB6-434A-AD4B-BE4B7ACB7840}</a:tableStyleId>
              </a:tblPr>
              <a:tblGrid>
                <a:gridCol w="592450"/>
                <a:gridCol w="592450"/>
                <a:gridCol w="592450"/>
                <a:gridCol w="592450"/>
              </a:tblGrid>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7820" name="Google Shape;7820;p95"/>
          <p:cNvGrpSpPr/>
          <p:nvPr/>
        </p:nvGrpSpPr>
        <p:grpSpPr>
          <a:xfrm>
            <a:off x="4161132" y="2557649"/>
            <a:ext cx="1302095" cy="60959"/>
            <a:chOff x="3558802" y="4011427"/>
            <a:chExt cx="1866000" cy="111300"/>
          </a:xfrm>
        </p:grpSpPr>
        <p:sp>
          <p:nvSpPr>
            <p:cNvPr id="7821" name="Google Shape;7821;p95"/>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95"/>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3" name="Google Shape;7823;p95"/>
          <p:cNvGrpSpPr/>
          <p:nvPr/>
        </p:nvGrpSpPr>
        <p:grpSpPr>
          <a:xfrm>
            <a:off x="4706620" y="2839808"/>
            <a:ext cx="914340" cy="60959"/>
            <a:chOff x="3558802" y="4011427"/>
            <a:chExt cx="1866000" cy="111300"/>
          </a:xfrm>
        </p:grpSpPr>
        <p:sp>
          <p:nvSpPr>
            <p:cNvPr id="7824" name="Google Shape;7824;p95"/>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95"/>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6" name="Google Shape;7826;p95"/>
          <p:cNvGrpSpPr/>
          <p:nvPr/>
        </p:nvGrpSpPr>
        <p:grpSpPr>
          <a:xfrm>
            <a:off x="5871419" y="3167606"/>
            <a:ext cx="2522867" cy="1001454"/>
            <a:chOff x="1904318" y="789980"/>
            <a:chExt cx="1489472" cy="606868"/>
          </a:xfrm>
        </p:grpSpPr>
        <p:cxnSp>
          <p:nvCxnSpPr>
            <p:cNvPr id="7827" name="Google Shape;7827;p95"/>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7828" name="Google Shape;7828;p95"/>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7829" name="Google Shape;7829;p95"/>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7830" name="Google Shape;7830;p95"/>
            <p:cNvSpPr txBox="1"/>
            <p:nvPr/>
          </p:nvSpPr>
          <p:spPr>
            <a:xfrm flipH="1">
              <a:off x="2109710" y="789981"/>
              <a:ext cx="2811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JANUARY</a:t>
              </a:r>
              <a:endParaRPr sz="400">
                <a:solidFill>
                  <a:srgbClr val="E3E9ED"/>
                </a:solidFill>
              </a:endParaRPr>
            </a:p>
          </p:txBody>
        </p:sp>
        <p:sp>
          <p:nvSpPr>
            <p:cNvPr id="7831" name="Google Shape;7831;p95"/>
            <p:cNvSpPr txBox="1"/>
            <p:nvPr/>
          </p:nvSpPr>
          <p:spPr>
            <a:xfrm flipH="1">
              <a:off x="2434275" y="789980"/>
              <a:ext cx="2892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FEBRUARY</a:t>
              </a:r>
              <a:endParaRPr sz="400">
                <a:solidFill>
                  <a:srgbClr val="E3E9ED"/>
                </a:solidFill>
              </a:endParaRPr>
            </a:p>
          </p:txBody>
        </p:sp>
        <p:sp>
          <p:nvSpPr>
            <p:cNvPr id="7832" name="Google Shape;7832;p95"/>
            <p:cNvSpPr txBox="1"/>
            <p:nvPr/>
          </p:nvSpPr>
          <p:spPr>
            <a:xfrm flipH="1">
              <a:off x="2781049" y="789981"/>
              <a:ext cx="2811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MARCH</a:t>
              </a:r>
              <a:endParaRPr sz="400">
                <a:solidFill>
                  <a:srgbClr val="E3E9ED"/>
                </a:solidFill>
              </a:endParaRPr>
            </a:p>
          </p:txBody>
        </p:sp>
        <p:sp>
          <p:nvSpPr>
            <p:cNvPr id="7833" name="Google Shape;7833;p95"/>
            <p:cNvSpPr txBox="1"/>
            <p:nvPr/>
          </p:nvSpPr>
          <p:spPr>
            <a:xfrm flipH="1">
              <a:off x="3112690" y="789981"/>
              <a:ext cx="2811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APRIL</a:t>
              </a:r>
              <a:endParaRPr sz="400">
                <a:solidFill>
                  <a:srgbClr val="E3E9ED"/>
                </a:solidFill>
              </a:endParaRPr>
            </a:p>
          </p:txBody>
        </p:sp>
        <p:sp>
          <p:nvSpPr>
            <p:cNvPr id="7834" name="Google Shape;7834;p95"/>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95"/>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95"/>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95"/>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95"/>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95"/>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95"/>
            <p:cNvSpPr txBox="1"/>
            <p:nvPr/>
          </p:nvSpPr>
          <p:spPr>
            <a:xfrm flipH="1">
              <a:off x="1906114" y="918164"/>
              <a:ext cx="203400" cy="106500"/>
            </a:xfrm>
            <a:prstGeom prst="rect">
              <a:avLst/>
            </a:prstGeom>
            <a:noFill/>
            <a:ln>
              <a:noFill/>
            </a:ln>
          </p:spPr>
          <p:txBody>
            <a:bodyPr anchorCtr="0" anchor="t" bIns="91425" lIns="0" spcFirstLastPara="1" rIns="0" wrap="square" tIns="91425">
              <a:noAutofit/>
            </a:bodyPr>
            <a:lstStyle/>
            <a:p>
              <a:pPr indent="0" lvl="0" marL="0" rtl="0" algn="l">
                <a:spcBef>
                  <a:spcPts val="0"/>
                </a:spcBef>
                <a:spcAft>
                  <a:spcPts val="1600"/>
                </a:spcAft>
                <a:buNone/>
              </a:pPr>
              <a:r>
                <a:rPr lang="en" sz="400">
                  <a:solidFill>
                    <a:srgbClr val="E3E9ED"/>
                  </a:solidFill>
                </a:rPr>
                <a:t>PHASE 1</a:t>
              </a:r>
              <a:endParaRPr sz="400">
                <a:solidFill>
                  <a:srgbClr val="E3E9ED"/>
                </a:solidFill>
              </a:endParaRPr>
            </a:p>
          </p:txBody>
        </p:sp>
        <p:sp>
          <p:nvSpPr>
            <p:cNvPr id="7841" name="Google Shape;7841;p95"/>
            <p:cNvSpPr txBox="1"/>
            <p:nvPr/>
          </p:nvSpPr>
          <p:spPr>
            <a:xfrm flipH="1">
              <a:off x="1904318" y="1113390"/>
              <a:ext cx="205200" cy="91200"/>
            </a:xfrm>
            <a:prstGeom prst="rect">
              <a:avLst/>
            </a:prstGeom>
            <a:noFill/>
            <a:ln>
              <a:noFill/>
            </a:ln>
          </p:spPr>
          <p:txBody>
            <a:bodyPr anchorCtr="0" anchor="t" bIns="91425" lIns="0" spcFirstLastPara="1" rIns="0" wrap="square" tIns="91425">
              <a:noAutofit/>
            </a:bodyPr>
            <a:lstStyle/>
            <a:p>
              <a:pPr indent="0" lvl="0" marL="0" rtl="0" algn="l">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7842" name="Google Shape;7842;p95"/>
            <p:cNvSpPr txBox="1"/>
            <p:nvPr/>
          </p:nvSpPr>
          <p:spPr>
            <a:xfrm flipH="1">
              <a:off x="1906118" y="1304527"/>
              <a:ext cx="203400" cy="91200"/>
            </a:xfrm>
            <a:prstGeom prst="rect">
              <a:avLst/>
            </a:prstGeom>
            <a:noFill/>
            <a:ln>
              <a:noFill/>
            </a:ln>
          </p:spPr>
          <p:txBody>
            <a:bodyPr anchorCtr="0" anchor="t" bIns="91425" lIns="0" spcFirstLastPara="1" rIns="0" wrap="square" tIns="91425">
              <a:noAutofit/>
            </a:bodyPr>
            <a:lstStyle/>
            <a:p>
              <a:pPr indent="0" lvl="0" marL="0" rtl="0" algn="l">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7843" name="Google Shape;7843;p95"/>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4" name="Google Shape;7844;p95"/>
          <p:cNvGrpSpPr/>
          <p:nvPr/>
        </p:nvGrpSpPr>
        <p:grpSpPr>
          <a:xfrm>
            <a:off x="3355824" y="951642"/>
            <a:ext cx="2363393" cy="1005865"/>
            <a:chOff x="3292400" y="1193188"/>
            <a:chExt cx="2615240" cy="1131075"/>
          </a:xfrm>
        </p:grpSpPr>
        <p:sp>
          <p:nvSpPr>
            <p:cNvPr id="7845" name="Google Shape;7845;p95"/>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846" name="Google Shape;7846;p95"/>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847" name="Google Shape;7847;p95"/>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JANUARY</a:t>
              </a:r>
              <a:endParaRPr sz="400">
                <a:solidFill>
                  <a:srgbClr val="FFFFFF"/>
                </a:solidFill>
              </a:endParaRPr>
            </a:p>
          </p:txBody>
        </p:sp>
        <p:sp>
          <p:nvSpPr>
            <p:cNvPr id="7848" name="Google Shape;7848;p95"/>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FEBRUARY</a:t>
              </a:r>
              <a:endParaRPr sz="400">
                <a:solidFill>
                  <a:srgbClr val="FFFFFF"/>
                </a:solidFill>
              </a:endParaRPr>
            </a:p>
          </p:txBody>
        </p:sp>
        <p:sp>
          <p:nvSpPr>
            <p:cNvPr id="7849" name="Google Shape;7849;p95"/>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MARCH</a:t>
              </a:r>
              <a:endParaRPr sz="400">
                <a:solidFill>
                  <a:srgbClr val="FFFFFF"/>
                </a:solidFill>
              </a:endParaRPr>
            </a:p>
          </p:txBody>
        </p:sp>
        <p:sp>
          <p:nvSpPr>
            <p:cNvPr id="7850" name="Google Shape;7850;p95"/>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APRIL</a:t>
              </a:r>
              <a:endParaRPr sz="400">
                <a:solidFill>
                  <a:srgbClr val="FFFFFF"/>
                </a:solidFill>
              </a:endParaRPr>
            </a:p>
          </p:txBody>
        </p:sp>
        <p:sp>
          <p:nvSpPr>
            <p:cNvPr id="7851" name="Google Shape;7851;p95"/>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MAY</a:t>
              </a:r>
              <a:endParaRPr sz="400">
                <a:solidFill>
                  <a:srgbClr val="FFFFFF"/>
                </a:solidFill>
              </a:endParaRPr>
            </a:p>
          </p:txBody>
        </p:sp>
        <p:sp>
          <p:nvSpPr>
            <p:cNvPr id="7852" name="Google Shape;7852;p95"/>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JUNE</a:t>
              </a:r>
              <a:endParaRPr sz="400">
                <a:solidFill>
                  <a:srgbClr val="FFFFFF"/>
                </a:solidFill>
              </a:endParaRPr>
            </a:p>
          </p:txBody>
        </p:sp>
        <p:sp>
          <p:nvSpPr>
            <p:cNvPr id="7853" name="Google Shape;7853;p95"/>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400">
                  <a:solidFill>
                    <a:srgbClr val="FFFFFF"/>
                  </a:solidFill>
                </a:rPr>
                <a:t>PHASE 1</a:t>
              </a:r>
              <a:endParaRPr sz="400">
                <a:solidFill>
                  <a:srgbClr val="FFFFFF"/>
                </a:solidFill>
              </a:endParaRPr>
            </a:p>
          </p:txBody>
        </p:sp>
        <p:sp>
          <p:nvSpPr>
            <p:cNvPr id="7854" name="Google Shape;7854;p95"/>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400">
                  <a:solidFill>
                    <a:srgbClr val="FFFFFF"/>
                  </a:solidFill>
                </a:rPr>
                <a:t>PHASE 2</a:t>
              </a:r>
              <a:endParaRPr sz="400">
                <a:solidFill>
                  <a:srgbClr val="FFFFFF"/>
                </a:solidFill>
              </a:endParaRPr>
            </a:p>
          </p:txBody>
        </p:sp>
        <p:sp>
          <p:nvSpPr>
            <p:cNvPr id="7855" name="Google Shape;7855;p95"/>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7856" name="Google Shape;7856;p95"/>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7857" name="Google Shape;7857;p95"/>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7858" name="Google Shape;7858;p95"/>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7859" name="Google Shape;7859;p95"/>
            <p:cNvGrpSpPr/>
            <p:nvPr/>
          </p:nvGrpSpPr>
          <p:grpSpPr>
            <a:xfrm>
              <a:off x="3748438" y="1378608"/>
              <a:ext cx="2159202" cy="903971"/>
              <a:chOff x="1683525" y="2179850"/>
              <a:chExt cx="4519050" cy="2134525"/>
            </a:xfrm>
          </p:grpSpPr>
          <p:sp>
            <p:nvSpPr>
              <p:cNvPr id="7860" name="Google Shape;7860;p95"/>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861" name="Google Shape;7861;p95"/>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862" name="Google Shape;7862;p95"/>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863" name="Google Shape;7863;p95"/>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864" name="Google Shape;7864;p95"/>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865" name="Google Shape;7865;p95"/>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866" name="Google Shape;7866;p95"/>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867" name="Google Shape;7867;p95"/>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868" name="Google Shape;7868;p95"/>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869" name="Google Shape;7869;p95"/>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870" name="Google Shape;7870;p95"/>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871" name="Google Shape;7871;p95"/>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grpSp>
      </p:gr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9" name="Shape 289"/>
        <p:cNvGrpSpPr/>
        <p:nvPr/>
      </p:nvGrpSpPr>
      <p:grpSpPr>
        <a:xfrm>
          <a:off x="0" y="0"/>
          <a:ext cx="0" cy="0"/>
          <a:chOff x="0" y="0"/>
          <a:chExt cx="0" cy="0"/>
        </a:xfrm>
      </p:grpSpPr>
      <p:sp>
        <p:nvSpPr>
          <p:cNvPr id="290" name="Google Shape;290;p33"/>
          <p:cNvSpPr txBox="1"/>
          <p:nvPr>
            <p:ph type="title"/>
          </p:nvPr>
        </p:nvSpPr>
        <p:spPr>
          <a:xfrm>
            <a:off x="715175" y="200475"/>
            <a:ext cx="63996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i="1" lang="en" sz="3400">
                <a:solidFill>
                  <a:schemeClr val="dk2"/>
                </a:solidFill>
                <a:latin typeface="EB Garamond"/>
                <a:ea typeface="EB Garamond"/>
                <a:cs typeface="EB Garamond"/>
                <a:sym typeface="EB Garamond"/>
              </a:rPr>
              <a:t>David Kelly</a:t>
            </a:r>
            <a:endParaRPr b="1" i="1" sz="3400">
              <a:solidFill>
                <a:schemeClr val="dk2"/>
              </a:solidFill>
              <a:latin typeface="EB Garamond"/>
              <a:ea typeface="EB Garamond"/>
              <a:cs typeface="EB Garamond"/>
              <a:sym typeface="EB Garamond"/>
            </a:endParaRPr>
          </a:p>
          <a:p>
            <a:pPr indent="0" lvl="0" marL="0" rtl="0" algn="l">
              <a:spcBef>
                <a:spcPts val="0"/>
              </a:spcBef>
              <a:spcAft>
                <a:spcPts val="0"/>
              </a:spcAft>
              <a:buNone/>
            </a:pPr>
            <a:r>
              <a:rPr lang="en" sz="2000">
                <a:latin typeface="EB Garamond"/>
                <a:ea typeface="EB Garamond"/>
                <a:cs typeface="EB Garamond"/>
                <a:sym typeface="EB Garamond"/>
              </a:rPr>
              <a:t>Age 72 • </a:t>
            </a:r>
            <a:r>
              <a:rPr i="1" lang="en" sz="2000">
                <a:latin typeface="EB Garamond"/>
                <a:ea typeface="EB Garamond"/>
                <a:cs typeface="EB Garamond"/>
                <a:sym typeface="EB Garamond"/>
              </a:rPr>
              <a:t> </a:t>
            </a:r>
            <a:r>
              <a:rPr lang="en" sz="1800">
                <a:solidFill>
                  <a:schemeClr val="dk2"/>
                </a:solidFill>
                <a:latin typeface="EB Garamond"/>
                <a:ea typeface="EB Garamond"/>
                <a:cs typeface="EB Garamond"/>
                <a:sym typeface="EB Garamond"/>
              </a:rPr>
              <a:t>Designer, Founder of IDEO</a:t>
            </a:r>
            <a:endParaRPr b="1" i="1" sz="3400">
              <a:solidFill>
                <a:schemeClr val="dk2"/>
              </a:solidFill>
              <a:latin typeface="EB Garamond"/>
              <a:ea typeface="EB Garamond"/>
              <a:cs typeface="EB Garamond"/>
              <a:sym typeface="EB Garamond"/>
            </a:endParaRPr>
          </a:p>
        </p:txBody>
      </p:sp>
      <p:sp>
        <p:nvSpPr>
          <p:cNvPr id="291" name="Google Shape;291;p33"/>
          <p:cNvSpPr txBox="1"/>
          <p:nvPr>
            <p:ph idx="4294967295" type="subTitle"/>
          </p:nvPr>
        </p:nvSpPr>
        <p:spPr>
          <a:xfrm>
            <a:off x="4358525" y="1397275"/>
            <a:ext cx="3506100" cy="572700"/>
          </a:xfrm>
          <a:prstGeom prst="rect">
            <a:avLst/>
          </a:prstGeom>
        </p:spPr>
        <p:txBody>
          <a:bodyPr anchorCtr="0" anchor="t" bIns="91425" lIns="91425" spcFirstLastPara="1" rIns="91425" wrap="square" tIns="91425">
            <a:noAutofit/>
          </a:bodyPr>
          <a:lstStyle/>
          <a:p>
            <a:pPr indent="-311150" lvl="0" marL="342900" rtl="0" algn="l">
              <a:spcBef>
                <a:spcPts val="0"/>
              </a:spcBef>
              <a:spcAft>
                <a:spcPts val="0"/>
              </a:spcAft>
              <a:buSzPts val="1300"/>
              <a:buFont typeface="Times New Roman"/>
              <a:buChar char="●"/>
            </a:pPr>
            <a:r>
              <a:rPr lang="en" sz="1300">
                <a:latin typeface="Times New Roman"/>
                <a:ea typeface="Times New Roman"/>
                <a:cs typeface="Times New Roman"/>
                <a:sym typeface="Times New Roman"/>
              </a:rPr>
              <a:t>Professor at Stanford University</a:t>
            </a:r>
            <a:endParaRPr sz="1300">
              <a:latin typeface="Times New Roman"/>
              <a:ea typeface="Times New Roman"/>
              <a:cs typeface="Times New Roman"/>
              <a:sym typeface="Times New Roman"/>
            </a:endParaRPr>
          </a:p>
          <a:p>
            <a:pPr indent="-311150" lvl="0" marL="342900" rtl="0" algn="l">
              <a:spcBef>
                <a:spcPts val="0"/>
              </a:spcBef>
              <a:spcAft>
                <a:spcPts val="0"/>
              </a:spcAft>
              <a:buSzPts val="1300"/>
              <a:buChar char="●"/>
            </a:pPr>
            <a:r>
              <a:rPr lang="en" sz="1300">
                <a:latin typeface="Times New Roman"/>
                <a:ea typeface="Times New Roman"/>
                <a:cs typeface="Times New Roman"/>
                <a:sym typeface="Times New Roman"/>
              </a:rPr>
              <a:t>Founder of the D. school</a:t>
            </a:r>
            <a:endParaRPr sz="1300">
              <a:latin typeface="Times New Roman"/>
              <a:ea typeface="Times New Roman"/>
              <a:cs typeface="Times New Roman"/>
              <a:sym typeface="Times New Roman"/>
            </a:endParaRPr>
          </a:p>
          <a:p>
            <a:pPr indent="-311150" lvl="0" marL="342900" rtl="0" algn="l">
              <a:spcBef>
                <a:spcPts val="0"/>
              </a:spcBef>
              <a:spcAft>
                <a:spcPts val="0"/>
              </a:spcAft>
              <a:buSzPts val="1300"/>
              <a:buFont typeface="Times New Roman"/>
              <a:buChar char="●"/>
            </a:pPr>
            <a:r>
              <a:rPr lang="en" sz="1300">
                <a:latin typeface="Times New Roman"/>
                <a:ea typeface="Times New Roman"/>
                <a:cs typeface="Times New Roman"/>
                <a:sym typeface="Times New Roman"/>
              </a:rPr>
              <a:t>Designed for Boeing, Apple, Movies, etc.</a:t>
            </a:r>
            <a:endParaRPr sz="1300">
              <a:latin typeface="Times New Roman"/>
              <a:ea typeface="Times New Roman"/>
              <a:cs typeface="Times New Roman"/>
              <a:sym typeface="Times New Roman"/>
            </a:endParaRPr>
          </a:p>
        </p:txBody>
      </p:sp>
      <p:sp>
        <p:nvSpPr>
          <p:cNvPr id="292" name="Google Shape;292;p33"/>
          <p:cNvSpPr txBox="1"/>
          <p:nvPr>
            <p:ph idx="4294967295" type="subTitle"/>
          </p:nvPr>
        </p:nvSpPr>
        <p:spPr>
          <a:xfrm>
            <a:off x="4334375" y="2160675"/>
            <a:ext cx="3289500" cy="487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sz="1800">
                <a:solidFill>
                  <a:srgbClr val="BF9000"/>
                </a:solidFill>
                <a:latin typeface="EB Garamond"/>
                <a:ea typeface="EB Garamond"/>
                <a:cs typeface="EB Garamond"/>
                <a:sym typeface="EB Garamond"/>
              </a:rPr>
              <a:t>Key Findings</a:t>
            </a:r>
            <a:endParaRPr b="1" sz="1800">
              <a:solidFill>
                <a:srgbClr val="BF9000"/>
              </a:solidFill>
              <a:latin typeface="EB Garamond"/>
              <a:ea typeface="EB Garamond"/>
              <a:cs typeface="EB Garamond"/>
              <a:sym typeface="EB Garamond"/>
            </a:endParaRPr>
          </a:p>
        </p:txBody>
      </p:sp>
      <p:sp>
        <p:nvSpPr>
          <p:cNvPr id="293" name="Google Shape;293;p33"/>
          <p:cNvSpPr txBox="1"/>
          <p:nvPr>
            <p:ph idx="4294967295" type="subTitle"/>
          </p:nvPr>
        </p:nvSpPr>
        <p:spPr>
          <a:xfrm>
            <a:off x="4258175" y="2631225"/>
            <a:ext cx="3933300" cy="1877400"/>
          </a:xfrm>
          <a:prstGeom prst="rect">
            <a:avLst/>
          </a:prstGeom>
        </p:spPr>
        <p:txBody>
          <a:bodyPr anchorCtr="0" anchor="t" bIns="91425" lIns="91425" spcFirstLastPara="1" rIns="91425" wrap="square" tIns="91425">
            <a:noAutofit/>
          </a:bodyPr>
          <a:lstStyle/>
          <a:p>
            <a:pPr indent="-311150" lvl="0" marL="457200" rtl="0" algn="l">
              <a:spcBef>
                <a:spcPts val="0"/>
              </a:spcBef>
              <a:spcAft>
                <a:spcPts val="0"/>
              </a:spcAft>
              <a:buSzPts val="1300"/>
              <a:buFont typeface="EB Garamond"/>
              <a:buChar char="●"/>
            </a:pPr>
            <a:r>
              <a:rPr lang="en" sz="1300">
                <a:latin typeface="EB Garamond"/>
                <a:ea typeface="EB Garamond"/>
                <a:cs typeface="EB Garamond"/>
                <a:sym typeface="EB Garamond"/>
              </a:rPr>
              <a:t>Kelly is disinterested in legacy in a traditional sense, instead mainly talking about his family and how he hopes to be remembered as an empathetic father.</a:t>
            </a:r>
            <a:endParaRPr sz="1300">
              <a:latin typeface="EB Garamond"/>
              <a:ea typeface="EB Garamond"/>
              <a:cs typeface="EB Garamond"/>
              <a:sym typeface="EB Garamond"/>
            </a:endParaRPr>
          </a:p>
          <a:p>
            <a:pPr indent="-311150" lvl="0" marL="457200" rtl="0" algn="l">
              <a:spcBef>
                <a:spcPts val="0"/>
              </a:spcBef>
              <a:spcAft>
                <a:spcPts val="0"/>
              </a:spcAft>
              <a:buSzPts val="1300"/>
              <a:buFont typeface="EB Garamond"/>
              <a:buChar char="●"/>
            </a:pPr>
            <a:r>
              <a:rPr lang="en" sz="1300">
                <a:latin typeface="EB Garamond"/>
                <a:ea typeface="EB Garamond"/>
                <a:cs typeface="EB Garamond"/>
                <a:sym typeface="EB Garamond"/>
              </a:rPr>
              <a:t>The work he does is to leave a better world behind for his daughter and grandchildren.</a:t>
            </a:r>
            <a:endParaRPr sz="1300">
              <a:latin typeface="EB Garamond"/>
              <a:ea typeface="EB Garamond"/>
              <a:cs typeface="EB Garamond"/>
              <a:sym typeface="EB Garamond"/>
            </a:endParaRPr>
          </a:p>
          <a:p>
            <a:pPr indent="-311150" lvl="0" marL="457200" rtl="0" algn="l">
              <a:spcBef>
                <a:spcPts val="0"/>
              </a:spcBef>
              <a:spcAft>
                <a:spcPts val="0"/>
              </a:spcAft>
              <a:buSzPts val="1300"/>
              <a:buFont typeface="EB Garamond"/>
              <a:buChar char="●"/>
            </a:pPr>
            <a:r>
              <a:rPr lang="en" sz="1300">
                <a:latin typeface="EB Garamond"/>
                <a:ea typeface="EB Garamond"/>
                <a:cs typeface="EB Garamond"/>
                <a:sym typeface="EB Garamond"/>
              </a:rPr>
              <a:t>Wants to remembered through the stories his family passes on to one another, things that strangers can’t easily wiki about him. “That’s sacred.”</a:t>
            </a:r>
            <a:endParaRPr sz="1300">
              <a:latin typeface="EB Garamond"/>
              <a:ea typeface="EB Garamond"/>
              <a:cs typeface="EB Garamond"/>
              <a:sym typeface="EB Garamond"/>
            </a:endParaRPr>
          </a:p>
          <a:p>
            <a:pPr indent="-311150" lvl="0" marL="457200" rtl="0" algn="l">
              <a:spcBef>
                <a:spcPts val="0"/>
              </a:spcBef>
              <a:spcAft>
                <a:spcPts val="0"/>
              </a:spcAft>
              <a:buSzPts val="1300"/>
              <a:buFont typeface="EB Garamond"/>
              <a:buChar char="●"/>
            </a:pPr>
            <a:r>
              <a:rPr lang="en" sz="1300">
                <a:latin typeface="EB Garamond"/>
                <a:ea typeface="EB Garamond"/>
                <a:cs typeface="EB Garamond"/>
                <a:sym typeface="EB Garamond"/>
              </a:rPr>
              <a:t>To him, meaningful </a:t>
            </a:r>
            <a:r>
              <a:rPr lang="en" sz="1300">
                <a:latin typeface="EB Garamond"/>
                <a:ea typeface="EB Garamond"/>
                <a:cs typeface="EB Garamond"/>
                <a:sym typeface="EB Garamond"/>
              </a:rPr>
              <a:t>contributions</a:t>
            </a:r>
            <a:r>
              <a:rPr lang="en" sz="1300">
                <a:latin typeface="EB Garamond"/>
                <a:ea typeface="EB Garamond"/>
                <a:cs typeface="EB Garamond"/>
                <a:sym typeface="EB Garamond"/>
              </a:rPr>
              <a:t> involve intrinsic </a:t>
            </a:r>
            <a:r>
              <a:rPr lang="en" sz="1300">
                <a:latin typeface="EB Garamond"/>
                <a:ea typeface="EB Garamond"/>
                <a:cs typeface="EB Garamond"/>
                <a:sym typeface="EB Garamond"/>
              </a:rPr>
              <a:t>influence</a:t>
            </a:r>
            <a:r>
              <a:rPr lang="en" sz="1300">
                <a:latin typeface="EB Garamond"/>
                <a:ea typeface="EB Garamond"/>
                <a:cs typeface="EB Garamond"/>
                <a:sym typeface="EB Garamond"/>
              </a:rPr>
              <a:t>, on his daughter, students, and teams, rather than physical products.</a:t>
            </a:r>
            <a:endParaRPr sz="1300">
              <a:latin typeface="EB Garamond"/>
              <a:ea typeface="EB Garamond"/>
              <a:cs typeface="EB Garamond"/>
              <a:sym typeface="EB Garamond"/>
            </a:endParaRPr>
          </a:p>
        </p:txBody>
      </p:sp>
      <p:pic>
        <p:nvPicPr>
          <p:cNvPr id="294" name="Google Shape;294;p33"/>
          <p:cNvPicPr preferRelativeResize="0"/>
          <p:nvPr/>
        </p:nvPicPr>
        <p:blipFill rotWithShape="1">
          <a:blip r:embed="rId3">
            <a:alphaModFix/>
          </a:blip>
          <a:srcRect b="0" l="9713" r="26002" t="0"/>
          <a:stretch/>
        </p:blipFill>
        <p:spPr>
          <a:xfrm>
            <a:off x="207175" y="1264000"/>
            <a:ext cx="1952100" cy="2050500"/>
          </a:xfrm>
          <a:prstGeom prst="roundRect">
            <a:avLst>
              <a:gd fmla="val 16667" name="adj"/>
            </a:avLst>
          </a:prstGeom>
          <a:noFill/>
          <a:ln cap="flat" cmpd="sng" w="19050">
            <a:solidFill>
              <a:schemeClr val="dk2"/>
            </a:solidFill>
            <a:prstDash val="solid"/>
            <a:round/>
            <a:headEnd len="sm" w="sm" type="none"/>
            <a:tailEnd len="sm" w="sm" type="none"/>
          </a:ln>
        </p:spPr>
      </p:pic>
      <p:sp>
        <p:nvSpPr>
          <p:cNvPr id="295" name="Google Shape;295;p33"/>
          <p:cNvSpPr txBox="1"/>
          <p:nvPr>
            <p:ph idx="4294967295" type="subTitle"/>
          </p:nvPr>
        </p:nvSpPr>
        <p:spPr>
          <a:xfrm>
            <a:off x="1018775" y="3990125"/>
            <a:ext cx="2424300" cy="487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sz="1800">
                <a:solidFill>
                  <a:srgbClr val="BF9000"/>
                </a:solidFill>
                <a:latin typeface="EB Garamond"/>
                <a:ea typeface="EB Garamond"/>
                <a:cs typeface="EB Garamond"/>
                <a:sym typeface="EB Garamond"/>
              </a:rPr>
              <a:t>Methodology</a:t>
            </a:r>
            <a:endParaRPr b="1" sz="1800">
              <a:solidFill>
                <a:srgbClr val="BF9000"/>
              </a:solidFill>
              <a:latin typeface="EB Garamond"/>
              <a:ea typeface="EB Garamond"/>
              <a:cs typeface="EB Garamond"/>
              <a:sym typeface="EB Garamond"/>
            </a:endParaRPr>
          </a:p>
        </p:txBody>
      </p:sp>
      <p:sp>
        <p:nvSpPr>
          <p:cNvPr id="296" name="Google Shape;296;p33"/>
          <p:cNvSpPr txBox="1"/>
          <p:nvPr>
            <p:ph idx="4294967295" type="subTitle"/>
          </p:nvPr>
        </p:nvSpPr>
        <p:spPr>
          <a:xfrm>
            <a:off x="1018775" y="4370325"/>
            <a:ext cx="17502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latin typeface="EB Garamond"/>
                <a:ea typeface="EB Garamond"/>
                <a:cs typeface="EB Garamond"/>
                <a:sym typeface="EB Garamond"/>
              </a:rPr>
              <a:t>Interviewed by Melody &amp; Dante in his office.</a:t>
            </a:r>
            <a:endParaRPr sz="1200">
              <a:latin typeface="EB Garamond"/>
              <a:ea typeface="EB Garamond"/>
              <a:cs typeface="EB Garamond"/>
              <a:sym typeface="EB Garamond"/>
            </a:endParaRPr>
          </a:p>
        </p:txBody>
      </p:sp>
      <p:sp>
        <p:nvSpPr>
          <p:cNvPr id="297" name="Google Shape;297;p33"/>
          <p:cNvSpPr txBox="1"/>
          <p:nvPr>
            <p:ph idx="4294967295" type="subTitle"/>
          </p:nvPr>
        </p:nvSpPr>
        <p:spPr>
          <a:xfrm>
            <a:off x="4334375" y="1146975"/>
            <a:ext cx="3289500" cy="487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sz="1800">
                <a:solidFill>
                  <a:srgbClr val="BF9000"/>
                </a:solidFill>
                <a:latin typeface="EB Garamond"/>
                <a:ea typeface="EB Garamond"/>
                <a:cs typeface="EB Garamond"/>
                <a:sym typeface="EB Garamond"/>
              </a:rPr>
              <a:t>Profile</a:t>
            </a:r>
            <a:endParaRPr b="1" sz="1800">
              <a:solidFill>
                <a:srgbClr val="BF9000"/>
              </a:solidFill>
              <a:latin typeface="EB Garamond"/>
              <a:ea typeface="EB Garamond"/>
              <a:cs typeface="EB Garamond"/>
              <a:sym typeface="EB Garamond"/>
            </a:endParaRPr>
          </a:p>
        </p:txBody>
      </p:sp>
      <p:pic>
        <p:nvPicPr>
          <p:cNvPr id="298" name="Google Shape;298;p33"/>
          <p:cNvPicPr preferRelativeResize="0"/>
          <p:nvPr/>
        </p:nvPicPr>
        <p:blipFill rotWithShape="1">
          <a:blip r:embed="rId4">
            <a:alphaModFix/>
          </a:blip>
          <a:srcRect b="0" l="14198" r="14198" t="0"/>
          <a:stretch/>
        </p:blipFill>
        <p:spPr>
          <a:xfrm>
            <a:off x="2275275" y="2122375"/>
            <a:ext cx="1866900" cy="1960800"/>
          </a:xfrm>
          <a:prstGeom prst="roundRect">
            <a:avLst>
              <a:gd fmla="val 16667" name="adj"/>
            </a:avLst>
          </a:prstGeom>
          <a:noFill/>
          <a:ln cap="flat" cmpd="sng" w="19050">
            <a:solidFill>
              <a:schemeClr val="dk2"/>
            </a:solidFill>
            <a:prstDash val="solid"/>
            <a:round/>
            <a:headEnd len="sm" w="sm" type="none"/>
            <a:tailEnd len="sm" w="sm" type="none"/>
          </a:ln>
        </p:spPr>
      </p:pic>
    </p:spTree>
  </p:cSld>
  <p:clrMapOvr>
    <a:masterClrMapping/>
  </p:clrMapOvr>
</p:sld>
</file>

<file path=ppt/slides/slide7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875" name="Shape 7875"/>
        <p:cNvGrpSpPr/>
        <p:nvPr/>
      </p:nvGrpSpPr>
      <p:grpSpPr>
        <a:xfrm>
          <a:off x="0" y="0"/>
          <a:ext cx="0" cy="0"/>
          <a:chOff x="0" y="0"/>
          <a:chExt cx="0" cy="0"/>
        </a:xfrm>
      </p:grpSpPr>
      <p:grpSp>
        <p:nvGrpSpPr>
          <p:cNvPr id="7876" name="Google Shape;7876;p96"/>
          <p:cNvGrpSpPr/>
          <p:nvPr/>
        </p:nvGrpSpPr>
        <p:grpSpPr>
          <a:xfrm>
            <a:off x="4796690" y="970938"/>
            <a:ext cx="745431" cy="718863"/>
            <a:chOff x="4249973" y="1201875"/>
            <a:chExt cx="1958568" cy="1888762"/>
          </a:xfrm>
        </p:grpSpPr>
        <p:sp>
          <p:nvSpPr>
            <p:cNvPr id="7877" name="Google Shape;7877;p96"/>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78" name="Google Shape;7878;p96"/>
            <p:cNvGrpSpPr/>
            <p:nvPr/>
          </p:nvGrpSpPr>
          <p:grpSpPr>
            <a:xfrm>
              <a:off x="5853086" y="1789142"/>
              <a:ext cx="355454" cy="1048099"/>
              <a:chOff x="5576108" y="2016725"/>
              <a:chExt cx="565200" cy="1666560"/>
            </a:xfrm>
          </p:grpSpPr>
          <p:sp>
            <p:nvSpPr>
              <p:cNvPr id="7879" name="Google Shape;7879;p96"/>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880" name="Google Shape;7880;p96"/>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1" name="Google Shape;7881;p96"/>
            <p:cNvGrpSpPr/>
            <p:nvPr/>
          </p:nvGrpSpPr>
          <p:grpSpPr>
            <a:xfrm>
              <a:off x="4869455" y="2691676"/>
              <a:ext cx="1013897" cy="398961"/>
              <a:chOff x="4012057" y="3451825"/>
              <a:chExt cx="1612175" cy="634379"/>
            </a:xfrm>
          </p:grpSpPr>
          <p:sp>
            <p:nvSpPr>
              <p:cNvPr id="7882" name="Google Shape;7882;p96"/>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883" name="Google Shape;7883;p96"/>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4" name="Google Shape;7884;p96"/>
            <p:cNvGrpSpPr/>
            <p:nvPr/>
          </p:nvGrpSpPr>
          <p:grpSpPr>
            <a:xfrm>
              <a:off x="4276937" y="2155961"/>
              <a:ext cx="651965" cy="891358"/>
              <a:chOff x="3069908" y="2599997"/>
              <a:chExt cx="1036675" cy="1417328"/>
            </a:xfrm>
          </p:grpSpPr>
          <p:sp>
            <p:nvSpPr>
              <p:cNvPr id="7885" name="Google Shape;7885;p96"/>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886" name="Google Shape;7886;p96"/>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7" name="Google Shape;7887;p96"/>
            <p:cNvGrpSpPr/>
            <p:nvPr/>
          </p:nvGrpSpPr>
          <p:grpSpPr>
            <a:xfrm>
              <a:off x="5054918" y="1201875"/>
              <a:ext cx="999548" cy="602711"/>
              <a:chOff x="4306958" y="1082925"/>
              <a:chExt cx="1589359" cy="958358"/>
            </a:xfrm>
          </p:grpSpPr>
          <p:sp>
            <p:nvSpPr>
              <p:cNvPr id="7888" name="Google Shape;7888;p96"/>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889" name="Google Shape;7889;p96"/>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0" name="Google Shape;7890;p96"/>
            <p:cNvGrpSpPr/>
            <p:nvPr/>
          </p:nvGrpSpPr>
          <p:grpSpPr>
            <a:xfrm>
              <a:off x="4249973" y="1303451"/>
              <a:ext cx="799317" cy="841334"/>
              <a:chOff x="3027033" y="1244439"/>
              <a:chExt cx="1270977" cy="1337786"/>
            </a:xfrm>
          </p:grpSpPr>
          <p:sp>
            <p:nvSpPr>
              <p:cNvPr id="7891" name="Google Shape;7891;p96"/>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892" name="Google Shape;7892;p96"/>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93" name="Google Shape;7893;p96"/>
          <p:cNvGrpSpPr/>
          <p:nvPr/>
        </p:nvGrpSpPr>
        <p:grpSpPr>
          <a:xfrm>
            <a:off x="713063" y="1849388"/>
            <a:ext cx="761767" cy="729896"/>
            <a:chOff x="2657744" y="2337745"/>
            <a:chExt cx="832987" cy="798137"/>
          </a:xfrm>
        </p:grpSpPr>
        <p:sp>
          <p:nvSpPr>
            <p:cNvPr id="7894" name="Google Shape;7894;p96"/>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96"/>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96"/>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96"/>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96"/>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96"/>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0" name="Google Shape;7900;p96"/>
          <p:cNvGrpSpPr/>
          <p:nvPr/>
        </p:nvGrpSpPr>
        <p:grpSpPr>
          <a:xfrm>
            <a:off x="3224027" y="1852594"/>
            <a:ext cx="685569" cy="723586"/>
            <a:chOff x="3398134" y="2057755"/>
            <a:chExt cx="704087" cy="743130"/>
          </a:xfrm>
        </p:grpSpPr>
        <p:grpSp>
          <p:nvGrpSpPr>
            <p:cNvPr id="7901" name="Google Shape;7901;p96"/>
            <p:cNvGrpSpPr/>
            <p:nvPr/>
          </p:nvGrpSpPr>
          <p:grpSpPr>
            <a:xfrm>
              <a:off x="3398134" y="2290183"/>
              <a:ext cx="315300" cy="219900"/>
              <a:chOff x="3398134" y="2290183"/>
              <a:chExt cx="315300" cy="219900"/>
            </a:xfrm>
          </p:grpSpPr>
          <p:sp>
            <p:nvSpPr>
              <p:cNvPr id="7902" name="Google Shape;7902;p96"/>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903" name="Google Shape;7903;p96"/>
              <p:cNvCxnSpPr>
                <a:stCxn id="7902" idx="2"/>
              </p:cNvCxnSpPr>
              <p:nvPr/>
            </p:nvCxnSpPr>
            <p:spPr>
              <a:xfrm rot="10800000">
                <a:off x="3398134" y="2400133"/>
                <a:ext cx="95400" cy="0"/>
              </a:xfrm>
              <a:prstGeom prst="straightConnector1">
                <a:avLst/>
              </a:prstGeom>
              <a:noFill/>
              <a:ln cap="flat" cmpd="sng" w="9525">
                <a:solidFill>
                  <a:srgbClr val="435D74"/>
                </a:solidFill>
                <a:prstDash val="solid"/>
                <a:round/>
                <a:headEnd len="med" w="med" type="none"/>
                <a:tailEnd len="med" w="med" type="none"/>
              </a:ln>
            </p:spPr>
          </p:cxnSp>
        </p:grpSp>
        <p:grpSp>
          <p:nvGrpSpPr>
            <p:cNvPr id="7904" name="Google Shape;7904;p96"/>
            <p:cNvGrpSpPr/>
            <p:nvPr/>
          </p:nvGrpSpPr>
          <p:grpSpPr>
            <a:xfrm>
              <a:off x="3547823" y="2467358"/>
              <a:ext cx="219900" cy="333527"/>
              <a:chOff x="3547823" y="2467358"/>
              <a:chExt cx="219900" cy="333527"/>
            </a:xfrm>
          </p:grpSpPr>
          <p:sp>
            <p:nvSpPr>
              <p:cNvPr id="7905" name="Google Shape;7905;p96"/>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906" name="Google Shape;7906;p96"/>
              <p:cNvCxnSpPr/>
              <p:nvPr/>
            </p:nvCxnSpPr>
            <p:spPr>
              <a:xfrm rot="10800000">
                <a:off x="3657701" y="2687185"/>
                <a:ext cx="0" cy="113700"/>
              </a:xfrm>
              <a:prstGeom prst="straightConnector1">
                <a:avLst/>
              </a:prstGeom>
              <a:noFill/>
              <a:ln cap="flat" cmpd="sng" w="9525">
                <a:solidFill>
                  <a:srgbClr val="5F7D95"/>
                </a:solidFill>
                <a:prstDash val="solid"/>
                <a:round/>
                <a:headEnd len="med" w="med" type="none"/>
                <a:tailEnd len="med" w="med" type="none"/>
              </a:ln>
            </p:spPr>
          </p:cxnSp>
        </p:grpSp>
        <p:grpSp>
          <p:nvGrpSpPr>
            <p:cNvPr id="7907" name="Google Shape;7907;p96"/>
            <p:cNvGrpSpPr/>
            <p:nvPr/>
          </p:nvGrpSpPr>
          <p:grpSpPr>
            <a:xfrm>
              <a:off x="3734138" y="2467358"/>
              <a:ext cx="219900" cy="333527"/>
              <a:chOff x="3734138" y="2467358"/>
              <a:chExt cx="219900" cy="333527"/>
            </a:xfrm>
          </p:grpSpPr>
          <p:sp>
            <p:nvSpPr>
              <p:cNvPr id="7908" name="Google Shape;7908;p96"/>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909" name="Google Shape;7909;p96"/>
              <p:cNvCxnSpPr/>
              <p:nvPr/>
            </p:nvCxnSpPr>
            <p:spPr>
              <a:xfrm rot="10800000">
                <a:off x="3844020" y="2687185"/>
                <a:ext cx="0" cy="113700"/>
              </a:xfrm>
              <a:prstGeom prst="straightConnector1">
                <a:avLst/>
              </a:prstGeom>
              <a:noFill/>
              <a:ln cap="flat" cmpd="sng" w="9525">
                <a:solidFill>
                  <a:srgbClr val="869FB2"/>
                </a:solidFill>
                <a:prstDash val="solid"/>
                <a:round/>
                <a:headEnd len="med" w="med" type="none"/>
                <a:tailEnd len="med" w="med" type="none"/>
              </a:ln>
            </p:spPr>
          </p:cxnSp>
        </p:grpSp>
        <p:grpSp>
          <p:nvGrpSpPr>
            <p:cNvPr id="7910" name="Google Shape;7910;p96"/>
            <p:cNvGrpSpPr/>
            <p:nvPr/>
          </p:nvGrpSpPr>
          <p:grpSpPr>
            <a:xfrm>
              <a:off x="3787560" y="2288011"/>
              <a:ext cx="314661" cy="219900"/>
              <a:chOff x="3787560" y="2288011"/>
              <a:chExt cx="314661" cy="219900"/>
            </a:xfrm>
          </p:grpSpPr>
          <p:sp>
            <p:nvSpPr>
              <p:cNvPr id="7911" name="Google Shape;7911;p96"/>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912" name="Google Shape;7912;p96"/>
              <p:cNvCxnSpPr/>
              <p:nvPr/>
            </p:nvCxnSpPr>
            <p:spPr>
              <a:xfrm rot="10800000">
                <a:off x="4007421" y="2400064"/>
                <a:ext cx="94800" cy="0"/>
              </a:xfrm>
              <a:prstGeom prst="straightConnector1">
                <a:avLst/>
              </a:prstGeom>
              <a:noFill/>
              <a:ln cap="flat" cmpd="sng" w="9525">
                <a:solidFill>
                  <a:srgbClr val="A5B7C6"/>
                </a:solidFill>
                <a:prstDash val="solid"/>
                <a:round/>
                <a:headEnd len="med" w="med" type="none"/>
                <a:tailEnd len="med" w="med" type="none"/>
              </a:ln>
            </p:spPr>
          </p:cxnSp>
        </p:grpSp>
        <p:grpSp>
          <p:nvGrpSpPr>
            <p:cNvPr id="7913" name="Google Shape;7913;p96"/>
            <p:cNvGrpSpPr/>
            <p:nvPr/>
          </p:nvGrpSpPr>
          <p:grpSpPr>
            <a:xfrm>
              <a:off x="3637290" y="2057755"/>
              <a:ext cx="219900" cy="335499"/>
              <a:chOff x="3637290" y="2057755"/>
              <a:chExt cx="219900" cy="335499"/>
            </a:xfrm>
          </p:grpSpPr>
          <p:sp>
            <p:nvSpPr>
              <p:cNvPr id="7914" name="Google Shape;7914;p96"/>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7915" name="Google Shape;7915;p96"/>
              <p:cNvCxnSpPr/>
              <p:nvPr/>
            </p:nvCxnSpPr>
            <p:spPr>
              <a:xfrm rot="10800000">
                <a:off x="3747169" y="2057755"/>
                <a:ext cx="0" cy="113700"/>
              </a:xfrm>
              <a:prstGeom prst="straightConnector1">
                <a:avLst/>
              </a:prstGeom>
              <a:noFill/>
              <a:ln cap="flat" cmpd="sng" w="9525">
                <a:solidFill>
                  <a:srgbClr val="BAC8D3"/>
                </a:solidFill>
                <a:prstDash val="solid"/>
                <a:round/>
                <a:headEnd len="med" w="med" type="none"/>
                <a:tailEnd len="med" w="med" type="none"/>
              </a:ln>
            </p:spPr>
          </p:cxnSp>
        </p:grpSp>
      </p:grpSp>
      <p:grpSp>
        <p:nvGrpSpPr>
          <p:cNvPr id="7916" name="Google Shape;7916;p96"/>
          <p:cNvGrpSpPr/>
          <p:nvPr/>
        </p:nvGrpSpPr>
        <p:grpSpPr>
          <a:xfrm>
            <a:off x="4899249" y="1859290"/>
            <a:ext cx="710153" cy="710153"/>
            <a:chOff x="5007123" y="2079403"/>
            <a:chExt cx="687600" cy="687600"/>
          </a:xfrm>
        </p:grpSpPr>
        <p:sp>
          <p:nvSpPr>
            <p:cNvPr id="7917" name="Google Shape;7917;p96"/>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96"/>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96"/>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96"/>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1" name="Google Shape;7921;p96"/>
          <p:cNvGrpSpPr/>
          <p:nvPr/>
        </p:nvGrpSpPr>
        <p:grpSpPr>
          <a:xfrm>
            <a:off x="5708687" y="1853796"/>
            <a:ext cx="720998" cy="721183"/>
            <a:chOff x="5797446" y="2063053"/>
            <a:chExt cx="698100" cy="698280"/>
          </a:xfrm>
        </p:grpSpPr>
        <p:sp>
          <p:nvSpPr>
            <p:cNvPr id="7922" name="Google Shape;7922;p96"/>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96"/>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96"/>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96"/>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6" name="Google Shape;7926;p96"/>
          <p:cNvGrpSpPr/>
          <p:nvPr/>
        </p:nvGrpSpPr>
        <p:grpSpPr>
          <a:xfrm>
            <a:off x="8153834" y="3499401"/>
            <a:ext cx="280585" cy="673164"/>
            <a:chOff x="8075075" y="3754290"/>
            <a:chExt cx="255612" cy="613194"/>
          </a:xfrm>
        </p:grpSpPr>
        <p:grpSp>
          <p:nvGrpSpPr>
            <p:cNvPr id="7927" name="Google Shape;7927;p96"/>
            <p:cNvGrpSpPr/>
            <p:nvPr/>
          </p:nvGrpSpPr>
          <p:grpSpPr>
            <a:xfrm>
              <a:off x="8075075" y="3754290"/>
              <a:ext cx="255612" cy="613194"/>
              <a:chOff x="8075075" y="3754290"/>
              <a:chExt cx="255612" cy="613194"/>
            </a:xfrm>
          </p:grpSpPr>
          <p:sp>
            <p:nvSpPr>
              <p:cNvPr id="7928" name="Google Shape;7928;p96"/>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96"/>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30" name="Google Shape;7930;p96"/>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1" name="Google Shape;7931;p96"/>
          <p:cNvGrpSpPr/>
          <p:nvPr/>
        </p:nvGrpSpPr>
        <p:grpSpPr>
          <a:xfrm>
            <a:off x="5270892" y="3488198"/>
            <a:ext cx="470352" cy="683745"/>
            <a:chOff x="1697726" y="3244179"/>
            <a:chExt cx="788124" cy="1146069"/>
          </a:xfrm>
        </p:grpSpPr>
        <p:sp>
          <p:nvSpPr>
            <p:cNvPr id="7932" name="Google Shape;7932;p96"/>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96"/>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34" name="Google Shape;7934;p96"/>
          <p:cNvSpPr/>
          <p:nvPr/>
        </p:nvSpPr>
        <p:spPr>
          <a:xfrm>
            <a:off x="8128357" y="3402200"/>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35" name="Google Shape;7935;p96"/>
          <p:cNvGrpSpPr/>
          <p:nvPr/>
        </p:nvGrpSpPr>
        <p:grpSpPr>
          <a:xfrm>
            <a:off x="5892043" y="3499400"/>
            <a:ext cx="293891" cy="293845"/>
            <a:chOff x="6134814" y="3754290"/>
            <a:chExt cx="293891" cy="293845"/>
          </a:xfrm>
        </p:grpSpPr>
        <p:sp>
          <p:nvSpPr>
            <p:cNvPr id="7936" name="Google Shape;7936;p96"/>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96"/>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8" name="Google Shape;7938;p96"/>
          <p:cNvGrpSpPr/>
          <p:nvPr/>
        </p:nvGrpSpPr>
        <p:grpSpPr>
          <a:xfrm>
            <a:off x="5892043" y="3878071"/>
            <a:ext cx="293891" cy="293891"/>
            <a:chOff x="6134814" y="4086186"/>
            <a:chExt cx="293891" cy="293891"/>
          </a:xfrm>
        </p:grpSpPr>
        <p:sp>
          <p:nvSpPr>
            <p:cNvPr id="7939" name="Google Shape;7939;p96"/>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96"/>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41" name="Google Shape;7941;p96"/>
          <p:cNvSpPr/>
          <p:nvPr/>
        </p:nvSpPr>
        <p:spPr>
          <a:xfrm>
            <a:off x="6930470" y="3498597"/>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96"/>
          <p:cNvSpPr/>
          <p:nvPr/>
        </p:nvSpPr>
        <p:spPr>
          <a:xfrm rot="10800000">
            <a:off x="6336732" y="3496335"/>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43" name="Google Shape;7943;p96"/>
          <p:cNvGrpSpPr/>
          <p:nvPr/>
        </p:nvGrpSpPr>
        <p:grpSpPr>
          <a:xfrm>
            <a:off x="7817018" y="2706764"/>
            <a:ext cx="622883" cy="621944"/>
            <a:chOff x="1187048" y="238125"/>
            <a:chExt cx="5256397" cy="5248476"/>
          </a:xfrm>
        </p:grpSpPr>
        <p:sp>
          <p:nvSpPr>
            <p:cNvPr id="7944" name="Google Shape;7944;p96"/>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96"/>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96"/>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96"/>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8" name="Google Shape;7948;p96"/>
          <p:cNvGrpSpPr/>
          <p:nvPr/>
        </p:nvGrpSpPr>
        <p:grpSpPr>
          <a:xfrm>
            <a:off x="2274123" y="2716372"/>
            <a:ext cx="1310987" cy="612407"/>
            <a:chOff x="238125" y="1188750"/>
            <a:chExt cx="7140450" cy="3335550"/>
          </a:xfrm>
        </p:grpSpPr>
        <p:sp>
          <p:nvSpPr>
            <p:cNvPr id="7949" name="Google Shape;7949;p96"/>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96"/>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96"/>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96"/>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96"/>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4" name="Google Shape;7954;p96"/>
          <p:cNvGrpSpPr/>
          <p:nvPr/>
        </p:nvGrpSpPr>
        <p:grpSpPr>
          <a:xfrm>
            <a:off x="6599995" y="2706927"/>
            <a:ext cx="1110299" cy="621702"/>
            <a:chOff x="238125" y="1335475"/>
            <a:chExt cx="5418735" cy="3034175"/>
          </a:xfrm>
        </p:grpSpPr>
        <p:sp>
          <p:nvSpPr>
            <p:cNvPr id="7955" name="Google Shape;7955;p96"/>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96"/>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96"/>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8" name="Google Shape;7958;p96"/>
          <p:cNvGrpSpPr/>
          <p:nvPr/>
        </p:nvGrpSpPr>
        <p:grpSpPr>
          <a:xfrm>
            <a:off x="5417655" y="2703824"/>
            <a:ext cx="1074451" cy="627181"/>
            <a:chOff x="5359127" y="2910889"/>
            <a:chExt cx="1097723" cy="640831"/>
          </a:xfrm>
        </p:grpSpPr>
        <p:grpSp>
          <p:nvGrpSpPr>
            <p:cNvPr id="7959" name="Google Shape;7959;p96"/>
            <p:cNvGrpSpPr/>
            <p:nvPr/>
          </p:nvGrpSpPr>
          <p:grpSpPr>
            <a:xfrm>
              <a:off x="5929791" y="3263088"/>
              <a:ext cx="527060" cy="287097"/>
              <a:chOff x="5929791" y="3263088"/>
              <a:chExt cx="527060" cy="287097"/>
            </a:xfrm>
          </p:grpSpPr>
          <p:sp>
            <p:nvSpPr>
              <p:cNvPr id="7960" name="Google Shape;7960;p96"/>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961" name="Google Shape;7961;p96"/>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7962" name="Google Shape;7962;p96"/>
            <p:cNvGrpSpPr/>
            <p:nvPr/>
          </p:nvGrpSpPr>
          <p:grpSpPr>
            <a:xfrm>
              <a:off x="5359127" y="3263089"/>
              <a:ext cx="526428" cy="288631"/>
              <a:chOff x="5359127" y="3263089"/>
              <a:chExt cx="526428" cy="288631"/>
            </a:xfrm>
          </p:grpSpPr>
          <p:sp>
            <p:nvSpPr>
              <p:cNvPr id="7963" name="Google Shape;7963;p96"/>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964" name="Google Shape;7964;p96"/>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7965" name="Google Shape;7965;p96"/>
            <p:cNvGrpSpPr/>
            <p:nvPr/>
          </p:nvGrpSpPr>
          <p:grpSpPr>
            <a:xfrm>
              <a:off x="5551525" y="2910889"/>
              <a:ext cx="520901" cy="610283"/>
              <a:chOff x="5551525" y="2910889"/>
              <a:chExt cx="520901" cy="610283"/>
            </a:xfrm>
          </p:grpSpPr>
          <p:sp>
            <p:nvSpPr>
              <p:cNvPr id="7966" name="Google Shape;7966;p96"/>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967" name="Google Shape;7967;p96"/>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7968" name="Google Shape;7968;p96"/>
            <p:cNvGrpSpPr/>
            <p:nvPr/>
          </p:nvGrpSpPr>
          <p:grpSpPr>
            <a:xfrm>
              <a:off x="5743962" y="2919100"/>
              <a:ext cx="623674" cy="284502"/>
              <a:chOff x="5743962" y="2919100"/>
              <a:chExt cx="623674" cy="284502"/>
            </a:xfrm>
          </p:grpSpPr>
          <p:sp>
            <p:nvSpPr>
              <p:cNvPr id="7969" name="Google Shape;7969;p96"/>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970" name="Google Shape;7970;p96"/>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7971" name="Google Shape;7971;p96"/>
          <p:cNvGrpSpPr/>
          <p:nvPr/>
        </p:nvGrpSpPr>
        <p:grpSpPr>
          <a:xfrm>
            <a:off x="7568868" y="1854536"/>
            <a:ext cx="874976" cy="719600"/>
            <a:chOff x="7608988" y="2093194"/>
            <a:chExt cx="817276" cy="672147"/>
          </a:xfrm>
        </p:grpSpPr>
        <p:cxnSp>
          <p:nvCxnSpPr>
            <p:cNvPr id="7972" name="Google Shape;7972;p96"/>
            <p:cNvCxnSpPr/>
            <p:nvPr/>
          </p:nvCxnSpPr>
          <p:spPr>
            <a:xfrm flipH="1" rot="5400000">
              <a:off x="7620257"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973" name="Google Shape;7973;p96"/>
            <p:cNvCxnSpPr/>
            <p:nvPr/>
          </p:nvCxnSpPr>
          <p:spPr>
            <a:xfrm rot="-5400000">
              <a:off x="8285120"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974" name="Google Shape;7974;p96"/>
            <p:cNvCxnSpPr/>
            <p:nvPr/>
          </p:nvCxnSpPr>
          <p:spPr>
            <a:xfrm rot="5400000">
              <a:off x="7620257"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975" name="Google Shape;7975;p96"/>
            <p:cNvCxnSpPr/>
            <p:nvPr/>
          </p:nvCxnSpPr>
          <p:spPr>
            <a:xfrm flipH="1" rot="-5400000">
              <a:off x="8285120"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976" name="Google Shape;7976;p96"/>
            <p:cNvCxnSpPr/>
            <p:nvPr/>
          </p:nvCxnSpPr>
          <p:spPr>
            <a:xfrm rot="10800000">
              <a:off x="7608988" y="2425132"/>
              <a:ext cx="83400" cy="0"/>
            </a:xfrm>
            <a:prstGeom prst="straightConnector1">
              <a:avLst/>
            </a:prstGeom>
            <a:noFill/>
            <a:ln cap="flat" cmpd="sng" w="9525">
              <a:solidFill>
                <a:srgbClr val="667E92"/>
              </a:solidFill>
              <a:prstDash val="solid"/>
              <a:round/>
              <a:headEnd len="med" w="med" type="none"/>
              <a:tailEnd len="med" w="med" type="none"/>
            </a:ln>
          </p:spPr>
        </p:cxnSp>
        <p:cxnSp>
          <p:nvCxnSpPr>
            <p:cNvPr id="7977" name="Google Shape;7977;p96"/>
            <p:cNvCxnSpPr/>
            <p:nvPr/>
          </p:nvCxnSpPr>
          <p:spPr>
            <a:xfrm rot="10800000">
              <a:off x="8342865" y="2425132"/>
              <a:ext cx="83400" cy="0"/>
            </a:xfrm>
            <a:prstGeom prst="straightConnector1">
              <a:avLst/>
            </a:prstGeom>
            <a:noFill/>
            <a:ln cap="flat" cmpd="sng" w="9525">
              <a:solidFill>
                <a:srgbClr val="667E92"/>
              </a:solidFill>
              <a:prstDash val="solid"/>
              <a:round/>
              <a:headEnd len="med" w="med" type="none"/>
              <a:tailEnd len="med" w="med" type="none"/>
            </a:ln>
          </p:spPr>
        </p:cxnSp>
        <p:grpSp>
          <p:nvGrpSpPr>
            <p:cNvPr id="7978" name="Google Shape;7978;p96"/>
            <p:cNvGrpSpPr/>
            <p:nvPr/>
          </p:nvGrpSpPr>
          <p:grpSpPr>
            <a:xfrm>
              <a:off x="7721175" y="2093194"/>
              <a:ext cx="599587" cy="623846"/>
              <a:chOff x="7721175" y="2093194"/>
              <a:chExt cx="599587" cy="623846"/>
            </a:xfrm>
          </p:grpSpPr>
          <p:grpSp>
            <p:nvGrpSpPr>
              <p:cNvPr id="7979" name="Google Shape;7979;p96"/>
              <p:cNvGrpSpPr/>
              <p:nvPr/>
            </p:nvGrpSpPr>
            <p:grpSpPr>
              <a:xfrm>
                <a:off x="7721175" y="2093194"/>
                <a:ext cx="291605" cy="623846"/>
                <a:chOff x="9405575" y="2061418"/>
                <a:chExt cx="291605" cy="623846"/>
              </a:xfrm>
            </p:grpSpPr>
            <p:sp>
              <p:nvSpPr>
                <p:cNvPr id="7980" name="Google Shape;7980;p96"/>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96"/>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96"/>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96"/>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96"/>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96"/>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96"/>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7" name="Google Shape;7987;p96"/>
              <p:cNvGrpSpPr/>
              <p:nvPr/>
            </p:nvGrpSpPr>
            <p:grpSpPr>
              <a:xfrm flipH="1">
                <a:off x="8029157" y="2093194"/>
                <a:ext cx="291605" cy="623846"/>
                <a:chOff x="9405575" y="2061418"/>
                <a:chExt cx="291605" cy="623846"/>
              </a:xfrm>
            </p:grpSpPr>
            <p:sp>
              <p:nvSpPr>
                <p:cNvPr id="7988" name="Google Shape;7988;p96"/>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96"/>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96"/>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96"/>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96"/>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96"/>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96"/>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995" name="Google Shape;7995;p96"/>
          <p:cNvGrpSpPr/>
          <p:nvPr/>
        </p:nvGrpSpPr>
        <p:grpSpPr>
          <a:xfrm>
            <a:off x="4013304" y="970938"/>
            <a:ext cx="712557" cy="785901"/>
            <a:chOff x="4206459" y="1191441"/>
            <a:chExt cx="712557" cy="785901"/>
          </a:xfrm>
        </p:grpSpPr>
        <p:sp>
          <p:nvSpPr>
            <p:cNvPr id="7996" name="Google Shape;7996;p96"/>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96"/>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96"/>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96"/>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00" name="Google Shape;8000;p96"/>
            <p:cNvGrpSpPr/>
            <p:nvPr/>
          </p:nvGrpSpPr>
          <p:grpSpPr>
            <a:xfrm>
              <a:off x="4644280" y="1290523"/>
              <a:ext cx="143716" cy="29463"/>
              <a:chOff x="4644280" y="1290523"/>
              <a:chExt cx="143716" cy="29463"/>
            </a:xfrm>
          </p:grpSpPr>
          <p:sp>
            <p:nvSpPr>
              <p:cNvPr id="8001" name="Google Shape;8001;p96"/>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96"/>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96"/>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96"/>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5" name="Google Shape;8005;p96"/>
            <p:cNvGrpSpPr/>
            <p:nvPr/>
          </p:nvGrpSpPr>
          <p:grpSpPr>
            <a:xfrm>
              <a:off x="4356567" y="1191441"/>
              <a:ext cx="143690" cy="29488"/>
              <a:chOff x="4356567" y="1191441"/>
              <a:chExt cx="143690" cy="29488"/>
            </a:xfrm>
          </p:grpSpPr>
          <p:sp>
            <p:nvSpPr>
              <p:cNvPr id="8006" name="Google Shape;8006;p96"/>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96"/>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96"/>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96"/>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0" name="Google Shape;8010;p96"/>
            <p:cNvGrpSpPr/>
            <p:nvPr/>
          </p:nvGrpSpPr>
          <p:grpSpPr>
            <a:xfrm>
              <a:off x="4339009" y="1863727"/>
              <a:ext cx="143703" cy="29476"/>
              <a:chOff x="4339009" y="1863727"/>
              <a:chExt cx="143703" cy="29476"/>
            </a:xfrm>
          </p:grpSpPr>
          <p:sp>
            <p:nvSpPr>
              <p:cNvPr id="8011" name="Google Shape;8011;p96"/>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96"/>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96"/>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96"/>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5" name="Google Shape;8015;p96"/>
            <p:cNvGrpSpPr/>
            <p:nvPr/>
          </p:nvGrpSpPr>
          <p:grpSpPr>
            <a:xfrm>
              <a:off x="4206459" y="1607315"/>
              <a:ext cx="29539" cy="142899"/>
              <a:chOff x="4206459" y="1607315"/>
              <a:chExt cx="29539" cy="142899"/>
            </a:xfrm>
          </p:grpSpPr>
          <p:sp>
            <p:nvSpPr>
              <p:cNvPr id="8016" name="Google Shape;8016;p96"/>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96"/>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96"/>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96"/>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20" name="Google Shape;8020;p96"/>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96"/>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96"/>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96"/>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24" name="Google Shape;8024;p96"/>
            <p:cNvGrpSpPr/>
            <p:nvPr/>
          </p:nvGrpSpPr>
          <p:grpSpPr>
            <a:xfrm>
              <a:off x="4889463" y="1423737"/>
              <a:ext cx="29552" cy="142899"/>
              <a:chOff x="4889463" y="1423737"/>
              <a:chExt cx="29552" cy="142899"/>
            </a:xfrm>
          </p:grpSpPr>
          <p:sp>
            <p:nvSpPr>
              <p:cNvPr id="8025" name="Google Shape;8025;p96"/>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96"/>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96"/>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96"/>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9" name="Google Shape;8029;p96"/>
            <p:cNvGrpSpPr/>
            <p:nvPr/>
          </p:nvGrpSpPr>
          <p:grpSpPr>
            <a:xfrm>
              <a:off x="4771663" y="1876896"/>
              <a:ext cx="108651" cy="100447"/>
              <a:chOff x="4771663" y="1876896"/>
              <a:chExt cx="108651" cy="100447"/>
            </a:xfrm>
          </p:grpSpPr>
          <p:sp>
            <p:nvSpPr>
              <p:cNvPr id="8030" name="Google Shape;8030;p96"/>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96"/>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96"/>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96"/>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34" name="Google Shape;8034;p96"/>
          <p:cNvGrpSpPr/>
          <p:nvPr/>
        </p:nvGrpSpPr>
        <p:grpSpPr>
          <a:xfrm>
            <a:off x="4008780" y="1854161"/>
            <a:ext cx="791287" cy="720350"/>
            <a:chOff x="267375" y="1071875"/>
            <a:chExt cx="470500" cy="428550"/>
          </a:xfrm>
        </p:grpSpPr>
        <p:sp>
          <p:nvSpPr>
            <p:cNvPr id="8035" name="Google Shape;8035;p96"/>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96"/>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96"/>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96"/>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96"/>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96"/>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96"/>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96"/>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3" name="Google Shape;8043;p96"/>
          <p:cNvGrpSpPr/>
          <p:nvPr/>
        </p:nvGrpSpPr>
        <p:grpSpPr>
          <a:xfrm>
            <a:off x="709275" y="3498791"/>
            <a:ext cx="1408444" cy="673166"/>
            <a:chOff x="712664" y="3693287"/>
            <a:chExt cx="1460738" cy="698160"/>
          </a:xfrm>
        </p:grpSpPr>
        <p:grpSp>
          <p:nvGrpSpPr>
            <p:cNvPr id="8044" name="Google Shape;8044;p96"/>
            <p:cNvGrpSpPr/>
            <p:nvPr/>
          </p:nvGrpSpPr>
          <p:grpSpPr>
            <a:xfrm>
              <a:off x="1380079" y="4133090"/>
              <a:ext cx="234048" cy="258099"/>
              <a:chOff x="1380079" y="4133090"/>
              <a:chExt cx="234048" cy="258099"/>
            </a:xfrm>
          </p:grpSpPr>
          <p:sp>
            <p:nvSpPr>
              <p:cNvPr id="8045" name="Google Shape;8045;p96"/>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96"/>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96"/>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8" name="Google Shape;8048;p96"/>
            <p:cNvGrpSpPr/>
            <p:nvPr/>
          </p:nvGrpSpPr>
          <p:grpSpPr>
            <a:xfrm>
              <a:off x="884610" y="3864082"/>
              <a:ext cx="1118566" cy="527275"/>
              <a:chOff x="890961" y="3865463"/>
              <a:chExt cx="1115221" cy="525698"/>
            </a:xfrm>
          </p:grpSpPr>
          <p:sp>
            <p:nvSpPr>
              <p:cNvPr id="8049" name="Google Shape;8049;p96"/>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96"/>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96"/>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2" name="Google Shape;8052;p96"/>
            <p:cNvGrpSpPr/>
            <p:nvPr/>
          </p:nvGrpSpPr>
          <p:grpSpPr>
            <a:xfrm>
              <a:off x="712664" y="3693287"/>
              <a:ext cx="1460738" cy="698160"/>
              <a:chOff x="712664" y="3693025"/>
              <a:chExt cx="1460738" cy="698160"/>
            </a:xfrm>
          </p:grpSpPr>
          <p:sp>
            <p:nvSpPr>
              <p:cNvPr id="8053" name="Google Shape;8053;p96"/>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96"/>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96"/>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96"/>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96"/>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96"/>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59" name="Google Shape;8059;p96"/>
          <p:cNvGrpSpPr/>
          <p:nvPr/>
        </p:nvGrpSpPr>
        <p:grpSpPr>
          <a:xfrm>
            <a:off x="3146990" y="970938"/>
            <a:ext cx="795485" cy="738831"/>
            <a:chOff x="3348603" y="1236445"/>
            <a:chExt cx="749256" cy="695894"/>
          </a:xfrm>
        </p:grpSpPr>
        <p:grpSp>
          <p:nvGrpSpPr>
            <p:cNvPr id="8060" name="Google Shape;8060;p96"/>
            <p:cNvGrpSpPr/>
            <p:nvPr/>
          </p:nvGrpSpPr>
          <p:grpSpPr>
            <a:xfrm>
              <a:off x="3583779" y="1236445"/>
              <a:ext cx="293795" cy="285811"/>
              <a:chOff x="3750225" y="1774000"/>
              <a:chExt cx="149575" cy="145525"/>
            </a:xfrm>
          </p:grpSpPr>
          <p:sp>
            <p:nvSpPr>
              <p:cNvPr id="8061" name="Google Shape;8061;p96"/>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96"/>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3" name="Google Shape;8063;p96"/>
            <p:cNvGrpSpPr/>
            <p:nvPr/>
          </p:nvGrpSpPr>
          <p:grpSpPr>
            <a:xfrm>
              <a:off x="3775534" y="1462599"/>
              <a:ext cx="322325" cy="285958"/>
              <a:chOff x="3847850" y="1889150"/>
              <a:chExt cx="164100" cy="145600"/>
            </a:xfrm>
          </p:grpSpPr>
          <p:sp>
            <p:nvSpPr>
              <p:cNvPr id="8064" name="Google Shape;8064;p96"/>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96"/>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6" name="Google Shape;8066;p96"/>
            <p:cNvGrpSpPr/>
            <p:nvPr/>
          </p:nvGrpSpPr>
          <p:grpSpPr>
            <a:xfrm>
              <a:off x="3545329" y="1646528"/>
              <a:ext cx="293746" cy="285811"/>
              <a:chOff x="3730650" y="1982800"/>
              <a:chExt cx="149550" cy="145525"/>
            </a:xfrm>
          </p:grpSpPr>
          <p:sp>
            <p:nvSpPr>
              <p:cNvPr id="8067" name="Google Shape;8067;p96"/>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96"/>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9" name="Google Shape;8069;p96"/>
            <p:cNvGrpSpPr/>
            <p:nvPr/>
          </p:nvGrpSpPr>
          <p:grpSpPr>
            <a:xfrm>
              <a:off x="3348603" y="1415046"/>
              <a:ext cx="294384" cy="284387"/>
              <a:chOff x="3630494" y="1864938"/>
              <a:chExt cx="149875" cy="144800"/>
            </a:xfrm>
          </p:grpSpPr>
          <p:sp>
            <p:nvSpPr>
              <p:cNvPr id="8070" name="Google Shape;8070;p96"/>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96"/>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72" name="Google Shape;8072;p96"/>
          <p:cNvGrpSpPr/>
          <p:nvPr/>
        </p:nvGrpSpPr>
        <p:grpSpPr>
          <a:xfrm>
            <a:off x="2268517" y="3493834"/>
            <a:ext cx="1324924" cy="678083"/>
            <a:chOff x="2413923" y="3711366"/>
            <a:chExt cx="1374117" cy="703260"/>
          </a:xfrm>
        </p:grpSpPr>
        <p:grpSp>
          <p:nvGrpSpPr>
            <p:cNvPr id="8073" name="Google Shape;8073;p96"/>
            <p:cNvGrpSpPr/>
            <p:nvPr/>
          </p:nvGrpSpPr>
          <p:grpSpPr>
            <a:xfrm>
              <a:off x="2413923" y="3711366"/>
              <a:ext cx="1374117" cy="703260"/>
              <a:chOff x="2413923" y="3711366"/>
              <a:chExt cx="1374117" cy="703260"/>
            </a:xfrm>
          </p:grpSpPr>
          <p:sp>
            <p:nvSpPr>
              <p:cNvPr id="8074" name="Google Shape;8074;p96"/>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75" name="Google Shape;8075;p96"/>
              <p:cNvGrpSpPr/>
              <p:nvPr/>
            </p:nvGrpSpPr>
            <p:grpSpPr>
              <a:xfrm>
                <a:off x="2600284" y="3808654"/>
                <a:ext cx="234506" cy="138009"/>
                <a:chOff x="2600284" y="3808654"/>
                <a:chExt cx="234506" cy="138009"/>
              </a:xfrm>
            </p:grpSpPr>
            <p:sp>
              <p:nvSpPr>
                <p:cNvPr id="8076" name="Google Shape;8076;p96"/>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077" name="Google Shape;8077;p96"/>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078" name="Google Shape;8078;p96"/>
              <p:cNvGrpSpPr/>
              <p:nvPr/>
            </p:nvGrpSpPr>
            <p:grpSpPr>
              <a:xfrm>
                <a:off x="3359659" y="3805664"/>
                <a:ext cx="232294" cy="141000"/>
                <a:chOff x="3359659" y="3805664"/>
                <a:chExt cx="232294" cy="141000"/>
              </a:xfrm>
            </p:grpSpPr>
            <p:sp>
              <p:nvSpPr>
                <p:cNvPr id="8079" name="Google Shape;8079;p96"/>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080" name="Google Shape;8080;p96"/>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081" name="Google Shape;8081;p96"/>
              <p:cNvGrpSpPr/>
              <p:nvPr/>
            </p:nvGrpSpPr>
            <p:grpSpPr>
              <a:xfrm>
                <a:off x="3067316" y="3711366"/>
                <a:ext cx="66900" cy="166809"/>
                <a:chOff x="3067316" y="3711366"/>
                <a:chExt cx="66900" cy="166809"/>
              </a:xfrm>
            </p:grpSpPr>
            <p:sp>
              <p:nvSpPr>
                <p:cNvPr id="8082" name="Google Shape;8082;p96"/>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083" name="Google Shape;8083;p96"/>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084" name="Google Shape;8084;p96"/>
              <p:cNvGrpSpPr/>
              <p:nvPr/>
            </p:nvGrpSpPr>
            <p:grpSpPr>
              <a:xfrm>
                <a:off x="2413923" y="4058666"/>
                <a:ext cx="224119" cy="66900"/>
                <a:chOff x="2413923" y="4058666"/>
                <a:chExt cx="224119" cy="66900"/>
              </a:xfrm>
            </p:grpSpPr>
            <p:sp>
              <p:nvSpPr>
                <p:cNvPr id="8085" name="Google Shape;8085;p96"/>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086" name="Google Shape;8086;p96"/>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087" name="Google Shape;8087;p96"/>
              <p:cNvGrpSpPr/>
              <p:nvPr/>
            </p:nvGrpSpPr>
            <p:grpSpPr>
              <a:xfrm>
                <a:off x="3564643" y="4058666"/>
                <a:ext cx="223397" cy="66900"/>
                <a:chOff x="3564643" y="4058666"/>
                <a:chExt cx="223397" cy="66900"/>
              </a:xfrm>
            </p:grpSpPr>
            <p:sp>
              <p:nvSpPr>
                <p:cNvPr id="8088" name="Google Shape;8088;p96"/>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089" name="Google Shape;8089;p96"/>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grpSp>
          <p:nvGrpSpPr>
            <p:cNvPr id="8090" name="Google Shape;8090;p96"/>
            <p:cNvGrpSpPr/>
            <p:nvPr/>
          </p:nvGrpSpPr>
          <p:grpSpPr>
            <a:xfrm>
              <a:off x="2633353" y="3965763"/>
              <a:ext cx="933975" cy="445687"/>
              <a:chOff x="2633353" y="3965763"/>
              <a:chExt cx="933975" cy="445687"/>
            </a:xfrm>
          </p:grpSpPr>
          <p:sp>
            <p:nvSpPr>
              <p:cNvPr id="8091" name="Google Shape;8091;p96"/>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96"/>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93" name="Google Shape;8093;p96"/>
          <p:cNvGrpSpPr/>
          <p:nvPr/>
        </p:nvGrpSpPr>
        <p:grpSpPr>
          <a:xfrm>
            <a:off x="6392789" y="1044382"/>
            <a:ext cx="1131087" cy="587383"/>
            <a:chOff x="238125" y="999450"/>
            <a:chExt cx="7140700" cy="3708225"/>
          </a:xfrm>
        </p:grpSpPr>
        <p:sp>
          <p:nvSpPr>
            <p:cNvPr id="8094" name="Google Shape;8094;p96"/>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96"/>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96"/>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96"/>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96"/>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96"/>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96"/>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96"/>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96"/>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3" name="Google Shape;8103;p96"/>
          <p:cNvGrpSpPr/>
          <p:nvPr/>
        </p:nvGrpSpPr>
        <p:grpSpPr>
          <a:xfrm>
            <a:off x="3744240" y="3493876"/>
            <a:ext cx="1375854" cy="678131"/>
            <a:chOff x="3913765" y="3641905"/>
            <a:chExt cx="1522805" cy="750560"/>
          </a:xfrm>
        </p:grpSpPr>
        <p:grpSp>
          <p:nvGrpSpPr>
            <p:cNvPr id="8104" name="Google Shape;8104;p96"/>
            <p:cNvGrpSpPr/>
            <p:nvPr/>
          </p:nvGrpSpPr>
          <p:grpSpPr>
            <a:xfrm>
              <a:off x="3913765" y="3997002"/>
              <a:ext cx="1522805" cy="395463"/>
              <a:chOff x="3913765" y="3997002"/>
              <a:chExt cx="1522805" cy="395463"/>
            </a:xfrm>
          </p:grpSpPr>
          <p:grpSp>
            <p:nvGrpSpPr>
              <p:cNvPr id="8105" name="Google Shape;8105;p96"/>
              <p:cNvGrpSpPr/>
              <p:nvPr/>
            </p:nvGrpSpPr>
            <p:grpSpPr>
              <a:xfrm>
                <a:off x="3913765" y="4138659"/>
                <a:ext cx="507602" cy="253806"/>
                <a:chOff x="3913765" y="4138659"/>
                <a:chExt cx="507602" cy="253806"/>
              </a:xfrm>
            </p:grpSpPr>
            <p:sp>
              <p:nvSpPr>
                <p:cNvPr id="8106" name="Google Shape;8106;p96"/>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96"/>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8108" name="Google Shape;8108;p96"/>
              <p:cNvGrpSpPr/>
              <p:nvPr/>
            </p:nvGrpSpPr>
            <p:grpSpPr>
              <a:xfrm>
                <a:off x="4421361" y="3997002"/>
                <a:ext cx="507618" cy="395463"/>
                <a:chOff x="4421361" y="3997002"/>
                <a:chExt cx="507618" cy="395463"/>
              </a:xfrm>
            </p:grpSpPr>
            <p:sp>
              <p:nvSpPr>
                <p:cNvPr id="8109" name="Google Shape;8109;p96"/>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96"/>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1" name="Google Shape;8111;p96"/>
              <p:cNvGrpSpPr/>
              <p:nvPr/>
            </p:nvGrpSpPr>
            <p:grpSpPr>
              <a:xfrm>
                <a:off x="4928973" y="4189418"/>
                <a:ext cx="507596" cy="203047"/>
                <a:chOff x="4928973" y="4189418"/>
                <a:chExt cx="507596" cy="203047"/>
              </a:xfrm>
            </p:grpSpPr>
            <p:sp>
              <p:nvSpPr>
                <p:cNvPr id="8112" name="Google Shape;8112;p96"/>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96"/>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14" name="Google Shape;8114;p96"/>
            <p:cNvGrpSpPr/>
            <p:nvPr/>
          </p:nvGrpSpPr>
          <p:grpSpPr>
            <a:xfrm>
              <a:off x="4482186" y="3641905"/>
              <a:ext cx="397605" cy="349784"/>
              <a:chOff x="2906375" y="1159725"/>
              <a:chExt cx="1860575" cy="1636800"/>
            </a:xfrm>
          </p:grpSpPr>
          <p:sp>
            <p:nvSpPr>
              <p:cNvPr id="8115" name="Google Shape;8115;p96"/>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96"/>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96"/>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96"/>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19" name="Google Shape;8119;p96"/>
          <p:cNvGrpSpPr/>
          <p:nvPr/>
        </p:nvGrpSpPr>
        <p:grpSpPr>
          <a:xfrm>
            <a:off x="6528949" y="1853803"/>
            <a:ext cx="940737" cy="721067"/>
            <a:chOff x="6599718" y="2068734"/>
            <a:chExt cx="940737" cy="721067"/>
          </a:xfrm>
        </p:grpSpPr>
        <p:sp>
          <p:nvSpPr>
            <p:cNvPr id="8120" name="Google Shape;8120;p96"/>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96"/>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96"/>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96"/>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96"/>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96"/>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26" name="Google Shape;8126;p96"/>
            <p:cNvGrpSpPr/>
            <p:nvPr/>
          </p:nvGrpSpPr>
          <p:grpSpPr>
            <a:xfrm>
              <a:off x="6836957" y="2068734"/>
              <a:ext cx="461892" cy="721067"/>
              <a:chOff x="6836957" y="2068734"/>
              <a:chExt cx="461892" cy="721067"/>
            </a:xfrm>
          </p:grpSpPr>
          <p:sp>
            <p:nvSpPr>
              <p:cNvPr id="8127" name="Google Shape;8127;p96"/>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96"/>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96"/>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96"/>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96"/>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96"/>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33" name="Google Shape;8133;p96"/>
              <p:cNvGrpSpPr/>
              <p:nvPr/>
            </p:nvGrpSpPr>
            <p:grpSpPr>
              <a:xfrm>
                <a:off x="6836957" y="2068734"/>
                <a:ext cx="461892" cy="721067"/>
                <a:chOff x="6836957" y="2068734"/>
                <a:chExt cx="461892" cy="721067"/>
              </a:xfrm>
            </p:grpSpPr>
            <p:sp>
              <p:nvSpPr>
                <p:cNvPr id="8134" name="Google Shape;8134;p96"/>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96"/>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96"/>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96"/>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96"/>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96"/>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96"/>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141" name="Google Shape;8141;p96"/>
          <p:cNvGrpSpPr/>
          <p:nvPr/>
        </p:nvGrpSpPr>
        <p:grpSpPr>
          <a:xfrm>
            <a:off x="2412267" y="1858149"/>
            <a:ext cx="712577" cy="712374"/>
            <a:chOff x="2559249" y="2069323"/>
            <a:chExt cx="685566" cy="685634"/>
          </a:xfrm>
        </p:grpSpPr>
        <p:sp>
          <p:nvSpPr>
            <p:cNvPr id="8142" name="Google Shape;8142;p96"/>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96"/>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96"/>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96"/>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96"/>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96"/>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96"/>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96"/>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96"/>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96"/>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96"/>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96"/>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96"/>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5" name="Google Shape;8155;p96"/>
          <p:cNvGrpSpPr/>
          <p:nvPr/>
        </p:nvGrpSpPr>
        <p:grpSpPr>
          <a:xfrm>
            <a:off x="7594705" y="970938"/>
            <a:ext cx="845645" cy="711911"/>
            <a:chOff x="951975" y="315800"/>
            <a:chExt cx="5860325" cy="4933550"/>
          </a:xfrm>
        </p:grpSpPr>
        <p:sp>
          <p:nvSpPr>
            <p:cNvPr id="8156" name="Google Shape;8156;p96"/>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96"/>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96"/>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96"/>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96"/>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96"/>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96"/>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96"/>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4" name="Google Shape;8164;p96"/>
          <p:cNvGrpSpPr/>
          <p:nvPr/>
        </p:nvGrpSpPr>
        <p:grpSpPr>
          <a:xfrm>
            <a:off x="3691834" y="2707047"/>
            <a:ext cx="1617932" cy="621724"/>
            <a:chOff x="3862800" y="3038525"/>
            <a:chExt cx="1329006" cy="510698"/>
          </a:xfrm>
        </p:grpSpPr>
        <p:sp>
          <p:nvSpPr>
            <p:cNvPr id="8165" name="Google Shape;8165;p96"/>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96"/>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67" name="Google Shape;8167;p96"/>
            <p:cNvGrpSpPr/>
            <p:nvPr/>
          </p:nvGrpSpPr>
          <p:grpSpPr>
            <a:xfrm>
              <a:off x="3967075" y="3040337"/>
              <a:ext cx="1019927" cy="402126"/>
              <a:chOff x="3967075" y="3040337"/>
              <a:chExt cx="1019927" cy="402126"/>
            </a:xfrm>
          </p:grpSpPr>
          <p:sp>
            <p:nvSpPr>
              <p:cNvPr id="8168" name="Google Shape;8168;p96"/>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96"/>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0" name="Google Shape;8170;p96"/>
            <p:cNvGrpSpPr/>
            <p:nvPr/>
          </p:nvGrpSpPr>
          <p:grpSpPr>
            <a:xfrm>
              <a:off x="4186700" y="3040337"/>
              <a:ext cx="390475" cy="183289"/>
              <a:chOff x="4186700" y="3040337"/>
              <a:chExt cx="390475" cy="183289"/>
            </a:xfrm>
          </p:grpSpPr>
          <p:sp>
            <p:nvSpPr>
              <p:cNvPr id="8171" name="Google Shape;8171;p96"/>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96"/>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3" name="Google Shape;8173;p96"/>
            <p:cNvGrpSpPr/>
            <p:nvPr/>
          </p:nvGrpSpPr>
          <p:grpSpPr>
            <a:xfrm>
              <a:off x="4073727" y="3040337"/>
              <a:ext cx="697794" cy="296263"/>
              <a:chOff x="4073727" y="3040337"/>
              <a:chExt cx="697794" cy="296263"/>
            </a:xfrm>
          </p:grpSpPr>
          <p:sp>
            <p:nvSpPr>
              <p:cNvPr id="8174" name="Google Shape;8174;p96"/>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96"/>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6" name="Google Shape;8176;p96"/>
            <p:cNvGrpSpPr/>
            <p:nvPr/>
          </p:nvGrpSpPr>
          <p:grpSpPr>
            <a:xfrm>
              <a:off x="3862800" y="3038525"/>
              <a:ext cx="1329006" cy="510698"/>
              <a:chOff x="3862800" y="3038525"/>
              <a:chExt cx="1329006" cy="510698"/>
            </a:xfrm>
          </p:grpSpPr>
          <p:sp>
            <p:nvSpPr>
              <p:cNvPr id="8177" name="Google Shape;8177;p96"/>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96"/>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79" name="Google Shape;8179;p96"/>
          <p:cNvGrpSpPr/>
          <p:nvPr/>
        </p:nvGrpSpPr>
        <p:grpSpPr>
          <a:xfrm>
            <a:off x="700156" y="970938"/>
            <a:ext cx="883205" cy="775176"/>
            <a:chOff x="649648" y="271400"/>
            <a:chExt cx="6215377" cy="5455143"/>
          </a:xfrm>
        </p:grpSpPr>
        <p:sp>
          <p:nvSpPr>
            <p:cNvPr id="8180" name="Google Shape;8180;p96"/>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96"/>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96"/>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96"/>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96"/>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96"/>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96"/>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96"/>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96"/>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96"/>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96"/>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96"/>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2" name="Google Shape;8192;p96"/>
          <p:cNvGrpSpPr/>
          <p:nvPr/>
        </p:nvGrpSpPr>
        <p:grpSpPr>
          <a:xfrm>
            <a:off x="2308457" y="970938"/>
            <a:ext cx="767704" cy="815489"/>
            <a:chOff x="2499700" y="1135950"/>
            <a:chExt cx="732402" cy="777990"/>
          </a:xfrm>
        </p:grpSpPr>
        <p:grpSp>
          <p:nvGrpSpPr>
            <p:cNvPr id="8193" name="Google Shape;8193;p96"/>
            <p:cNvGrpSpPr/>
            <p:nvPr/>
          </p:nvGrpSpPr>
          <p:grpSpPr>
            <a:xfrm>
              <a:off x="2499700" y="1135950"/>
              <a:ext cx="732402" cy="694705"/>
              <a:chOff x="2499700" y="1135950"/>
              <a:chExt cx="732402" cy="694705"/>
            </a:xfrm>
          </p:grpSpPr>
          <p:sp>
            <p:nvSpPr>
              <p:cNvPr id="8194" name="Google Shape;8194;p96"/>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96"/>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96"/>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96"/>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96"/>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96"/>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96"/>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96"/>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96"/>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96"/>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96"/>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96"/>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96"/>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96"/>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96"/>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96"/>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96"/>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96"/>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96"/>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96"/>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96"/>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96"/>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96"/>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96"/>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96"/>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96"/>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96"/>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1" name="Google Shape;8221;p96"/>
            <p:cNvGrpSpPr/>
            <p:nvPr/>
          </p:nvGrpSpPr>
          <p:grpSpPr>
            <a:xfrm>
              <a:off x="2517909" y="1188726"/>
              <a:ext cx="702702" cy="725214"/>
              <a:chOff x="2517909" y="1188726"/>
              <a:chExt cx="702702" cy="725214"/>
            </a:xfrm>
          </p:grpSpPr>
          <p:sp>
            <p:nvSpPr>
              <p:cNvPr id="8222" name="Google Shape;8222;p96"/>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96"/>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96"/>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96"/>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96"/>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227" name="Google Shape;8227;p96"/>
          <p:cNvGrpSpPr/>
          <p:nvPr/>
        </p:nvGrpSpPr>
        <p:grpSpPr>
          <a:xfrm>
            <a:off x="1654189" y="970938"/>
            <a:ext cx="583439" cy="870229"/>
            <a:chOff x="1716825" y="1121550"/>
            <a:chExt cx="622800" cy="928938"/>
          </a:xfrm>
        </p:grpSpPr>
        <p:grpSp>
          <p:nvGrpSpPr>
            <p:cNvPr id="8228" name="Google Shape;8228;p96"/>
            <p:cNvGrpSpPr/>
            <p:nvPr/>
          </p:nvGrpSpPr>
          <p:grpSpPr>
            <a:xfrm>
              <a:off x="1716825" y="1121550"/>
              <a:ext cx="622800" cy="928938"/>
              <a:chOff x="1716825" y="1121550"/>
              <a:chExt cx="622800" cy="928938"/>
            </a:xfrm>
          </p:grpSpPr>
          <p:cxnSp>
            <p:nvCxnSpPr>
              <p:cNvPr id="8229" name="Google Shape;8229;p96"/>
              <p:cNvCxnSpPr/>
              <p:nvPr/>
            </p:nvCxnSpPr>
            <p:spPr>
              <a:xfrm>
                <a:off x="1954750" y="1738188"/>
                <a:ext cx="0" cy="312300"/>
              </a:xfrm>
              <a:prstGeom prst="straightConnector1">
                <a:avLst/>
              </a:prstGeom>
              <a:noFill/>
              <a:ln cap="flat" cmpd="sng" w="9525">
                <a:solidFill>
                  <a:srgbClr val="213B55"/>
                </a:solidFill>
                <a:prstDash val="solid"/>
                <a:round/>
                <a:headEnd len="med" w="med" type="none"/>
                <a:tailEnd len="med" w="med" type="none"/>
              </a:ln>
            </p:spPr>
          </p:cxnSp>
          <p:sp>
            <p:nvSpPr>
              <p:cNvPr id="8230" name="Google Shape;8230;p96"/>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1" name="Google Shape;8231;p96"/>
            <p:cNvGrpSpPr/>
            <p:nvPr/>
          </p:nvGrpSpPr>
          <p:grpSpPr>
            <a:xfrm>
              <a:off x="1768050" y="1172775"/>
              <a:ext cx="520200" cy="832000"/>
              <a:chOff x="1768050" y="1172775"/>
              <a:chExt cx="520200" cy="832000"/>
            </a:xfrm>
          </p:grpSpPr>
          <p:cxnSp>
            <p:nvCxnSpPr>
              <p:cNvPr id="8232" name="Google Shape;8232;p96"/>
              <p:cNvCxnSpPr/>
              <p:nvPr/>
            </p:nvCxnSpPr>
            <p:spPr>
              <a:xfrm>
                <a:off x="2003025" y="1692475"/>
                <a:ext cx="0" cy="312300"/>
              </a:xfrm>
              <a:prstGeom prst="straightConnector1">
                <a:avLst/>
              </a:prstGeom>
              <a:noFill/>
              <a:ln cap="flat" cmpd="sng" w="9525">
                <a:solidFill>
                  <a:srgbClr val="667E92"/>
                </a:solidFill>
                <a:prstDash val="solid"/>
                <a:round/>
                <a:headEnd len="med" w="med" type="none"/>
                <a:tailEnd len="med" w="med" type="none"/>
              </a:ln>
            </p:spPr>
          </p:cxnSp>
          <p:sp>
            <p:nvSpPr>
              <p:cNvPr id="8233" name="Google Shape;8233;p96"/>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4" name="Google Shape;8234;p96"/>
            <p:cNvGrpSpPr/>
            <p:nvPr/>
          </p:nvGrpSpPr>
          <p:grpSpPr>
            <a:xfrm>
              <a:off x="1820100" y="1225475"/>
              <a:ext cx="416400" cy="729575"/>
              <a:chOff x="1820100" y="1225475"/>
              <a:chExt cx="416400" cy="729575"/>
            </a:xfrm>
          </p:grpSpPr>
          <p:cxnSp>
            <p:nvCxnSpPr>
              <p:cNvPr id="8235" name="Google Shape;8235;p96"/>
              <p:cNvCxnSpPr/>
              <p:nvPr/>
            </p:nvCxnSpPr>
            <p:spPr>
              <a:xfrm>
                <a:off x="2051300" y="1642750"/>
                <a:ext cx="0" cy="312300"/>
              </a:xfrm>
              <a:prstGeom prst="straightConnector1">
                <a:avLst/>
              </a:prstGeom>
              <a:noFill/>
              <a:ln cap="flat" cmpd="sng" w="9525">
                <a:solidFill>
                  <a:srgbClr val="445D73"/>
                </a:solidFill>
                <a:prstDash val="solid"/>
                <a:round/>
                <a:headEnd len="med" w="med" type="none"/>
                <a:tailEnd len="med" w="med" type="none"/>
              </a:ln>
            </p:spPr>
          </p:cxnSp>
          <p:sp>
            <p:nvSpPr>
              <p:cNvPr id="8236" name="Google Shape;8236;p96"/>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7" name="Google Shape;8237;p96"/>
            <p:cNvGrpSpPr/>
            <p:nvPr/>
          </p:nvGrpSpPr>
          <p:grpSpPr>
            <a:xfrm>
              <a:off x="1874250" y="1278825"/>
              <a:ext cx="308100" cy="605275"/>
              <a:chOff x="1874250" y="1278825"/>
              <a:chExt cx="308100" cy="605275"/>
            </a:xfrm>
          </p:grpSpPr>
          <p:cxnSp>
            <p:nvCxnSpPr>
              <p:cNvPr id="8238" name="Google Shape;8238;p96"/>
              <p:cNvCxnSpPr/>
              <p:nvPr/>
            </p:nvCxnSpPr>
            <p:spPr>
              <a:xfrm>
                <a:off x="2099575" y="1571800"/>
                <a:ext cx="0" cy="312300"/>
              </a:xfrm>
              <a:prstGeom prst="straightConnector1">
                <a:avLst/>
              </a:prstGeom>
              <a:noFill/>
              <a:ln cap="flat" cmpd="sng" w="9525">
                <a:solidFill>
                  <a:srgbClr val="E3E9ED"/>
                </a:solidFill>
                <a:prstDash val="solid"/>
                <a:round/>
                <a:headEnd len="med" w="med" type="none"/>
                <a:tailEnd len="med" w="med" type="none"/>
              </a:ln>
            </p:spPr>
          </p:cxnSp>
          <p:sp>
            <p:nvSpPr>
              <p:cNvPr id="8239" name="Google Shape;8239;p96"/>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40" name="Google Shape;8240;p96"/>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1" name="Google Shape;8241;p96"/>
          <p:cNvGrpSpPr/>
          <p:nvPr/>
        </p:nvGrpSpPr>
        <p:grpSpPr>
          <a:xfrm>
            <a:off x="1574012" y="1857260"/>
            <a:ext cx="739072" cy="714152"/>
            <a:chOff x="4334725" y="1355875"/>
            <a:chExt cx="3106650" cy="3001900"/>
          </a:xfrm>
        </p:grpSpPr>
        <p:grpSp>
          <p:nvGrpSpPr>
            <p:cNvPr id="8242" name="Google Shape;8242;p96"/>
            <p:cNvGrpSpPr/>
            <p:nvPr/>
          </p:nvGrpSpPr>
          <p:grpSpPr>
            <a:xfrm>
              <a:off x="4516050" y="1724875"/>
              <a:ext cx="2693725" cy="2632900"/>
              <a:chOff x="4516050" y="1724875"/>
              <a:chExt cx="2693725" cy="2632900"/>
            </a:xfrm>
          </p:grpSpPr>
          <p:sp>
            <p:nvSpPr>
              <p:cNvPr id="8243" name="Google Shape;8243;p96"/>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96"/>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96"/>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6" name="Google Shape;8246;p96"/>
            <p:cNvGrpSpPr/>
            <p:nvPr/>
          </p:nvGrpSpPr>
          <p:grpSpPr>
            <a:xfrm>
              <a:off x="4334725" y="1355875"/>
              <a:ext cx="3106650" cy="2709650"/>
              <a:chOff x="4334725" y="1355875"/>
              <a:chExt cx="3106650" cy="2709650"/>
            </a:xfrm>
          </p:grpSpPr>
          <p:sp>
            <p:nvSpPr>
              <p:cNvPr id="8247" name="Google Shape;8247;p96"/>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96"/>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96"/>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250" name="Google Shape;8250;p96"/>
          <p:cNvGrpSpPr/>
          <p:nvPr/>
        </p:nvGrpSpPr>
        <p:grpSpPr>
          <a:xfrm>
            <a:off x="7690961" y="3488031"/>
            <a:ext cx="312074" cy="684173"/>
            <a:chOff x="7645573" y="3754300"/>
            <a:chExt cx="293855" cy="644170"/>
          </a:xfrm>
        </p:grpSpPr>
        <p:sp>
          <p:nvSpPr>
            <p:cNvPr id="8251" name="Google Shape;8251;p96"/>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96"/>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3" name="Google Shape;8253;p96"/>
          <p:cNvGrpSpPr/>
          <p:nvPr/>
        </p:nvGrpSpPr>
        <p:grpSpPr>
          <a:xfrm>
            <a:off x="5612949" y="970938"/>
            <a:ext cx="709011" cy="739359"/>
            <a:chOff x="5830645" y="1256617"/>
            <a:chExt cx="530340" cy="553040"/>
          </a:xfrm>
        </p:grpSpPr>
        <p:grpSp>
          <p:nvGrpSpPr>
            <p:cNvPr id="8254" name="Google Shape;8254;p96"/>
            <p:cNvGrpSpPr/>
            <p:nvPr/>
          </p:nvGrpSpPr>
          <p:grpSpPr>
            <a:xfrm>
              <a:off x="5830645" y="1256617"/>
              <a:ext cx="259743" cy="269909"/>
              <a:chOff x="5830645" y="1256617"/>
              <a:chExt cx="259743" cy="269909"/>
            </a:xfrm>
          </p:grpSpPr>
          <p:sp>
            <p:nvSpPr>
              <p:cNvPr id="8255" name="Google Shape;8255;p96"/>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96"/>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7" name="Google Shape;8257;p96"/>
            <p:cNvGrpSpPr/>
            <p:nvPr/>
          </p:nvGrpSpPr>
          <p:grpSpPr>
            <a:xfrm>
              <a:off x="6101293" y="1256617"/>
              <a:ext cx="259692" cy="269909"/>
              <a:chOff x="6101293" y="1256617"/>
              <a:chExt cx="259692" cy="269909"/>
            </a:xfrm>
          </p:grpSpPr>
          <p:sp>
            <p:nvSpPr>
              <p:cNvPr id="8258" name="Google Shape;8258;p96"/>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96"/>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0" name="Google Shape;8260;p96"/>
            <p:cNvGrpSpPr/>
            <p:nvPr/>
          </p:nvGrpSpPr>
          <p:grpSpPr>
            <a:xfrm>
              <a:off x="5830645" y="1539749"/>
              <a:ext cx="259692" cy="269909"/>
              <a:chOff x="5830645" y="1539749"/>
              <a:chExt cx="259692" cy="269909"/>
            </a:xfrm>
          </p:grpSpPr>
          <p:sp>
            <p:nvSpPr>
              <p:cNvPr id="8261" name="Google Shape;8261;p96"/>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96"/>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3" name="Google Shape;8263;p96"/>
            <p:cNvGrpSpPr/>
            <p:nvPr/>
          </p:nvGrpSpPr>
          <p:grpSpPr>
            <a:xfrm>
              <a:off x="6101293" y="1539749"/>
              <a:ext cx="259692" cy="269909"/>
              <a:chOff x="6101293" y="1539749"/>
              <a:chExt cx="259692" cy="269909"/>
            </a:xfrm>
          </p:grpSpPr>
          <p:sp>
            <p:nvSpPr>
              <p:cNvPr id="8264" name="Google Shape;8264;p96"/>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96"/>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66" name="Google Shape;8266;p96"/>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7" name="Google Shape;8267;p96"/>
          <p:cNvGrpSpPr/>
          <p:nvPr/>
        </p:nvGrpSpPr>
        <p:grpSpPr>
          <a:xfrm>
            <a:off x="714444" y="2707054"/>
            <a:ext cx="1452955" cy="621360"/>
            <a:chOff x="732422" y="2990152"/>
            <a:chExt cx="1337773" cy="572102"/>
          </a:xfrm>
        </p:grpSpPr>
        <p:sp>
          <p:nvSpPr>
            <p:cNvPr id="8268" name="Google Shape;8268;p96"/>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96"/>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96"/>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96"/>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96"/>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96"/>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77" name="Shape 8277"/>
        <p:cNvGrpSpPr/>
        <p:nvPr/>
      </p:nvGrpSpPr>
      <p:grpSpPr>
        <a:xfrm>
          <a:off x="0" y="0"/>
          <a:ext cx="0" cy="0"/>
          <a:chOff x="0" y="0"/>
          <a:chExt cx="0" cy="0"/>
        </a:xfrm>
      </p:grpSpPr>
      <p:grpSp>
        <p:nvGrpSpPr>
          <p:cNvPr id="8278" name="Google Shape;8278;p97"/>
          <p:cNvGrpSpPr/>
          <p:nvPr/>
        </p:nvGrpSpPr>
        <p:grpSpPr>
          <a:xfrm>
            <a:off x="708579" y="965872"/>
            <a:ext cx="1636117" cy="1526144"/>
            <a:chOff x="729238" y="1179665"/>
            <a:chExt cx="1636117" cy="1526144"/>
          </a:xfrm>
        </p:grpSpPr>
        <p:grpSp>
          <p:nvGrpSpPr>
            <p:cNvPr id="8279" name="Google Shape;8279;p97"/>
            <p:cNvGrpSpPr/>
            <p:nvPr/>
          </p:nvGrpSpPr>
          <p:grpSpPr>
            <a:xfrm>
              <a:off x="729238" y="1179665"/>
              <a:ext cx="80700" cy="1526144"/>
              <a:chOff x="729238" y="1179665"/>
              <a:chExt cx="80700" cy="1526144"/>
            </a:xfrm>
          </p:grpSpPr>
          <p:sp>
            <p:nvSpPr>
              <p:cNvPr id="8280" name="Google Shape;8280;p97"/>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97"/>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97"/>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97"/>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97"/>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97"/>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97"/>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97"/>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97"/>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97"/>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0" name="Google Shape;8290;p97"/>
            <p:cNvGrpSpPr/>
            <p:nvPr/>
          </p:nvGrpSpPr>
          <p:grpSpPr>
            <a:xfrm>
              <a:off x="903098" y="1179665"/>
              <a:ext cx="80700" cy="1526144"/>
              <a:chOff x="903098" y="1179665"/>
              <a:chExt cx="80700" cy="1526144"/>
            </a:xfrm>
          </p:grpSpPr>
          <p:sp>
            <p:nvSpPr>
              <p:cNvPr id="8291" name="Google Shape;8291;p97"/>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97"/>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97"/>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97"/>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97"/>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97"/>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97"/>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97"/>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97"/>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97"/>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1" name="Google Shape;8301;p97"/>
            <p:cNvGrpSpPr/>
            <p:nvPr/>
          </p:nvGrpSpPr>
          <p:grpSpPr>
            <a:xfrm>
              <a:off x="1076958" y="1179665"/>
              <a:ext cx="80700" cy="1526144"/>
              <a:chOff x="1076958" y="1179665"/>
              <a:chExt cx="80700" cy="1526144"/>
            </a:xfrm>
          </p:grpSpPr>
          <p:sp>
            <p:nvSpPr>
              <p:cNvPr id="8302" name="Google Shape;8302;p97"/>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97"/>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97"/>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97"/>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97"/>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97"/>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97"/>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97"/>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97"/>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97"/>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2" name="Google Shape;8312;p97"/>
            <p:cNvGrpSpPr/>
            <p:nvPr/>
          </p:nvGrpSpPr>
          <p:grpSpPr>
            <a:xfrm>
              <a:off x="1247707" y="1179665"/>
              <a:ext cx="80700" cy="1526144"/>
              <a:chOff x="1247707" y="1179665"/>
              <a:chExt cx="80700" cy="1526144"/>
            </a:xfrm>
          </p:grpSpPr>
          <p:sp>
            <p:nvSpPr>
              <p:cNvPr id="8313" name="Google Shape;8313;p97"/>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97"/>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97"/>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97"/>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97"/>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97"/>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97"/>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97"/>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97"/>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97"/>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3" name="Google Shape;8323;p97"/>
            <p:cNvGrpSpPr/>
            <p:nvPr/>
          </p:nvGrpSpPr>
          <p:grpSpPr>
            <a:xfrm>
              <a:off x="1421567" y="1179665"/>
              <a:ext cx="80700" cy="1526144"/>
              <a:chOff x="1421567" y="1179665"/>
              <a:chExt cx="80700" cy="1526144"/>
            </a:xfrm>
          </p:grpSpPr>
          <p:sp>
            <p:nvSpPr>
              <p:cNvPr id="8324" name="Google Shape;8324;p97"/>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97"/>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97"/>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97"/>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97"/>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97"/>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97"/>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97"/>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97"/>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97"/>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4" name="Google Shape;8334;p97"/>
            <p:cNvGrpSpPr/>
            <p:nvPr/>
          </p:nvGrpSpPr>
          <p:grpSpPr>
            <a:xfrm>
              <a:off x="1592327" y="1179665"/>
              <a:ext cx="80700" cy="1526144"/>
              <a:chOff x="1592327" y="1179665"/>
              <a:chExt cx="80700" cy="1526144"/>
            </a:xfrm>
          </p:grpSpPr>
          <p:sp>
            <p:nvSpPr>
              <p:cNvPr id="8335" name="Google Shape;8335;p97"/>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97"/>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97"/>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97"/>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97"/>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97"/>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97"/>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97"/>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97"/>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97"/>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5" name="Google Shape;8345;p97"/>
            <p:cNvGrpSpPr/>
            <p:nvPr/>
          </p:nvGrpSpPr>
          <p:grpSpPr>
            <a:xfrm>
              <a:off x="1766187" y="1179665"/>
              <a:ext cx="80700" cy="1526144"/>
              <a:chOff x="1766187" y="1179665"/>
              <a:chExt cx="80700" cy="1526144"/>
            </a:xfrm>
          </p:grpSpPr>
          <p:sp>
            <p:nvSpPr>
              <p:cNvPr id="8346" name="Google Shape;8346;p97"/>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97"/>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97"/>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97"/>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97"/>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97"/>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97"/>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97"/>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97"/>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97"/>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6" name="Google Shape;8356;p97"/>
            <p:cNvGrpSpPr/>
            <p:nvPr/>
          </p:nvGrpSpPr>
          <p:grpSpPr>
            <a:xfrm>
              <a:off x="1936935" y="1179665"/>
              <a:ext cx="80700" cy="1526144"/>
              <a:chOff x="1936935" y="1179665"/>
              <a:chExt cx="80700" cy="1526144"/>
            </a:xfrm>
          </p:grpSpPr>
          <p:sp>
            <p:nvSpPr>
              <p:cNvPr id="8357" name="Google Shape;8357;p97"/>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97"/>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97"/>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97"/>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97"/>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97"/>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97"/>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97"/>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97"/>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97"/>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7" name="Google Shape;8367;p97"/>
            <p:cNvGrpSpPr/>
            <p:nvPr/>
          </p:nvGrpSpPr>
          <p:grpSpPr>
            <a:xfrm>
              <a:off x="2110795" y="1179665"/>
              <a:ext cx="80700" cy="1526144"/>
              <a:chOff x="2110795" y="1179665"/>
              <a:chExt cx="80700" cy="1526144"/>
            </a:xfrm>
          </p:grpSpPr>
          <p:sp>
            <p:nvSpPr>
              <p:cNvPr id="8368" name="Google Shape;8368;p97"/>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97"/>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97"/>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97"/>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97"/>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97"/>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97"/>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97"/>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97"/>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97"/>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8" name="Google Shape;8378;p97"/>
            <p:cNvGrpSpPr/>
            <p:nvPr/>
          </p:nvGrpSpPr>
          <p:grpSpPr>
            <a:xfrm>
              <a:off x="2284655" y="1179665"/>
              <a:ext cx="80700" cy="1526144"/>
              <a:chOff x="2284655" y="1179665"/>
              <a:chExt cx="80700" cy="1526144"/>
            </a:xfrm>
          </p:grpSpPr>
          <p:sp>
            <p:nvSpPr>
              <p:cNvPr id="8379" name="Google Shape;8379;p97"/>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97"/>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97"/>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97"/>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97"/>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97"/>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97"/>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97"/>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97"/>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97"/>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89" name="Google Shape;8389;p97"/>
          <p:cNvGrpSpPr/>
          <p:nvPr/>
        </p:nvGrpSpPr>
        <p:grpSpPr>
          <a:xfrm>
            <a:off x="2603245" y="985011"/>
            <a:ext cx="1364248" cy="1102133"/>
            <a:chOff x="2623904" y="1198803"/>
            <a:chExt cx="1364248" cy="1102133"/>
          </a:xfrm>
        </p:grpSpPr>
        <p:grpSp>
          <p:nvGrpSpPr>
            <p:cNvPr id="8390" name="Google Shape;8390;p97"/>
            <p:cNvGrpSpPr/>
            <p:nvPr/>
          </p:nvGrpSpPr>
          <p:grpSpPr>
            <a:xfrm>
              <a:off x="2623907" y="1198803"/>
              <a:ext cx="1364245" cy="273000"/>
              <a:chOff x="2623907" y="1198803"/>
              <a:chExt cx="1364245" cy="273000"/>
            </a:xfrm>
          </p:grpSpPr>
          <p:sp>
            <p:nvSpPr>
              <p:cNvPr id="8391" name="Google Shape;8391;p97"/>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97"/>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97"/>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97"/>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97"/>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6" name="Google Shape;8396;p97"/>
            <p:cNvGrpSpPr/>
            <p:nvPr/>
          </p:nvGrpSpPr>
          <p:grpSpPr>
            <a:xfrm>
              <a:off x="2623904" y="1476964"/>
              <a:ext cx="1364245" cy="273000"/>
              <a:chOff x="2623904" y="1476964"/>
              <a:chExt cx="1364245" cy="273000"/>
            </a:xfrm>
          </p:grpSpPr>
          <p:sp>
            <p:nvSpPr>
              <p:cNvPr id="8397" name="Google Shape;8397;p97"/>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97"/>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97"/>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97"/>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97"/>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2" name="Google Shape;8402;p97"/>
            <p:cNvGrpSpPr/>
            <p:nvPr/>
          </p:nvGrpSpPr>
          <p:grpSpPr>
            <a:xfrm>
              <a:off x="2623907" y="1749775"/>
              <a:ext cx="1364245" cy="273000"/>
              <a:chOff x="2623907" y="1749775"/>
              <a:chExt cx="1364245" cy="273000"/>
            </a:xfrm>
          </p:grpSpPr>
          <p:sp>
            <p:nvSpPr>
              <p:cNvPr id="8403" name="Google Shape;8403;p97"/>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97"/>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97"/>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97"/>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97"/>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8" name="Google Shape;8408;p97"/>
            <p:cNvGrpSpPr/>
            <p:nvPr/>
          </p:nvGrpSpPr>
          <p:grpSpPr>
            <a:xfrm>
              <a:off x="2623904" y="2027936"/>
              <a:ext cx="1364245" cy="273000"/>
              <a:chOff x="2623904" y="2027936"/>
              <a:chExt cx="1364245" cy="273000"/>
            </a:xfrm>
          </p:grpSpPr>
          <p:sp>
            <p:nvSpPr>
              <p:cNvPr id="8409" name="Google Shape;8409;p97"/>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97"/>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97"/>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97"/>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97"/>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14" name="Google Shape;8414;p97"/>
          <p:cNvGrpSpPr/>
          <p:nvPr/>
        </p:nvGrpSpPr>
        <p:grpSpPr>
          <a:xfrm>
            <a:off x="2592706" y="2444193"/>
            <a:ext cx="1387541" cy="159124"/>
            <a:chOff x="3200660" y="2180272"/>
            <a:chExt cx="2563824" cy="378237"/>
          </a:xfrm>
        </p:grpSpPr>
        <p:sp>
          <p:nvSpPr>
            <p:cNvPr id="8415" name="Google Shape;8415;p97"/>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97"/>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97"/>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97"/>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97"/>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97"/>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97"/>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97"/>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97"/>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97"/>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97"/>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97"/>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97"/>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97"/>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97"/>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97"/>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97"/>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97"/>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3" name="Google Shape;8433;p97"/>
          <p:cNvGrpSpPr/>
          <p:nvPr/>
        </p:nvGrpSpPr>
        <p:grpSpPr>
          <a:xfrm>
            <a:off x="2589231" y="2722018"/>
            <a:ext cx="1390502" cy="159625"/>
            <a:chOff x="3530150" y="2790075"/>
            <a:chExt cx="1962600" cy="225300"/>
          </a:xfrm>
        </p:grpSpPr>
        <p:sp>
          <p:nvSpPr>
            <p:cNvPr id="8434" name="Google Shape;8434;p97"/>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97"/>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6" name="Google Shape;8436;p97"/>
          <p:cNvGrpSpPr/>
          <p:nvPr/>
        </p:nvGrpSpPr>
        <p:grpSpPr>
          <a:xfrm>
            <a:off x="2589884" y="3000344"/>
            <a:ext cx="1411629" cy="153761"/>
            <a:chOff x="3558802" y="4011427"/>
            <a:chExt cx="1866000" cy="111300"/>
          </a:xfrm>
        </p:grpSpPr>
        <p:sp>
          <p:nvSpPr>
            <p:cNvPr id="8437" name="Google Shape;8437;p97"/>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97"/>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9" name="Google Shape;8439;p97"/>
          <p:cNvGrpSpPr/>
          <p:nvPr/>
        </p:nvGrpSpPr>
        <p:grpSpPr>
          <a:xfrm>
            <a:off x="2589576" y="2205744"/>
            <a:ext cx="1383503" cy="119749"/>
            <a:chOff x="3465975" y="2270276"/>
            <a:chExt cx="1986364" cy="171929"/>
          </a:xfrm>
        </p:grpSpPr>
        <p:sp>
          <p:nvSpPr>
            <p:cNvPr id="8440" name="Google Shape;8440;p97"/>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97"/>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97"/>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97"/>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97"/>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97"/>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97"/>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97"/>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8" name="Google Shape;8448;p97"/>
          <p:cNvGrpSpPr/>
          <p:nvPr/>
        </p:nvGrpSpPr>
        <p:grpSpPr>
          <a:xfrm>
            <a:off x="2600584" y="3569394"/>
            <a:ext cx="1369531" cy="195460"/>
            <a:chOff x="723300" y="4253549"/>
            <a:chExt cx="2276482" cy="324900"/>
          </a:xfrm>
        </p:grpSpPr>
        <p:sp>
          <p:nvSpPr>
            <p:cNvPr id="8449" name="Google Shape;8449;p97"/>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97"/>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97"/>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97"/>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97"/>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4" name="Google Shape;8454;p97"/>
          <p:cNvGrpSpPr/>
          <p:nvPr/>
        </p:nvGrpSpPr>
        <p:grpSpPr>
          <a:xfrm>
            <a:off x="2590145" y="3270574"/>
            <a:ext cx="1389066" cy="180119"/>
            <a:chOff x="705948" y="3788465"/>
            <a:chExt cx="2308953" cy="299400"/>
          </a:xfrm>
        </p:grpSpPr>
        <p:sp>
          <p:nvSpPr>
            <p:cNvPr id="8455" name="Google Shape;8455;p97"/>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97"/>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97"/>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97"/>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97"/>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0" name="Google Shape;8460;p97"/>
          <p:cNvGrpSpPr/>
          <p:nvPr/>
        </p:nvGrpSpPr>
        <p:grpSpPr>
          <a:xfrm>
            <a:off x="2638082" y="3883554"/>
            <a:ext cx="1304609" cy="294074"/>
            <a:chOff x="2658741" y="4097347"/>
            <a:chExt cx="1304609" cy="294074"/>
          </a:xfrm>
        </p:grpSpPr>
        <p:grpSp>
          <p:nvGrpSpPr>
            <p:cNvPr id="8461" name="Google Shape;8461;p97"/>
            <p:cNvGrpSpPr/>
            <p:nvPr/>
          </p:nvGrpSpPr>
          <p:grpSpPr>
            <a:xfrm>
              <a:off x="2658741" y="4097347"/>
              <a:ext cx="118572" cy="294074"/>
              <a:chOff x="3343310" y="4475555"/>
              <a:chExt cx="127717" cy="316753"/>
            </a:xfrm>
          </p:grpSpPr>
          <p:sp>
            <p:nvSpPr>
              <p:cNvPr id="8462" name="Google Shape;8462;p97"/>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97"/>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4" name="Google Shape;8464;p97"/>
            <p:cNvGrpSpPr/>
            <p:nvPr/>
          </p:nvGrpSpPr>
          <p:grpSpPr>
            <a:xfrm>
              <a:off x="3815519" y="4098388"/>
              <a:ext cx="147831" cy="291991"/>
              <a:chOff x="3527539" y="4476677"/>
              <a:chExt cx="159232" cy="314510"/>
            </a:xfrm>
          </p:grpSpPr>
          <p:sp>
            <p:nvSpPr>
              <p:cNvPr id="8465" name="Google Shape;8465;p97"/>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97"/>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7" name="Google Shape;8467;p97"/>
            <p:cNvGrpSpPr/>
            <p:nvPr/>
          </p:nvGrpSpPr>
          <p:grpSpPr>
            <a:xfrm>
              <a:off x="3511696" y="4098388"/>
              <a:ext cx="147831" cy="291991"/>
              <a:chOff x="3527539" y="4476677"/>
              <a:chExt cx="159232" cy="314510"/>
            </a:xfrm>
          </p:grpSpPr>
          <p:sp>
            <p:nvSpPr>
              <p:cNvPr id="8468" name="Google Shape;8468;p97"/>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97"/>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0" name="Google Shape;8470;p97"/>
            <p:cNvGrpSpPr/>
            <p:nvPr/>
          </p:nvGrpSpPr>
          <p:grpSpPr>
            <a:xfrm>
              <a:off x="3207874" y="4098388"/>
              <a:ext cx="147831" cy="291991"/>
              <a:chOff x="3527539" y="4476677"/>
              <a:chExt cx="159232" cy="314510"/>
            </a:xfrm>
          </p:grpSpPr>
          <p:sp>
            <p:nvSpPr>
              <p:cNvPr id="8471" name="Google Shape;8471;p97"/>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97"/>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3" name="Google Shape;8473;p97"/>
            <p:cNvGrpSpPr/>
            <p:nvPr/>
          </p:nvGrpSpPr>
          <p:grpSpPr>
            <a:xfrm>
              <a:off x="2933305" y="4097347"/>
              <a:ext cx="118572" cy="294074"/>
              <a:chOff x="3343310" y="4475555"/>
              <a:chExt cx="127717" cy="316753"/>
            </a:xfrm>
          </p:grpSpPr>
          <p:sp>
            <p:nvSpPr>
              <p:cNvPr id="8474" name="Google Shape;8474;p97"/>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97"/>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76" name="Google Shape;8476;p97"/>
          <p:cNvGrpSpPr/>
          <p:nvPr/>
        </p:nvGrpSpPr>
        <p:grpSpPr>
          <a:xfrm>
            <a:off x="4256912" y="1866676"/>
            <a:ext cx="1433821" cy="191501"/>
            <a:chOff x="4273350" y="2080469"/>
            <a:chExt cx="1433821" cy="191501"/>
          </a:xfrm>
        </p:grpSpPr>
        <p:grpSp>
          <p:nvGrpSpPr>
            <p:cNvPr id="8477" name="Google Shape;8477;p97"/>
            <p:cNvGrpSpPr/>
            <p:nvPr/>
          </p:nvGrpSpPr>
          <p:grpSpPr>
            <a:xfrm>
              <a:off x="4273350" y="2080469"/>
              <a:ext cx="1433821" cy="0"/>
              <a:chOff x="5224975" y="2962250"/>
              <a:chExt cx="1544400" cy="0"/>
            </a:xfrm>
          </p:grpSpPr>
          <p:cxnSp>
            <p:nvCxnSpPr>
              <p:cNvPr id="8478" name="Google Shape;8478;p97"/>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8479" name="Google Shape;8479;p97"/>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8480" name="Google Shape;8480;p97"/>
            <p:cNvGrpSpPr/>
            <p:nvPr/>
          </p:nvGrpSpPr>
          <p:grpSpPr>
            <a:xfrm>
              <a:off x="4273350" y="2271969"/>
              <a:ext cx="1433821" cy="0"/>
              <a:chOff x="5224975" y="2962250"/>
              <a:chExt cx="1544400" cy="0"/>
            </a:xfrm>
          </p:grpSpPr>
          <p:cxnSp>
            <p:nvCxnSpPr>
              <p:cNvPr id="8481" name="Google Shape;8481;p97"/>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8482" name="Google Shape;8482;p97"/>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8483" name="Google Shape;8483;p97"/>
          <p:cNvGrpSpPr/>
          <p:nvPr/>
        </p:nvGrpSpPr>
        <p:grpSpPr>
          <a:xfrm>
            <a:off x="4258467" y="969244"/>
            <a:ext cx="1430711" cy="743389"/>
            <a:chOff x="5159450" y="1919950"/>
            <a:chExt cx="1541050" cy="862500"/>
          </a:xfrm>
        </p:grpSpPr>
        <p:sp>
          <p:nvSpPr>
            <p:cNvPr id="8484" name="Google Shape;8484;p97"/>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8485" name="Google Shape;8485;p97"/>
            <p:cNvGrpSpPr/>
            <p:nvPr/>
          </p:nvGrpSpPr>
          <p:grpSpPr>
            <a:xfrm>
              <a:off x="5159450" y="1919950"/>
              <a:ext cx="1541050" cy="862500"/>
              <a:chOff x="5159450" y="1919950"/>
              <a:chExt cx="1541050" cy="862500"/>
            </a:xfrm>
          </p:grpSpPr>
          <p:cxnSp>
            <p:nvCxnSpPr>
              <p:cNvPr id="8486" name="Google Shape;8486;p97"/>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8487" name="Google Shape;8487;p97"/>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8488" name="Google Shape;8488;p97"/>
          <p:cNvGrpSpPr/>
          <p:nvPr/>
        </p:nvGrpSpPr>
        <p:grpSpPr>
          <a:xfrm>
            <a:off x="4248581" y="2192571"/>
            <a:ext cx="1450484" cy="1052087"/>
            <a:chOff x="5230575" y="1554475"/>
            <a:chExt cx="2137150" cy="1550150"/>
          </a:xfrm>
        </p:grpSpPr>
        <p:sp>
          <p:nvSpPr>
            <p:cNvPr id="8489" name="Google Shape;8489;p97"/>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97"/>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97"/>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97"/>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97"/>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97"/>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97"/>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97"/>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97"/>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97"/>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97"/>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97"/>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97"/>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2" name="Google Shape;8502;p97"/>
          <p:cNvGrpSpPr/>
          <p:nvPr/>
        </p:nvGrpSpPr>
        <p:grpSpPr>
          <a:xfrm rot="10800000">
            <a:off x="4265131" y="3284761"/>
            <a:ext cx="1417383" cy="887946"/>
            <a:chOff x="5645403" y="2920021"/>
            <a:chExt cx="2650800" cy="2180614"/>
          </a:xfrm>
        </p:grpSpPr>
        <p:sp>
          <p:nvSpPr>
            <p:cNvPr id="8503" name="Google Shape;8503;p97"/>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504" name="Google Shape;8504;p97"/>
            <p:cNvCxnSpPr>
              <a:stCxn id="8503" idx="1"/>
            </p:cNvCxnSpPr>
            <p:nvPr/>
          </p:nvCxnSpPr>
          <p:spPr>
            <a:xfrm rot="10800000">
              <a:off x="5645403" y="3154021"/>
              <a:ext cx="127500" cy="600"/>
            </a:xfrm>
            <a:prstGeom prst="straightConnector1">
              <a:avLst/>
            </a:prstGeom>
            <a:noFill/>
            <a:ln cap="flat" cmpd="sng" w="9525">
              <a:solidFill>
                <a:srgbClr val="435D74"/>
              </a:solidFill>
              <a:prstDash val="solid"/>
              <a:round/>
              <a:headEnd len="med" w="med" type="none"/>
              <a:tailEnd len="med" w="med" type="none"/>
            </a:ln>
          </p:spPr>
        </p:cxnSp>
        <p:sp>
          <p:nvSpPr>
            <p:cNvPr id="8505" name="Google Shape;8505;p97"/>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506" name="Google Shape;8506;p97"/>
            <p:cNvCxnSpPr>
              <a:endCxn id="8505" idx="3"/>
            </p:cNvCxnSpPr>
            <p:nvPr/>
          </p:nvCxnSpPr>
          <p:spPr>
            <a:xfrm rot="10800000">
              <a:off x="8059040" y="3735533"/>
              <a:ext cx="135300" cy="0"/>
            </a:xfrm>
            <a:prstGeom prst="straightConnector1">
              <a:avLst/>
            </a:prstGeom>
            <a:noFill/>
            <a:ln cap="flat" cmpd="sng" w="9525">
              <a:solidFill>
                <a:srgbClr val="5F7D95"/>
              </a:solidFill>
              <a:prstDash val="solid"/>
              <a:round/>
              <a:headEnd len="med" w="med" type="none"/>
              <a:tailEnd len="med" w="med" type="none"/>
            </a:ln>
          </p:spPr>
        </p:cxnSp>
        <p:sp>
          <p:nvSpPr>
            <p:cNvPr id="8507" name="Google Shape;8507;p97"/>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508" name="Google Shape;8508;p97"/>
            <p:cNvCxnSpPr>
              <a:stCxn id="8507" idx="1"/>
            </p:cNvCxnSpPr>
            <p:nvPr/>
          </p:nvCxnSpPr>
          <p:spPr>
            <a:xfrm rot="10800000">
              <a:off x="6175222" y="4300183"/>
              <a:ext cx="123900" cy="600"/>
            </a:xfrm>
            <a:prstGeom prst="straightConnector1">
              <a:avLst/>
            </a:prstGeom>
            <a:noFill/>
            <a:ln cap="flat" cmpd="sng" w="9525">
              <a:solidFill>
                <a:srgbClr val="869FB2"/>
              </a:solidFill>
              <a:prstDash val="solid"/>
              <a:round/>
              <a:headEnd len="med" w="med" type="none"/>
              <a:tailEnd len="med" w="med" type="none"/>
            </a:ln>
          </p:spPr>
        </p:cxnSp>
        <p:sp>
          <p:nvSpPr>
            <p:cNvPr id="8509" name="Google Shape;8509;p97"/>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510" name="Google Shape;8510;p97"/>
            <p:cNvCxnSpPr>
              <a:endCxn id="8509" idx="3"/>
            </p:cNvCxnSpPr>
            <p:nvPr/>
          </p:nvCxnSpPr>
          <p:spPr>
            <a:xfrm flipH="1">
              <a:off x="7439761" y="4864535"/>
              <a:ext cx="104400" cy="1500"/>
            </a:xfrm>
            <a:prstGeom prst="straightConnector1">
              <a:avLst/>
            </a:prstGeom>
            <a:noFill/>
            <a:ln cap="flat" cmpd="sng" w="9525">
              <a:solidFill>
                <a:srgbClr val="BAC8D3"/>
              </a:solidFill>
              <a:prstDash val="solid"/>
              <a:round/>
              <a:headEnd len="med" w="med" type="none"/>
              <a:tailEnd len="med" w="med" type="none"/>
            </a:ln>
          </p:spPr>
        </p:cxnSp>
      </p:grpSp>
      <p:grpSp>
        <p:nvGrpSpPr>
          <p:cNvPr id="8511" name="Google Shape;8511;p97"/>
          <p:cNvGrpSpPr/>
          <p:nvPr/>
        </p:nvGrpSpPr>
        <p:grpSpPr>
          <a:xfrm>
            <a:off x="7365491" y="2188116"/>
            <a:ext cx="1071743" cy="1021579"/>
            <a:chOff x="7189833" y="2022667"/>
            <a:chExt cx="1251159" cy="1192597"/>
          </a:xfrm>
        </p:grpSpPr>
        <p:sp>
          <p:nvSpPr>
            <p:cNvPr id="8512" name="Google Shape;8512;p97"/>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97"/>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97"/>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97"/>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6" name="Google Shape;8516;p97"/>
          <p:cNvGrpSpPr/>
          <p:nvPr/>
        </p:nvGrpSpPr>
        <p:grpSpPr>
          <a:xfrm>
            <a:off x="706762" y="2614523"/>
            <a:ext cx="1695374" cy="1560837"/>
            <a:chOff x="727421" y="2828315"/>
            <a:chExt cx="1695374" cy="1560837"/>
          </a:xfrm>
        </p:grpSpPr>
        <p:grpSp>
          <p:nvGrpSpPr>
            <p:cNvPr id="8517" name="Google Shape;8517;p97"/>
            <p:cNvGrpSpPr/>
            <p:nvPr/>
          </p:nvGrpSpPr>
          <p:grpSpPr>
            <a:xfrm>
              <a:off x="819108" y="2882501"/>
              <a:ext cx="103104" cy="1426186"/>
              <a:chOff x="4674013" y="3100904"/>
              <a:chExt cx="122758" cy="1698043"/>
            </a:xfrm>
          </p:grpSpPr>
          <p:sp>
            <p:nvSpPr>
              <p:cNvPr id="8518" name="Google Shape;8518;p97"/>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97"/>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97"/>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97"/>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97"/>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97"/>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97"/>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5" name="Google Shape;8525;p97"/>
            <p:cNvGrpSpPr/>
            <p:nvPr/>
          </p:nvGrpSpPr>
          <p:grpSpPr>
            <a:xfrm>
              <a:off x="1062475" y="2882501"/>
              <a:ext cx="103104" cy="1426186"/>
              <a:chOff x="4940438" y="3100904"/>
              <a:chExt cx="122758" cy="1698043"/>
            </a:xfrm>
          </p:grpSpPr>
          <p:sp>
            <p:nvSpPr>
              <p:cNvPr id="8526" name="Google Shape;8526;p97"/>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97"/>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97"/>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97"/>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97"/>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97"/>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97"/>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3" name="Google Shape;8533;p97"/>
            <p:cNvGrpSpPr/>
            <p:nvPr/>
          </p:nvGrpSpPr>
          <p:grpSpPr>
            <a:xfrm>
              <a:off x="1299324" y="2882501"/>
              <a:ext cx="103104" cy="1426186"/>
              <a:chOff x="5206863" y="3100904"/>
              <a:chExt cx="122758" cy="1698043"/>
            </a:xfrm>
          </p:grpSpPr>
          <p:sp>
            <p:nvSpPr>
              <p:cNvPr id="8534" name="Google Shape;8534;p97"/>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97"/>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97"/>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97"/>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97"/>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97"/>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97"/>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1" name="Google Shape;8541;p97"/>
            <p:cNvGrpSpPr/>
            <p:nvPr/>
          </p:nvGrpSpPr>
          <p:grpSpPr>
            <a:xfrm>
              <a:off x="1786057" y="2882501"/>
              <a:ext cx="103104" cy="1426186"/>
              <a:chOff x="6006138" y="3143629"/>
              <a:chExt cx="122758" cy="1698043"/>
            </a:xfrm>
          </p:grpSpPr>
          <p:sp>
            <p:nvSpPr>
              <p:cNvPr id="8542" name="Google Shape;8542;p97"/>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97"/>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97"/>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97"/>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97"/>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97"/>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97"/>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9" name="Google Shape;8549;p97"/>
            <p:cNvGrpSpPr/>
            <p:nvPr/>
          </p:nvGrpSpPr>
          <p:grpSpPr>
            <a:xfrm>
              <a:off x="2029422" y="2882501"/>
              <a:ext cx="103104" cy="1426186"/>
              <a:chOff x="6805413" y="3100904"/>
              <a:chExt cx="122758" cy="1698043"/>
            </a:xfrm>
          </p:grpSpPr>
          <p:sp>
            <p:nvSpPr>
              <p:cNvPr id="8550" name="Google Shape;8550;p97"/>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97"/>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97"/>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97"/>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97"/>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97"/>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97"/>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7" name="Google Shape;8557;p97"/>
            <p:cNvGrpSpPr/>
            <p:nvPr/>
          </p:nvGrpSpPr>
          <p:grpSpPr>
            <a:xfrm>
              <a:off x="727421" y="2828315"/>
              <a:ext cx="1695374" cy="1560837"/>
              <a:chOff x="734799" y="2782450"/>
              <a:chExt cx="1571100" cy="1577400"/>
            </a:xfrm>
          </p:grpSpPr>
          <p:cxnSp>
            <p:nvCxnSpPr>
              <p:cNvPr id="8558" name="Google Shape;8558;p97"/>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8559" name="Google Shape;8559;p97"/>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8560" name="Google Shape;8560;p97"/>
            <p:cNvGrpSpPr/>
            <p:nvPr/>
          </p:nvGrpSpPr>
          <p:grpSpPr>
            <a:xfrm>
              <a:off x="2272795" y="2882501"/>
              <a:ext cx="103104" cy="1426186"/>
              <a:chOff x="5206863" y="3100904"/>
              <a:chExt cx="122758" cy="1698043"/>
            </a:xfrm>
          </p:grpSpPr>
          <p:sp>
            <p:nvSpPr>
              <p:cNvPr id="8561" name="Google Shape;8561;p97"/>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97"/>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97"/>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97"/>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97"/>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97"/>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97"/>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8" name="Google Shape;8568;p97"/>
            <p:cNvGrpSpPr/>
            <p:nvPr/>
          </p:nvGrpSpPr>
          <p:grpSpPr>
            <a:xfrm>
              <a:off x="1542694" y="2882501"/>
              <a:ext cx="103104" cy="1426186"/>
              <a:chOff x="6006138" y="3143629"/>
              <a:chExt cx="122758" cy="1698043"/>
            </a:xfrm>
          </p:grpSpPr>
          <p:sp>
            <p:nvSpPr>
              <p:cNvPr id="8569" name="Google Shape;8569;p97"/>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97"/>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97"/>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97"/>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97"/>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97"/>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97"/>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76" name="Google Shape;8576;p97"/>
          <p:cNvGrpSpPr/>
          <p:nvPr/>
        </p:nvGrpSpPr>
        <p:grpSpPr>
          <a:xfrm>
            <a:off x="5915341" y="2192094"/>
            <a:ext cx="1248543" cy="1025319"/>
            <a:chOff x="5183758" y="1210600"/>
            <a:chExt cx="3605380" cy="2960783"/>
          </a:xfrm>
        </p:grpSpPr>
        <p:sp>
          <p:nvSpPr>
            <p:cNvPr id="8577" name="Google Shape;8577;p97"/>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97"/>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97"/>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97"/>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581" name="Google Shape;8581;p97"/>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med" w="med" type="none"/>
            </a:ln>
          </p:spPr>
        </p:cxnSp>
        <p:cxnSp>
          <p:nvCxnSpPr>
            <p:cNvPr id="8582" name="Google Shape;8582;p97"/>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med" w="med" type="none"/>
            </a:ln>
          </p:spPr>
        </p:cxnSp>
        <p:cxnSp>
          <p:nvCxnSpPr>
            <p:cNvPr id="8583" name="Google Shape;8583;p97"/>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med" w="med" type="none"/>
            </a:ln>
          </p:spPr>
        </p:cxnSp>
        <p:cxnSp>
          <p:nvCxnSpPr>
            <p:cNvPr id="8584" name="Google Shape;8584;p97"/>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med" w="med" type="none"/>
            </a:ln>
          </p:spPr>
        </p:cxnSp>
        <p:sp>
          <p:nvSpPr>
            <p:cNvPr id="8585" name="Google Shape;8585;p97"/>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6" name="Google Shape;8586;p97"/>
          <p:cNvGrpSpPr/>
          <p:nvPr/>
        </p:nvGrpSpPr>
        <p:grpSpPr>
          <a:xfrm>
            <a:off x="5772403" y="3330411"/>
            <a:ext cx="2664831" cy="843440"/>
            <a:chOff x="5916567" y="1099697"/>
            <a:chExt cx="2556683" cy="809211"/>
          </a:xfrm>
        </p:grpSpPr>
        <p:sp>
          <p:nvSpPr>
            <p:cNvPr id="8587" name="Google Shape;8587;p97"/>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97"/>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97"/>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97"/>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97"/>
            <p:cNvSpPr/>
            <p:nvPr/>
          </p:nvSpPr>
          <p:spPr>
            <a:xfrm>
              <a:off x="8279421" y="1099697"/>
              <a:ext cx="54" cy="0"/>
            </a:xfrm>
            <a:custGeom>
              <a:rect b="b" l="l" r="r" t="t"/>
              <a:pathLst>
                <a:path extrusionOk="0" h="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97"/>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97"/>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97"/>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5" name="Google Shape;8595;p97"/>
          <p:cNvGrpSpPr/>
          <p:nvPr/>
        </p:nvGrpSpPr>
        <p:grpSpPr>
          <a:xfrm>
            <a:off x="5879943" y="979270"/>
            <a:ext cx="1299851" cy="1023338"/>
            <a:chOff x="5900602" y="1193063"/>
            <a:chExt cx="1299851" cy="1023338"/>
          </a:xfrm>
        </p:grpSpPr>
        <p:grpSp>
          <p:nvGrpSpPr>
            <p:cNvPr id="8596" name="Google Shape;8596;p97"/>
            <p:cNvGrpSpPr/>
            <p:nvPr/>
          </p:nvGrpSpPr>
          <p:grpSpPr>
            <a:xfrm>
              <a:off x="6743564" y="1193063"/>
              <a:ext cx="456889" cy="700379"/>
              <a:chOff x="6743564" y="1193063"/>
              <a:chExt cx="456889" cy="700379"/>
            </a:xfrm>
          </p:grpSpPr>
          <p:grpSp>
            <p:nvGrpSpPr>
              <p:cNvPr id="8597" name="Google Shape;8597;p97"/>
              <p:cNvGrpSpPr/>
              <p:nvPr/>
            </p:nvGrpSpPr>
            <p:grpSpPr>
              <a:xfrm>
                <a:off x="6743564" y="1690731"/>
                <a:ext cx="214402" cy="202710"/>
                <a:chOff x="6743564" y="1690731"/>
                <a:chExt cx="214402" cy="202710"/>
              </a:xfrm>
            </p:grpSpPr>
            <p:sp>
              <p:nvSpPr>
                <p:cNvPr id="8598" name="Google Shape;8598;p97"/>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97"/>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0" name="Google Shape;8600;p97"/>
              <p:cNvGrpSpPr/>
              <p:nvPr/>
            </p:nvGrpSpPr>
            <p:grpSpPr>
              <a:xfrm>
                <a:off x="6915505" y="1193063"/>
                <a:ext cx="284947" cy="589637"/>
                <a:chOff x="6915505" y="1193063"/>
                <a:chExt cx="284947" cy="589637"/>
              </a:xfrm>
            </p:grpSpPr>
            <p:sp>
              <p:nvSpPr>
                <p:cNvPr id="8601" name="Google Shape;8601;p97"/>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602" name="Google Shape;8602;p97"/>
                <p:cNvCxnSpPr/>
                <p:nvPr/>
              </p:nvCxnSpPr>
              <p:spPr>
                <a:xfrm rot="10800000">
                  <a:off x="6938275" y="1279600"/>
                  <a:ext cx="0" cy="503100"/>
                </a:xfrm>
                <a:prstGeom prst="straightConnector1">
                  <a:avLst/>
                </a:prstGeom>
                <a:noFill/>
                <a:ln cap="flat" cmpd="sng" w="9525">
                  <a:solidFill>
                    <a:srgbClr val="CFD9E0"/>
                  </a:solidFill>
                  <a:prstDash val="solid"/>
                  <a:round/>
                  <a:headEnd len="med" w="med" type="none"/>
                  <a:tailEnd len="med" w="med" type="oval"/>
                </a:ln>
              </p:spPr>
            </p:cxnSp>
          </p:grpSp>
        </p:grpSp>
        <p:grpSp>
          <p:nvGrpSpPr>
            <p:cNvPr id="8603" name="Google Shape;8603;p97"/>
            <p:cNvGrpSpPr/>
            <p:nvPr/>
          </p:nvGrpSpPr>
          <p:grpSpPr>
            <a:xfrm>
              <a:off x="6520337" y="1193063"/>
              <a:ext cx="341815" cy="801589"/>
              <a:chOff x="6520337" y="1193063"/>
              <a:chExt cx="341815" cy="801589"/>
            </a:xfrm>
          </p:grpSpPr>
          <p:grpSp>
            <p:nvGrpSpPr>
              <p:cNvPr id="8604" name="Google Shape;8604;p97"/>
              <p:cNvGrpSpPr/>
              <p:nvPr/>
            </p:nvGrpSpPr>
            <p:grpSpPr>
              <a:xfrm>
                <a:off x="6520337" y="1589527"/>
                <a:ext cx="213950" cy="405125"/>
                <a:chOff x="6520337" y="1589527"/>
                <a:chExt cx="213950" cy="405125"/>
              </a:xfrm>
            </p:grpSpPr>
            <p:sp>
              <p:nvSpPr>
                <p:cNvPr id="8605" name="Google Shape;8605;p97"/>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97"/>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7" name="Google Shape;8607;p97"/>
              <p:cNvGrpSpPr/>
              <p:nvPr/>
            </p:nvGrpSpPr>
            <p:grpSpPr>
              <a:xfrm>
                <a:off x="6577204" y="1193063"/>
                <a:ext cx="284947" cy="453562"/>
                <a:chOff x="6577204" y="1193063"/>
                <a:chExt cx="284947" cy="453562"/>
              </a:xfrm>
            </p:grpSpPr>
            <p:sp>
              <p:nvSpPr>
                <p:cNvPr id="8608" name="Google Shape;8608;p97"/>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609" name="Google Shape;8609;p97"/>
                <p:cNvCxnSpPr/>
                <p:nvPr/>
              </p:nvCxnSpPr>
              <p:spPr>
                <a:xfrm rot="10800000">
                  <a:off x="6677825" y="1279425"/>
                  <a:ext cx="0" cy="367200"/>
                </a:xfrm>
                <a:prstGeom prst="straightConnector1">
                  <a:avLst/>
                </a:prstGeom>
                <a:noFill/>
                <a:ln cap="flat" cmpd="sng" w="9525">
                  <a:solidFill>
                    <a:srgbClr val="A5B7C6"/>
                  </a:solidFill>
                  <a:prstDash val="solid"/>
                  <a:round/>
                  <a:headEnd len="med" w="med" type="none"/>
                  <a:tailEnd len="med" w="med" type="oval"/>
                </a:ln>
              </p:spPr>
            </p:cxnSp>
          </p:grpSp>
        </p:grpSp>
        <p:grpSp>
          <p:nvGrpSpPr>
            <p:cNvPr id="8610" name="Google Shape;8610;p97"/>
            <p:cNvGrpSpPr/>
            <p:nvPr/>
          </p:nvGrpSpPr>
          <p:grpSpPr>
            <a:xfrm>
              <a:off x="6238903" y="1193063"/>
              <a:ext cx="300475" cy="901782"/>
              <a:chOff x="6238903" y="1193063"/>
              <a:chExt cx="300475" cy="901782"/>
            </a:xfrm>
          </p:grpSpPr>
          <p:grpSp>
            <p:nvGrpSpPr>
              <p:cNvPr id="8611" name="Google Shape;8611;p97"/>
              <p:cNvGrpSpPr/>
              <p:nvPr/>
            </p:nvGrpSpPr>
            <p:grpSpPr>
              <a:xfrm>
                <a:off x="6290865" y="1489315"/>
                <a:ext cx="248514" cy="605530"/>
                <a:chOff x="6290865" y="1489315"/>
                <a:chExt cx="248514" cy="605530"/>
              </a:xfrm>
            </p:grpSpPr>
            <p:sp>
              <p:nvSpPr>
                <p:cNvPr id="8612" name="Google Shape;8612;p97"/>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97"/>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4" name="Google Shape;8614;p97"/>
              <p:cNvGrpSpPr/>
              <p:nvPr/>
            </p:nvGrpSpPr>
            <p:grpSpPr>
              <a:xfrm>
                <a:off x="6238903" y="1193063"/>
                <a:ext cx="284947" cy="327512"/>
                <a:chOff x="6238903" y="1193063"/>
                <a:chExt cx="284947" cy="327512"/>
              </a:xfrm>
            </p:grpSpPr>
            <p:sp>
              <p:nvSpPr>
                <p:cNvPr id="8615" name="Google Shape;8615;p97"/>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616" name="Google Shape;8616;p97"/>
                <p:cNvCxnSpPr/>
                <p:nvPr/>
              </p:nvCxnSpPr>
              <p:spPr>
                <a:xfrm rot="10800000">
                  <a:off x="6431250" y="1279375"/>
                  <a:ext cx="0" cy="241200"/>
                </a:xfrm>
                <a:prstGeom prst="straightConnector1">
                  <a:avLst/>
                </a:prstGeom>
                <a:noFill/>
                <a:ln cap="flat" cmpd="sng" w="9525">
                  <a:solidFill>
                    <a:srgbClr val="869FB2"/>
                  </a:solidFill>
                  <a:prstDash val="solid"/>
                  <a:round/>
                  <a:headEnd len="med" w="med" type="none"/>
                  <a:tailEnd len="med" w="med" type="oval"/>
                </a:ln>
              </p:spPr>
            </p:cxnSp>
          </p:grpSp>
        </p:grpSp>
        <p:grpSp>
          <p:nvGrpSpPr>
            <p:cNvPr id="8617" name="Google Shape;8617;p97"/>
            <p:cNvGrpSpPr/>
            <p:nvPr/>
          </p:nvGrpSpPr>
          <p:grpSpPr>
            <a:xfrm>
              <a:off x="5900602" y="1193063"/>
              <a:ext cx="444345" cy="1023338"/>
              <a:chOff x="5900602" y="1193063"/>
              <a:chExt cx="444345" cy="1023338"/>
            </a:xfrm>
          </p:grpSpPr>
          <p:grpSp>
            <p:nvGrpSpPr>
              <p:cNvPr id="8618" name="Google Shape;8618;p97"/>
              <p:cNvGrpSpPr/>
              <p:nvPr/>
            </p:nvGrpSpPr>
            <p:grpSpPr>
              <a:xfrm>
                <a:off x="6046501" y="1367785"/>
                <a:ext cx="298446" cy="848616"/>
                <a:chOff x="6046501" y="1367785"/>
                <a:chExt cx="298446" cy="848616"/>
              </a:xfrm>
            </p:grpSpPr>
            <p:sp>
              <p:nvSpPr>
                <p:cNvPr id="8619" name="Google Shape;8619;p97"/>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97"/>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1" name="Google Shape;8621;p97"/>
              <p:cNvGrpSpPr/>
              <p:nvPr/>
            </p:nvGrpSpPr>
            <p:grpSpPr>
              <a:xfrm>
                <a:off x="5900602" y="1193063"/>
                <a:ext cx="284947" cy="182312"/>
                <a:chOff x="5900602" y="1193063"/>
                <a:chExt cx="284947" cy="182312"/>
              </a:xfrm>
            </p:grpSpPr>
            <p:sp>
              <p:nvSpPr>
                <p:cNvPr id="8622" name="Google Shape;8622;p97"/>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623" name="Google Shape;8623;p97"/>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grpSp>
        <p:nvGrpSpPr>
          <p:cNvPr id="8624" name="Google Shape;8624;p97"/>
          <p:cNvGrpSpPr/>
          <p:nvPr/>
        </p:nvGrpSpPr>
        <p:grpSpPr>
          <a:xfrm>
            <a:off x="7217825" y="979415"/>
            <a:ext cx="1219413" cy="1051365"/>
            <a:chOff x="7287122" y="1165658"/>
            <a:chExt cx="1219413" cy="1051365"/>
          </a:xfrm>
        </p:grpSpPr>
        <p:grpSp>
          <p:nvGrpSpPr>
            <p:cNvPr id="8625" name="Google Shape;8625;p97"/>
            <p:cNvGrpSpPr/>
            <p:nvPr/>
          </p:nvGrpSpPr>
          <p:grpSpPr>
            <a:xfrm>
              <a:off x="7287122" y="1969723"/>
              <a:ext cx="1219413" cy="247300"/>
              <a:chOff x="7287122" y="1969723"/>
              <a:chExt cx="1219413" cy="247300"/>
            </a:xfrm>
          </p:grpSpPr>
          <p:sp>
            <p:nvSpPr>
              <p:cNvPr id="8626" name="Google Shape;8626;p97"/>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27" name="Google Shape;8627;p97"/>
              <p:cNvGrpSpPr/>
              <p:nvPr/>
            </p:nvGrpSpPr>
            <p:grpSpPr>
              <a:xfrm>
                <a:off x="7287122" y="2063892"/>
                <a:ext cx="1151753" cy="73428"/>
                <a:chOff x="7287122" y="2063892"/>
                <a:chExt cx="1151753" cy="73428"/>
              </a:xfrm>
            </p:grpSpPr>
            <p:sp>
              <p:nvSpPr>
                <p:cNvPr id="8628" name="Google Shape;8628;p97"/>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629" name="Google Shape;8629;p97"/>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8630" name="Google Shape;8630;p97"/>
            <p:cNvGrpSpPr/>
            <p:nvPr/>
          </p:nvGrpSpPr>
          <p:grpSpPr>
            <a:xfrm>
              <a:off x="7287122" y="1712201"/>
              <a:ext cx="1219403" cy="246767"/>
              <a:chOff x="7287122" y="1712201"/>
              <a:chExt cx="1219403" cy="246767"/>
            </a:xfrm>
          </p:grpSpPr>
          <p:sp>
            <p:nvSpPr>
              <p:cNvPr id="8631" name="Google Shape;8631;p97"/>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32" name="Google Shape;8632;p97"/>
              <p:cNvGrpSpPr/>
              <p:nvPr/>
            </p:nvGrpSpPr>
            <p:grpSpPr>
              <a:xfrm>
                <a:off x="7287122" y="1842861"/>
                <a:ext cx="1005303" cy="73419"/>
                <a:chOff x="7287122" y="1842861"/>
                <a:chExt cx="1005303" cy="73419"/>
              </a:xfrm>
            </p:grpSpPr>
            <p:sp>
              <p:nvSpPr>
                <p:cNvPr id="8633" name="Google Shape;8633;p97"/>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634" name="Google Shape;8634;p97"/>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8635" name="Google Shape;8635;p97"/>
            <p:cNvGrpSpPr/>
            <p:nvPr/>
          </p:nvGrpSpPr>
          <p:grpSpPr>
            <a:xfrm>
              <a:off x="7287122" y="1447520"/>
              <a:ext cx="1219403" cy="286667"/>
              <a:chOff x="7287122" y="1447520"/>
              <a:chExt cx="1219403" cy="286667"/>
            </a:xfrm>
          </p:grpSpPr>
          <p:sp>
            <p:nvSpPr>
              <p:cNvPr id="8636" name="Google Shape;8636;p97"/>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37" name="Google Shape;8637;p97"/>
              <p:cNvGrpSpPr/>
              <p:nvPr/>
            </p:nvGrpSpPr>
            <p:grpSpPr>
              <a:xfrm>
                <a:off x="7287122" y="1581977"/>
                <a:ext cx="852803" cy="73428"/>
                <a:chOff x="7287122" y="1581977"/>
                <a:chExt cx="852803" cy="73428"/>
              </a:xfrm>
            </p:grpSpPr>
            <p:sp>
              <p:nvSpPr>
                <p:cNvPr id="8638" name="Google Shape;8638;p97"/>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639" name="Google Shape;8639;p97"/>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8640" name="Google Shape;8640;p97"/>
            <p:cNvGrpSpPr/>
            <p:nvPr/>
          </p:nvGrpSpPr>
          <p:grpSpPr>
            <a:xfrm>
              <a:off x="7287122" y="1165658"/>
              <a:ext cx="1219403" cy="344253"/>
              <a:chOff x="7287122" y="1165658"/>
              <a:chExt cx="1219403" cy="344253"/>
            </a:xfrm>
          </p:grpSpPr>
          <p:sp>
            <p:nvSpPr>
              <p:cNvPr id="8641" name="Google Shape;8641;p97"/>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42" name="Google Shape;8642;p97"/>
              <p:cNvGrpSpPr/>
              <p:nvPr/>
            </p:nvGrpSpPr>
            <p:grpSpPr>
              <a:xfrm>
                <a:off x="7287122" y="1341025"/>
                <a:ext cx="695703" cy="73419"/>
                <a:chOff x="7287122" y="1341025"/>
                <a:chExt cx="695703" cy="73419"/>
              </a:xfrm>
            </p:grpSpPr>
            <p:sp>
              <p:nvSpPr>
                <p:cNvPr id="8643" name="Google Shape;8643;p97"/>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644" name="Google Shape;8644;p97"/>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spTree>
  </p:cSld>
  <p:clrMapOvr>
    <a:masterClrMapping/>
  </p:clrMapOvr>
</p:sld>
</file>

<file path=ppt/slides/slide7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648" name="Shape 8648"/>
        <p:cNvGrpSpPr/>
        <p:nvPr/>
      </p:nvGrpSpPr>
      <p:grpSpPr>
        <a:xfrm>
          <a:off x="0" y="0"/>
          <a:ext cx="0" cy="0"/>
          <a:chOff x="0" y="0"/>
          <a:chExt cx="0" cy="0"/>
        </a:xfrm>
      </p:grpSpPr>
      <p:sp>
        <p:nvSpPr>
          <p:cNvPr id="8649" name="Google Shape;8649;p98"/>
          <p:cNvSpPr txBox="1"/>
          <p:nvPr>
            <p:ph idx="4294967295" type="body"/>
          </p:nvPr>
        </p:nvSpPr>
        <p:spPr>
          <a:xfrm>
            <a:off x="716775" y="1188000"/>
            <a:ext cx="7710600" cy="7614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a:solidFill>
                  <a:schemeClr val="lt1"/>
                </a:solidFill>
                <a:latin typeface="Arial"/>
                <a:ea typeface="Arial"/>
                <a:cs typeface="Arial"/>
                <a:sym typeface="Arial"/>
              </a:rPr>
              <a:t>You can </a:t>
            </a:r>
            <a:r>
              <a:rPr b="1" lang="en">
                <a:solidFill>
                  <a:schemeClr val="dk2"/>
                </a:solidFill>
                <a:latin typeface="Arial"/>
                <a:ea typeface="Arial"/>
                <a:cs typeface="Arial"/>
                <a:sym typeface="Arial"/>
              </a:rPr>
              <a:t>resize </a:t>
            </a:r>
            <a:r>
              <a:rPr lang="en">
                <a:solidFill>
                  <a:schemeClr val="lt1"/>
                </a:solidFill>
                <a:latin typeface="Arial"/>
                <a:ea typeface="Arial"/>
                <a:cs typeface="Arial"/>
                <a:sym typeface="Arial"/>
              </a:rPr>
              <a:t>these icons without losing quality.</a:t>
            </a:r>
            <a:endParaRPr>
              <a:solidFill>
                <a:schemeClr val="lt1"/>
              </a:solidFill>
              <a:latin typeface="Arial"/>
              <a:ea typeface="Arial"/>
              <a:cs typeface="Arial"/>
              <a:sym typeface="Arial"/>
            </a:endParaRPr>
          </a:p>
          <a:p>
            <a:pPr indent="0" lvl="0" marL="0" rtl="0" algn="ctr">
              <a:lnSpc>
                <a:spcPct val="100000"/>
              </a:lnSpc>
              <a:spcBef>
                <a:spcPts val="0"/>
              </a:spcBef>
              <a:spcAft>
                <a:spcPts val="0"/>
              </a:spcAft>
              <a:buNone/>
            </a:pPr>
            <a:r>
              <a:rPr lang="en">
                <a:solidFill>
                  <a:schemeClr val="lt1"/>
                </a:solidFill>
                <a:latin typeface="Arial"/>
                <a:ea typeface="Arial"/>
                <a:cs typeface="Arial"/>
                <a:sym typeface="Arial"/>
              </a:rPr>
              <a:t>You can </a:t>
            </a:r>
            <a:r>
              <a:rPr b="1" lang="en">
                <a:solidFill>
                  <a:schemeClr val="dk2"/>
                </a:solidFill>
                <a:latin typeface="Arial"/>
                <a:ea typeface="Arial"/>
                <a:cs typeface="Arial"/>
                <a:sym typeface="Arial"/>
              </a:rPr>
              <a:t>change the stroke and fill color</a:t>
            </a:r>
            <a:r>
              <a:rPr lang="en">
                <a:solidFill>
                  <a:schemeClr val="lt1"/>
                </a:solidFill>
                <a:latin typeface="Arial"/>
                <a:ea typeface="Arial"/>
                <a:cs typeface="Arial"/>
                <a:sym typeface="Arial"/>
              </a:rPr>
              <a:t>; just select the icon and click on the </a:t>
            </a:r>
            <a:r>
              <a:rPr b="1" lang="en">
                <a:solidFill>
                  <a:schemeClr val="dk2"/>
                </a:solidFill>
                <a:latin typeface="Arial"/>
                <a:ea typeface="Arial"/>
                <a:cs typeface="Arial"/>
                <a:sym typeface="Arial"/>
              </a:rPr>
              <a:t>paint bucket/pen</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indent="0" lvl="0" marL="0" rtl="0" algn="ctr">
              <a:lnSpc>
                <a:spcPct val="100000"/>
              </a:lnSpc>
              <a:spcBef>
                <a:spcPts val="0"/>
              </a:spcBef>
              <a:spcAft>
                <a:spcPts val="0"/>
              </a:spcAft>
              <a:buNone/>
            </a:pPr>
            <a:r>
              <a:rPr lang="en">
                <a:solidFill>
                  <a:schemeClr val="lt1"/>
                </a:solidFill>
                <a:latin typeface="Arial"/>
                <a:ea typeface="Arial"/>
                <a:cs typeface="Arial"/>
                <a:sym typeface="Arial"/>
              </a:rPr>
              <a:t>In Google Slides, you can also use </a:t>
            </a:r>
            <a:r>
              <a:rPr b="1" lang="en">
                <a:solidFill>
                  <a:schemeClr val="dk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chemeClr val="lt1"/>
                </a:solidFill>
                <a:latin typeface="Arial"/>
                <a:ea typeface="Arial"/>
                <a:cs typeface="Arial"/>
                <a:sym typeface="Arial"/>
              </a:rPr>
              <a:t>, allowing you to customize and add even more icons.</a:t>
            </a:r>
            <a:endParaRPr>
              <a:latin typeface="Arial"/>
              <a:ea typeface="Arial"/>
              <a:cs typeface="Arial"/>
              <a:sym typeface="Arial"/>
            </a:endParaRPr>
          </a:p>
        </p:txBody>
      </p:sp>
      <p:grpSp>
        <p:nvGrpSpPr>
          <p:cNvPr id="8650" name="Google Shape;8650;p98"/>
          <p:cNvGrpSpPr/>
          <p:nvPr/>
        </p:nvGrpSpPr>
        <p:grpSpPr>
          <a:xfrm>
            <a:off x="830341" y="2307733"/>
            <a:ext cx="340168" cy="298978"/>
            <a:chOff x="892750" y="267400"/>
            <a:chExt cx="483125" cy="424625"/>
          </a:xfrm>
        </p:grpSpPr>
        <p:sp>
          <p:nvSpPr>
            <p:cNvPr id="8651" name="Google Shape;8651;p98"/>
            <p:cNvSpPr/>
            <p:nvPr/>
          </p:nvSpPr>
          <p:spPr>
            <a:xfrm>
              <a:off x="892750" y="267400"/>
              <a:ext cx="483125" cy="424625"/>
            </a:xfrm>
            <a:custGeom>
              <a:rect b="b" l="l" r="r" t="t"/>
              <a:pathLst>
                <a:path extrusionOk="0" h="16985" w="19325">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52" name="Google Shape;8652;p98"/>
            <p:cNvSpPr/>
            <p:nvPr/>
          </p:nvSpPr>
          <p:spPr>
            <a:xfrm>
              <a:off x="1091875" y="465500"/>
              <a:ext cx="88275" cy="85000"/>
            </a:xfrm>
            <a:custGeom>
              <a:rect b="b" l="l" r="r" t="t"/>
              <a:pathLst>
                <a:path extrusionOk="0" h="3400" w="3531">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53" name="Google Shape;8653;p98"/>
            <p:cNvSpPr/>
            <p:nvPr/>
          </p:nvSpPr>
          <p:spPr>
            <a:xfrm>
              <a:off x="1005975" y="380625"/>
              <a:ext cx="28325" cy="28350"/>
            </a:xfrm>
            <a:custGeom>
              <a:rect b="b" l="l" r="r" t="t"/>
              <a:pathLst>
                <a:path extrusionOk="0" h="1134" w="1133">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654" name="Google Shape;8654;p98"/>
          <p:cNvGrpSpPr/>
          <p:nvPr/>
        </p:nvGrpSpPr>
        <p:grpSpPr>
          <a:xfrm>
            <a:off x="1268776" y="2287121"/>
            <a:ext cx="298996" cy="340204"/>
            <a:chOff x="1516475" y="238075"/>
            <a:chExt cx="424650" cy="483175"/>
          </a:xfrm>
        </p:grpSpPr>
        <p:sp>
          <p:nvSpPr>
            <p:cNvPr id="8655" name="Google Shape;8655;p98"/>
            <p:cNvSpPr/>
            <p:nvPr/>
          </p:nvSpPr>
          <p:spPr>
            <a:xfrm>
              <a:off x="1516475" y="238075"/>
              <a:ext cx="424650" cy="483175"/>
            </a:xfrm>
            <a:custGeom>
              <a:rect b="b" l="l" r="r" t="t"/>
              <a:pathLst>
                <a:path extrusionOk="0" h="19327" w="16986">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56" name="Google Shape;8656;p98"/>
            <p:cNvSpPr/>
            <p:nvPr/>
          </p:nvSpPr>
          <p:spPr>
            <a:xfrm>
              <a:off x="1652425" y="324000"/>
              <a:ext cx="147150" cy="141575"/>
            </a:xfrm>
            <a:custGeom>
              <a:rect b="b" l="l" r="r" t="t"/>
              <a:pathLst>
                <a:path extrusionOk="0" h="5663" w="5886">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657" name="Google Shape;8657;p98"/>
          <p:cNvGrpSpPr/>
          <p:nvPr/>
        </p:nvGrpSpPr>
        <p:grpSpPr>
          <a:xfrm>
            <a:off x="1661867" y="2367520"/>
            <a:ext cx="341488" cy="179405"/>
            <a:chOff x="2080675" y="352325"/>
            <a:chExt cx="485000" cy="254800"/>
          </a:xfrm>
        </p:grpSpPr>
        <p:sp>
          <p:nvSpPr>
            <p:cNvPr id="8658" name="Google Shape;8658;p98"/>
            <p:cNvSpPr/>
            <p:nvPr/>
          </p:nvSpPr>
          <p:spPr>
            <a:xfrm>
              <a:off x="2080675" y="352325"/>
              <a:ext cx="485000" cy="254800"/>
            </a:xfrm>
            <a:custGeom>
              <a:rect b="b" l="l" r="r" t="t"/>
              <a:pathLst>
                <a:path extrusionOk="0" h="10192" w="1940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59" name="Google Shape;8659;p98"/>
            <p:cNvSpPr/>
            <p:nvPr/>
          </p:nvSpPr>
          <p:spPr>
            <a:xfrm>
              <a:off x="2246650" y="408900"/>
              <a:ext cx="147075" cy="141600"/>
            </a:xfrm>
            <a:custGeom>
              <a:rect b="b" l="l" r="r" t="t"/>
              <a:pathLst>
                <a:path extrusionOk="0" h="5664" w="5883">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660" name="Google Shape;8660;p98"/>
          <p:cNvGrpSpPr/>
          <p:nvPr/>
        </p:nvGrpSpPr>
        <p:grpSpPr>
          <a:xfrm>
            <a:off x="2111046" y="2287138"/>
            <a:ext cx="298996" cy="340168"/>
            <a:chOff x="2705375" y="238125"/>
            <a:chExt cx="424650" cy="483125"/>
          </a:xfrm>
        </p:grpSpPr>
        <p:sp>
          <p:nvSpPr>
            <p:cNvPr id="8661" name="Google Shape;8661;p98"/>
            <p:cNvSpPr/>
            <p:nvPr/>
          </p:nvSpPr>
          <p:spPr>
            <a:xfrm>
              <a:off x="2705375" y="238125"/>
              <a:ext cx="424650" cy="483125"/>
            </a:xfrm>
            <a:custGeom>
              <a:rect b="b" l="l" r="r" t="t"/>
              <a:pathLst>
                <a:path extrusionOk="0" h="19325" w="16986">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62" name="Google Shape;8662;p98"/>
            <p:cNvSpPr/>
            <p:nvPr/>
          </p:nvSpPr>
          <p:spPr>
            <a:xfrm>
              <a:off x="2903525" y="407950"/>
              <a:ext cx="28350" cy="228375"/>
            </a:xfrm>
            <a:custGeom>
              <a:rect b="b" l="l" r="r" t="t"/>
              <a:pathLst>
                <a:path extrusionOk="0" h="9135" w="1134">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63" name="Google Shape;8663;p98"/>
            <p:cNvSpPr/>
            <p:nvPr/>
          </p:nvSpPr>
          <p:spPr>
            <a:xfrm>
              <a:off x="2988450" y="407950"/>
              <a:ext cx="28350" cy="228375"/>
            </a:xfrm>
            <a:custGeom>
              <a:rect b="b" l="l" r="r" t="t"/>
              <a:pathLst>
                <a:path extrusionOk="0" h="9135" w="1134">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64" name="Google Shape;8664;p98"/>
            <p:cNvSpPr/>
            <p:nvPr/>
          </p:nvSpPr>
          <p:spPr>
            <a:xfrm>
              <a:off x="2818625" y="407950"/>
              <a:ext cx="28325" cy="228375"/>
            </a:xfrm>
            <a:custGeom>
              <a:rect b="b" l="l" r="r" t="t"/>
              <a:pathLst>
                <a:path extrusionOk="0" h="9135" w="1133">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665" name="Google Shape;8665;p98"/>
          <p:cNvGrpSpPr/>
          <p:nvPr/>
        </p:nvGrpSpPr>
        <p:grpSpPr>
          <a:xfrm>
            <a:off x="2527187" y="2287455"/>
            <a:ext cx="301161" cy="339535"/>
            <a:chOff x="3299850" y="238575"/>
            <a:chExt cx="427725" cy="482225"/>
          </a:xfrm>
        </p:grpSpPr>
        <p:sp>
          <p:nvSpPr>
            <p:cNvPr id="8666" name="Google Shape;8666;p98"/>
            <p:cNvSpPr/>
            <p:nvPr/>
          </p:nvSpPr>
          <p:spPr>
            <a:xfrm>
              <a:off x="3299850" y="323500"/>
              <a:ext cx="427725" cy="397300"/>
            </a:xfrm>
            <a:custGeom>
              <a:rect b="b" l="l" r="r" t="t"/>
              <a:pathLst>
                <a:path extrusionOk="0" h="15892" w="17109">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67" name="Google Shape;8667;p98"/>
            <p:cNvSpPr/>
            <p:nvPr/>
          </p:nvSpPr>
          <p:spPr>
            <a:xfrm>
              <a:off x="3467650" y="238575"/>
              <a:ext cx="46525" cy="56650"/>
            </a:xfrm>
            <a:custGeom>
              <a:rect b="b" l="l" r="r" t="t"/>
              <a:pathLst>
                <a:path extrusionOk="0" h="2266" w="1861">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68" name="Google Shape;8668;p98"/>
            <p:cNvSpPr/>
            <p:nvPr/>
          </p:nvSpPr>
          <p:spPr>
            <a:xfrm>
              <a:off x="3566675" y="238575"/>
              <a:ext cx="46525" cy="56675"/>
            </a:xfrm>
            <a:custGeom>
              <a:rect b="b" l="l" r="r" t="t"/>
              <a:pathLst>
                <a:path extrusionOk="0" h="2267" w="1861">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69" name="Google Shape;8669;p98"/>
            <p:cNvSpPr/>
            <p:nvPr/>
          </p:nvSpPr>
          <p:spPr>
            <a:xfrm>
              <a:off x="3611225" y="323500"/>
              <a:ext cx="56550" cy="28325"/>
            </a:xfrm>
            <a:custGeom>
              <a:rect b="b" l="l" r="r" t="t"/>
              <a:pathLst>
                <a:path extrusionOk="0" h="1133" w="2262">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70" name="Google Shape;8670;p98"/>
            <p:cNvSpPr/>
            <p:nvPr/>
          </p:nvSpPr>
          <p:spPr>
            <a:xfrm>
              <a:off x="3413075" y="323500"/>
              <a:ext cx="56550" cy="28325"/>
            </a:xfrm>
            <a:custGeom>
              <a:rect b="b" l="l" r="r" t="t"/>
              <a:pathLst>
                <a:path extrusionOk="0" h="1133" w="2262">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671" name="Google Shape;8671;p98"/>
          <p:cNvGrpSpPr/>
          <p:nvPr/>
        </p:nvGrpSpPr>
        <p:grpSpPr>
          <a:xfrm>
            <a:off x="2914108" y="2287138"/>
            <a:ext cx="352455" cy="340168"/>
            <a:chOff x="3857225" y="238125"/>
            <a:chExt cx="500575" cy="483125"/>
          </a:xfrm>
        </p:grpSpPr>
        <p:sp>
          <p:nvSpPr>
            <p:cNvPr id="8672" name="Google Shape;8672;p98"/>
            <p:cNvSpPr/>
            <p:nvPr/>
          </p:nvSpPr>
          <p:spPr>
            <a:xfrm>
              <a:off x="3857225" y="238125"/>
              <a:ext cx="500575" cy="483125"/>
            </a:xfrm>
            <a:custGeom>
              <a:rect b="b" l="l" r="r" t="t"/>
              <a:pathLst>
                <a:path extrusionOk="0" h="19325" w="20023">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73" name="Google Shape;8673;p98"/>
            <p:cNvSpPr/>
            <p:nvPr/>
          </p:nvSpPr>
          <p:spPr>
            <a:xfrm>
              <a:off x="4208775" y="588000"/>
              <a:ext cx="71125" cy="68350"/>
            </a:xfrm>
            <a:custGeom>
              <a:rect b="b" l="l" r="r" t="t"/>
              <a:pathLst>
                <a:path extrusionOk="0" h="2734" w="2845">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74" name="Google Shape;8674;p98"/>
            <p:cNvSpPr/>
            <p:nvPr/>
          </p:nvSpPr>
          <p:spPr>
            <a:xfrm>
              <a:off x="4228400" y="527925"/>
              <a:ext cx="91050" cy="48400"/>
            </a:xfrm>
            <a:custGeom>
              <a:rect b="b" l="l" r="r" t="t"/>
              <a:pathLst>
                <a:path extrusionOk="0" h="1936" w="3642">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75" name="Google Shape;8675;p98"/>
            <p:cNvSpPr/>
            <p:nvPr/>
          </p:nvSpPr>
          <p:spPr>
            <a:xfrm>
              <a:off x="4148300" y="608000"/>
              <a:ext cx="52050" cy="88600"/>
            </a:xfrm>
            <a:custGeom>
              <a:rect b="b" l="l" r="r" t="t"/>
              <a:pathLst>
                <a:path extrusionOk="0" h="3544" w="2082">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76" name="Google Shape;8676;p98"/>
            <p:cNvSpPr/>
            <p:nvPr/>
          </p:nvSpPr>
          <p:spPr>
            <a:xfrm>
              <a:off x="3928725" y="307900"/>
              <a:ext cx="71200" cy="68375"/>
            </a:xfrm>
            <a:custGeom>
              <a:rect b="b" l="l" r="r" t="t"/>
              <a:pathLst>
                <a:path extrusionOk="0" h="2735" w="2848">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77" name="Google Shape;8677;p98"/>
            <p:cNvSpPr/>
            <p:nvPr/>
          </p:nvSpPr>
          <p:spPr>
            <a:xfrm>
              <a:off x="4008200" y="267675"/>
              <a:ext cx="51875" cy="88450"/>
            </a:xfrm>
            <a:custGeom>
              <a:rect b="b" l="l" r="r" t="t"/>
              <a:pathLst>
                <a:path extrusionOk="0" h="3538" w="2075">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78" name="Google Shape;8678;p98"/>
            <p:cNvSpPr/>
            <p:nvPr/>
          </p:nvSpPr>
          <p:spPr>
            <a:xfrm>
              <a:off x="3888100" y="387825"/>
              <a:ext cx="91675" cy="48300"/>
            </a:xfrm>
            <a:custGeom>
              <a:rect b="b" l="l" r="r" t="t"/>
              <a:pathLst>
                <a:path extrusionOk="0" h="1932" w="3667">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679" name="Google Shape;8679;p98"/>
          <p:cNvSpPr/>
          <p:nvPr/>
        </p:nvSpPr>
        <p:spPr>
          <a:xfrm>
            <a:off x="3331583" y="2287135"/>
            <a:ext cx="352455" cy="340116"/>
          </a:xfrm>
          <a:custGeom>
            <a:rect b="b" l="l" r="r" t="t"/>
            <a:pathLst>
              <a:path extrusionOk="0" h="19322" w="20023">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680" name="Google Shape;8680;p98"/>
          <p:cNvGrpSpPr/>
          <p:nvPr/>
        </p:nvGrpSpPr>
        <p:grpSpPr>
          <a:xfrm>
            <a:off x="3760885" y="2287165"/>
            <a:ext cx="340186" cy="340116"/>
            <a:chOff x="5053900" y="238200"/>
            <a:chExt cx="483150" cy="483050"/>
          </a:xfrm>
        </p:grpSpPr>
        <p:sp>
          <p:nvSpPr>
            <p:cNvPr id="8681" name="Google Shape;8681;p98"/>
            <p:cNvSpPr/>
            <p:nvPr/>
          </p:nvSpPr>
          <p:spPr>
            <a:xfrm>
              <a:off x="5053900" y="238200"/>
              <a:ext cx="483150" cy="483050"/>
            </a:xfrm>
            <a:custGeom>
              <a:rect b="b" l="l" r="r" t="t"/>
              <a:pathLst>
                <a:path extrusionOk="0" h="19322" w="19326">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82" name="Google Shape;8682;p98"/>
            <p:cNvSpPr/>
            <p:nvPr/>
          </p:nvSpPr>
          <p:spPr>
            <a:xfrm>
              <a:off x="5422900" y="465550"/>
              <a:ext cx="56550" cy="28325"/>
            </a:xfrm>
            <a:custGeom>
              <a:rect b="b" l="l" r="r" t="t"/>
              <a:pathLst>
                <a:path extrusionOk="0" h="1133" w="2262">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83" name="Google Shape;8683;p98"/>
            <p:cNvSpPr/>
            <p:nvPr/>
          </p:nvSpPr>
          <p:spPr>
            <a:xfrm>
              <a:off x="5224725" y="578775"/>
              <a:ext cx="141500" cy="28350"/>
            </a:xfrm>
            <a:custGeom>
              <a:rect b="b" l="l" r="r" t="t"/>
              <a:pathLst>
                <a:path extrusionOk="0" h="1134" w="5660">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84" name="Google Shape;8684;p98"/>
            <p:cNvSpPr/>
            <p:nvPr/>
          </p:nvSpPr>
          <p:spPr>
            <a:xfrm>
              <a:off x="5224725" y="635400"/>
              <a:ext cx="141500" cy="28325"/>
            </a:xfrm>
            <a:custGeom>
              <a:rect b="b" l="l" r="r" t="t"/>
              <a:pathLst>
                <a:path extrusionOk="0" h="1133" w="5660">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685" name="Google Shape;8685;p98"/>
          <p:cNvGrpSpPr/>
          <p:nvPr/>
        </p:nvGrpSpPr>
        <p:grpSpPr>
          <a:xfrm>
            <a:off x="4174835" y="2287138"/>
            <a:ext cx="340168" cy="340168"/>
            <a:chOff x="5648375" y="238125"/>
            <a:chExt cx="483125" cy="483125"/>
          </a:xfrm>
        </p:grpSpPr>
        <p:sp>
          <p:nvSpPr>
            <p:cNvPr id="8686" name="Google Shape;8686;p98"/>
            <p:cNvSpPr/>
            <p:nvPr/>
          </p:nvSpPr>
          <p:spPr>
            <a:xfrm>
              <a:off x="5648375" y="238125"/>
              <a:ext cx="483125" cy="483125"/>
            </a:xfrm>
            <a:custGeom>
              <a:rect b="b" l="l" r="r" t="t"/>
              <a:pathLst>
                <a:path extrusionOk="0" h="19325" w="19325">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87" name="Google Shape;8687;p98"/>
            <p:cNvSpPr/>
            <p:nvPr/>
          </p:nvSpPr>
          <p:spPr>
            <a:xfrm>
              <a:off x="5705950" y="465550"/>
              <a:ext cx="84875" cy="28325"/>
            </a:xfrm>
            <a:custGeom>
              <a:rect b="b" l="l" r="r" t="t"/>
              <a:pathLst>
                <a:path extrusionOk="0" h="1133" w="3395">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88" name="Google Shape;8688;p98"/>
            <p:cNvSpPr/>
            <p:nvPr/>
          </p:nvSpPr>
          <p:spPr>
            <a:xfrm>
              <a:off x="5847500" y="465550"/>
              <a:ext cx="84875" cy="28325"/>
            </a:xfrm>
            <a:custGeom>
              <a:rect b="b" l="l" r="r" t="t"/>
              <a:pathLst>
                <a:path extrusionOk="0" h="1133" w="3395">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89" name="Google Shape;8689;p98"/>
            <p:cNvSpPr/>
            <p:nvPr/>
          </p:nvSpPr>
          <p:spPr>
            <a:xfrm>
              <a:off x="5989025" y="465550"/>
              <a:ext cx="84875" cy="28325"/>
            </a:xfrm>
            <a:custGeom>
              <a:rect b="b" l="l" r="r" t="t"/>
              <a:pathLst>
                <a:path extrusionOk="0" h="1133" w="3395">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90" name="Google Shape;8690;p98"/>
            <p:cNvSpPr/>
            <p:nvPr/>
          </p:nvSpPr>
          <p:spPr>
            <a:xfrm>
              <a:off x="5705950" y="550475"/>
              <a:ext cx="84875" cy="28325"/>
            </a:xfrm>
            <a:custGeom>
              <a:rect b="b" l="l" r="r" t="t"/>
              <a:pathLst>
                <a:path extrusionOk="0" h="1133" w="3395">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91" name="Google Shape;8691;p98"/>
            <p:cNvSpPr/>
            <p:nvPr/>
          </p:nvSpPr>
          <p:spPr>
            <a:xfrm>
              <a:off x="5847500" y="550475"/>
              <a:ext cx="84875" cy="28325"/>
            </a:xfrm>
            <a:custGeom>
              <a:rect b="b" l="l" r="r" t="t"/>
              <a:pathLst>
                <a:path extrusionOk="0" h="1133" w="3395">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92" name="Google Shape;8692;p98"/>
            <p:cNvSpPr/>
            <p:nvPr/>
          </p:nvSpPr>
          <p:spPr>
            <a:xfrm>
              <a:off x="5989025" y="550475"/>
              <a:ext cx="84875" cy="28325"/>
            </a:xfrm>
            <a:custGeom>
              <a:rect b="b" l="l" r="r" t="t"/>
              <a:pathLst>
                <a:path extrusionOk="0" h="1133" w="3395">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93" name="Google Shape;8693;p98"/>
            <p:cNvSpPr/>
            <p:nvPr/>
          </p:nvSpPr>
          <p:spPr>
            <a:xfrm>
              <a:off x="5705950" y="636300"/>
              <a:ext cx="84875" cy="28325"/>
            </a:xfrm>
            <a:custGeom>
              <a:rect b="b" l="l" r="r" t="t"/>
              <a:pathLst>
                <a:path extrusionOk="0" h="1133" w="3395">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94" name="Google Shape;8694;p98"/>
            <p:cNvSpPr/>
            <p:nvPr/>
          </p:nvSpPr>
          <p:spPr>
            <a:xfrm>
              <a:off x="5847500" y="636300"/>
              <a:ext cx="84875" cy="28325"/>
            </a:xfrm>
            <a:custGeom>
              <a:rect b="b" l="l" r="r" t="t"/>
              <a:pathLst>
                <a:path extrusionOk="0" h="1133" w="3395">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95" name="Google Shape;8695;p98"/>
            <p:cNvSpPr/>
            <p:nvPr/>
          </p:nvSpPr>
          <p:spPr>
            <a:xfrm>
              <a:off x="5989025" y="636300"/>
              <a:ext cx="84875" cy="28325"/>
            </a:xfrm>
            <a:custGeom>
              <a:rect b="b" l="l" r="r" t="t"/>
              <a:pathLst>
                <a:path extrusionOk="0" h="1133" w="3395">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696" name="Google Shape;8696;p98"/>
          <p:cNvGrpSpPr/>
          <p:nvPr/>
        </p:nvGrpSpPr>
        <p:grpSpPr>
          <a:xfrm>
            <a:off x="4591521" y="2287138"/>
            <a:ext cx="340168" cy="340168"/>
            <a:chOff x="6242825" y="238125"/>
            <a:chExt cx="483125" cy="483125"/>
          </a:xfrm>
        </p:grpSpPr>
        <p:sp>
          <p:nvSpPr>
            <p:cNvPr id="8697" name="Google Shape;8697;p98"/>
            <p:cNvSpPr/>
            <p:nvPr/>
          </p:nvSpPr>
          <p:spPr>
            <a:xfrm>
              <a:off x="6242825" y="238125"/>
              <a:ext cx="483125" cy="483125"/>
            </a:xfrm>
            <a:custGeom>
              <a:rect b="b" l="l" r="r" t="t"/>
              <a:pathLst>
                <a:path extrusionOk="0" h="19325" w="19325">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98" name="Google Shape;8698;p98"/>
            <p:cNvSpPr/>
            <p:nvPr/>
          </p:nvSpPr>
          <p:spPr>
            <a:xfrm>
              <a:off x="6328725" y="324025"/>
              <a:ext cx="311400" cy="311400"/>
            </a:xfrm>
            <a:custGeom>
              <a:rect b="b" l="l" r="r" t="t"/>
              <a:pathLst>
                <a:path extrusionOk="0" h="12456" w="12456">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99" name="Google Shape;8699;p98"/>
            <p:cNvSpPr/>
            <p:nvPr/>
          </p:nvSpPr>
          <p:spPr>
            <a:xfrm>
              <a:off x="6441950" y="380575"/>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700" name="Google Shape;8700;p98"/>
          <p:cNvGrpSpPr/>
          <p:nvPr/>
        </p:nvGrpSpPr>
        <p:grpSpPr>
          <a:xfrm>
            <a:off x="828643" y="2727362"/>
            <a:ext cx="343566" cy="298943"/>
            <a:chOff x="889275" y="861850"/>
            <a:chExt cx="487950" cy="424575"/>
          </a:xfrm>
        </p:grpSpPr>
        <p:sp>
          <p:nvSpPr>
            <p:cNvPr id="8701" name="Google Shape;8701;p98"/>
            <p:cNvSpPr/>
            <p:nvPr/>
          </p:nvSpPr>
          <p:spPr>
            <a:xfrm>
              <a:off x="1319225" y="1031700"/>
              <a:ext cx="56650" cy="28325"/>
            </a:xfrm>
            <a:custGeom>
              <a:rect b="b" l="l" r="r" t="t"/>
              <a:pathLst>
                <a:path extrusionOk="0" h="1133" w="2266">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02" name="Google Shape;8702;p98"/>
            <p:cNvSpPr/>
            <p:nvPr/>
          </p:nvSpPr>
          <p:spPr>
            <a:xfrm>
              <a:off x="1314475" y="946725"/>
              <a:ext cx="62750" cy="56700"/>
            </a:xfrm>
            <a:custGeom>
              <a:rect b="b" l="l" r="r" t="t"/>
              <a:pathLst>
                <a:path extrusionOk="0" h="2268" w="251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03" name="Google Shape;8703;p98"/>
            <p:cNvSpPr/>
            <p:nvPr/>
          </p:nvSpPr>
          <p:spPr>
            <a:xfrm>
              <a:off x="1317875" y="1088250"/>
              <a:ext cx="59350" cy="56675"/>
            </a:xfrm>
            <a:custGeom>
              <a:rect b="b" l="l" r="r" t="t"/>
              <a:pathLst>
                <a:path extrusionOk="0" h="2267" w="2374">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04" name="Google Shape;8704;p98"/>
            <p:cNvSpPr/>
            <p:nvPr/>
          </p:nvSpPr>
          <p:spPr>
            <a:xfrm>
              <a:off x="889275" y="861850"/>
              <a:ext cx="400700" cy="424575"/>
            </a:xfrm>
            <a:custGeom>
              <a:rect b="b" l="l" r="r" t="t"/>
              <a:pathLst>
                <a:path extrusionOk="0" h="16983" w="16028">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705" name="Google Shape;8705;p98"/>
          <p:cNvSpPr/>
          <p:nvPr/>
        </p:nvSpPr>
        <p:spPr>
          <a:xfrm>
            <a:off x="1266612" y="2706628"/>
            <a:ext cx="302974" cy="340204"/>
          </a:xfrm>
          <a:custGeom>
            <a:rect b="b" l="l" r="r" t="t"/>
            <a:pathLst>
              <a:path extrusionOk="0" h="19327" w="17212">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06" name="Google Shape;8706;p98"/>
          <p:cNvSpPr/>
          <p:nvPr/>
        </p:nvSpPr>
        <p:spPr>
          <a:xfrm>
            <a:off x="1661617" y="2706628"/>
            <a:ext cx="341506" cy="340204"/>
          </a:xfrm>
          <a:custGeom>
            <a:rect b="b" l="l" r="r" t="t"/>
            <a:pathLst>
              <a:path extrusionOk="0" h="19327" w="19401">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707" name="Google Shape;8707;p98"/>
          <p:cNvGrpSpPr/>
          <p:nvPr/>
        </p:nvGrpSpPr>
        <p:grpSpPr>
          <a:xfrm>
            <a:off x="2090460" y="2706749"/>
            <a:ext cx="340168" cy="340168"/>
            <a:chOff x="2676100" y="832575"/>
            <a:chExt cx="483125" cy="483125"/>
          </a:xfrm>
        </p:grpSpPr>
        <p:sp>
          <p:nvSpPr>
            <p:cNvPr id="8708" name="Google Shape;8708;p98"/>
            <p:cNvSpPr/>
            <p:nvPr/>
          </p:nvSpPr>
          <p:spPr>
            <a:xfrm>
              <a:off x="2676100" y="832575"/>
              <a:ext cx="483125" cy="483125"/>
            </a:xfrm>
            <a:custGeom>
              <a:rect b="b" l="l" r="r" t="t"/>
              <a:pathLst>
                <a:path extrusionOk="0" h="19325" w="19325">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09" name="Google Shape;8709;p98"/>
            <p:cNvSpPr/>
            <p:nvPr/>
          </p:nvSpPr>
          <p:spPr>
            <a:xfrm>
              <a:off x="2762000" y="918475"/>
              <a:ext cx="311400" cy="311400"/>
            </a:xfrm>
            <a:custGeom>
              <a:rect b="b" l="l" r="r" t="t"/>
              <a:pathLst>
                <a:path extrusionOk="0" h="12456" w="12456">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10" name="Google Shape;8710;p98"/>
            <p:cNvSpPr/>
            <p:nvPr/>
          </p:nvSpPr>
          <p:spPr>
            <a:xfrm>
              <a:off x="2810775" y="975075"/>
              <a:ext cx="206025" cy="198150"/>
            </a:xfrm>
            <a:custGeom>
              <a:rect b="b" l="l" r="r" t="t"/>
              <a:pathLst>
                <a:path extrusionOk="0" h="7926" w="8241">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711" name="Google Shape;8711;p98"/>
          <p:cNvGrpSpPr/>
          <p:nvPr/>
        </p:nvGrpSpPr>
        <p:grpSpPr>
          <a:xfrm>
            <a:off x="2501963" y="2706749"/>
            <a:ext cx="351610" cy="340168"/>
            <a:chOff x="3270550" y="832575"/>
            <a:chExt cx="499375" cy="483125"/>
          </a:xfrm>
        </p:grpSpPr>
        <p:sp>
          <p:nvSpPr>
            <p:cNvPr id="8712" name="Google Shape;8712;p98"/>
            <p:cNvSpPr/>
            <p:nvPr/>
          </p:nvSpPr>
          <p:spPr>
            <a:xfrm>
              <a:off x="3270550" y="865975"/>
              <a:ext cx="463725" cy="449725"/>
            </a:xfrm>
            <a:custGeom>
              <a:rect b="b" l="l" r="r" t="t"/>
              <a:pathLst>
                <a:path extrusionOk="0" h="17989" w="18549">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13" name="Google Shape;8713;p98"/>
            <p:cNvSpPr/>
            <p:nvPr/>
          </p:nvSpPr>
          <p:spPr>
            <a:xfrm>
              <a:off x="3562600" y="876075"/>
              <a:ext cx="207325" cy="241775"/>
            </a:xfrm>
            <a:custGeom>
              <a:rect b="b" l="l" r="r" t="t"/>
              <a:pathLst>
                <a:path extrusionOk="0" h="9671" w="8293">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14" name="Google Shape;8714;p98"/>
            <p:cNvSpPr/>
            <p:nvPr/>
          </p:nvSpPr>
          <p:spPr>
            <a:xfrm>
              <a:off x="3443500" y="832575"/>
              <a:ext cx="187300" cy="173625"/>
            </a:xfrm>
            <a:custGeom>
              <a:rect b="b" l="l" r="r" t="t"/>
              <a:pathLst>
                <a:path extrusionOk="0" h="6945" w="7492">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715" name="Google Shape;8715;p98"/>
          <p:cNvGrpSpPr/>
          <p:nvPr/>
        </p:nvGrpSpPr>
        <p:grpSpPr>
          <a:xfrm>
            <a:off x="3335925" y="2727300"/>
            <a:ext cx="344798" cy="299066"/>
            <a:chOff x="4452900" y="861750"/>
            <a:chExt cx="489700" cy="424750"/>
          </a:xfrm>
        </p:grpSpPr>
        <p:sp>
          <p:nvSpPr>
            <p:cNvPr id="8716" name="Google Shape;8716;p98"/>
            <p:cNvSpPr/>
            <p:nvPr/>
          </p:nvSpPr>
          <p:spPr>
            <a:xfrm>
              <a:off x="4452900" y="861750"/>
              <a:ext cx="489700" cy="424750"/>
            </a:xfrm>
            <a:custGeom>
              <a:rect b="b" l="l" r="r" t="t"/>
              <a:pathLst>
                <a:path extrusionOk="0" h="16990" w="19588">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17" name="Google Shape;8717;p98"/>
            <p:cNvSpPr/>
            <p:nvPr/>
          </p:nvSpPr>
          <p:spPr>
            <a:xfrm>
              <a:off x="4572675" y="1074100"/>
              <a:ext cx="115375" cy="141625"/>
            </a:xfrm>
            <a:custGeom>
              <a:rect b="b" l="l" r="r" t="t"/>
              <a:pathLst>
                <a:path extrusionOk="0" h="5665" w="4615">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18" name="Google Shape;8718;p98"/>
            <p:cNvSpPr/>
            <p:nvPr/>
          </p:nvSpPr>
          <p:spPr>
            <a:xfrm>
              <a:off x="4714225" y="1060000"/>
              <a:ext cx="28325" cy="28350"/>
            </a:xfrm>
            <a:custGeom>
              <a:rect b="b" l="l" r="r" t="t"/>
              <a:pathLst>
                <a:path extrusionOk="0" h="1134" w="1133">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719" name="Google Shape;8719;p98"/>
          <p:cNvGrpSpPr/>
          <p:nvPr/>
        </p:nvGrpSpPr>
        <p:grpSpPr>
          <a:xfrm>
            <a:off x="3753158" y="2706758"/>
            <a:ext cx="355641" cy="340151"/>
            <a:chOff x="5049750" y="832600"/>
            <a:chExt cx="505100" cy="483100"/>
          </a:xfrm>
        </p:grpSpPr>
        <p:sp>
          <p:nvSpPr>
            <p:cNvPr id="8720" name="Google Shape;8720;p98"/>
            <p:cNvSpPr/>
            <p:nvPr/>
          </p:nvSpPr>
          <p:spPr>
            <a:xfrm>
              <a:off x="5049750" y="832600"/>
              <a:ext cx="505100" cy="483100"/>
            </a:xfrm>
            <a:custGeom>
              <a:rect b="b" l="l" r="r" t="t"/>
              <a:pathLst>
                <a:path extrusionOk="0" h="19324" w="20204">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21" name="Google Shape;8721;p98"/>
            <p:cNvSpPr/>
            <p:nvPr/>
          </p:nvSpPr>
          <p:spPr>
            <a:xfrm>
              <a:off x="5216725" y="889175"/>
              <a:ext cx="276000" cy="254400"/>
            </a:xfrm>
            <a:custGeom>
              <a:rect b="b" l="l" r="r" t="t"/>
              <a:pathLst>
                <a:path extrusionOk="0" h="10176" w="1104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722" name="Google Shape;8722;p98"/>
          <p:cNvSpPr/>
          <p:nvPr/>
        </p:nvSpPr>
        <p:spPr>
          <a:xfrm>
            <a:off x="4173416" y="2731276"/>
            <a:ext cx="341700" cy="290899"/>
          </a:xfrm>
          <a:custGeom>
            <a:rect b="b" l="l" r="r" t="t"/>
            <a:pathLst>
              <a:path extrusionOk="0" h="16526" w="19412">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723" name="Google Shape;8723;p98"/>
          <p:cNvGrpSpPr/>
          <p:nvPr/>
        </p:nvGrpSpPr>
        <p:grpSpPr>
          <a:xfrm>
            <a:off x="4612107" y="2706749"/>
            <a:ext cx="298996" cy="340168"/>
            <a:chOff x="6272100" y="832575"/>
            <a:chExt cx="424650" cy="483125"/>
          </a:xfrm>
        </p:grpSpPr>
        <p:sp>
          <p:nvSpPr>
            <p:cNvPr id="8724" name="Google Shape;8724;p98"/>
            <p:cNvSpPr/>
            <p:nvPr/>
          </p:nvSpPr>
          <p:spPr>
            <a:xfrm>
              <a:off x="6272100" y="832575"/>
              <a:ext cx="424650" cy="483125"/>
            </a:xfrm>
            <a:custGeom>
              <a:rect b="b" l="l" r="r" t="t"/>
              <a:pathLst>
                <a:path extrusionOk="0" h="19325" w="16986">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25" name="Google Shape;8725;p98"/>
            <p:cNvSpPr/>
            <p:nvPr/>
          </p:nvSpPr>
          <p:spPr>
            <a:xfrm>
              <a:off x="6384200" y="889150"/>
              <a:ext cx="199300" cy="198200"/>
            </a:xfrm>
            <a:custGeom>
              <a:rect b="b" l="l" r="r" t="t"/>
              <a:pathLst>
                <a:path extrusionOk="0" h="7928" w="7972">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726" name="Google Shape;8726;p98"/>
          <p:cNvGrpSpPr/>
          <p:nvPr/>
        </p:nvGrpSpPr>
        <p:grpSpPr>
          <a:xfrm>
            <a:off x="2920243" y="2717381"/>
            <a:ext cx="340186" cy="318904"/>
            <a:chOff x="3865000" y="847675"/>
            <a:chExt cx="483150" cy="452925"/>
          </a:xfrm>
        </p:grpSpPr>
        <p:sp>
          <p:nvSpPr>
            <p:cNvPr id="8727" name="Google Shape;8727;p98"/>
            <p:cNvSpPr/>
            <p:nvPr/>
          </p:nvSpPr>
          <p:spPr>
            <a:xfrm>
              <a:off x="3865000" y="847675"/>
              <a:ext cx="483150" cy="452925"/>
            </a:xfrm>
            <a:custGeom>
              <a:rect b="b" l="l" r="r" t="t"/>
              <a:pathLst>
                <a:path extrusionOk="0" h="18117" w="19326">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28" name="Google Shape;8728;p98"/>
            <p:cNvSpPr/>
            <p:nvPr/>
          </p:nvSpPr>
          <p:spPr>
            <a:xfrm>
              <a:off x="4173600" y="1029775"/>
              <a:ext cx="78450" cy="75550"/>
            </a:xfrm>
            <a:custGeom>
              <a:rect b="b" l="l" r="r" t="t"/>
              <a:pathLst>
                <a:path extrusionOk="0" h="3022" w="3138">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29" name="Google Shape;8729;p98"/>
            <p:cNvSpPr/>
            <p:nvPr/>
          </p:nvSpPr>
          <p:spPr>
            <a:xfrm>
              <a:off x="4068825" y="1029775"/>
              <a:ext cx="78450" cy="75550"/>
            </a:xfrm>
            <a:custGeom>
              <a:rect b="b" l="l" r="r" t="t"/>
              <a:pathLst>
                <a:path extrusionOk="0" h="3022" w="3138">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30" name="Google Shape;8730;p98"/>
            <p:cNvSpPr/>
            <p:nvPr/>
          </p:nvSpPr>
          <p:spPr>
            <a:xfrm>
              <a:off x="3964125" y="1029775"/>
              <a:ext cx="78450" cy="75550"/>
            </a:xfrm>
            <a:custGeom>
              <a:rect b="b" l="l" r="r" t="t"/>
              <a:pathLst>
                <a:path extrusionOk="0" h="3022" w="3138">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731" name="Google Shape;8731;p98"/>
          <p:cNvGrpSpPr/>
          <p:nvPr/>
        </p:nvGrpSpPr>
        <p:grpSpPr>
          <a:xfrm>
            <a:off x="830315" y="3125798"/>
            <a:ext cx="340221" cy="340186"/>
            <a:chOff x="893650" y="1428000"/>
            <a:chExt cx="483200" cy="483150"/>
          </a:xfrm>
        </p:grpSpPr>
        <p:sp>
          <p:nvSpPr>
            <p:cNvPr id="8732" name="Google Shape;8732;p98"/>
            <p:cNvSpPr/>
            <p:nvPr/>
          </p:nvSpPr>
          <p:spPr>
            <a:xfrm>
              <a:off x="893650" y="1428000"/>
              <a:ext cx="483200" cy="483150"/>
            </a:xfrm>
            <a:custGeom>
              <a:rect b="b" l="l" r="r" t="t"/>
              <a:pathLst>
                <a:path extrusionOk="0" h="19326" w="19328">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33" name="Google Shape;8733;p98"/>
            <p:cNvSpPr/>
            <p:nvPr/>
          </p:nvSpPr>
          <p:spPr>
            <a:xfrm>
              <a:off x="1036150" y="1514825"/>
              <a:ext cx="198175" cy="28325"/>
            </a:xfrm>
            <a:custGeom>
              <a:rect b="b" l="l" r="r" t="t"/>
              <a:pathLst>
                <a:path extrusionOk="0" h="1133" w="7927">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34" name="Google Shape;8734;p98"/>
            <p:cNvSpPr/>
            <p:nvPr/>
          </p:nvSpPr>
          <p:spPr>
            <a:xfrm>
              <a:off x="1036150" y="1571425"/>
              <a:ext cx="198175" cy="28325"/>
            </a:xfrm>
            <a:custGeom>
              <a:rect b="b" l="l" r="r" t="t"/>
              <a:pathLst>
                <a:path extrusionOk="0" h="1133" w="7927">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35" name="Google Shape;8735;p98"/>
            <p:cNvSpPr/>
            <p:nvPr/>
          </p:nvSpPr>
          <p:spPr>
            <a:xfrm>
              <a:off x="1036150" y="1628050"/>
              <a:ext cx="113275" cy="28325"/>
            </a:xfrm>
            <a:custGeom>
              <a:rect b="b" l="l" r="r" t="t"/>
              <a:pathLst>
                <a:path extrusionOk="0" h="1133" w="4531">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736" name="Google Shape;8736;p98"/>
          <p:cNvSpPr/>
          <p:nvPr/>
        </p:nvSpPr>
        <p:spPr>
          <a:xfrm>
            <a:off x="1248018" y="3186074"/>
            <a:ext cx="340168" cy="219257"/>
          </a:xfrm>
          <a:custGeom>
            <a:rect b="b" l="l" r="r" t="t"/>
            <a:pathLst>
              <a:path extrusionOk="0" h="12456" w="19325">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37" name="Google Shape;8737;p98"/>
          <p:cNvSpPr/>
          <p:nvPr/>
        </p:nvSpPr>
        <p:spPr>
          <a:xfrm>
            <a:off x="1655563" y="3125647"/>
            <a:ext cx="353617" cy="340133"/>
          </a:xfrm>
          <a:custGeom>
            <a:rect b="b" l="l" r="r" t="t"/>
            <a:pathLst>
              <a:path extrusionOk="0" h="19323" w="20089">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738" name="Google Shape;8738;p98"/>
          <p:cNvGrpSpPr/>
          <p:nvPr/>
        </p:nvGrpSpPr>
        <p:grpSpPr>
          <a:xfrm>
            <a:off x="2084132" y="3146463"/>
            <a:ext cx="352825" cy="298855"/>
            <a:chOff x="2676100" y="1456375"/>
            <a:chExt cx="501100" cy="424450"/>
          </a:xfrm>
        </p:grpSpPr>
        <p:sp>
          <p:nvSpPr>
            <p:cNvPr id="8739" name="Google Shape;8739;p98"/>
            <p:cNvSpPr/>
            <p:nvPr/>
          </p:nvSpPr>
          <p:spPr>
            <a:xfrm>
              <a:off x="3079725" y="1534750"/>
              <a:ext cx="97475" cy="268275"/>
            </a:xfrm>
            <a:custGeom>
              <a:rect b="b" l="l" r="r" t="t"/>
              <a:pathLst>
                <a:path extrusionOk="0" h="10731" w="3899">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40" name="Google Shape;8740;p98"/>
            <p:cNvSpPr/>
            <p:nvPr/>
          </p:nvSpPr>
          <p:spPr>
            <a:xfrm>
              <a:off x="3039725" y="1574925"/>
              <a:ext cx="75350" cy="188250"/>
            </a:xfrm>
            <a:custGeom>
              <a:rect b="b" l="l" r="r" t="t"/>
              <a:pathLst>
                <a:path extrusionOk="0" h="7530" w="3014">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41" name="Google Shape;8741;p98"/>
            <p:cNvSpPr/>
            <p:nvPr/>
          </p:nvSpPr>
          <p:spPr>
            <a:xfrm>
              <a:off x="2676100" y="1456375"/>
              <a:ext cx="340700" cy="424450"/>
            </a:xfrm>
            <a:custGeom>
              <a:rect b="b" l="l" r="r" t="t"/>
              <a:pathLst>
                <a:path extrusionOk="0" h="16978" w="13628">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742" name="Google Shape;8742;p98"/>
          <p:cNvGrpSpPr/>
          <p:nvPr/>
        </p:nvGrpSpPr>
        <p:grpSpPr>
          <a:xfrm>
            <a:off x="2507657" y="3125806"/>
            <a:ext cx="340221" cy="340168"/>
            <a:chOff x="3270475" y="1427025"/>
            <a:chExt cx="483200" cy="483125"/>
          </a:xfrm>
        </p:grpSpPr>
        <p:sp>
          <p:nvSpPr>
            <p:cNvPr id="8743" name="Google Shape;8743;p98"/>
            <p:cNvSpPr/>
            <p:nvPr/>
          </p:nvSpPr>
          <p:spPr>
            <a:xfrm>
              <a:off x="3270475" y="1427025"/>
              <a:ext cx="483200" cy="483125"/>
            </a:xfrm>
            <a:custGeom>
              <a:rect b="b" l="l" r="r" t="t"/>
              <a:pathLst>
                <a:path extrusionOk="0" h="19325" w="19328">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44" name="Google Shape;8744;p98"/>
            <p:cNvSpPr/>
            <p:nvPr/>
          </p:nvSpPr>
          <p:spPr>
            <a:xfrm>
              <a:off x="3497550" y="1596875"/>
              <a:ext cx="87650" cy="141525"/>
            </a:xfrm>
            <a:custGeom>
              <a:rect b="b" l="l" r="r" t="t"/>
              <a:pathLst>
                <a:path extrusionOk="0" h="5661" w="3506">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45" name="Google Shape;8745;p98"/>
            <p:cNvSpPr/>
            <p:nvPr/>
          </p:nvSpPr>
          <p:spPr>
            <a:xfrm>
              <a:off x="3327100" y="1483625"/>
              <a:ext cx="369975" cy="369925"/>
            </a:xfrm>
            <a:custGeom>
              <a:rect b="b" l="l" r="r" t="t"/>
              <a:pathLst>
                <a:path extrusionOk="0" h="14797" w="14799">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746" name="Google Shape;8746;p98"/>
          <p:cNvGrpSpPr/>
          <p:nvPr/>
        </p:nvGrpSpPr>
        <p:grpSpPr>
          <a:xfrm>
            <a:off x="2918570" y="3125780"/>
            <a:ext cx="343530" cy="340221"/>
            <a:chOff x="3860250" y="1427025"/>
            <a:chExt cx="487900" cy="483200"/>
          </a:xfrm>
        </p:grpSpPr>
        <p:sp>
          <p:nvSpPr>
            <p:cNvPr id="8747" name="Google Shape;8747;p98"/>
            <p:cNvSpPr/>
            <p:nvPr/>
          </p:nvSpPr>
          <p:spPr>
            <a:xfrm>
              <a:off x="3875800" y="1427025"/>
              <a:ext cx="472350" cy="468650"/>
            </a:xfrm>
            <a:custGeom>
              <a:rect b="b" l="l" r="r" t="t"/>
              <a:pathLst>
                <a:path extrusionOk="0" h="18746" w="18894">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48" name="Google Shape;8748;p98"/>
            <p:cNvSpPr/>
            <p:nvPr/>
          </p:nvSpPr>
          <p:spPr>
            <a:xfrm>
              <a:off x="3860250" y="1861675"/>
              <a:ext cx="54675" cy="48550"/>
            </a:xfrm>
            <a:custGeom>
              <a:rect b="b" l="l" r="r" t="t"/>
              <a:pathLst>
                <a:path extrusionOk="0" h="1942" w="2187">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49" name="Google Shape;8749;p98"/>
            <p:cNvSpPr/>
            <p:nvPr/>
          </p:nvSpPr>
          <p:spPr>
            <a:xfrm>
              <a:off x="3923425" y="1801775"/>
              <a:ext cx="51350" cy="48550"/>
            </a:xfrm>
            <a:custGeom>
              <a:rect b="b" l="l" r="r" t="t"/>
              <a:pathLst>
                <a:path extrusionOk="0" h="1942" w="2054">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750" name="Google Shape;8750;p98"/>
          <p:cNvSpPr/>
          <p:nvPr/>
        </p:nvSpPr>
        <p:spPr>
          <a:xfrm>
            <a:off x="3337690" y="3125629"/>
            <a:ext cx="340239" cy="340168"/>
          </a:xfrm>
          <a:custGeom>
            <a:rect b="b" l="l" r="r" t="t"/>
            <a:pathLst>
              <a:path extrusionOk="0" h="19325" w="19329">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51" name="Google Shape;8751;p98"/>
          <p:cNvSpPr/>
          <p:nvPr/>
        </p:nvSpPr>
        <p:spPr>
          <a:xfrm>
            <a:off x="3758629" y="3125620"/>
            <a:ext cx="343530" cy="340186"/>
          </a:xfrm>
          <a:custGeom>
            <a:rect b="b" l="l" r="r" t="t"/>
            <a:pathLst>
              <a:path extrusionOk="0" h="19326" w="19516">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752" name="Google Shape;8752;p98"/>
          <p:cNvGrpSpPr/>
          <p:nvPr/>
        </p:nvGrpSpPr>
        <p:grpSpPr>
          <a:xfrm>
            <a:off x="4174808" y="3125806"/>
            <a:ext cx="340221" cy="340168"/>
            <a:chOff x="5648375" y="1427025"/>
            <a:chExt cx="483200" cy="483125"/>
          </a:xfrm>
        </p:grpSpPr>
        <p:sp>
          <p:nvSpPr>
            <p:cNvPr id="8753" name="Google Shape;8753;p98"/>
            <p:cNvSpPr/>
            <p:nvPr/>
          </p:nvSpPr>
          <p:spPr>
            <a:xfrm>
              <a:off x="5801075" y="1484625"/>
              <a:ext cx="177725" cy="162475"/>
            </a:xfrm>
            <a:custGeom>
              <a:rect b="b" l="l" r="r" t="t"/>
              <a:pathLst>
                <a:path extrusionOk="0" h="6499" w="7109">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54" name="Google Shape;8754;p98"/>
            <p:cNvSpPr/>
            <p:nvPr/>
          </p:nvSpPr>
          <p:spPr>
            <a:xfrm>
              <a:off x="5648375" y="1427025"/>
              <a:ext cx="483200" cy="483125"/>
            </a:xfrm>
            <a:custGeom>
              <a:rect b="b" l="l" r="r" t="t"/>
              <a:pathLst>
                <a:path extrusionOk="0" h="19325" w="19328">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755" name="Google Shape;8755;p98"/>
          <p:cNvGrpSpPr/>
          <p:nvPr/>
        </p:nvGrpSpPr>
        <p:grpSpPr>
          <a:xfrm>
            <a:off x="4589294" y="3125789"/>
            <a:ext cx="344622" cy="340204"/>
            <a:chOff x="6238300" y="1426975"/>
            <a:chExt cx="489450" cy="483175"/>
          </a:xfrm>
        </p:grpSpPr>
        <p:sp>
          <p:nvSpPr>
            <p:cNvPr id="8756" name="Google Shape;8756;p98"/>
            <p:cNvSpPr/>
            <p:nvPr/>
          </p:nvSpPr>
          <p:spPr>
            <a:xfrm>
              <a:off x="6238300" y="1426975"/>
              <a:ext cx="489450" cy="483175"/>
            </a:xfrm>
            <a:custGeom>
              <a:rect b="b" l="l" r="r" t="t"/>
              <a:pathLst>
                <a:path extrusionOk="0" h="19327" w="19578">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57" name="Google Shape;8757;p98"/>
            <p:cNvSpPr/>
            <p:nvPr/>
          </p:nvSpPr>
          <p:spPr>
            <a:xfrm>
              <a:off x="6426850" y="1596875"/>
              <a:ext cx="115150" cy="113250"/>
            </a:xfrm>
            <a:custGeom>
              <a:rect b="b" l="l" r="r" t="t"/>
              <a:pathLst>
                <a:path extrusionOk="0" h="4530" w="4606">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58" name="Google Shape;8758;p98"/>
            <p:cNvSpPr/>
            <p:nvPr/>
          </p:nvSpPr>
          <p:spPr>
            <a:xfrm>
              <a:off x="6485350" y="1796900"/>
              <a:ext cx="28325" cy="28325"/>
            </a:xfrm>
            <a:custGeom>
              <a:rect b="b" l="l" r="r" t="t"/>
              <a:pathLst>
                <a:path extrusionOk="0" h="1133" w="1133">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759" name="Google Shape;8759;p98"/>
          <p:cNvSpPr/>
          <p:nvPr/>
        </p:nvSpPr>
        <p:spPr>
          <a:xfrm>
            <a:off x="849923" y="3545273"/>
            <a:ext cx="300792" cy="338725"/>
          </a:xfrm>
          <a:custGeom>
            <a:rect b="b" l="l" r="r" t="t"/>
            <a:pathLst>
              <a:path extrusionOk="0" h="19243" w="17088">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760" name="Google Shape;8760;p98"/>
          <p:cNvGrpSpPr/>
          <p:nvPr/>
        </p:nvGrpSpPr>
        <p:grpSpPr>
          <a:xfrm>
            <a:off x="1248190" y="3544794"/>
            <a:ext cx="340168" cy="340186"/>
            <a:chOff x="1487200" y="2021475"/>
            <a:chExt cx="483125" cy="483150"/>
          </a:xfrm>
        </p:grpSpPr>
        <p:sp>
          <p:nvSpPr>
            <p:cNvPr id="8761" name="Google Shape;8761;p98"/>
            <p:cNvSpPr/>
            <p:nvPr/>
          </p:nvSpPr>
          <p:spPr>
            <a:xfrm>
              <a:off x="1487200" y="2021475"/>
              <a:ext cx="483125" cy="483150"/>
            </a:xfrm>
            <a:custGeom>
              <a:rect b="b" l="l" r="r" t="t"/>
              <a:pathLst>
                <a:path extrusionOk="0" h="19326" w="19325">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62" name="Google Shape;8762;p98"/>
            <p:cNvSpPr/>
            <p:nvPr/>
          </p:nvSpPr>
          <p:spPr>
            <a:xfrm>
              <a:off x="1573100" y="2078100"/>
              <a:ext cx="84875" cy="284000"/>
            </a:xfrm>
            <a:custGeom>
              <a:rect b="b" l="l" r="r" t="t"/>
              <a:pathLst>
                <a:path extrusionOk="0" h="11360" w="3395">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63" name="Google Shape;8763;p98"/>
            <p:cNvSpPr/>
            <p:nvPr/>
          </p:nvSpPr>
          <p:spPr>
            <a:xfrm>
              <a:off x="1686325" y="2078100"/>
              <a:ext cx="84875" cy="284000"/>
            </a:xfrm>
            <a:custGeom>
              <a:rect b="b" l="l" r="r" t="t"/>
              <a:pathLst>
                <a:path extrusionOk="0" h="11360" w="3395">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64" name="Google Shape;8764;p98"/>
            <p:cNvSpPr/>
            <p:nvPr/>
          </p:nvSpPr>
          <p:spPr>
            <a:xfrm>
              <a:off x="1799550" y="2078100"/>
              <a:ext cx="84875" cy="284000"/>
            </a:xfrm>
            <a:custGeom>
              <a:rect b="b" l="l" r="r" t="t"/>
              <a:pathLst>
                <a:path extrusionOk="0" h="11360" w="3395">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765" name="Google Shape;8765;p98"/>
          <p:cNvGrpSpPr/>
          <p:nvPr/>
        </p:nvGrpSpPr>
        <p:grpSpPr>
          <a:xfrm>
            <a:off x="1662527" y="3565398"/>
            <a:ext cx="340168" cy="298978"/>
            <a:chOff x="2081650" y="2050750"/>
            <a:chExt cx="483125" cy="424625"/>
          </a:xfrm>
        </p:grpSpPr>
        <p:sp>
          <p:nvSpPr>
            <p:cNvPr id="8766" name="Google Shape;8766;p98"/>
            <p:cNvSpPr/>
            <p:nvPr/>
          </p:nvSpPr>
          <p:spPr>
            <a:xfrm>
              <a:off x="2081650" y="2050750"/>
              <a:ext cx="483125" cy="424625"/>
            </a:xfrm>
            <a:custGeom>
              <a:rect b="b" l="l" r="r" t="t"/>
              <a:pathLst>
                <a:path extrusionOk="0" h="16985" w="19325">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67" name="Google Shape;8767;p98"/>
            <p:cNvSpPr/>
            <p:nvPr/>
          </p:nvSpPr>
          <p:spPr>
            <a:xfrm>
              <a:off x="2136375" y="2292025"/>
              <a:ext cx="36400" cy="41975"/>
            </a:xfrm>
            <a:custGeom>
              <a:rect b="b" l="l" r="r" t="t"/>
              <a:pathLst>
                <a:path extrusionOk="0" h="1679" w="1456">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68" name="Google Shape;8768;p98"/>
            <p:cNvSpPr/>
            <p:nvPr/>
          </p:nvSpPr>
          <p:spPr>
            <a:xfrm>
              <a:off x="2296850" y="2220800"/>
              <a:ext cx="46075" cy="51650"/>
            </a:xfrm>
            <a:custGeom>
              <a:rect b="b" l="l" r="r" t="t"/>
              <a:pathLst>
                <a:path extrusionOk="0" h="2066" w="1843">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69" name="Google Shape;8769;p98"/>
            <p:cNvSpPr/>
            <p:nvPr/>
          </p:nvSpPr>
          <p:spPr>
            <a:xfrm>
              <a:off x="2158650" y="2216775"/>
              <a:ext cx="47275" cy="51425"/>
            </a:xfrm>
            <a:custGeom>
              <a:rect b="b" l="l" r="r" t="t"/>
              <a:pathLst>
                <a:path extrusionOk="0" h="2057" w="1891">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70" name="Google Shape;8770;p98"/>
            <p:cNvSpPr/>
            <p:nvPr/>
          </p:nvSpPr>
          <p:spPr>
            <a:xfrm>
              <a:off x="2426475" y="2255725"/>
              <a:ext cx="55875" cy="46900"/>
            </a:xfrm>
            <a:custGeom>
              <a:rect b="b" l="l" r="r" t="t"/>
              <a:pathLst>
                <a:path extrusionOk="0" h="1876" w="2235">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71" name="Google Shape;8771;p98"/>
            <p:cNvSpPr/>
            <p:nvPr/>
          </p:nvSpPr>
          <p:spPr>
            <a:xfrm>
              <a:off x="2473050" y="2192325"/>
              <a:ext cx="37000" cy="41500"/>
            </a:xfrm>
            <a:custGeom>
              <a:rect b="b" l="l" r="r" t="t"/>
              <a:pathLst>
                <a:path extrusionOk="0" h="1660" w="148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772" name="Google Shape;8772;p98"/>
          <p:cNvGrpSpPr/>
          <p:nvPr/>
        </p:nvGrpSpPr>
        <p:grpSpPr>
          <a:xfrm>
            <a:off x="2090460" y="3588721"/>
            <a:ext cx="340168" cy="252332"/>
            <a:chOff x="2676100" y="2083800"/>
            <a:chExt cx="483125" cy="358375"/>
          </a:xfrm>
        </p:grpSpPr>
        <p:sp>
          <p:nvSpPr>
            <p:cNvPr id="8773" name="Google Shape;8773;p98"/>
            <p:cNvSpPr/>
            <p:nvPr/>
          </p:nvSpPr>
          <p:spPr>
            <a:xfrm>
              <a:off x="2676100" y="2083800"/>
              <a:ext cx="483125" cy="358375"/>
            </a:xfrm>
            <a:custGeom>
              <a:rect b="b" l="l" r="r" t="t"/>
              <a:pathLst>
                <a:path extrusionOk="0" h="14335" w="19325">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74" name="Google Shape;8774;p98"/>
            <p:cNvSpPr/>
            <p:nvPr/>
          </p:nvSpPr>
          <p:spPr>
            <a:xfrm>
              <a:off x="2869575" y="2214900"/>
              <a:ext cx="100050" cy="96325"/>
            </a:xfrm>
            <a:custGeom>
              <a:rect b="b" l="l" r="r" t="t"/>
              <a:pathLst>
                <a:path extrusionOk="0" h="3853" w="4002">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775" name="Google Shape;8775;p98"/>
          <p:cNvGrpSpPr/>
          <p:nvPr/>
        </p:nvGrpSpPr>
        <p:grpSpPr>
          <a:xfrm>
            <a:off x="2515974" y="3554766"/>
            <a:ext cx="323587" cy="320242"/>
            <a:chOff x="3282325" y="2035675"/>
            <a:chExt cx="459575" cy="454825"/>
          </a:xfrm>
        </p:grpSpPr>
        <p:sp>
          <p:nvSpPr>
            <p:cNvPr id="8776" name="Google Shape;8776;p98"/>
            <p:cNvSpPr/>
            <p:nvPr/>
          </p:nvSpPr>
          <p:spPr>
            <a:xfrm>
              <a:off x="3337050" y="2234125"/>
              <a:ext cx="85925" cy="206325"/>
            </a:xfrm>
            <a:custGeom>
              <a:rect b="b" l="l" r="r" t="t"/>
              <a:pathLst>
                <a:path extrusionOk="0" h="8253" w="3437">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77" name="Google Shape;8777;p98"/>
            <p:cNvSpPr/>
            <p:nvPr/>
          </p:nvSpPr>
          <p:spPr>
            <a:xfrm>
              <a:off x="3451275" y="2175475"/>
              <a:ext cx="84925" cy="264975"/>
            </a:xfrm>
            <a:custGeom>
              <a:rect b="b" l="l" r="r" t="t"/>
              <a:pathLst>
                <a:path extrusionOk="0" h="10599" w="3397">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78" name="Google Shape;8778;p98"/>
            <p:cNvSpPr/>
            <p:nvPr/>
          </p:nvSpPr>
          <p:spPr>
            <a:xfrm>
              <a:off x="3564500" y="2116825"/>
              <a:ext cx="84950" cy="323625"/>
            </a:xfrm>
            <a:custGeom>
              <a:rect b="b" l="l" r="r" t="t"/>
              <a:pathLst>
                <a:path extrusionOk="0" h="12945" w="3398">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79" name="Google Shape;8779;p98"/>
            <p:cNvSpPr/>
            <p:nvPr/>
          </p:nvSpPr>
          <p:spPr>
            <a:xfrm>
              <a:off x="3282325" y="2035675"/>
              <a:ext cx="459575" cy="454825"/>
            </a:xfrm>
            <a:custGeom>
              <a:rect b="b" l="l" r="r" t="t"/>
              <a:pathLst>
                <a:path extrusionOk="0" h="18193" w="18383">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780" name="Google Shape;8780;p98"/>
          <p:cNvSpPr/>
          <p:nvPr/>
        </p:nvSpPr>
        <p:spPr>
          <a:xfrm>
            <a:off x="2924671" y="3556291"/>
            <a:ext cx="330434" cy="316687"/>
          </a:xfrm>
          <a:custGeom>
            <a:rect b="b" l="l" r="r" t="t"/>
            <a:pathLst>
              <a:path extrusionOk="0" h="17991" w="18772">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81" name="Google Shape;8781;p98"/>
          <p:cNvSpPr/>
          <p:nvPr/>
        </p:nvSpPr>
        <p:spPr>
          <a:xfrm>
            <a:off x="3357674" y="3544543"/>
            <a:ext cx="300263" cy="340186"/>
          </a:xfrm>
          <a:custGeom>
            <a:rect b="b" l="l" r="r" t="t"/>
            <a:pathLst>
              <a:path extrusionOk="0" h="19326" w="17058">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782" name="Google Shape;8782;p98"/>
          <p:cNvGrpSpPr/>
          <p:nvPr/>
        </p:nvGrpSpPr>
        <p:grpSpPr>
          <a:xfrm>
            <a:off x="3760673" y="3544803"/>
            <a:ext cx="340608" cy="340168"/>
            <a:chOff x="5053900" y="2021500"/>
            <a:chExt cx="483750" cy="483125"/>
          </a:xfrm>
        </p:grpSpPr>
        <p:sp>
          <p:nvSpPr>
            <p:cNvPr id="8783" name="Google Shape;8783;p98"/>
            <p:cNvSpPr/>
            <p:nvPr/>
          </p:nvSpPr>
          <p:spPr>
            <a:xfrm>
              <a:off x="5281350" y="2078100"/>
              <a:ext cx="127375" cy="127350"/>
            </a:xfrm>
            <a:custGeom>
              <a:rect b="b" l="l" r="r" t="t"/>
              <a:pathLst>
                <a:path extrusionOk="0" h="5094" w="5095">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84" name="Google Shape;8784;p98"/>
            <p:cNvSpPr/>
            <p:nvPr/>
          </p:nvSpPr>
          <p:spPr>
            <a:xfrm>
              <a:off x="5118000" y="2021500"/>
              <a:ext cx="368700" cy="483125"/>
            </a:xfrm>
            <a:custGeom>
              <a:rect b="b" l="l" r="r" t="t"/>
              <a:pathLst>
                <a:path extrusionOk="0" h="19325" w="14748">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85" name="Google Shape;8785;p98"/>
            <p:cNvSpPr/>
            <p:nvPr/>
          </p:nvSpPr>
          <p:spPr>
            <a:xfrm>
              <a:off x="5053900" y="2191325"/>
              <a:ext cx="56650" cy="28325"/>
            </a:xfrm>
            <a:custGeom>
              <a:rect b="b" l="l" r="r" t="t"/>
              <a:pathLst>
                <a:path extrusionOk="0" h="1133" w="2266">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86" name="Google Shape;8786;p98"/>
            <p:cNvSpPr/>
            <p:nvPr/>
          </p:nvSpPr>
          <p:spPr>
            <a:xfrm>
              <a:off x="5056850" y="2096550"/>
              <a:ext cx="50750" cy="48025"/>
            </a:xfrm>
            <a:custGeom>
              <a:rect b="b" l="l" r="r" t="t"/>
              <a:pathLst>
                <a:path extrusionOk="0" h="1921" w="203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87" name="Google Shape;8787;p98"/>
            <p:cNvSpPr/>
            <p:nvPr/>
          </p:nvSpPr>
          <p:spPr>
            <a:xfrm>
              <a:off x="5056400" y="2266400"/>
              <a:ext cx="51200" cy="48350"/>
            </a:xfrm>
            <a:custGeom>
              <a:rect b="b" l="l" r="r" t="t"/>
              <a:pathLst>
                <a:path extrusionOk="0" h="1934" w="2048">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88" name="Google Shape;8788;p98"/>
            <p:cNvSpPr/>
            <p:nvPr/>
          </p:nvSpPr>
          <p:spPr>
            <a:xfrm>
              <a:off x="5480400" y="2191325"/>
              <a:ext cx="56650" cy="28325"/>
            </a:xfrm>
            <a:custGeom>
              <a:rect b="b" l="l" r="r" t="t"/>
              <a:pathLst>
                <a:path extrusionOk="0" h="1133" w="2266">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89" name="Google Shape;8789;p98"/>
            <p:cNvSpPr/>
            <p:nvPr/>
          </p:nvSpPr>
          <p:spPr>
            <a:xfrm>
              <a:off x="5479800" y="2096550"/>
              <a:ext cx="54300" cy="48225"/>
            </a:xfrm>
            <a:custGeom>
              <a:rect b="b" l="l" r="r" t="t"/>
              <a:pathLst>
                <a:path extrusionOk="0" h="1929" w="2172">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90" name="Google Shape;8790;p98"/>
            <p:cNvSpPr/>
            <p:nvPr/>
          </p:nvSpPr>
          <p:spPr>
            <a:xfrm>
              <a:off x="5483350" y="2266400"/>
              <a:ext cx="54300" cy="48225"/>
            </a:xfrm>
            <a:custGeom>
              <a:rect b="b" l="l" r="r" t="t"/>
              <a:pathLst>
                <a:path extrusionOk="0" h="1929" w="2172">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791" name="Google Shape;8791;p98"/>
          <p:cNvSpPr/>
          <p:nvPr/>
        </p:nvSpPr>
        <p:spPr>
          <a:xfrm>
            <a:off x="4234012" y="3544640"/>
            <a:ext cx="220489" cy="339992"/>
          </a:xfrm>
          <a:custGeom>
            <a:rect b="b" l="l" r="r" t="t"/>
            <a:pathLst>
              <a:path extrusionOk="0" h="19315" w="12526">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792" name="Google Shape;8792;p98"/>
          <p:cNvGrpSpPr/>
          <p:nvPr/>
        </p:nvGrpSpPr>
        <p:grpSpPr>
          <a:xfrm>
            <a:off x="4585773" y="3547971"/>
            <a:ext cx="351663" cy="333831"/>
            <a:chOff x="6222125" y="2025975"/>
            <a:chExt cx="499450" cy="474125"/>
          </a:xfrm>
        </p:grpSpPr>
        <p:sp>
          <p:nvSpPr>
            <p:cNvPr id="8793" name="Google Shape;8793;p98"/>
            <p:cNvSpPr/>
            <p:nvPr/>
          </p:nvSpPr>
          <p:spPr>
            <a:xfrm>
              <a:off x="6222125" y="2025975"/>
              <a:ext cx="499450" cy="474125"/>
            </a:xfrm>
            <a:custGeom>
              <a:rect b="b" l="l" r="r" t="t"/>
              <a:pathLst>
                <a:path extrusionOk="0" h="18965" w="19978">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94" name="Google Shape;8794;p98"/>
            <p:cNvSpPr/>
            <p:nvPr/>
          </p:nvSpPr>
          <p:spPr>
            <a:xfrm>
              <a:off x="6309175" y="2087825"/>
              <a:ext cx="350425" cy="350425"/>
            </a:xfrm>
            <a:custGeom>
              <a:rect b="b" l="l" r="r" t="t"/>
              <a:pathLst>
                <a:path extrusionOk="0" h="14017" w="14017">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95" name="Google Shape;8795;p98"/>
            <p:cNvSpPr/>
            <p:nvPr/>
          </p:nvSpPr>
          <p:spPr>
            <a:xfrm>
              <a:off x="6431600" y="2142250"/>
              <a:ext cx="105575" cy="241575"/>
            </a:xfrm>
            <a:custGeom>
              <a:rect b="b" l="l" r="r" t="t"/>
              <a:pathLst>
                <a:path extrusionOk="0" h="9663" w="4223">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796" name="Google Shape;8796;p98"/>
          <p:cNvGrpSpPr/>
          <p:nvPr/>
        </p:nvGrpSpPr>
        <p:grpSpPr>
          <a:xfrm>
            <a:off x="5043335" y="2364541"/>
            <a:ext cx="335504" cy="185953"/>
            <a:chOff x="896050" y="2725450"/>
            <a:chExt cx="476500" cy="264100"/>
          </a:xfrm>
        </p:grpSpPr>
        <p:sp>
          <p:nvSpPr>
            <p:cNvPr id="8797" name="Google Shape;8797;p98"/>
            <p:cNvSpPr/>
            <p:nvPr/>
          </p:nvSpPr>
          <p:spPr>
            <a:xfrm>
              <a:off x="896050" y="2725450"/>
              <a:ext cx="476500" cy="264100"/>
            </a:xfrm>
            <a:custGeom>
              <a:rect b="b" l="l" r="r" t="t"/>
              <a:pathLst>
                <a:path extrusionOk="0" h="10564" w="19060">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98" name="Google Shape;8798;p98"/>
            <p:cNvSpPr/>
            <p:nvPr/>
          </p:nvSpPr>
          <p:spPr>
            <a:xfrm>
              <a:off x="951625" y="2774675"/>
              <a:ext cx="365450" cy="165650"/>
            </a:xfrm>
            <a:custGeom>
              <a:rect b="b" l="l" r="r" t="t"/>
              <a:pathLst>
                <a:path extrusionOk="0" h="6626" w="14618">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99" name="Google Shape;8799;p98"/>
            <p:cNvSpPr/>
            <p:nvPr/>
          </p:nvSpPr>
          <p:spPr>
            <a:xfrm>
              <a:off x="1088625" y="2815075"/>
              <a:ext cx="88200" cy="84850"/>
            </a:xfrm>
            <a:custGeom>
              <a:rect b="b" l="l" r="r" t="t"/>
              <a:pathLst>
                <a:path extrusionOk="0" h="3394" w="3528">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00" name="Google Shape;8800;p98"/>
          <p:cNvGrpSpPr/>
          <p:nvPr/>
        </p:nvGrpSpPr>
        <p:grpSpPr>
          <a:xfrm>
            <a:off x="5474075" y="2287425"/>
            <a:ext cx="340168" cy="340186"/>
            <a:chOff x="1487200" y="2615925"/>
            <a:chExt cx="483125" cy="483150"/>
          </a:xfrm>
        </p:grpSpPr>
        <p:sp>
          <p:nvSpPr>
            <p:cNvPr id="8801" name="Google Shape;8801;p98"/>
            <p:cNvSpPr/>
            <p:nvPr/>
          </p:nvSpPr>
          <p:spPr>
            <a:xfrm>
              <a:off x="1601400" y="2844275"/>
              <a:ext cx="28325" cy="28325"/>
            </a:xfrm>
            <a:custGeom>
              <a:rect b="b" l="l" r="r" t="t"/>
              <a:pathLst>
                <a:path extrusionOk="0" h="1133" w="1133">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02" name="Google Shape;8802;p98"/>
            <p:cNvSpPr/>
            <p:nvPr/>
          </p:nvSpPr>
          <p:spPr>
            <a:xfrm>
              <a:off x="1487200" y="2731050"/>
              <a:ext cx="483125" cy="368025"/>
            </a:xfrm>
            <a:custGeom>
              <a:rect b="b" l="l" r="r" t="t"/>
              <a:pathLst>
                <a:path extrusionOk="0" h="14721" w="19325">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03" name="Google Shape;8803;p98"/>
            <p:cNvSpPr/>
            <p:nvPr/>
          </p:nvSpPr>
          <p:spPr>
            <a:xfrm>
              <a:off x="1658025" y="2615925"/>
              <a:ext cx="141550" cy="143450"/>
            </a:xfrm>
            <a:custGeom>
              <a:rect b="b" l="l" r="r" t="t"/>
              <a:pathLst>
                <a:path extrusionOk="0" h="5738" w="5662">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04" name="Google Shape;8804;p98"/>
          <p:cNvGrpSpPr/>
          <p:nvPr/>
        </p:nvGrpSpPr>
        <p:grpSpPr>
          <a:xfrm>
            <a:off x="5874024" y="2287425"/>
            <a:ext cx="353564" cy="340186"/>
            <a:chOff x="2077575" y="2615925"/>
            <a:chExt cx="502150" cy="483150"/>
          </a:xfrm>
        </p:grpSpPr>
        <p:sp>
          <p:nvSpPr>
            <p:cNvPr id="8805" name="Google Shape;8805;p98"/>
            <p:cNvSpPr/>
            <p:nvPr/>
          </p:nvSpPr>
          <p:spPr>
            <a:xfrm>
              <a:off x="2213375" y="2817500"/>
              <a:ext cx="151225" cy="148400"/>
            </a:xfrm>
            <a:custGeom>
              <a:rect b="b" l="l" r="r" t="t"/>
              <a:pathLst>
                <a:path extrusionOk="0" h="5936" w="6049">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06" name="Google Shape;8806;p98"/>
            <p:cNvSpPr/>
            <p:nvPr/>
          </p:nvSpPr>
          <p:spPr>
            <a:xfrm>
              <a:off x="2333550" y="2737450"/>
              <a:ext cx="51050" cy="48325"/>
            </a:xfrm>
            <a:custGeom>
              <a:rect b="b" l="l" r="r" t="t"/>
              <a:pathLst>
                <a:path extrusionOk="0" h="1933" w="2042">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07" name="Google Shape;8807;p98"/>
            <p:cNvSpPr/>
            <p:nvPr/>
          </p:nvSpPr>
          <p:spPr>
            <a:xfrm>
              <a:off x="2393550" y="2797500"/>
              <a:ext cx="51125" cy="48375"/>
            </a:xfrm>
            <a:custGeom>
              <a:rect b="b" l="l" r="r" t="t"/>
              <a:pathLst>
                <a:path extrusionOk="0" h="1935" w="2045">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08" name="Google Shape;8808;p98"/>
            <p:cNvSpPr/>
            <p:nvPr/>
          </p:nvSpPr>
          <p:spPr>
            <a:xfrm>
              <a:off x="2077575" y="2615925"/>
              <a:ext cx="502150" cy="483150"/>
            </a:xfrm>
            <a:custGeom>
              <a:rect b="b" l="l" r="r" t="t"/>
              <a:pathLst>
                <a:path extrusionOk="0" h="19326" w="20086">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09" name="Google Shape;8809;p98"/>
          <p:cNvGrpSpPr/>
          <p:nvPr/>
        </p:nvGrpSpPr>
        <p:grpSpPr>
          <a:xfrm>
            <a:off x="6297813" y="2303452"/>
            <a:ext cx="334536" cy="308132"/>
            <a:chOff x="2680100" y="2638725"/>
            <a:chExt cx="475125" cy="437625"/>
          </a:xfrm>
        </p:grpSpPr>
        <p:sp>
          <p:nvSpPr>
            <p:cNvPr id="8810" name="Google Shape;8810;p98"/>
            <p:cNvSpPr/>
            <p:nvPr/>
          </p:nvSpPr>
          <p:spPr>
            <a:xfrm>
              <a:off x="2680100" y="2638725"/>
              <a:ext cx="475125" cy="437625"/>
            </a:xfrm>
            <a:custGeom>
              <a:rect b="b" l="l" r="r" t="t"/>
              <a:pathLst>
                <a:path extrusionOk="0" h="17505" w="19005">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11" name="Google Shape;8811;p98"/>
            <p:cNvSpPr/>
            <p:nvPr/>
          </p:nvSpPr>
          <p:spPr>
            <a:xfrm>
              <a:off x="2795000" y="2810525"/>
              <a:ext cx="237800" cy="164300"/>
            </a:xfrm>
            <a:custGeom>
              <a:rect b="b" l="l" r="r" t="t"/>
              <a:pathLst>
                <a:path extrusionOk="0" h="6572" w="9512">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12" name="Google Shape;8812;p98"/>
            <p:cNvSpPr/>
            <p:nvPr/>
          </p:nvSpPr>
          <p:spPr>
            <a:xfrm>
              <a:off x="2871900" y="2856725"/>
              <a:ext cx="91525" cy="28350"/>
            </a:xfrm>
            <a:custGeom>
              <a:rect b="b" l="l" r="r" t="t"/>
              <a:pathLst>
                <a:path extrusionOk="0" h="1134" w="3661">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13" name="Google Shape;8813;p98"/>
            <p:cNvSpPr/>
            <p:nvPr/>
          </p:nvSpPr>
          <p:spPr>
            <a:xfrm>
              <a:off x="2845500" y="2900300"/>
              <a:ext cx="144350" cy="28325"/>
            </a:xfrm>
            <a:custGeom>
              <a:rect b="b" l="l" r="r" t="t"/>
              <a:pathLst>
                <a:path extrusionOk="0" h="1133" w="5774">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14" name="Google Shape;8814;p98"/>
          <p:cNvGrpSpPr/>
          <p:nvPr/>
        </p:nvGrpSpPr>
        <p:grpSpPr>
          <a:xfrm>
            <a:off x="6763452" y="2287425"/>
            <a:ext cx="239183" cy="340186"/>
            <a:chOff x="3342275" y="2615925"/>
            <a:chExt cx="339700" cy="483150"/>
          </a:xfrm>
        </p:grpSpPr>
        <p:sp>
          <p:nvSpPr>
            <p:cNvPr id="8815" name="Google Shape;8815;p98"/>
            <p:cNvSpPr/>
            <p:nvPr/>
          </p:nvSpPr>
          <p:spPr>
            <a:xfrm>
              <a:off x="3342275" y="2615925"/>
              <a:ext cx="339700" cy="483150"/>
            </a:xfrm>
            <a:custGeom>
              <a:rect b="b" l="l" r="r" t="t"/>
              <a:pathLst>
                <a:path extrusionOk="0" h="19326" w="13588">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16" name="Google Shape;8816;p98"/>
            <p:cNvSpPr/>
            <p:nvPr/>
          </p:nvSpPr>
          <p:spPr>
            <a:xfrm>
              <a:off x="3461600" y="3030200"/>
              <a:ext cx="101025" cy="28325"/>
            </a:xfrm>
            <a:custGeom>
              <a:rect b="b" l="l" r="r" t="t"/>
              <a:pathLst>
                <a:path extrusionOk="0" h="1133" w="4041">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817" name="Google Shape;8817;p98"/>
          <p:cNvSpPr/>
          <p:nvPr/>
        </p:nvSpPr>
        <p:spPr>
          <a:xfrm>
            <a:off x="7156698" y="2287100"/>
            <a:ext cx="279052" cy="340186"/>
          </a:xfrm>
          <a:custGeom>
            <a:rect b="b" l="l" r="r" t="t"/>
            <a:pathLst>
              <a:path extrusionOk="0" h="19326" w="15853">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18" name="Google Shape;8818;p98"/>
          <p:cNvSpPr/>
          <p:nvPr/>
        </p:nvSpPr>
        <p:spPr>
          <a:xfrm>
            <a:off x="7549733" y="2297730"/>
            <a:ext cx="340186" cy="318922"/>
          </a:xfrm>
          <a:custGeom>
            <a:rect b="b" l="l" r="r" t="t"/>
            <a:pathLst>
              <a:path extrusionOk="0" h="18118" w="19326">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19" name="Google Shape;8819;p98"/>
          <p:cNvSpPr/>
          <p:nvPr/>
        </p:nvSpPr>
        <p:spPr>
          <a:xfrm>
            <a:off x="7974588" y="2297730"/>
            <a:ext cx="340186" cy="318922"/>
          </a:xfrm>
          <a:custGeom>
            <a:rect b="b" l="l" r="r" t="t"/>
            <a:pathLst>
              <a:path extrusionOk="0" h="18118" w="19326">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820" name="Google Shape;8820;p98"/>
          <p:cNvGrpSpPr/>
          <p:nvPr/>
        </p:nvGrpSpPr>
        <p:grpSpPr>
          <a:xfrm>
            <a:off x="5380655" y="3961361"/>
            <a:ext cx="339482" cy="339271"/>
            <a:chOff x="5648900" y="2616600"/>
            <a:chExt cx="482150" cy="481850"/>
          </a:xfrm>
        </p:grpSpPr>
        <p:sp>
          <p:nvSpPr>
            <p:cNvPr id="8821" name="Google Shape;8821;p98"/>
            <p:cNvSpPr/>
            <p:nvPr/>
          </p:nvSpPr>
          <p:spPr>
            <a:xfrm>
              <a:off x="5811500" y="2777025"/>
              <a:ext cx="156875" cy="148275"/>
            </a:xfrm>
            <a:custGeom>
              <a:rect b="b" l="l" r="r" t="t"/>
              <a:pathLst>
                <a:path extrusionOk="0" h="5931" w="6275">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22" name="Google Shape;8822;p98"/>
            <p:cNvSpPr/>
            <p:nvPr/>
          </p:nvSpPr>
          <p:spPr>
            <a:xfrm>
              <a:off x="5648900" y="2616600"/>
              <a:ext cx="482150" cy="481850"/>
            </a:xfrm>
            <a:custGeom>
              <a:rect b="b" l="l" r="r" t="t"/>
              <a:pathLst>
                <a:path extrusionOk="0" h="19274" w="19286">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23" name="Google Shape;8823;p98"/>
          <p:cNvGrpSpPr/>
          <p:nvPr/>
        </p:nvGrpSpPr>
        <p:grpSpPr>
          <a:xfrm>
            <a:off x="3699939" y="3968149"/>
            <a:ext cx="325626" cy="325694"/>
            <a:chOff x="6242825" y="2615925"/>
            <a:chExt cx="483125" cy="483225"/>
          </a:xfrm>
        </p:grpSpPr>
        <p:sp>
          <p:nvSpPr>
            <p:cNvPr id="8824" name="Google Shape;8824;p98"/>
            <p:cNvSpPr/>
            <p:nvPr/>
          </p:nvSpPr>
          <p:spPr>
            <a:xfrm>
              <a:off x="6242825" y="2672550"/>
              <a:ext cx="483125" cy="426600"/>
            </a:xfrm>
            <a:custGeom>
              <a:rect b="b" l="l" r="r" t="t"/>
              <a:pathLst>
                <a:path extrusionOk="0" h="17064" w="19325">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25" name="Google Shape;8825;p98"/>
            <p:cNvSpPr/>
            <p:nvPr/>
          </p:nvSpPr>
          <p:spPr>
            <a:xfrm>
              <a:off x="6413650" y="2615925"/>
              <a:ext cx="28325" cy="56650"/>
            </a:xfrm>
            <a:custGeom>
              <a:rect b="b" l="l" r="r" t="t"/>
              <a:pathLst>
                <a:path extrusionOk="0" h="2266" w="1133">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26" name="Google Shape;8826;p98"/>
            <p:cNvSpPr/>
            <p:nvPr/>
          </p:nvSpPr>
          <p:spPr>
            <a:xfrm>
              <a:off x="6526875" y="2615925"/>
              <a:ext cx="28325" cy="56650"/>
            </a:xfrm>
            <a:custGeom>
              <a:rect b="b" l="l" r="r" t="t"/>
              <a:pathLst>
                <a:path extrusionOk="0" h="2266" w="1133">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27" name="Google Shape;8827;p98"/>
            <p:cNvSpPr/>
            <p:nvPr/>
          </p:nvSpPr>
          <p:spPr>
            <a:xfrm>
              <a:off x="6611800" y="2644250"/>
              <a:ext cx="28325" cy="56625"/>
            </a:xfrm>
            <a:custGeom>
              <a:rect b="b" l="l" r="r" t="t"/>
              <a:pathLst>
                <a:path extrusionOk="0" h="2265" w="1133">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28" name="Google Shape;8828;p98"/>
            <p:cNvSpPr/>
            <p:nvPr/>
          </p:nvSpPr>
          <p:spPr>
            <a:xfrm>
              <a:off x="6328725" y="2644250"/>
              <a:ext cx="28325" cy="56625"/>
            </a:xfrm>
            <a:custGeom>
              <a:rect b="b" l="l" r="r" t="t"/>
              <a:pathLst>
                <a:path extrusionOk="0" h="2265" w="1133">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829" name="Google Shape;8829;p98"/>
          <p:cNvSpPr/>
          <p:nvPr/>
        </p:nvSpPr>
        <p:spPr>
          <a:xfrm>
            <a:off x="5037996" y="2716141"/>
            <a:ext cx="345977" cy="321175"/>
          </a:xfrm>
          <a:custGeom>
            <a:rect b="b" l="l" r="r" t="t"/>
            <a:pathLst>
              <a:path extrusionOk="0" h="18246" w="19655">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830" name="Google Shape;8830;p98"/>
          <p:cNvGrpSpPr/>
          <p:nvPr/>
        </p:nvGrpSpPr>
        <p:grpSpPr>
          <a:xfrm>
            <a:off x="5473116" y="2707036"/>
            <a:ext cx="342087" cy="340186"/>
            <a:chOff x="1487200" y="3210375"/>
            <a:chExt cx="485850" cy="483150"/>
          </a:xfrm>
        </p:grpSpPr>
        <p:sp>
          <p:nvSpPr>
            <p:cNvPr id="8831" name="Google Shape;8831;p98"/>
            <p:cNvSpPr/>
            <p:nvPr/>
          </p:nvSpPr>
          <p:spPr>
            <a:xfrm>
              <a:off x="1712075" y="3294975"/>
              <a:ext cx="146750" cy="141525"/>
            </a:xfrm>
            <a:custGeom>
              <a:rect b="b" l="l" r="r" t="t"/>
              <a:pathLst>
                <a:path extrusionOk="0" h="5661" w="587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32" name="Google Shape;8832;p98"/>
            <p:cNvSpPr/>
            <p:nvPr/>
          </p:nvSpPr>
          <p:spPr>
            <a:xfrm>
              <a:off x="1825300" y="3408200"/>
              <a:ext cx="147750" cy="141550"/>
            </a:xfrm>
            <a:custGeom>
              <a:rect b="b" l="l" r="r" t="t"/>
              <a:pathLst>
                <a:path extrusionOk="0" h="5662" w="591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33" name="Google Shape;8833;p98"/>
            <p:cNvSpPr/>
            <p:nvPr/>
          </p:nvSpPr>
          <p:spPr>
            <a:xfrm>
              <a:off x="1487200" y="3210375"/>
              <a:ext cx="410350" cy="483150"/>
            </a:xfrm>
            <a:custGeom>
              <a:rect b="b" l="l" r="r" t="t"/>
              <a:pathLst>
                <a:path extrusionOk="0" h="19326" w="16414">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834" name="Google Shape;8834;p98"/>
          <p:cNvSpPr/>
          <p:nvPr/>
        </p:nvSpPr>
        <p:spPr>
          <a:xfrm>
            <a:off x="5880480" y="2739750"/>
            <a:ext cx="340168" cy="273948"/>
          </a:xfrm>
          <a:custGeom>
            <a:rect b="b" l="l" r="r" t="t"/>
            <a:pathLst>
              <a:path extrusionOk="0" h="15563" w="19325">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35" name="Google Shape;8835;p98"/>
          <p:cNvSpPr/>
          <p:nvPr/>
        </p:nvSpPr>
        <p:spPr>
          <a:xfrm>
            <a:off x="6294661" y="2774289"/>
            <a:ext cx="340221" cy="204858"/>
          </a:xfrm>
          <a:custGeom>
            <a:rect b="b" l="l" r="r" t="t"/>
            <a:pathLst>
              <a:path extrusionOk="0" h="11638" w="19328">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836" name="Google Shape;8836;p98"/>
          <p:cNvGrpSpPr/>
          <p:nvPr/>
        </p:nvGrpSpPr>
        <p:grpSpPr>
          <a:xfrm>
            <a:off x="6712475" y="2707027"/>
            <a:ext cx="341136" cy="340204"/>
            <a:chOff x="3269875" y="3210400"/>
            <a:chExt cx="484500" cy="483175"/>
          </a:xfrm>
        </p:grpSpPr>
        <p:sp>
          <p:nvSpPr>
            <p:cNvPr id="8837" name="Google Shape;8837;p98"/>
            <p:cNvSpPr/>
            <p:nvPr/>
          </p:nvSpPr>
          <p:spPr>
            <a:xfrm>
              <a:off x="3364000" y="3303850"/>
              <a:ext cx="296300" cy="296300"/>
            </a:xfrm>
            <a:custGeom>
              <a:rect b="b" l="l" r="r" t="t"/>
              <a:pathLst>
                <a:path extrusionOk="0" h="11852" w="11852">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38" name="Google Shape;8838;p98"/>
            <p:cNvSpPr/>
            <p:nvPr/>
          </p:nvSpPr>
          <p:spPr>
            <a:xfrm>
              <a:off x="3269875" y="3210400"/>
              <a:ext cx="484500" cy="483175"/>
            </a:xfrm>
            <a:custGeom>
              <a:rect b="b" l="l" r="r" t="t"/>
              <a:pathLst>
                <a:path extrusionOk="0" h="19327" w="1938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39" name="Google Shape;8839;p98"/>
          <p:cNvGrpSpPr/>
          <p:nvPr/>
        </p:nvGrpSpPr>
        <p:grpSpPr>
          <a:xfrm>
            <a:off x="7211568" y="2706666"/>
            <a:ext cx="170216" cy="340925"/>
            <a:chOff x="3985700" y="3210375"/>
            <a:chExt cx="241750" cy="484200"/>
          </a:xfrm>
        </p:grpSpPr>
        <p:sp>
          <p:nvSpPr>
            <p:cNvPr id="8840" name="Google Shape;8840;p98"/>
            <p:cNvSpPr/>
            <p:nvPr/>
          </p:nvSpPr>
          <p:spPr>
            <a:xfrm>
              <a:off x="4042700" y="3294475"/>
              <a:ext cx="127750" cy="339425"/>
            </a:xfrm>
            <a:custGeom>
              <a:rect b="b" l="l" r="r" t="t"/>
              <a:pathLst>
                <a:path extrusionOk="0" h="13577" w="5110">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41" name="Google Shape;8841;p98"/>
            <p:cNvSpPr/>
            <p:nvPr/>
          </p:nvSpPr>
          <p:spPr>
            <a:xfrm>
              <a:off x="3985700" y="3210375"/>
              <a:ext cx="241750" cy="484200"/>
            </a:xfrm>
            <a:custGeom>
              <a:rect b="b" l="l" r="r" t="t"/>
              <a:pathLst>
                <a:path extrusionOk="0" h="19368" w="9670">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42" name="Google Shape;8842;p98"/>
          <p:cNvGrpSpPr/>
          <p:nvPr/>
        </p:nvGrpSpPr>
        <p:grpSpPr>
          <a:xfrm>
            <a:off x="7550838" y="2707678"/>
            <a:ext cx="339007" cy="338901"/>
            <a:chOff x="4460225" y="3211300"/>
            <a:chExt cx="481475" cy="481325"/>
          </a:xfrm>
        </p:grpSpPr>
        <p:sp>
          <p:nvSpPr>
            <p:cNvPr id="8843" name="Google Shape;8843;p98"/>
            <p:cNvSpPr/>
            <p:nvPr/>
          </p:nvSpPr>
          <p:spPr>
            <a:xfrm>
              <a:off x="4602350" y="3353250"/>
              <a:ext cx="205125" cy="197375"/>
            </a:xfrm>
            <a:custGeom>
              <a:rect b="b" l="l" r="r" t="t"/>
              <a:pathLst>
                <a:path extrusionOk="0" h="7895" w="8205">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44" name="Google Shape;8844;p98"/>
            <p:cNvSpPr/>
            <p:nvPr/>
          </p:nvSpPr>
          <p:spPr>
            <a:xfrm>
              <a:off x="4460225" y="3211300"/>
              <a:ext cx="481475" cy="481325"/>
            </a:xfrm>
            <a:custGeom>
              <a:rect b="b" l="l" r="r" t="t"/>
              <a:pathLst>
                <a:path extrusionOk="0" h="19253" w="19259">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845" name="Google Shape;8845;p98"/>
          <p:cNvSpPr/>
          <p:nvPr/>
        </p:nvSpPr>
        <p:spPr>
          <a:xfrm>
            <a:off x="7974588" y="2726454"/>
            <a:ext cx="340186" cy="300545"/>
          </a:xfrm>
          <a:custGeom>
            <a:rect b="b" l="l" r="r" t="t"/>
            <a:pathLst>
              <a:path extrusionOk="0" h="17074" w="19326">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846" name="Google Shape;8846;p98"/>
          <p:cNvGrpSpPr/>
          <p:nvPr/>
        </p:nvGrpSpPr>
        <p:grpSpPr>
          <a:xfrm>
            <a:off x="5824496" y="3990669"/>
            <a:ext cx="342034" cy="280654"/>
            <a:chOff x="5647000" y="3252650"/>
            <a:chExt cx="485775" cy="398600"/>
          </a:xfrm>
        </p:grpSpPr>
        <p:sp>
          <p:nvSpPr>
            <p:cNvPr id="8847" name="Google Shape;8847;p98"/>
            <p:cNvSpPr/>
            <p:nvPr/>
          </p:nvSpPr>
          <p:spPr>
            <a:xfrm>
              <a:off x="5762575" y="3252650"/>
              <a:ext cx="113250" cy="143825"/>
            </a:xfrm>
            <a:custGeom>
              <a:rect b="b" l="l" r="r" t="t"/>
              <a:pathLst>
                <a:path extrusionOk="0" h="5753" w="453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48" name="Google Shape;8848;p98"/>
            <p:cNvSpPr/>
            <p:nvPr/>
          </p:nvSpPr>
          <p:spPr>
            <a:xfrm>
              <a:off x="5647000" y="3371750"/>
              <a:ext cx="124425" cy="136450"/>
            </a:xfrm>
            <a:custGeom>
              <a:rect b="b" l="l" r="r" t="t"/>
              <a:pathLst>
                <a:path extrusionOk="0" h="5458" w="4977">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49" name="Google Shape;8849;p98"/>
            <p:cNvSpPr/>
            <p:nvPr/>
          </p:nvSpPr>
          <p:spPr>
            <a:xfrm>
              <a:off x="5904100" y="3252650"/>
              <a:ext cx="113275" cy="143825"/>
            </a:xfrm>
            <a:custGeom>
              <a:rect b="b" l="l" r="r" t="t"/>
              <a:pathLst>
                <a:path extrusionOk="0" h="5753" w="4531">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50" name="Google Shape;8850;p98"/>
            <p:cNvSpPr/>
            <p:nvPr/>
          </p:nvSpPr>
          <p:spPr>
            <a:xfrm>
              <a:off x="5996750" y="3371150"/>
              <a:ext cx="136025" cy="136525"/>
            </a:xfrm>
            <a:custGeom>
              <a:rect b="b" l="l" r="r" t="t"/>
              <a:pathLst>
                <a:path extrusionOk="0" h="5461" w="5441">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51" name="Google Shape;8851;p98"/>
            <p:cNvSpPr/>
            <p:nvPr/>
          </p:nvSpPr>
          <p:spPr>
            <a:xfrm>
              <a:off x="5734275" y="3424700"/>
              <a:ext cx="311325" cy="226550"/>
            </a:xfrm>
            <a:custGeom>
              <a:rect b="b" l="l" r="r" t="t"/>
              <a:pathLst>
                <a:path extrusionOk="0" h="9062" w="12453">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52" name="Google Shape;8852;p98"/>
          <p:cNvGrpSpPr/>
          <p:nvPr/>
        </p:nvGrpSpPr>
        <p:grpSpPr>
          <a:xfrm>
            <a:off x="4129937" y="3996769"/>
            <a:ext cx="326536" cy="268454"/>
            <a:chOff x="6242450" y="3252800"/>
            <a:chExt cx="484475" cy="398300"/>
          </a:xfrm>
        </p:grpSpPr>
        <p:sp>
          <p:nvSpPr>
            <p:cNvPr id="8853" name="Google Shape;8853;p98"/>
            <p:cNvSpPr/>
            <p:nvPr/>
          </p:nvSpPr>
          <p:spPr>
            <a:xfrm>
              <a:off x="6626825" y="3427175"/>
              <a:ext cx="28325" cy="28350"/>
            </a:xfrm>
            <a:custGeom>
              <a:rect b="b" l="l" r="r" t="t"/>
              <a:pathLst>
                <a:path extrusionOk="0" h="1134" w="1133">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54" name="Google Shape;8854;p98"/>
            <p:cNvSpPr/>
            <p:nvPr/>
          </p:nvSpPr>
          <p:spPr>
            <a:xfrm>
              <a:off x="6508150" y="3418300"/>
              <a:ext cx="45550" cy="68400"/>
            </a:xfrm>
            <a:custGeom>
              <a:rect b="b" l="l" r="r" t="t"/>
              <a:pathLst>
                <a:path extrusionOk="0" h="2736" w="1822">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55" name="Google Shape;8855;p98"/>
            <p:cNvSpPr/>
            <p:nvPr/>
          </p:nvSpPr>
          <p:spPr>
            <a:xfrm>
              <a:off x="6242450" y="3252800"/>
              <a:ext cx="484475" cy="398300"/>
            </a:xfrm>
            <a:custGeom>
              <a:rect b="b" l="l" r="r" t="t"/>
              <a:pathLst>
                <a:path extrusionOk="0" h="15932" w="19379">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56" name="Google Shape;8856;p98"/>
          <p:cNvGrpSpPr/>
          <p:nvPr/>
        </p:nvGrpSpPr>
        <p:grpSpPr>
          <a:xfrm>
            <a:off x="5061598" y="3126102"/>
            <a:ext cx="298978" cy="340168"/>
            <a:chOff x="922025" y="3804850"/>
            <a:chExt cx="424625" cy="483125"/>
          </a:xfrm>
        </p:grpSpPr>
        <p:sp>
          <p:nvSpPr>
            <p:cNvPr id="8857" name="Google Shape;8857;p98"/>
            <p:cNvSpPr/>
            <p:nvPr/>
          </p:nvSpPr>
          <p:spPr>
            <a:xfrm>
              <a:off x="922025" y="3804850"/>
              <a:ext cx="424625" cy="483125"/>
            </a:xfrm>
            <a:custGeom>
              <a:rect b="b" l="l" r="r" t="t"/>
              <a:pathLst>
                <a:path extrusionOk="0" h="19325" w="16985">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58" name="Google Shape;8858;p98"/>
            <p:cNvSpPr/>
            <p:nvPr/>
          </p:nvSpPr>
          <p:spPr>
            <a:xfrm>
              <a:off x="1135200" y="3869900"/>
              <a:ext cx="37850" cy="28400"/>
            </a:xfrm>
            <a:custGeom>
              <a:rect b="b" l="l" r="r" t="t"/>
              <a:pathLst>
                <a:path extrusionOk="0" h="1136" w="1514">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859" name="Google Shape;8859;p98"/>
          <p:cNvSpPr/>
          <p:nvPr/>
        </p:nvSpPr>
        <p:spPr>
          <a:xfrm>
            <a:off x="5469837" y="3125004"/>
            <a:ext cx="348301" cy="341418"/>
          </a:xfrm>
          <a:custGeom>
            <a:rect b="b" l="l" r="r" t="t"/>
            <a:pathLst>
              <a:path extrusionOk="0" h="19396" w="19787">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860" name="Google Shape;8860;p98"/>
          <p:cNvGrpSpPr/>
          <p:nvPr/>
        </p:nvGrpSpPr>
        <p:grpSpPr>
          <a:xfrm>
            <a:off x="5894327" y="3126102"/>
            <a:ext cx="312955" cy="340168"/>
            <a:chOff x="2100300" y="3804850"/>
            <a:chExt cx="444475" cy="483125"/>
          </a:xfrm>
        </p:grpSpPr>
        <p:sp>
          <p:nvSpPr>
            <p:cNvPr id="8861" name="Google Shape;8861;p98"/>
            <p:cNvSpPr/>
            <p:nvPr/>
          </p:nvSpPr>
          <p:spPr>
            <a:xfrm>
              <a:off x="2100300" y="3804850"/>
              <a:ext cx="444475" cy="483125"/>
            </a:xfrm>
            <a:custGeom>
              <a:rect b="b" l="l" r="r" t="t"/>
              <a:pathLst>
                <a:path extrusionOk="0" h="19325" w="17779">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62" name="Google Shape;8862;p98"/>
            <p:cNvSpPr/>
            <p:nvPr/>
          </p:nvSpPr>
          <p:spPr>
            <a:xfrm>
              <a:off x="2280775" y="4003900"/>
              <a:ext cx="88275" cy="85025"/>
            </a:xfrm>
            <a:custGeom>
              <a:rect b="b" l="l" r="r" t="t"/>
              <a:pathLst>
                <a:path extrusionOk="0" h="3401" w="3531">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63" name="Google Shape;8863;p98"/>
          <p:cNvGrpSpPr/>
          <p:nvPr/>
        </p:nvGrpSpPr>
        <p:grpSpPr>
          <a:xfrm>
            <a:off x="6317950" y="3126102"/>
            <a:ext cx="294261" cy="340168"/>
            <a:chOff x="2708700" y="3804850"/>
            <a:chExt cx="417925" cy="483125"/>
          </a:xfrm>
        </p:grpSpPr>
        <p:sp>
          <p:nvSpPr>
            <p:cNvPr id="8864" name="Google Shape;8864;p98"/>
            <p:cNvSpPr/>
            <p:nvPr/>
          </p:nvSpPr>
          <p:spPr>
            <a:xfrm>
              <a:off x="2708700" y="3804850"/>
              <a:ext cx="417925" cy="483125"/>
            </a:xfrm>
            <a:custGeom>
              <a:rect b="b" l="l" r="r" t="t"/>
              <a:pathLst>
                <a:path extrusionOk="0" h="19325" w="16717">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65" name="Google Shape;8865;p98"/>
            <p:cNvSpPr/>
            <p:nvPr/>
          </p:nvSpPr>
          <p:spPr>
            <a:xfrm>
              <a:off x="2875975" y="4055200"/>
              <a:ext cx="33100" cy="28350"/>
            </a:xfrm>
            <a:custGeom>
              <a:rect b="b" l="l" r="r" t="t"/>
              <a:pathLst>
                <a:path extrusionOk="0" h="1134" w="1324">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66" name="Google Shape;8866;p98"/>
            <p:cNvSpPr/>
            <p:nvPr/>
          </p:nvSpPr>
          <p:spPr>
            <a:xfrm>
              <a:off x="2931025" y="4055200"/>
              <a:ext cx="33075" cy="28350"/>
            </a:xfrm>
            <a:custGeom>
              <a:rect b="b" l="l" r="r" t="t"/>
              <a:pathLst>
                <a:path extrusionOk="0" h="1134" w="1323">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67" name="Google Shape;8867;p98"/>
            <p:cNvSpPr/>
            <p:nvPr/>
          </p:nvSpPr>
          <p:spPr>
            <a:xfrm>
              <a:off x="2903525" y="4008200"/>
              <a:ext cx="28350" cy="28325"/>
            </a:xfrm>
            <a:custGeom>
              <a:rect b="b" l="l" r="r" t="t"/>
              <a:pathLst>
                <a:path extrusionOk="0" h="1133" w="1134">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868" name="Google Shape;8868;p98"/>
          <p:cNvSpPr/>
          <p:nvPr/>
        </p:nvSpPr>
        <p:spPr>
          <a:xfrm>
            <a:off x="6712581" y="3166169"/>
            <a:ext cx="340168" cy="259074"/>
          </a:xfrm>
          <a:custGeom>
            <a:rect b="b" l="l" r="r" t="t"/>
            <a:pathLst>
              <a:path extrusionOk="0" h="14718" w="19325">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69" name="Google Shape;8869;p98"/>
          <p:cNvSpPr/>
          <p:nvPr/>
        </p:nvSpPr>
        <p:spPr>
          <a:xfrm>
            <a:off x="7139292" y="3125620"/>
            <a:ext cx="313870" cy="340186"/>
          </a:xfrm>
          <a:custGeom>
            <a:rect b="b" l="l" r="r" t="t"/>
            <a:pathLst>
              <a:path extrusionOk="0" h="19326" w="17831">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870" name="Google Shape;8870;p98"/>
          <p:cNvGrpSpPr/>
          <p:nvPr/>
        </p:nvGrpSpPr>
        <p:grpSpPr>
          <a:xfrm>
            <a:off x="7554825" y="3127378"/>
            <a:ext cx="331033" cy="337616"/>
            <a:chOff x="4467450" y="3808475"/>
            <a:chExt cx="470150" cy="479500"/>
          </a:xfrm>
        </p:grpSpPr>
        <p:sp>
          <p:nvSpPr>
            <p:cNvPr id="8871" name="Google Shape;8871;p98"/>
            <p:cNvSpPr/>
            <p:nvPr/>
          </p:nvSpPr>
          <p:spPr>
            <a:xfrm>
              <a:off x="4729325" y="3808475"/>
              <a:ext cx="56625" cy="138200"/>
            </a:xfrm>
            <a:custGeom>
              <a:rect b="b" l="l" r="r" t="t"/>
              <a:pathLst>
                <a:path extrusionOk="0" h="5528" w="2265">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72" name="Google Shape;8872;p98"/>
            <p:cNvSpPr/>
            <p:nvPr/>
          </p:nvSpPr>
          <p:spPr>
            <a:xfrm>
              <a:off x="4644400" y="3808475"/>
              <a:ext cx="56650" cy="138200"/>
            </a:xfrm>
            <a:custGeom>
              <a:rect b="b" l="l" r="r" t="t"/>
              <a:pathLst>
                <a:path extrusionOk="0" h="5528" w="2266">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73" name="Google Shape;8873;p98"/>
            <p:cNvSpPr/>
            <p:nvPr/>
          </p:nvSpPr>
          <p:spPr>
            <a:xfrm>
              <a:off x="4559475" y="3808475"/>
              <a:ext cx="56650" cy="138200"/>
            </a:xfrm>
            <a:custGeom>
              <a:rect b="b" l="l" r="r" t="t"/>
              <a:pathLst>
                <a:path extrusionOk="0" h="5528" w="2266">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74" name="Google Shape;8874;p98"/>
            <p:cNvSpPr/>
            <p:nvPr/>
          </p:nvSpPr>
          <p:spPr>
            <a:xfrm>
              <a:off x="4467450" y="3975675"/>
              <a:ext cx="470150" cy="312300"/>
            </a:xfrm>
            <a:custGeom>
              <a:rect b="b" l="l" r="r" t="t"/>
              <a:pathLst>
                <a:path extrusionOk="0" h="12492" w="18806">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75" name="Google Shape;8875;p98"/>
          <p:cNvGrpSpPr/>
          <p:nvPr/>
        </p:nvGrpSpPr>
        <p:grpSpPr>
          <a:xfrm>
            <a:off x="7975172" y="3126102"/>
            <a:ext cx="340186" cy="340168"/>
            <a:chOff x="5053900" y="3804850"/>
            <a:chExt cx="483150" cy="483125"/>
          </a:xfrm>
        </p:grpSpPr>
        <p:sp>
          <p:nvSpPr>
            <p:cNvPr id="8876" name="Google Shape;8876;p98"/>
            <p:cNvSpPr/>
            <p:nvPr/>
          </p:nvSpPr>
          <p:spPr>
            <a:xfrm>
              <a:off x="5053900" y="3804850"/>
              <a:ext cx="483150" cy="483125"/>
            </a:xfrm>
            <a:custGeom>
              <a:rect b="b" l="l" r="r" t="t"/>
              <a:pathLst>
                <a:path extrusionOk="0" h="19325" w="19326">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77" name="Google Shape;8877;p98"/>
            <p:cNvSpPr/>
            <p:nvPr/>
          </p:nvSpPr>
          <p:spPr>
            <a:xfrm>
              <a:off x="5168125" y="3947300"/>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78" name="Google Shape;8878;p98"/>
            <p:cNvSpPr/>
            <p:nvPr/>
          </p:nvSpPr>
          <p:spPr>
            <a:xfrm>
              <a:off x="5334575" y="3947350"/>
              <a:ext cx="88325" cy="84950"/>
            </a:xfrm>
            <a:custGeom>
              <a:rect b="b" l="l" r="r" t="t"/>
              <a:pathLst>
                <a:path extrusionOk="0" h="3398" w="3533">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79" name="Google Shape;8879;p98"/>
            <p:cNvSpPr/>
            <p:nvPr/>
          </p:nvSpPr>
          <p:spPr>
            <a:xfrm>
              <a:off x="5170150" y="4060600"/>
              <a:ext cx="250650" cy="113225"/>
            </a:xfrm>
            <a:custGeom>
              <a:rect b="b" l="l" r="r" t="t"/>
              <a:pathLst>
                <a:path extrusionOk="0" h="4529" w="10026">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80" name="Google Shape;8880;p98"/>
          <p:cNvGrpSpPr/>
          <p:nvPr/>
        </p:nvGrpSpPr>
        <p:grpSpPr>
          <a:xfrm>
            <a:off x="6270890" y="3960912"/>
            <a:ext cx="340168" cy="340168"/>
            <a:chOff x="5648375" y="3804850"/>
            <a:chExt cx="483125" cy="483125"/>
          </a:xfrm>
        </p:grpSpPr>
        <p:sp>
          <p:nvSpPr>
            <p:cNvPr id="8881" name="Google Shape;8881;p98"/>
            <p:cNvSpPr/>
            <p:nvPr/>
          </p:nvSpPr>
          <p:spPr>
            <a:xfrm>
              <a:off x="5648375" y="3804850"/>
              <a:ext cx="483125" cy="483125"/>
            </a:xfrm>
            <a:custGeom>
              <a:rect b="b" l="l" r="r" t="t"/>
              <a:pathLst>
                <a:path extrusionOk="0" h="19325" w="19325">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82" name="Google Shape;8882;p98"/>
            <p:cNvSpPr/>
            <p:nvPr/>
          </p:nvSpPr>
          <p:spPr>
            <a:xfrm>
              <a:off x="5762575" y="3947300"/>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83" name="Google Shape;8883;p98"/>
            <p:cNvSpPr/>
            <p:nvPr/>
          </p:nvSpPr>
          <p:spPr>
            <a:xfrm>
              <a:off x="5932425" y="3947300"/>
              <a:ext cx="88250" cy="85000"/>
            </a:xfrm>
            <a:custGeom>
              <a:rect b="b" l="l" r="r" t="t"/>
              <a:pathLst>
                <a:path extrusionOk="0" h="3400" w="353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84" name="Google Shape;8884;p98"/>
            <p:cNvSpPr/>
            <p:nvPr/>
          </p:nvSpPr>
          <p:spPr>
            <a:xfrm>
              <a:off x="5762575" y="4060600"/>
              <a:ext cx="254800" cy="141550"/>
            </a:xfrm>
            <a:custGeom>
              <a:rect b="b" l="l" r="r" t="t"/>
              <a:pathLst>
                <a:path extrusionOk="0" h="5662" w="10192">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85" name="Google Shape;8885;p98"/>
          <p:cNvGrpSpPr/>
          <p:nvPr/>
        </p:nvGrpSpPr>
        <p:grpSpPr>
          <a:xfrm>
            <a:off x="4560845" y="3973272"/>
            <a:ext cx="280923" cy="315449"/>
            <a:chOff x="6276025" y="3812400"/>
            <a:chExt cx="416800" cy="468025"/>
          </a:xfrm>
        </p:grpSpPr>
        <p:sp>
          <p:nvSpPr>
            <p:cNvPr id="8886" name="Google Shape;8886;p98"/>
            <p:cNvSpPr/>
            <p:nvPr/>
          </p:nvSpPr>
          <p:spPr>
            <a:xfrm>
              <a:off x="6276025" y="3812400"/>
              <a:ext cx="416800" cy="468025"/>
            </a:xfrm>
            <a:custGeom>
              <a:rect b="b" l="l" r="r" t="t"/>
              <a:pathLst>
                <a:path extrusionOk="0" h="18721" w="16672">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87" name="Google Shape;8887;p98"/>
            <p:cNvSpPr/>
            <p:nvPr/>
          </p:nvSpPr>
          <p:spPr>
            <a:xfrm>
              <a:off x="6436375" y="4078825"/>
              <a:ext cx="96025" cy="80400"/>
            </a:xfrm>
            <a:custGeom>
              <a:rect b="b" l="l" r="r" t="t"/>
              <a:pathLst>
                <a:path extrusionOk="0" h="3216" w="3841">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88" name="Google Shape;8888;p98"/>
            <p:cNvSpPr/>
            <p:nvPr/>
          </p:nvSpPr>
          <p:spPr>
            <a:xfrm>
              <a:off x="6327450" y="3974775"/>
              <a:ext cx="125550" cy="118300"/>
            </a:xfrm>
            <a:custGeom>
              <a:rect b="b" l="l" r="r" t="t"/>
              <a:pathLst>
                <a:path extrusionOk="0" h="4732" w="5022">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89" name="Google Shape;8889;p98"/>
            <p:cNvSpPr/>
            <p:nvPr/>
          </p:nvSpPr>
          <p:spPr>
            <a:xfrm>
              <a:off x="6515325" y="3974300"/>
              <a:ext cx="126000" cy="118775"/>
            </a:xfrm>
            <a:custGeom>
              <a:rect b="b" l="l" r="r" t="t"/>
              <a:pathLst>
                <a:path extrusionOk="0" h="4751" w="5040">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90" name="Google Shape;8890;p98"/>
          <p:cNvGrpSpPr/>
          <p:nvPr/>
        </p:nvGrpSpPr>
        <p:grpSpPr>
          <a:xfrm>
            <a:off x="5039779" y="3545089"/>
            <a:ext cx="342615" cy="340186"/>
            <a:chOff x="890400" y="4399350"/>
            <a:chExt cx="486600" cy="483150"/>
          </a:xfrm>
        </p:grpSpPr>
        <p:sp>
          <p:nvSpPr>
            <p:cNvPr id="8891" name="Google Shape;8891;p98"/>
            <p:cNvSpPr/>
            <p:nvPr/>
          </p:nvSpPr>
          <p:spPr>
            <a:xfrm>
              <a:off x="1125300" y="4503075"/>
              <a:ext cx="153800" cy="141650"/>
            </a:xfrm>
            <a:custGeom>
              <a:rect b="b" l="l" r="r" t="t"/>
              <a:pathLst>
                <a:path extrusionOk="0" h="5666" w="6152">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92" name="Google Shape;8892;p98"/>
            <p:cNvSpPr/>
            <p:nvPr/>
          </p:nvSpPr>
          <p:spPr>
            <a:xfrm>
              <a:off x="890400" y="4399350"/>
              <a:ext cx="486600" cy="483150"/>
            </a:xfrm>
            <a:custGeom>
              <a:rect b="b" l="l" r="r" t="t"/>
              <a:pathLst>
                <a:path extrusionOk="0" h="19326" w="19464">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93" name="Google Shape;8893;p98"/>
            <p:cNvSpPr/>
            <p:nvPr/>
          </p:nvSpPr>
          <p:spPr>
            <a:xfrm>
              <a:off x="1106975" y="4639875"/>
              <a:ext cx="28325" cy="28325"/>
            </a:xfrm>
            <a:custGeom>
              <a:rect b="b" l="l" r="r" t="t"/>
              <a:pathLst>
                <a:path extrusionOk="0" h="1133" w="1133">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94" name="Google Shape;8894;p98"/>
          <p:cNvGrpSpPr/>
          <p:nvPr/>
        </p:nvGrpSpPr>
        <p:grpSpPr>
          <a:xfrm>
            <a:off x="5474075" y="3560368"/>
            <a:ext cx="340168" cy="309628"/>
            <a:chOff x="1487200" y="4421025"/>
            <a:chExt cx="483125" cy="439750"/>
          </a:xfrm>
        </p:grpSpPr>
        <p:sp>
          <p:nvSpPr>
            <p:cNvPr id="8895" name="Google Shape;8895;p98"/>
            <p:cNvSpPr/>
            <p:nvPr/>
          </p:nvSpPr>
          <p:spPr>
            <a:xfrm>
              <a:off x="1487200" y="4421025"/>
              <a:ext cx="483125" cy="439750"/>
            </a:xfrm>
            <a:custGeom>
              <a:rect b="b" l="l" r="r" t="t"/>
              <a:pathLst>
                <a:path extrusionOk="0" h="17590" w="19325">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96" name="Google Shape;8896;p98"/>
            <p:cNvSpPr/>
            <p:nvPr/>
          </p:nvSpPr>
          <p:spPr>
            <a:xfrm>
              <a:off x="1544950" y="4622200"/>
              <a:ext cx="103950" cy="100025"/>
            </a:xfrm>
            <a:custGeom>
              <a:rect b="b" l="l" r="r" t="t"/>
              <a:pathLst>
                <a:path extrusionOk="0" h="4001" w="4158">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97" name="Google Shape;8897;p98"/>
            <p:cNvSpPr/>
            <p:nvPr/>
          </p:nvSpPr>
          <p:spPr>
            <a:xfrm>
              <a:off x="1804675" y="4622200"/>
              <a:ext cx="103975" cy="100025"/>
            </a:xfrm>
            <a:custGeom>
              <a:rect b="b" l="l" r="r" t="t"/>
              <a:pathLst>
                <a:path extrusionOk="0" h="4001" w="4159">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98" name="Google Shape;8898;p98"/>
            <p:cNvSpPr/>
            <p:nvPr/>
          </p:nvSpPr>
          <p:spPr>
            <a:xfrm>
              <a:off x="1667450" y="4661825"/>
              <a:ext cx="119825" cy="28350"/>
            </a:xfrm>
            <a:custGeom>
              <a:rect b="b" l="l" r="r" t="t"/>
              <a:pathLst>
                <a:path extrusionOk="0" h="1134" w="4793">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99" name="Google Shape;8899;p98"/>
          <p:cNvGrpSpPr/>
          <p:nvPr/>
        </p:nvGrpSpPr>
        <p:grpSpPr>
          <a:xfrm>
            <a:off x="5878353" y="3545107"/>
            <a:ext cx="344903" cy="340151"/>
            <a:chOff x="2079300" y="4399325"/>
            <a:chExt cx="489850" cy="483100"/>
          </a:xfrm>
        </p:grpSpPr>
        <p:sp>
          <p:nvSpPr>
            <p:cNvPr id="8900" name="Google Shape;8900;p98"/>
            <p:cNvSpPr/>
            <p:nvPr/>
          </p:nvSpPr>
          <p:spPr>
            <a:xfrm>
              <a:off x="2079300" y="4399325"/>
              <a:ext cx="489850" cy="483100"/>
            </a:xfrm>
            <a:custGeom>
              <a:rect b="b" l="l" r="r" t="t"/>
              <a:pathLst>
                <a:path extrusionOk="0" h="19324" w="19594">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01" name="Google Shape;8901;p98"/>
            <p:cNvSpPr/>
            <p:nvPr/>
          </p:nvSpPr>
          <p:spPr>
            <a:xfrm>
              <a:off x="2348725" y="4522375"/>
              <a:ext cx="94375" cy="88150"/>
            </a:xfrm>
            <a:custGeom>
              <a:rect b="b" l="l" r="r" t="t"/>
              <a:pathLst>
                <a:path extrusionOk="0" h="3526" w="3775">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902" name="Google Shape;8902;p98"/>
          <p:cNvSpPr/>
          <p:nvPr/>
        </p:nvSpPr>
        <p:spPr>
          <a:xfrm>
            <a:off x="6315243" y="3544569"/>
            <a:ext cx="299049" cy="340133"/>
          </a:xfrm>
          <a:custGeom>
            <a:rect b="b" l="l" r="r" t="t"/>
            <a:pathLst>
              <a:path extrusionOk="0" h="19323" w="16989">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903" name="Google Shape;8903;p98"/>
          <p:cNvGrpSpPr/>
          <p:nvPr/>
        </p:nvGrpSpPr>
        <p:grpSpPr>
          <a:xfrm>
            <a:off x="6744925" y="3545107"/>
            <a:ext cx="276236" cy="340151"/>
            <a:chOff x="3316000" y="4399325"/>
            <a:chExt cx="392325" cy="483100"/>
          </a:xfrm>
        </p:grpSpPr>
        <p:sp>
          <p:nvSpPr>
            <p:cNvPr id="8904" name="Google Shape;8904;p98"/>
            <p:cNvSpPr/>
            <p:nvPr/>
          </p:nvSpPr>
          <p:spPr>
            <a:xfrm>
              <a:off x="3316000" y="4399325"/>
              <a:ext cx="392325" cy="483100"/>
            </a:xfrm>
            <a:custGeom>
              <a:rect b="b" l="l" r="r" t="t"/>
              <a:pathLst>
                <a:path extrusionOk="0" h="19324" w="15693">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05" name="Google Shape;8905;p98"/>
            <p:cNvSpPr/>
            <p:nvPr/>
          </p:nvSpPr>
          <p:spPr>
            <a:xfrm>
              <a:off x="3582300" y="4797475"/>
              <a:ext cx="56650" cy="28350"/>
            </a:xfrm>
            <a:custGeom>
              <a:rect b="b" l="l" r="r" t="t"/>
              <a:pathLst>
                <a:path extrusionOk="0" h="1134" w="2266">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06" name="Google Shape;8906;p98"/>
          <p:cNvGrpSpPr/>
          <p:nvPr/>
        </p:nvGrpSpPr>
        <p:grpSpPr>
          <a:xfrm>
            <a:off x="7169665" y="3545089"/>
            <a:ext cx="254022" cy="340186"/>
            <a:chOff x="3926225" y="4399275"/>
            <a:chExt cx="360775" cy="483150"/>
          </a:xfrm>
        </p:grpSpPr>
        <p:sp>
          <p:nvSpPr>
            <p:cNvPr id="8907" name="Google Shape;8907;p98"/>
            <p:cNvSpPr/>
            <p:nvPr/>
          </p:nvSpPr>
          <p:spPr>
            <a:xfrm>
              <a:off x="4163400" y="4797475"/>
              <a:ext cx="56650" cy="28350"/>
            </a:xfrm>
            <a:custGeom>
              <a:rect b="b" l="l" r="r" t="t"/>
              <a:pathLst>
                <a:path extrusionOk="0" h="1134" w="2266">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08" name="Google Shape;8908;p98"/>
            <p:cNvSpPr/>
            <p:nvPr/>
          </p:nvSpPr>
          <p:spPr>
            <a:xfrm>
              <a:off x="3926225" y="4399275"/>
              <a:ext cx="360775" cy="483150"/>
            </a:xfrm>
            <a:custGeom>
              <a:rect b="b" l="l" r="r" t="t"/>
              <a:pathLst>
                <a:path extrusionOk="0" h="19326" w="14431">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909" name="Google Shape;8909;p98"/>
          <p:cNvSpPr/>
          <p:nvPr/>
        </p:nvSpPr>
        <p:spPr>
          <a:xfrm>
            <a:off x="7630119" y="3544578"/>
            <a:ext cx="179387" cy="340116"/>
          </a:xfrm>
          <a:custGeom>
            <a:rect b="b" l="l" r="r" t="t"/>
            <a:pathLst>
              <a:path extrusionOk="0" h="19322" w="10191">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910" name="Google Shape;8910;p98"/>
          <p:cNvGrpSpPr/>
          <p:nvPr/>
        </p:nvGrpSpPr>
        <p:grpSpPr>
          <a:xfrm>
            <a:off x="7975224" y="3545151"/>
            <a:ext cx="340080" cy="340063"/>
            <a:chOff x="5053975" y="4399375"/>
            <a:chExt cx="483000" cy="482975"/>
          </a:xfrm>
        </p:grpSpPr>
        <p:sp>
          <p:nvSpPr>
            <p:cNvPr id="8911" name="Google Shape;8911;p98"/>
            <p:cNvSpPr/>
            <p:nvPr/>
          </p:nvSpPr>
          <p:spPr>
            <a:xfrm>
              <a:off x="5053975" y="4399375"/>
              <a:ext cx="483000" cy="482975"/>
            </a:xfrm>
            <a:custGeom>
              <a:rect b="b" l="l" r="r" t="t"/>
              <a:pathLst>
                <a:path extrusionOk="0" h="19319" w="19320">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12" name="Google Shape;8912;p98"/>
            <p:cNvSpPr/>
            <p:nvPr/>
          </p:nvSpPr>
          <p:spPr>
            <a:xfrm>
              <a:off x="5100725" y="4528375"/>
              <a:ext cx="309350" cy="296450"/>
            </a:xfrm>
            <a:custGeom>
              <a:rect b="b" l="l" r="r" t="t"/>
              <a:pathLst>
                <a:path extrusionOk="0" h="11858" w="12374">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13" name="Google Shape;8913;p98"/>
            <p:cNvSpPr/>
            <p:nvPr/>
          </p:nvSpPr>
          <p:spPr>
            <a:xfrm>
              <a:off x="5180875" y="4456850"/>
              <a:ext cx="316625" cy="296575"/>
            </a:xfrm>
            <a:custGeom>
              <a:rect b="b" l="l" r="r" t="t"/>
              <a:pathLst>
                <a:path extrusionOk="0" h="11863" w="12665">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14" name="Google Shape;8914;p98"/>
          <p:cNvGrpSpPr/>
          <p:nvPr/>
        </p:nvGrpSpPr>
        <p:grpSpPr>
          <a:xfrm>
            <a:off x="6715417" y="3960912"/>
            <a:ext cx="340168" cy="340168"/>
            <a:chOff x="5648375" y="4399300"/>
            <a:chExt cx="483125" cy="483125"/>
          </a:xfrm>
        </p:grpSpPr>
        <p:sp>
          <p:nvSpPr>
            <p:cNvPr id="8915" name="Google Shape;8915;p98"/>
            <p:cNvSpPr/>
            <p:nvPr/>
          </p:nvSpPr>
          <p:spPr>
            <a:xfrm>
              <a:off x="5648375" y="4399300"/>
              <a:ext cx="483125" cy="483125"/>
            </a:xfrm>
            <a:custGeom>
              <a:rect b="b" l="l" r="r" t="t"/>
              <a:pathLst>
                <a:path extrusionOk="0" h="19325" w="19325">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16" name="Google Shape;8916;p98"/>
            <p:cNvSpPr/>
            <p:nvPr/>
          </p:nvSpPr>
          <p:spPr>
            <a:xfrm>
              <a:off x="5734275" y="4598425"/>
              <a:ext cx="311400" cy="84950"/>
            </a:xfrm>
            <a:custGeom>
              <a:rect b="b" l="l" r="r" t="t"/>
              <a:pathLst>
                <a:path extrusionOk="0" h="3398" w="12456">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17" name="Google Shape;8917;p98"/>
          <p:cNvGrpSpPr/>
          <p:nvPr/>
        </p:nvGrpSpPr>
        <p:grpSpPr>
          <a:xfrm>
            <a:off x="4946140" y="3979624"/>
            <a:ext cx="330007" cy="302744"/>
            <a:chOff x="6239575" y="4416275"/>
            <a:chExt cx="489625" cy="449175"/>
          </a:xfrm>
        </p:grpSpPr>
        <p:sp>
          <p:nvSpPr>
            <p:cNvPr id="8918" name="Google Shape;8918;p98"/>
            <p:cNvSpPr/>
            <p:nvPr/>
          </p:nvSpPr>
          <p:spPr>
            <a:xfrm>
              <a:off x="6239575" y="4416275"/>
              <a:ext cx="489625" cy="449175"/>
            </a:xfrm>
            <a:custGeom>
              <a:rect b="b" l="l" r="r" t="t"/>
              <a:pathLst>
                <a:path extrusionOk="0" h="17967" w="19585">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19" name="Google Shape;8919;p98"/>
            <p:cNvSpPr/>
            <p:nvPr/>
          </p:nvSpPr>
          <p:spPr>
            <a:xfrm>
              <a:off x="6438550" y="4723875"/>
              <a:ext cx="88350" cy="84950"/>
            </a:xfrm>
            <a:custGeom>
              <a:rect b="b" l="l" r="r" t="t"/>
              <a:pathLst>
                <a:path extrusionOk="0" h="3398" w="3534">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20" name="Google Shape;8920;p98"/>
            <p:cNvSpPr/>
            <p:nvPr/>
          </p:nvSpPr>
          <p:spPr>
            <a:xfrm>
              <a:off x="6441950" y="4497425"/>
              <a:ext cx="84950" cy="198250"/>
            </a:xfrm>
            <a:custGeom>
              <a:rect b="b" l="l" r="r" t="t"/>
              <a:pathLst>
                <a:path extrusionOk="0" h="7930" w="3398">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21" name="Google Shape;8921;p98"/>
          <p:cNvGrpSpPr/>
          <p:nvPr/>
        </p:nvGrpSpPr>
        <p:grpSpPr>
          <a:xfrm>
            <a:off x="2049419" y="3976879"/>
            <a:ext cx="308234" cy="308234"/>
            <a:chOff x="892750" y="4993750"/>
            <a:chExt cx="483125" cy="483125"/>
          </a:xfrm>
        </p:grpSpPr>
        <p:sp>
          <p:nvSpPr>
            <p:cNvPr id="8922" name="Google Shape;8922;p98"/>
            <p:cNvSpPr/>
            <p:nvPr/>
          </p:nvSpPr>
          <p:spPr>
            <a:xfrm>
              <a:off x="89275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23" name="Google Shape;8923;p98"/>
            <p:cNvSpPr/>
            <p:nvPr/>
          </p:nvSpPr>
          <p:spPr>
            <a:xfrm>
              <a:off x="1021000" y="5052250"/>
              <a:ext cx="230775" cy="253450"/>
            </a:xfrm>
            <a:custGeom>
              <a:rect b="b" l="l" r="r" t="t"/>
              <a:pathLst>
                <a:path extrusionOk="0" h="10138" w="9231">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24" name="Google Shape;8924;p98"/>
            <p:cNvSpPr/>
            <p:nvPr/>
          </p:nvSpPr>
          <p:spPr>
            <a:xfrm>
              <a:off x="1088475" y="5334425"/>
              <a:ext cx="88350" cy="84925"/>
            </a:xfrm>
            <a:custGeom>
              <a:rect b="b" l="l" r="r" t="t"/>
              <a:pathLst>
                <a:path extrusionOk="0" h="3397" w="3534">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25" name="Google Shape;8925;p98"/>
          <p:cNvGrpSpPr/>
          <p:nvPr/>
        </p:nvGrpSpPr>
        <p:grpSpPr>
          <a:xfrm>
            <a:off x="853427" y="3984006"/>
            <a:ext cx="293982" cy="293982"/>
            <a:chOff x="2676100" y="4993750"/>
            <a:chExt cx="483125" cy="483125"/>
          </a:xfrm>
        </p:grpSpPr>
        <p:sp>
          <p:nvSpPr>
            <p:cNvPr id="8926" name="Google Shape;8926;p98"/>
            <p:cNvSpPr/>
            <p:nvPr/>
          </p:nvSpPr>
          <p:spPr>
            <a:xfrm>
              <a:off x="2676100" y="4993750"/>
              <a:ext cx="483125" cy="483125"/>
            </a:xfrm>
            <a:custGeom>
              <a:rect b="b" l="l" r="r" t="t"/>
              <a:pathLst>
                <a:path extrusionOk="0" h="19325" w="19325">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27" name="Google Shape;8927;p98"/>
            <p:cNvSpPr/>
            <p:nvPr/>
          </p:nvSpPr>
          <p:spPr>
            <a:xfrm>
              <a:off x="2776125" y="5051350"/>
              <a:ext cx="141550" cy="367950"/>
            </a:xfrm>
            <a:custGeom>
              <a:rect b="b" l="l" r="r" t="t"/>
              <a:pathLst>
                <a:path extrusionOk="0" h="14718" w="5662">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28" name="Google Shape;8928;p98"/>
            <p:cNvSpPr/>
            <p:nvPr/>
          </p:nvSpPr>
          <p:spPr>
            <a:xfrm>
              <a:off x="2945950" y="5051350"/>
              <a:ext cx="113275" cy="367950"/>
            </a:xfrm>
            <a:custGeom>
              <a:rect b="b" l="l" r="r" t="t"/>
              <a:pathLst>
                <a:path extrusionOk="0" h="14718" w="4531">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29" name="Google Shape;8929;p98"/>
          <p:cNvGrpSpPr/>
          <p:nvPr/>
        </p:nvGrpSpPr>
        <p:grpSpPr>
          <a:xfrm>
            <a:off x="3287244" y="3976879"/>
            <a:ext cx="308234" cy="308234"/>
            <a:chOff x="3270550" y="4993750"/>
            <a:chExt cx="483125" cy="483125"/>
          </a:xfrm>
        </p:grpSpPr>
        <p:sp>
          <p:nvSpPr>
            <p:cNvPr id="8930" name="Google Shape;8930;p98"/>
            <p:cNvSpPr/>
            <p:nvPr/>
          </p:nvSpPr>
          <p:spPr>
            <a:xfrm>
              <a:off x="3270550" y="4993750"/>
              <a:ext cx="483125" cy="483125"/>
            </a:xfrm>
            <a:custGeom>
              <a:rect b="b" l="l" r="r" t="t"/>
              <a:pathLst>
                <a:path extrusionOk="0" h="19325" w="19325">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31" name="Google Shape;8931;p98"/>
            <p:cNvSpPr/>
            <p:nvPr/>
          </p:nvSpPr>
          <p:spPr>
            <a:xfrm>
              <a:off x="3469675" y="5079600"/>
              <a:ext cx="88275" cy="85000"/>
            </a:xfrm>
            <a:custGeom>
              <a:rect b="b" l="l" r="r" t="t"/>
              <a:pathLst>
                <a:path extrusionOk="0" h="3400" w="3531">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32" name="Google Shape;8932;p98"/>
            <p:cNvSpPr/>
            <p:nvPr/>
          </p:nvSpPr>
          <p:spPr>
            <a:xfrm>
              <a:off x="3441375" y="5192875"/>
              <a:ext cx="141475" cy="198175"/>
            </a:xfrm>
            <a:custGeom>
              <a:rect b="b" l="l" r="r" t="t"/>
              <a:pathLst>
                <a:path extrusionOk="0" h="7927" w="5659">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33" name="Google Shape;8933;p98"/>
          <p:cNvGrpSpPr/>
          <p:nvPr/>
        </p:nvGrpSpPr>
        <p:grpSpPr>
          <a:xfrm>
            <a:off x="1271279" y="3983960"/>
            <a:ext cx="293997" cy="294073"/>
            <a:chOff x="4459450" y="4993700"/>
            <a:chExt cx="483150" cy="483275"/>
          </a:xfrm>
        </p:grpSpPr>
        <p:sp>
          <p:nvSpPr>
            <p:cNvPr id="8934" name="Google Shape;8934;p98"/>
            <p:cNvSpPr/>
            <p:nvPr/>
          </p:nvSpPr>
          <p:spPr>
            <a:xfrm>
              <a:off x="4459450" y="4993700"/>
              <a:ext cx="483150" cy="483275"/>
            </a:xfrm>
            <a:custGeom>
              <a:rect b="b" l="l" r="r" t="t"/>
              <a:pathLst>
                <a:path extrusionOk="0" h="19331" w="19326">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35" name="Google Shape;8935;p98"/>
            <p:cNvSpPr/>
            <p:nvPr/>
          </p:nvSpPr>
          <p:spPr>
            <a:xfrm>
              <a:off x="4530800" y="5235675"/>
              <a:ext cx="99650" cy="118650"/>
            </a:xfrm>
            <a:custGeom>
              <a:rect b="b" l="l" r="r" t="t"/>
              <a:pathLst>
                <a:path extrusionOk="0" h="4746" w="3986">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36" name="Google Shape;8936;p98"/>
          <p:cNvGrpSpPr/>
          <p:nvPr/>
        </p:nvGrpSpPr>
        <p:grpSpPr>
          <a:xfrm>
            <a:off x="2462028" y="3976879"/>
            <a:ext cx="308234" cy="308234"/>
            <a:chOff x="1487200" y="4993750"/>
            <a:chExt cx="483125" cy="483125"/>
          </a:xfrm>
        </p:grpSpPr>
        <p:sp>
          <p:nvSpPr>
            <p:cNvPr id="8937" name="Google Shape;8937;p98"/>
            <p:cNvSpPr/>
            <p:nvPr/>
          </p:nvSpPr>
          <p:spPr>
            <a:xfrm>
              <a:off x="148720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38" name="Google Shape;8938;p98"/>
            <p:cNvSpPr/>
            <p:nvPr/>
          </p:nvSpPr>
          <p:spPr>
            <a:xfrm>
              <a:off x="1602600" y="5143950"/>
              <a:ext cx="250350" cy="182725"/>
            </a:xfrm>
            <a:custGeom>
              <a:rect b="b" l="l" r="r" t="t"/>
              <a:pathLst>
                <a:path extrusionOk="0" h="7309" w="10014">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39" name="Google Shape;8939;p98"/>
          <p:cNvGrpSpPr/>
          <p:nvPr/>
        </p:nvGrpSpPr>
        <p:grpSpPr>
          <a:xfrm>
            <a:off x="2874638" y="3976879"/>
            <a:ext cx="308234" cy="308234"/>
            <a:chOff x="2081650" y="4993750"/>
            <a:chExt cx="483125" cy="483125"/>
          </a:xfrm>
        </p:grpSpPr>
        <p:sp>
          <p:nvSpPr>
            <p:cNvPr id="8940" name="Google Shape;8940;p98"/>
            <p:cNvSpPr/>
            <p:nvPr/>
          </p:nvSpPr>
          <p:spPr>
            <a:xfrm>
              <a:off x="2081650" y="4993750"/>
              <a:ext cx="483125" cy="483125"/>
            </a:xfrm>
            <a:custGeom>
              <a:rect b="b" l="l" r="r" t="t"/>
              <a:pathLst>
                <a:path extrusionOk="0" h="19325" w="19325">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41" name="Google Shape;8941;p98"/>
            <p:cNvSpPr/>
            <p:nvPr/>
          </p:nvSpPr>
          <p:spPr>
            <a:xfrm>
              <a:off x="2209375" y="5125625"/>
              <a:ext cx="227600" cy="219350"/>
            </a:xfrm>
            <a:custGeom>
              <a:rect b="b" l="l" r="r" t="t"/>
              <a:pathLst>
                <a:path extrusionOk="0" h="8774" w="9104">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42" name="Google Shape;8942;p98"/>
          <p:cNvGrpSpPr/>
          <p:nvPr/>
        </p:nvGrpSpPr>
        <p:grpSpPr>
          <a:xfrm>
            <a:off x="1651280" y="3983960"/>
            <a:ext cx="293997" cy="294073"/>
            <a:chOff x="5053900" y="4993700"/>
            <a:chExt cx="483150" cy="483275"/>
          </a:xfrm>
        </p:grpSpPr>
        <p:sp>
          <p:nvSpPr>
            <p:cNvPr id="8943" name="Google Shape;8943;p98"/>
            <p:cNvSpPr/>
            <p:nvPr/>
          </p:nvSpPr>
          <p:spPr>
            <a:xfrm>
              <a:off x="5053900" y="4993700"/>
              <a:ext cx="483150" cy="483275"/>
            </a:xfrm>
            <a:custGeom>
              <a:rect b="b" l="l" r="r" t="t"/>
              <a:pathLst>
                <a:path extrusionOk="0" h="19331" w="19326">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44" name="Google Shape;8944;p98"/>
            <p:cNvSpPr/>
            <p:nvPr/>
          </p:nvSpPr>
          <p:spPr>
            <a:xfrm>
              <a:off x="5123725" y="5264025"/>
              <a:ext cx="105200" cy="61775"/>
            </a:xfrm>
            <a:custGeom>
              <a:rect b="b" l="l" r="r" t="t"/>
              <a:pathLst>
                <a:path extrusionOk="0" h="2471" w="4208">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945" name="Google Shape;8945;p98"/>
          <p:cNvSpPr txBox="1"/>
          <p:nvPr>
            <p:ph type="title"/>
          </p:nvPr>
        </p:nvSpPr>
        <p:spPr>
          <a:xfrm>
            <a:off x="716700" y="511025"/>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...and our sets of editable icons</a:t>
            </a:r>
            <a:endParaRPr>
              <a:solidFill>
                <a:schemeClr val="lt1"/>
              </a:solidFill>
            </a:endParaRPr>
          </a:p>
        </p:txBody>
      </p:sp>
      <p:grpSp>
        <p:nvGrpSpPr>
          <p:cNvPr id="8946" name="Google Shape;8946;p98"/>
          <p:cNvGrpSpPr/>
          <p:nvPr/>
        </p:nvGrpSpPr>
        <p:grpSpPr>
          <a:xfrm>
            <a:off x="7159962" y="3960299"/>
            <a:ext cx="195401" cy="341395"/>
            <a:chOff x="1426400" y="1814750"/>
            <a:chExt cx="407850" cy="712575"/>
          </a:xfrm>
        </p:grpSpPr>
        <p:sp>
          <p:nvSpPr>
            <p:cNvPr id="8947" name="Google Shape;8947;p98"/>
            <p:cNvSpPr/>
            <p:nvPr/>
          </p:nvSpPr>
          <p:spPr>
            <a:xfrm>
              <a:off x="1426400" y="1814750"/>
              <a:ext cx="407850" cy="407925"/>
            </a:xfrm>
            <a:custGeom>
              <a:rect b="b" l="l" r="r" t="t"/>
              <a:pathLst>
                <a:path extrusionOk="0" fill="none" h="16317" w="16314">
                  <a:moveTo>
                    <a:pt x="16313" y="8193"/>
                  </a:moveTo>
                  <a:cubicBezTo>
                    <a:pt x="16313" y="12682"/>
                    <a:pt x="12678" y="16317"/>
                    <a:pt x="8190" y="16317"/>
                  </a:cubicBezTo>
                  <a:cubicBezTo>
                    <a:pt x="3701" y="16317"/>
                    <a:pt x="1" y="12682"/>
                    <a:pt x="1" y="8193"/>
                  </a:cubicBezTo>
                  <a:cubicBezTo>
                    <a:pt x="1" y="3705"/>
                    <a:pt x="3705" y="0"/>
                    <a:pt x="8190" y="0"/>
                  </a:cubicBezTo>
                  <a:cubicBezTo>
                    <a:pt x="12674" y="0"/>
                    <a:pt x="16313" y="3705"/>
                    <a:pt x="16313" y="8193"/>
                  </a:cubicBezTo>
                  <a:close/>
                </a:path>
              </a:pathLst>
            </a:custGeom>
            <a:solidFill>
              <a:schemeClr val="dk2"/>
            </a:solidFill>
            <a:ln cap="rnd"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98"/>
            <p:cNvSpPr/>
            <p:nvPr/>
          </p:nvSpPr>
          <p:spPr>
            <a:xfrm>
              <a:off x="1631125" y="2222650"/>
              <a:ext cx="25" cy="304675"/>
            </a:xfrm>
            <a:custGeom>
              <a:rect b="b" l="l" r="r" t="t"/>
              <a:pathLst>
                <a:path extrusionOk="0" fill="none" h="12187" w="1">
                  <a:moveTo>
                    <a:pt x="1" y="1"/>
                  </a:moveTo>
                  <a:lnTo>
                    <a:pt x="1" y="12187"/>
                  </a:lnTo>
                </a:path>
              </a:pathLst>
            </a:custGeom>
            <a:solidFill>
              <a:schemeClr val="dk2"/>
            </a:solidFill>
            <a:ln cap="rnd"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98"/>
            <p:cNvSpPr/>
            <p:nvPr/>
          </p:nvSpPr>
          <p:spPr>
            <a:xfrm>
              <a:off x="1529575" y="2425750"/>
              <a:ext cx="203125" cy="25"/>
            </a:xfrm>
            <a:custGeom>
              <a:rect b="b" l="l" r="r" t="t"/>
              <a:pathLst>
                <a:path extrusionOk="0" fill="none" h="1" w="8125">
                  <a:moveTo>
                    <a:pt x="1" y="1"/>
                  </a:moveTo>
                  <a:lnTo>
                    <a:pt x="8125" y="1"/>
                  </a:lnTo>
                </a:path>
              </a:pathLst>
            </a:custGeom>
            <a:solidFill>
              <a:schemeClr val="dk2"/>
            </a:solidFill>
            <a:ln cap="rnd"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0" name="Google Shape;8950;p98"/>
          <p:cNvGrpSpPr/>
          <p:nvPr/>
        </p:nvGrpSpPr>
        <p:grpSpPr>
          <a:xfrm>
            <a:off x="7494377" y="3991261"/>
            <a:ext cx="279423" cy="279471"/>
            <a:chOff x="1910075" y="2021700"/>
            <a:chExt cx="583225" cy="583325"/>
          </a:xfrm>
        </p:grpSpPr>
        <p:sp>
          <p:nvSpPr>
            <p:cNvPr id="8951" name="Google Shape;8951;p98"/>
            <p:cNvSpPr/>
            <p:nvPr/>
          </p:nvSpPr>
          <p:spPr>
            <a:xfrm>
              <a:off x="1910075" y="2157875"/>
              <a:ext cx="448375" cy="447150"/>
            </a:xfrm>
            <a:custGeom>
              <a:rect b="b" l="l" r="r" t="t"/>
              <a:pathLst>
                <a:path extrusionOk="0" fill="none" h="17886" w="17935">
                  <a:moveTo>
                    <a:pt x="14762" y="14709"/>
                  </a:moveTo>
                  <a:cubicBezTo>
                    <a:pt x="11589" y="17885"/>
                    <a:pt x="6349" y="17885"/>
                    <a:pt x="3177" y="14709"/>
                  </a:cubicBezTo>
                  <a:cubicBezTo>
                    <a:pt x="1" y="11536"/>
                    <a:pt x="54" y="6349"/>
                    <a:pt x="3222" y="3173"/>
                  </a:cubicBezTo>
                  <a:cubicBezTo>
                    <a:pt x="6394" y="0"/>
                    <a:pt x="11537" y="0"/>
                    <a:pt x="14713" y="3173"/>
                  </a:cubicBezTo>
                  <a:cubicBezTo>
                    <a:pt x="17889" y="6341"/>
                    <a:pt x="17934" y="11536"/>
                    <a:pt x="14762" y="14709"/>
                  </a:cubicBezTo>
                  <a:close/>
                </a:path>
              </a:pathLst>
            </a:custGeom>
            <a:solidFill>
              <a:schemeClr val="dk2"/>
            </a:solidFill>
            <a:ln cap="rnd"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98"/>
            <p:cNvSpPr/>
            <p:nvPr/>
          </p:nvSpPr>
          <p:spPr>
            <a:xfrm>
              <a:off x="2277975" y="2026475"/>
              <a:ext cx="210650" cy="210625"/>
            </a:xfrm>
            <a:custGeom>
              <a:rect b="b" l="l" r="r" t="t"/>
              <a:pathLst>
                <a:path extrusionOk="0" fill="none" h="8425" w="8426">
                  <a:moveTo>
                    <a:pt x="8425" y="0"/>
                  </a:moveTo>
                  <a:lnTo>
                    <a:pt x="1" y="8425"/>
                  </a:lnTo>
                </a:path>
              </a:pathLst>
            </a:custGeom>
            <a:solidFill>
              <a:schemeClr val="dk2"/>
            </a:solidFill>
            <a:ln cap="rnd"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98"/>
            <p:cNvSpPr/>
            <p:nvPr/>
          </p:nvSpPr>
          <p:spPr>
            <a:xfrm>
              <a:off x="2349675" y="2021700"/>
              <a:ext cx="143625" cy="143500"/>
            </a:xfrm>
            <a:custGeom>
              <a:rect b="b" l="l" r="r" t="t"/>
              <a:pathLst>
                <a:path extrusionOk="0" fill="none" h="5740" w="5745">
                  <a:moveTo>
                    <a:pt x="1" y="0"/>
                  </a:moveTo>
                  <a:lnTo>
                    <a:pt x="5744" y="0"/>
                  </a:lnTo>
                  <a:lnTo>
                    <a:pt x="5744" y="5740"/>
                  </a:lnTo>
                </a:path>
              </a:pathLst>
            </a:custGeom>
            <a:solidFill>
              <a:schemeClr val="dk2"/>
            </a:solidFill>
            <a:ln cap="rnd"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4" name="Google Shape;8954;p98"/>
          <p:cNvGrpSpPr/>
          <p:nvPr/>
        </p:nvGrpSpPr>
        <p:grpSpPr>
          <a:xfrm>
            <a:off x="7912814" y="4026678"/>
            <a:ext cx="392874" cy="208636"/>
            <a:chOff x="2749275" y="2099575"/>
            <a:chExt cx="820025" cy="435475"/>
          </a:xfrm>
        </p:grpSpPr>
        <p:sp>
          <p:nvSpPr>
            <p:cNvPr id="8955" name="Google Shape;8955;p98"/>
            <p:cNvSpPr/>
            <p:nvPr/>
          </p:nvSpPr>
          <p:spPr>
            <a:xfrm>
              <a:off x="3163375" y="2317300"/>
              <a:ext cx="389050" cy="25"/>
            </a:xfrm>
            <a:custGeom>
              <a:rect b="b" l="l" r="r" t="t"/>
              <a:pathLst>
                <a:path extrusionOk="0" fill="none" h="1" w="15562">
                  <a:moveTo>
                    <a:pt x="15562" y="1"/>
                  </a:moveTo>
                  <a:lnTo>
                    <a:pt x="1" y="1"/>
                  </a:lnTo>
                </a:path>
              </a:pathLst>
            </a:custGeom>
            <a:solidFill>
              <a:schemeClr val="dk2"/>
            </a:solidFill>
            <a:ln cap="sq" cmpd="sng" w="19050">
              <a:solidFill>
                <a:schemeClr val="dk2"/>
              </a:solidFill>
              <a:prstDash val="solid"/>
              <a:miter lim="406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98"/>
            <p:cNvSpPr/>
            <p:nvPr/>
          </p:nvSpPr>
          <p:spPr>
            <a:xfrm>
              <a:off x="3299975" y="2175125"/>
              <a:ext cx="25" cy="284375"/>
            </a:xfrm>
            <a:custGeom>
              <a:rect b="b" l="l" r="r" t="t"/>
              <a:pathLst>
                <a:path extrusionOk="0" fill="none" h="11375" w="1">
                  <a:moveTo>
                    <a:pt x="0" y="1"/>
                  </a:moveTo>
                  <a:lnTo>
                    <a:pt x="0" y="11374"/>
                  </a:lnTo>
                </a:path>
              </a:pathLst>
            </a:custGeom>
            <a:solidFill>
              <a:schemeClr val="dk2"/>
            </a:solidFill>
            <a:ln cap="rnd" cmpd="sng" w="19050">
              <a:solidFill>
                <a:schemeClr val="dk2"/>
              </a:solidFill>
              <a:prstDash val="solid"/>
              <a:miter lim="406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98"/>
            <p:cNvSpPr/>
            <p:nvPr/>
          </p:nvSpPr>
          <p:spPr>
            <a:xfrm>
              <a:off x="3438275" y="2186300"/>
              <a:ext cx="131025" cy="261925"/>
            </a:xfrm>
            <a:custGeom>
              <a:rect b="b" l="l" r="r" t="t"/>
              <a:pathLst>
                <a:path extrusionOk="0" fill="none" h="10477" w="5241">
                  <a:moveTo>
                    <a:pt x="0" y="10476"/>
                  </a:moveTo>
                  <a:lnTo>
                    <a:pt x="5240" y="5241"/>
                  </a:lnTo>
                  <a:lnTo>
                    <a:pt x="0" y="1"/>
                  </a:lnTo>
                </a:path>
              </a:pathLst>
            </a:custGeom>
            <a:solidFill>
              <a:schemeClr val="dk2"/>
            </a:solidFill>
            <a:ln cap="rnd"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98"/>
            <p:cNvSpPr/>
            <p:nvPr/>
          </p:nvSpPr>
          <p:spPr>
            <a:xfrm>
              <a:off x="2749275" y="2099575"/>
              <a:ext cx="435450" cy="435475"/>
            </a:xfrm>
            <a:custGeom>
              <a:rect b="b" l="l" r="r" t="t"/>
              <a:pathLst>
                <a:path extrusionOk="0" fill="none" h="17419" w="17418">
                  <a:moveTo>
                    <a:pt x="14319" y="14319"/>
                  </a:moveTo>
                  <a:cubicBezTo>
                    <a:pt x="17418" y="11224"/>
                    <a:pt x="17418" y="6195"/>
                    <a:pt x="14319" y="3100"/>
                  </a:cubicBezTo>
                  <a:cubicBezTo>
                    <a:pt x="11223" y="1"/>
                    <a:pt x="6195" y="1"/>
                    <a:pt x="3100" y="3100"/>
                  </a:cubicBezTo>
                  <a:cubicBezTo>
                    <a:pt x="0" y="6195"/>
                    <a:pt x="0" y="11224"/>
                    <a:pt x="3100" y="14319"/>
                  </a:cubicBezTo>
                  <a:cubicBezTo>
                    <a:pt x="6195" y="17418"/>
                    <a:pt x="11223" y="17418"/>
                    <a:pt x="14319" y="14319"/>
                  </a:cubicBezTo>
                  <a:close/>
                </a:path>
              </a:pathLst>
            </a:custGeom>
            <a:solidFill>
              <a:schemeClr val="dk2"/>
            </a:solidFill>
            <a:ln cap="sq" cmpd="sng" w="19050">
              <a:solidFill>
                <a:schemeClr val="dk2"/>
              </a:solidFill>
              <a:prstDash val="solid"/>
              <a:miter lim="406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962" name="Shape 8962"/>
        <p:cNvGrpSpPr/>
        <p:nvPr/>
      </p:nvGrpSpPr>
      <p:grpSpPr>
        <a:xfrm>
          <a:off x="0" y="0"/>
          <a:ext cx="0" cy="0"/>
          <a:chOff x="0" y="0"/>
          <a:chExt cx="0" cy="0"/>
        </a:xfrm>
      </p:grpSpPr>
      <p:sp>
        <p:nvSpPr>
          <p:cNvPr id="8963" name="Google Shape;8963;p99"/>
          <p:cNvSpPr/>
          <p:nvPr/>
        </p:nvSpPr>
        <p:spPr>
          <a:xfrm>
            <a:off x="844100" y="1313085"/>
            <a:ext cx="323667" cy="373560"/>
          </a:xfrm>
          <a:custGeom>
            <a:rect b="b" l="l" r="r" t="t"/>
            <a:pathLst>
              <a:path extrusionOk="0" h="12691" w="10996">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99"/>
          <p:cNvSpPr/>
          <p:nvPr/>
        </p:nvSpPr>
        <p:spPr>
          <a:xfrm>
            <a:off x="844104" y="1777691"/>
            <a:ext cx="383008" cy="338738"/>
          </a:xfrm>
          <a:custGeom>
            <a:rect b="b" l="l" r="r" t="t"/>
            <a:pathLst>
              <a:path extrusionOk="0" h="11508" w="13012">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99"/>
          <p:cNvSpPr/>
          <p:nvPr/>
        </p:nvSpPr>
        <p:spPr>
          <a:xfrm>
            <a:off x="852434" y="2207474"/>
            <a:ext cx="366348" cy="373412"/>
          </a:xfrm>
          <a:custGeom>
            <a:rect b="b" l="l" r="r" t="t"/>
            <a:pathLst>
              <a:path extrusionOk="0" h="12686" w="12446">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66" name="Google Shape;8966;p99"/>
          <p:cNvGrpSpPr/>
          <p:nvPr/>
        </p:nvGrpSpPr>
        <p:grpSpPr>
          <a:xfrm>
            <a:off x="2987728" y="1340982"/>
            <a:ext cx="371882" cy="373766"/>
            <a:chOff x="-41270450" y="1973375"/>
            <a:chExt cx="315850" cy="317450"/>
          </a:xfrm>
        </p:grpSpPr>
        <p:sp>
          <p:nvSpPr>
            <p:cNvPr id="8967" name="Google Shape;8967;p99"/>
            <p:cNvSpPr/>
            <p:nvPr/>
          </p:nvSpPr>
          <p:spPr>
            <a:xfrm>
              <a:off x="-41270450" y="1973375"/>
              <a:ext cx="315850" cy="317450"/>
            </a:xfrm>
            <a:custGeom>
              <a:rect b="b" l="l" r="r" t="t"/>
              <a:pathLst>
                <a:path extrusionOk="0" h="12698" w="12634">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99"/>
            <p:cNvSpPr/>
            <p:nvPr/>
          </p:nvSpPr>
          <p:spPr>
            <a:xfrm>
              <a:off x="-41230300" y="2015125"/>
              <a:ext cx="235525" cy="192200"/>
            </a:xfrm>
            <a:custGeom>
              <a:rect b="b" l="l" r="r" t="t"/>
              <a:pathLst>
                <a:path extrusionOk="0" h="7688" w="9421">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99"/>
            <p:cNvSpPr/>
            <p:nvPr/>
          </p:nvSpPr>
          <p:spPr>
            <a:xfrm>
              <a:off x="-41139725" y="2061750"/>
              <a:ext cx="83525" cy="103675"/>
            </a:xfrm>
            <a:custGeom>
              <a:rect b="b" l="l" r="r" t="t"/>
              <a:pathLst>
                <a:path extrusionOk="0" h="4147" w="3341">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99"/>
            <p:cNvSpPr/>
            <p:nvPr/>
          </p:nvSpPr>
          <p:spPr>
            <a:xfrm>
              <a:off x="-41230300" y="2227000"/>
              <a:ext cx="235525" cy="21300"/>
            </a:xfrm>
            <a:custGeom>
              <a:rect b="b" l="l" r="r" t="t"/>
              <a:pathLst>
                <a:path extrusionOk="0" h="852" w="9421">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1" name="Google Shape;8971;p99"/>
          <p:cNvGrpSpPr/>
          <p:nvPr/>
        </p:nvGrpSpPr>
        <p:grpSpPr>
          <a:xfrm>
            <a:off x="3005407" y="1787939"/>
            <a:ext cx="395871" cy="372088"/>
            <a:chOff x="-41291625" y="2339025"/>
            <a:chExt cx="336225" cy="316025"/>
          </a:xfrm>
        </p:grpSpPr>
        <p:sp>
          <p:nvSpPr>
            <p:cNvPr id="8972" name="Google Shape;8972;p99"/>
            <p:cNvSpPr/>
            <p:nvPr/>
          </p:nvSpPr>
          <p:spPr>
            <a:xfrm>
              <a:off x="-41291625" y="2339025"/>
              <a:ext cx="336225" cy="316025"/>
            </a:xfrm>
            <a:custGeom>
              <a:rect b="b" l="l" r="r" t="t"/>
              <a:pathLst>
                <a:path extrusionOk="0" h="12641" w="13449">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99"/>
            <p:cNvSpPr/>
            <p:nvPr/>
          </p:nvSpPr>
          <p:spPr>
            <a:xfrm>
              <a:off x="-41234225" y="2620800"/>
              <a:ext cx="25" cy="25"/>
            </a:xfrm>
            <a:custGeom>
              <a:rect b="b" l="l" r="r" t="t"/>
              <a:pathLst>
                <a:path extrusionOk="0" h="1" w="1">
                  <a:moveTo>
                    <a:pt x="0" y="1"/>
                  </a:move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74" name="Google Shape;8974;p99"/>
          <p:cNvSpPr/>
          <p:nvPr/>
        </p:nvSpPr>
        <p:spPr>
          <a:xfrm>
            <a:off x="2982027" y="1974953"/>
            <a:ext cx="0" cy="29"/>
          </a:xfrm>
          <a:custGeom>
            <a:rect b="b" l="l" r="r" t="t"/>
            <a:pathLst>
              <a:path extrusionOk="0" h="1" w="0">
                <a:moveTo>
                  <a:pt x="0" y="0"/>
                </a:move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99"/>
          <p:cNvSpPr/>
          <p:nvPr/>
        </p:nvSpPr>
        <p:spPr>
          <a:xfrm>
            <a:off x="3016426" y="2220227"/>
            <a:ext cx="376503" cy="373442"/>
          </a:xfrm>
          <a:custGeom>
            <a:rect b="b" l="l" r="r" t="t"/>
            <a:pathLst>
              <a:path extrusionOk="0" h="12687" w="12791">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99"/>
          <p:cNvSpPr/>
          <p:nvPr/>
        </p:nvSpPr>
        <p:spPr>
          <a:xfrm>
            <a:off x="1807487" y="2656925"/>
            <a:ext cx="231859" cy="372824"/>
          </a:xfrm>
          <a:custGeom>
            <a:rect b="b" l="l" r="r" t="t"/>
            <a:pathLst>
              <a:path extrusionOk="0" h="12666" w="7877">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99"/>
          <p:cNvSpPr/>
          <p:nvPr/>
        </p:nvSpPr>
        <p:spPr>
          <a:xfrm>
            <a:off x="1759274" y="3086955"/>
            <a:ext cx="328289" cy="374914"/>
          </a:xfrm>
          <a:custGeom>
            <a:rect b="b" l="l" r="r" t="t"/>
            <a:pathLst>
              <a:path extrusionOk="0" h="12737" w="11153">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99"/>
          <p:cNvSpPr/>
          <p:nvPr/>
        </p:nvSpPr>
        <p:spPr>
          <a:xfrm>
            <a:off x="1735189" y="3580990"/>
            <a:ext cx="372824" cy="374060"/>
          </a:xfrm>
          <a:custGeom>
            <a:rect b="b" l="l" r="r" t="t"/>
            <a:pathLst>
              <a:path extrusionOk="0" h="12708" w="12666">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99"/>
          <p:cNvSpPr/>
          <p:nvPr/>
        </p:nvSpPr>
        <p:spPr>
          <a:xfrm>
            <a:off x="3953247" y="2657160"/>
            <a:ext cx="374678" cy="372353"/>
          </a:xfrm>
          <a:custGeom>
            <a:rect b="b" l="l" r="r" t="t"/>
            <a:pathLst>
              <a:path extrusionOk="0" h="12650" w="12729">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80" name="Google Shape;8980;p99"/>
          <p:cNvGrpSpPr/>
          <p:nvPr/>
        </p:nvGrpSpPr>
        <p:grpSpPr>
          <a:xfrm>
            <a:off x="1229534" y="1312990"/>
            <a:ext cx="396931" cy="373147"/>
            <a:chOff x="-42804750" y="1949600"/>
            <a:chExt cx="337125" cy="316925"/>
          </a:xfrm>
        </p:grpSpPr>
        <p:sp>
          <p:nvSpPr>
            <p:cNvPr id="8981" name="Google Shape;8981;p99"/>
            <p:cNvSpPr/>
            <p:nvPr/>
          </p:nvSpPr>
          <p:spPr>
            <a:xfrm>
              <a:off x="-42731500" y="2013125"/>
              <a:ext cx="189825" cy="189900"/>
            </a:xfrm>
            <a:custGeom>
              <a:rect b="b" l="l" r="r" t="t"/>
              <a:pathLst>
                <a:path extrusionOk="0" h="7596" w="7593">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99"/>
            <p:cNvSpPr/>
            <p:nvPr/>
          </p:nvSpPr>
          <p:spPr>
            <a:xfrm>
              <a:off x="-42804750" y="1949600"/>
              <a:ext cx="337125" cy="316925"/>
            </a:xfrm>
            <a:custGeom>
              <a:rect b="b" l="l" r="r" t="t"/>
              <a:pathLst>
                <a:path extrusionOk="0" h="12677" w="13485">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99"/>
            <p:cNvSpPr/>
            <p:nvPr/>
          </p:nvSpPr>
          <p:spPr>
            <a:xfrm>
              <a:off x="-42644075" y="2060025"/>
              <a:ext cx="59100" cy="65400"/>
            </a:xfrm>
            <a:custGeom>
              <a:rect b="b" l="l" r="r" t="t"/>
              <a:pathLst>
                <a:path extrusionOk="0" h="2616" w="2364">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4" name="Google Shape;8984;p99"/>
          <p:cNvGrpSpPr/>
          <p:nvPr/>
        </p:nvGrpSpPr>
        <p:grpSpPr>
          <a:xfrm>
            <a:off x="1292211" y="1765686"/>
            <a:ext cx="335706" cy="364258"/>
            <a:chOff x="-42778750" y="2320125"/>
            <a:chExt cx="285125" cy="309375"/>
          </a:xfrm>
        </p:grpSpPr>
        <p:sp>
          <p:nvSpPr>
            <p:cNvPr id="8985" name="Google Shape;8985;p99"/>
            <p:cNvSpPr/>
            <p:nvPr/>
          </p:nvSpPr>
          <p:spPr>
            <a:xfrm>
              <a:off x="-42778750" y="2320125"/>
              <a:ext cx="285125" cy="309375"/>
            </a:xfrm>
            <a:custGeom>
              <a:rect b="b" l="l" r="r" t="t"/>
              <a:pathLst>
                <a:path extrusionOk="0" h="12375" w="11405">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99"/>
            <p:cNvSpPr/>
            <p:nvPr/>
          </p:nvSpPr>
          <p:spPr>
            <a:xfrm>
              <a:off x="-42667700" y="2443600"/>
              <a:ext cx="62250" cy="61475"/>
            </a:xfrm>
            <a:custGeom>
              <a:rect b="b" l="l" r="r" t="t"/>
              <a:pathLst>
                <a:path extrusionOk="0" h="2459" w="249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7" name="Google Shape;8987;p99"/>
          <p:cNvGrpSpPr/>
          <p:nvPr/>
        </p:nvGrpSpPr>
        <p:grpSpPr>
          <a:xfrm>
            <a:off x="1269879" y="2212691"/>
            <a:ext cx="375591" cy="374678"/>
            <a:chOff x="-42796875" y="2680675"/>
            <a:chExt cx="319000" cy="318225"/>
          </a:xfrm>
        </p:grpSpPr>
        <p:sp>
          <p:nvSpPr>
            <p:cNvPr id="8988" name="Google Shape;8988;p99"/>
            <p:cNvSpPr/>
            <p:nvPr/>
          </p:nvSpPr>
          <p:spPr>
            <a:xfrm>
              <a:off x="-42671650" y="2853950"/>
              <a:ext cx="70125" cy="21275"/>
            </a:xfrm>
            <a:custGeom>
              <a:rect b="b" l="l" r="r" t="t"/>
              <a:pathLst>
                <a:path extrusionOk="0" h="851" w="2805">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99"/>
            <p:cNvSpPr/>
            <p:nvPr/>
          </p:nvSpPr>
          <p:spPr>
            <a:xfrm>
              <a:off x="-42671650" y="2895675"/>
              <a:ext cx="70125" cy="20525"/>
            </a:xfrm>
            <a:custGeom>
              <a:rect b="b" l="l" r="r" t="t"/>
              <a:pathLst>
                <a:path extrusionOk="0" h="821" w="2805">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99"/>
            <p:cNvSpPr/>
            <p:nvPr/>
          </p:nvSpPr>
          <p:spPr>
            <a:xfrm>
              <a:off x="-42796875" y="2680675"/>
              <a:ext cx="319000" cy="318225"/>
            </a:xfrm>
            <a:custGeom>
              <a:rect b="b" l="l" r="r" t="t"/>
              <a:pathLst>
                <a:path extrusionOk="0" h="12729" w="1276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99"/>
            <p:cNvSpPr/>
            <p:nvPr/>
          </p:nvSpPr>
          <p:spPr>
            <a:xfrm>
              <a:off x="-42753550" y="2854500"/>
              <a:ext cx="63825" cy="61700"/>
            </a:xfrm>
            <a:custGeom>
              <a:rect b="b" l="l" r="r" t="t"/>
              <a:pathLst>
                <a:path extrusionOk="0" h="2468" w="2553">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99"/>
            <p:cNvSpPr/>
            <p:nvPr/>
          </p:nvSpPr>
          <p:spPr>
            <a:xfrm>
              <a:off x="-42581850" y="2853950"/>
              <a:ext cx="63025" cy="61475"/>
            </a:xfrm>
            <a:custGeom>
              <a:rect b="b" l="l" r="r" t="t"/>
              <a:pathLst>
                <a:path extrusionOk="0" h="2459" w="2521">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93" name="Google Shape;8993;p99"/>
          <p:cNvSpPr/>
          <p:nvPr/>
        </p:nvSpPr>
        <p:spPr>
          <a:xfrm>
            <a:off x="3439644" y="1338604"/>
            <a:ext cx="375591" cy="373030"/>
          </a:xfrm>
          <a:custGeom>
            <a:rect b="b" l="l" r="r" t="t"/>
            <a:pathLst>
              <a:path extrusionOk="0" h="12673" w="1276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99"/>
          <p:cNvSpPr/>
          <p:nvPr/>
        </p:nvSpPr>
        <p:spPr>
          <a:xfrm>
            <a:off x="3459773" y="1820072"/>
            <a:ext cx="380241" cy="318104"/>
          </a:xfrm>
          <a:custGeom>
            <a:rect b="b" l="l" r="r" t="t"/>
            <a:pathLst>
              <a:path extrusionOk="0" h="10807" w="12918">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99"/>
          <p:cNvSpPr/>
          <p:nvPr/>
        </p:nvSpPr>
        <p:spPr>
          <a:xfrm>
            <a:off x="3469303" y="2220227"/>
            <a:ext cx="375620" cy="372441"/>
          </a:xfrm>
          <a:custGeom>
            <a:rect b="b" l="l" r="r" t="t"/>
            <a:pathLst>
              <a:path extrusionOk="0" h="12653" w="12761">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99"/>
          <p:cNvSpPr/>
          <p:nvPr/>
        </p:nvSpPr>
        <p:spPr>
          <a:xfrm>
            <a:off x="2230466" y="2656925"/>
            <a:ext cx="268977" cy="370969"/>
          </a:xfrm>
          <a:custGeom>
            <a:rect b="b" l="l" r="r" t="t"/>
            <a:pathLst>
              <a:path extrusionOk="0" h="12603" w="9138">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97" name="Google Shape;8997;p99"/>
          <p:cNvGrpSpPr/>
          <p:nvPr/>
        </p:nvGrpSpPr>
        <p:grpSpPr>
          <a:xfrm>
            <a:off x="2168150" y="3090966"/>
            <a:ext cx="390426" cy="369586"/>
            <a:chOff x="-39055650" y="2315975"/>
            <a:chExt cx="331600" cy="313900"/>
          </a:xfrm>
        </p:grpSpPr>
        <p:sp>
          <p:nvSpPr>
            <p:cNvPr id="8998" name="Google Shape;8998;p99"/>
            <p:cNvSpPr/>
            <p:nvPr/>
          </p:nvSpPr>
          <p:spPr>
            <a:xfrm>
              <a:off x="-38976900" y="2390225"/>
              <a:ext cx="167775" cy="165825"/>
            </a:xfrm>
            <a:custGeom>
              <a:rect b="b" l="l" r="r" t="t"/>
              <a:pathLst>
                <a:path extrusionOk="0" h="6633" w="6711">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99"/>
            <p:cNvSpPr/>
            <p:nvPr/>
          </p:nvSpPr>
          <p:spPr>
            <a:xfrm>
              <a:off x="-39055650" y="2315975"/>
              <a:ext cx="331600" cy="313900"/>
            </a:xfrm>
            <a:custGeom>
              <a:rect b="b" l="l" r="r" t="t"/>
              <a:pathLst>
                <a:path extrusionOk="0" h="12556" w="13264">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00" name="Google Shape;9000;p99"/>
          <p:cNvSpPr/>
          <p:nvPr/>
        </p:nvSpPr>
        <p:spPr>
          <a:xfrm>
            <a:off x="2174857" y="3608968"/>
            <a:ext cx="374649" cy="318104"/>
          </a:xfrm>
          <a:custGeom>
            <a:rect b="b" l="l" r="r" t="t"/>
            <a:pathLst>
              <a:path extrusionOk="0" h="10807" w="12728">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99"/>
          <p:cNvSpPr/>
          <p:nvPr/>
        </p:nvSpPr>
        <p:spPr>
          <a:xfrm>
            <a:off x="3995440" y="3076300"/>
            <a:ext cx="290288" cy="375355"/>
          </a:xfrm>
          <a:custGeom>
            <a:rect b="b" l="l" r="r" t="t"/>
            <a:pathLst>
              <a:path extrusionOk="0" h="12752" w="9862">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02" name="Google Shape;9002;p99"/>
          <p:cNvGrpSpPr/>
          <p:nvPr/>
        </p:nvGrpSpPr>
        <p:grpSpPr>
          <a:xfrm>
            <a:off x="1659816" y="1313166"/>
            <a:ext cx="380241" cy="371793"/>
            <a:chOff x="-42430625" y="1949750"/>
            <a:chExt cx="322950" cy="315775"/>
          </a:xfrm>
        </p:grpSpPr>
        <p:sp>
          <p:nvSpPr>
            <p:cNvPr id="9003" name="Google Shape;9003;p99"/>
            <p:cNvSpPr/>
            <p:nvPr/>
          </p:nvSpPr>
          <p:spPr>
            <a:xfrm>
              <a:off x="-42353450" y="2065525"/>
              <a:ext cx="40975" cy="41000"/>
            </a:xfrm>
            <a:custGeom>
              <a:rect b="b" l="l" r="r" t="t"/>
              <a:pathLst>
                <a:path extrusionOk="0" h="1640" w="1639">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99"/>
            <p:cNvSpPr/>
            <p:nvPr/>
          </p:nvSpPr>
          <p:spPr>
            <a:xfrm>
              <a:off x="-42289650" y="2065525"/>
              <a:ext cx="40975" cy="41000"/>
            </a:xfrm>
            <a:custGeom>
              <a:rect b="b" l="l" r="r" t="t"/>
              <a:pathLst>
                <a:path extrusionOk="0" h="1640" w="1639">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99"/>
            <p:cNvSpPr/>
            <p:nvPr/>
          </p:nvSpPr>
          <p:spPr>
            <a:xfrm>
              <a:off x="-42226625" y="2065525"/>
              <a:ext cx="40975" cy="41000"/>
            </a:xfrm>
            <a:custGeom>
              <a:rect b="b" l="l" r="r" t="t"/>
              <a:pathLst>
                <a:path extrusionOk="0" h="1640" w="1639">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99"/>
            <p:cNvSpPr/>
            <p:nvPr/>
          </p:nvSpPr>
          <p:spPr>
            <a:xfrm>
              <a:off x="-42430625" y="1949750"/>
              <a:ext cx="322950" cy="315775"/>
            </a:xfrm>
            <a:custGeom>
              <a:rect b="b" l="l" r="r" t="t"/>
              <a:pathLst>
                <a:path extrusionOk="0" h="12631" w="12918">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07" name="Google Shape;9007;p99"/>
          <p:cNvSpPr/>
          <p:nvPr/>
        </p:nvSpPr>
        <p:spPr>
          <a:xfrm>
            <a:off x="1719036" y="1760733"/>
            <a:ext cx="324609" cy="372824"/>
          </a:xfrm>
          <a:custGeom>
            <a:rect b="b" l="l" r="r" t="t"/>
            <a:pathLst>
              <a:path extrusionOk="0" h="12666" w="11028">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99"/>
          <p:cNvSpPr/>
          <p:nvPr/>
        </p:nvSpPr>
        <p:spPr>
          <a:xfrm>
            <a:off x="1696509" y="2193177"/>
            <a:ext cx="370057" cy="372647"/>
          </a:xfrm>
          <a:custGeom>
            <a:rect b="b" l="l" r="r" t="t"/>
            <a:pathLst>
              <a:path extrusionOk="0" h="12660" w="12572">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99"/>
          <p:cNvSpPr/>
          <p:nvPr/>
        </p:nvSpPr>
        <p:spPr>
          <a:xfrm>
            <a:off x="3917021" y="1347405"/>
            <a:ext cx="373766" cy="340357"/>
          </a:xfrm>
          <a:custGeom>
            <a:rect b="b" l="l" r="r" t="t"/>
            <a:pathLst>
              <a:path extrusionOk="0" h="11563" w="12698">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99"/>
          <p:cNvSpPr/>
          <p:nvPr/>
        </p:nvSpPr>
        <p:spPr>
          <a:xfrm>
            <a:off x="3936416" y="1786694"/>
            <a:ext cx="379329" cy="373766"/>
          </a:xfrm>
          <a:custGeom>
            <a:rect b="b" l="l" r="r" t="t"/>
            <a:pathLst>
              <a:path extrusionOk="0" h="12698" w="12887">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99"/>
          <p:cNvSpPr/>
          <p:nvPr/>
        </p:nvSpPr>
        <p:spPr>
          <a:xfrm>
            <a:off x="3906859" y="2219020"/>
            <a:ext cx="373766" cy="373736"/>
          </a:xfrm>
          <a:custGeom>
            <a:rect b="b" l="l" r="r" t="t"/>
            <a:pathLst>
              <a:path extrusionOk="0" h="12697" w="12698">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99"/>
          <p:cNvSpPr/>
          <p:nvPr/>
        </p:nvSpPr>
        <p:spPr>
          <a:xfrm>
            <a:off x="2616350" y="2653893"/>
            <a:ext cx="374678" cy="375620"/>
          </a:xfrm>
          <a:custGeom>
            <a:rect b="b" l="l" r="r" t="t"/>
            <a:pathLst>
              <a:path extrusionOk="0" h="12761" w="12729">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13" name="Google Shape;9013;p99"/>
          <p:cNvGrpSpPr/>
          <p:nvPr/>
        </p:nvGrpSpPr>
        <p:grpSpPr>
          <a:xfrm>
            <a:off x="2623344" y="3089112"/>
            <a:ext cx="372824" cy="372058"/>
            <a:chOff x="-38686275" y="2314400"/>
            <a:chExt cx="316650" cy="316000"/>
          </a:xfrm>
        </p:grpSpPr>
        <p:sp>
          <p:nvSpPr>
            <p:cNvPr id="9014" name="Google Shape;9014;p99"/>
            <p:cNvSpPr/>
            <p:nvPr/>
          </p:nvSpPr>
          <p:spPr>
            <a:xfrm>
              <a:off x="-38686275" y="2314400"/>
              <a:ext cx="316650" cy="316000"/>
            </a:xfrm>
            <a:custGeom>
              <a:rect b="b" l="l" r="r" t="t"/>
              <a:pathLst>
                <a:path extrusionOk="0" h="12640" w="12666">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99"/>
            <p:cNvSpPr/>
            <p:nvPr/>
          </p:nvSpPr>
          <p:spPr>
            <a:xfrm>
              <a:off x="-38583075" y="2527075"/>
              <a:ext cx="111075" cy="63050"/>
            </a:xfrm>
            <a:custGeom>
              <a:rect b="b" l="l" r="r" t="t"/>
              <a:pathLst>
                <a:path extrusionOk="0" h="2522" w="4443">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6" name="Google Shape;9016;p99"/>
          <p:cNvGrpSpPr/>
          <p:nvPr/>
        </p:nvGrpSpPr>
        <p:grpSpPr>
          <a:xfrm>
            <a:off x="2621946" y="3581152"/>
            <a:ext cx="375620" cy="373736"/>
            <a:chOff x="-38686275" y="2682250"/>
            <a:chExt cx="319025" cy="317425"/>
          </a:xfrm>
        </p:grpSpPr>
        <p:sp>
          <p:nvSpPr>
            <p:cNvPr id="9017" name="Google Shape;9017;p99"/>
            <p:cNvSpPr/>
            <p:nvPr/>
          </p:nvSpPr>
          <p:spPr>
            <a:xfrm>
              <a:off x="-38686275" y="2682250"/>
              <a:ext cx="319025" cy="317425"/>
            </a:xfrm>
            <a:custGeom>
              <a:rect b="b" l="l" r="r" t="t"/>
              <a:pathLst>
                <a:path extrusionOk="0" h="12697" w="12761">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99"/>
            <p:cNvSpPr/>
            <p:nvPr/>
          </p:nvSpPr>
          <p:spPr>
            <a:xfrm>
              <a:off x="-38591750" y="2773600"/>
              <a:ext cx="63025" cy="61350"/>
            </a:xfrm>
            <a:custGeom>
              <a:rect b="b" l="l" r="r" t="t"/>
              <a:pathLst>
                <a:path extrusionOk="0" h="2454" w="2521">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9" name="Google Shape;9019;p99"/>
          <p:cNvGrpSpPr/>
          <p:nvPr/>
        </p:nvGrpSpPr>
        <p:grpSpPr>
          <a:xfrm>
            <a:off x="3940328" y="3579695"/>
            <a:ext cx="391368" cy="376650"/>
            <a:chOff x="-37534750" y="2668075"/>
            <a:chExt cx="332400" cy="319900"/>
          </a:xfrm>
        </p:grpSpPr>
        <p:sp>
          <p:nvSpPr>
            <p:cNvPr id="9020" name="Google Shape;9020;p99"/>
            <p:cNvSpPr/>
            <p:nvPr/>
          </p:nvSpPr>
          <p:spPr>
            <a:xfrm>
              <a:off x="-37534750" y="2668075"/>
              <a:ext cx="332400" cy="319900"/>
            </a:xfrm>
            <a:custGeom>
              <a:rect b="b" l="l" r="r" t="t"/>
              <a:pathLst>
                <a:path extrusionOk="0" h="12796" w="13296">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99"/>
            <p:cNvSpPr/>
            <p:nvPr/>
          </p:nvSpPr>
          <p:spPr>
            <a:xfrm>
              <a:off x="-37487500" y="2709475"/>
              <a:ext cx="165425" cy="164450"/>
            </a:xfrm>
            <a:custGeom>
              <a:rect b="b" l="l" r="r" t="t"/>
              <a:pathLst>
                <a:path extrusionOk="0" h="6578" w="6617">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22" name="Google Shape;9022;p99"/>
          <p:cNvSpPr/>
          <p:nvPr/>
        </p:nvSpPr>
        <p:spPr>
          <a:xfrm>
            <a:off x="2106751" y="1312408"/>
            <a:ext cx="375591" cy="372588"/>
          </a:xfrm>
          <a:custGeom>
            <a:rect b="b" l="l" r="r" t="t"/>
            <a:pathLst>
              <a:path extrusionOk="0" h="12658" w="1276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23" name="Google Shape;9023;p99"/>
          <p:cNvGrpSpPr/>
          <p:nvPr/>
        </p:nvGrpSpPr>
        <p:grpSpPr>
          <a:xfrm>
            <a:off x="2131694" y="1760829"/>
            <a:ext cx="375591" cy="374060"/>
            <a:chOff x="-42062025" y="2316000"/>
            <a:chExt cx="319000" cy="317700"/>
          </a:xfrm>
        </p:grpSpPr>
        <p:sp>
          <p:nvSpPr>
            <p:cNvPr id="9024" name="Google Shape;9024;p99"/>
            <p:cNvSpPr/>
            <p:nvPr/>
          </p:nvSpPr>
          <p:spPr>
            <a:xfrm>
              <a:off x="-41965150" y="2477075"/>
              <a:ext cx="124475" cy="112675"/>
            </a:xfrm>
            <a:custGeom>
              <a:rect b="b" l="l" r="r" t="t"/>
              <a:pathLst>
                <a:path extrusionOk="0" h="4507" w="4979">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99"/>
            <p:cNvSpPr/>
            <p:nvPr/>
          </p:nvSpPr>
          <p:spPr>
            <a:xfrm>
              <a:off x="-42062025" y="2316000"/>
              <a:ext cx="319000" cy="317700"/>
            </a:xfrm>
            <a:custGeom>
              <a:rect b="b" l="l" r="r" t="t"/>
              <a:pathLst>
                <a:path extrusionOk="0" h="12708" w="1276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26" name="Google Shape;9026;p99"/>
          <p:cNvSpPr/>
          <p:nvPr/>
        </p:nvSpPr>
        <p:spPr>
          <a:xfrm>
            <a:off x="2135027" y="2192264"/>
            <a:ext cx="378387" cy="375296"/>
          </a:xfrm>
          <a:custGeom>
            <a:rect b="b" l="l" r="r" t="t"/>
            <a:pathLst>
              <a:path extrusionOk="0" h="12750" w="12855">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27" name="Google Shape;9027;p99"/>
          <p:cNvGrpSpPr/>
          <p:nvPr/>
        </p:nvGrpSpPr>
        <p:grpSpPr>
          <a:xfrm>
            <a:off x="876569" y="2671933"/>
            <a:ext cx="330143" cy="368173"/>
            <a:chOff x="-40150450" y="1977325"/>
            <a:chExt cx="280400" cy="312700"/>
          </a:xfrm>
        </p:grpSpPr>
        <p:sp>
          <p:nvSpPr>
            <p:cNvPr id="9028" name="Google Shape;9028;p99"/>
            <p:cNvSpPr/>
            <p:nvPr/>
          </p:nvSpPr>
          <p:spPr>
            <a:xfrm>
              <a:off x="-40052800" y="2041125"/>
              <a:ext cx="25" cy="25"/>
            </a:xfrm>
            <a:custGeom>
              <a:rect b="b" l="l" r="r" t="t"/>
              <a:pathLst>
                <a:path extrusionOk="0" h="1" w="1">
                  <a:moveTo>
                    <a:pt x="1" y="0"/>
                  </a:move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99"/>
            <p:cNvSpPr/>
            <p:nvPr/>
          </p:nvSpPr>
          <p:spPr>
            <a:xfrm>
              <a:off x="-40150450" y="1977325"/>
              <a:ext cx="280400" cy="312700"/>
            </a:xfrm>
            <a:custGeom>
              <a:rect b="b" l="l" r="r" t="t"/>
              <a:pathLst>
                <a:path extrusionOk="0" h="12508" w="11216">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99"/>
            <p:cNvSpPr/>
            <p:nvPr/>
          </p:nvSpPr>
          <p:spPr>
            <a:xfrm>
              <a:off x="-39925200" y="2108075"/>
              <a:ext cx="25" cy="25"/>
            </a:xfrm>
            <a:custGeom>
              <a:rect b="b" l="l" r="r" t="t"/>
              <a:pathLst>
                <a:path extrusionOk="0" h="1" w="1">
                  <a:moveTo>
                    <a:pt x="1" y="0"/>
                  </a:move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99"/>
            <p:cNvSpPr/>
            <p:nvPr/>
          </p:nvSpPr>
          <p:spPr>
            <a:xfrm>
              <a:off x="-39958275" y="2087025"/>
              <a:ext cx="44925" cy="105350"/>
            </a:xfrm>
            <a:custGeom>
              <a:rect b="b" l="l" r="r" t="t"/>
              <a:pathLst>
                <a:path extrusionOk="0" h="4214" w="1797">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2" name="Google Shape;9032;p99"/>
          <p:cNvGrpSpPr/>
          <p:nvPr/>
        </p:nvGrpSpPr>
        <p:grpSpPr>
          <a:xfrm>
            <a:off x="870534" y="3131151"/>
            <a:ext cx="342211" cy="372824"/>
            <a:chOff x="-40160700" y="2339625"/>
            <a:chExt cx="290650" cy="316650"/>
          </a:xfrm>
        </p:grpSpPr>
        <p:sp>
          <p:nvSpPr>
            <p:cNvPr id="9033" name="Google Shape;9033;p99"/>
            <p:cNvSpPr/>
            <p:nvPr/>
          </p:nvSpPr>
          <p:spPr>
            <a:xfrm>
              <a:off x="-40005525" y="2552600"/>
              <a:ext cx="70900" cy="62175"/>
            </a:xfrm>
            <a:custGeom>
              <a:rect b="b" l="l" r="r" t="t"/>
              <a:pathLst>
                <a:path extrusionOk="0" h="2487" w="2836">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99"/>
            <p:cNvSpPr/>
            <p:nvPr/>
          </p:nvSpPr>
          <p:spPr>
            <a:xfrm>
              <a:off x="-40039400" y="2605050"/>
              <a:ext cx="29150" cy="20500"/>
            </a:xfrm>
            <a:custGeom>
              <a:rect b="b" l="l" r="r" t="t"/>
              <a:pathLst>
                <a:path extrusionOk="0" h="820" w="1166">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99"/>
            <p:cNvSpPr/>
            <p:nvPr/>
          </p:nvSpPr>
          <p:spPr>
            <a:xfrm>
              <a:off x="-40079575" y="2584575"/>
              <a:ext cx="19725" cy="19725"/>
            </a:xfrm>
            <a:custGeom>
              <a:rect b="b" l="l" r="r" t="t"/>
              <a:pathLst>
                <a:path extrusionOk="0" h="789" w="789">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99"/>
            <p:cNvSpPr/>
            <p:nvPr/>
          </p:nvSpPr>
          <p:spPr>
            <a:xfrm>
              <a:off x="-40160700" y="2339625"/>
              <a:ext cx="290650" cy="316650"/>
            </a:xfrm>
            <a:custGeom>
              <a:rect b="b" l="l" r="r" t="t"/>
              <a:pathLst>
                <a:path extrusionOk="0" h="12666" w="11626">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7" name="Google Shape;9037;p99"/>
          <p:cNvGrpSpPr/>
          <p:nvPr/>
        </p:nvGrpSpPr>
        <p:grpSpPr>
          <a:xfrm>
            <a:off x="852359" y="3581608"/>
            <a:ext cx="375591" cy="372824"/>
            <a:chOff x="-40171725" y="2705875"/>
            <a:chExt cx="319000" cy="316650"/>
          </a:xfrm>
        </p:grpSpPr>
        <p:sp>
          <p:nvSpPr>
            <p:cNvPr id="9038" name="Google Shape;9038;p99"/>
            <p:cNvSpPr/>
            <p:nvPr/>
          </p:nvSpPr>
          <p:spPr>
            <a:xfrm>
              <a:off x="-40068550" y="2788575"/>
              <a:ext cx="48075" cy="58775"/>
            </a:xfrm>
            <a:custGeom>
              <a:rect b="b" l="l" r="r" t="t"/>
              <a:pathLst>
                <a:path extrusionOk="0" h="2351" w="1923">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99"/>
            <p:cNvSpPr/>
            <p:nvPr/>
          </p:nvSpPr>
          <p:spPr>
            <a:xfrm>
              <a:off x="-40171725" y="2705875"/>
              <a:ext cx="319000" cy="316650"/>
            </a:xfrm>
            <a:custGeom>
              <a:rect b="b" l="l" r="r" t="t"/>
              <a:pathLst>
                <a:path extrusionOk="0" h="12666" w="1276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0" name="Google Shape;9040;p99"/>
          <p:cNvGrpSpPr/>
          <p:nvPr/>
        </p:nvGrpSpPr>
        <p:grpSpPr>
          <a:xfrm>
            <a:off x="3109957" y="2656064"/>
            <a:ext cx="272686" cy="373766"/>
            <a:chOff x="-38275925" y="1946600"/>
            <a:chExt cx="231600" cy="317450"/>
          </a:xfrm>
        </p:grpSpPr>
        <p:sp>
          <p:nvSpPr>
            <p:cNvPr id="9041" name="Google Shape;9041;p99"/>
            <p:cNvSpPr/>
            <p:nvPr/>
          </p:nvSpPr>
          <p:spPr>
            <a:xfrm>
              <a:off x="-38275925" y="1946600"/>
              <a:ext cx="231600" cy="317450"/>
            </a:xfrm>
            <a:custGeom>
              <a:rect b="b" l="l" r="r" t="t"/>
              <a:pathLst>
                <a:path extrusionOk="0" h="12698" w="9264">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99"/>
            <p:cNvSpPr/>
            <p:nvPr/>
          </p:nvSpPr>
          <p:spPr>
            <a:xfrm>
              <a:off x="-38235750" y="1989125"/>
              <a:ext cx="84300" cy="83525"/>
            </a:xfrm>
            <a:custGeom>
              <a:rect b="b" l="l" r="r" t="t"/>
              <a:pathLst>
                <a:path extrusionOk="0" h="3341" w="3372">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43" name="Google Shape;9043;p99"/>
          <p:cNvSpPr/>
          <p:nvPr/>
        </p:nvSpPr>
        <p:spPr>
          <a:xfrm>
            <a:off x="3057873" y="3087779"/>
            <a:ext cx="374678" cy="374089"/>
          </a:xfrm>
          <a:custGeom>
            <a:rect b="b" l="l" r="r" t="t"/>
            <a:pathLst>
              <a:path extrusionOk="0" h="12709" w="12729">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99"/>
          <p:cNvSpPr/>
          <p:nvPr/>
        </p:nvSpPr>
        <p:spPr>
          <a:xfrm>
            <a:off x="3137950" y="3580681"/>
            <a:ext cx="219821" cy="374678"/>
          </a:xfrm>
          <a:custGeom>
            <a:rect b="b" l="l" r="r" t="t"/>
            <a:pathLst>
              <a:path extrusionOk="0" h="12729" w="7468">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45" name="Google Shape;9045;p99"/>
          <p:cNvGrpSpPr/>
          <p:nvPr/>
        </p:nvGrpSpPr>
        <p:grpSpPr>
          <a:xfrm>
            <a:off x="2173841" y="4053505"/>
            <a:ext cx="382096" cy="371911"/>
            <a:chOff x="-37190575" y="1951325"/>
            <a:chExt cx="324525" cy="315875"/>
          </a:xfrm>
        </p:grpSpPr>
        <p:sp>
          <p:nvSpPr>
            <p:cNvPr id="9046" name="Google Shape;9046;p99"/>
            <p:cNvSpPr/>
            <p:nvPr/>
          </p:nvSpPr>
          <p:spPr>
            <a:xfrm>
              <a:off x="-37190575" y="1951325"/>
              <a:ext cx="324525" cy="315875"/>
            </a:xfrm>
            <a:custGeom>
              <a:rect b="b" l="l" r="r" t="t"/>
              <a:pathLst>
                <a:path extrusionOk="0" h="12635" w="12981">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99"/>
            <p:cNvSpPr/>
            <p:nvPr/>
          </p:nvSpPr>
          <p:spPr>
            <a:xfrm>
              <a:off x="-37081875" y="2162600"/>
              <a:ext cx="72475" cy="63100"/>
            </a:xfrm>
            <a:custGeom>
              <a:rect b="b" l="l" r="r" t="t"/>
              <a:pathLst>
                <a:path extrusionOk="0" h="2524" w="2899">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99"/>
            <p:cNvSpPr/>
            <p:nvPr/>
          </p:nvSpPr>
          <p:spPr>
            <a:xfrm>
              <a:off x="-37144875" y="2099025"/>
              <a:ext cx="72475" cy="62875"/>
            </a:xfrm>
            <a:custGeom>
              <a:rect b="b" l="l" r="r" t="t"/>
              <a:pathLst>
                <a:path extrusionOk="0" h="2515" w="2899">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99"/>
            <p:cNvSpPr/>
            <p:nvPr/>
          </p:nvSpPr>
          <p:spPr>
            <a:xfrm>
              <a:off x="-37123625" y="2014875"/>
              <a:ext cx="71700" cy="62775"/>
            </a:xfrm>
            <a:custGeom>
              <a:rect b="b" l="l" r="r" t="t"/>
              <a:pathLst>
                <a:path extrusionOk="0" h="2511" w="2868">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99"/>
            <p:cNvSpPr/>
            <p:nvPr/>
          </p:nvSpPr>
          <p:spPr>
            <a:xfrm>
              <a:off x="-37039350" y="1993250"/>
              <a:ext cx="71700" cy="63125"/>
            </a:xfrm>
            <a:custGeom>
              <a:rect b="b" l="l" r="r" t="t"/>
              <a:pathLst>
                <a:path extrusionOk="0" h="2525" w="2868">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51" name="Google Shape;9051;p99"/>
          <p:cNvSpPr/>
          <p:nvPr/>
        </p:nvSpPr>
        <p:spPr>
          <a:xfrm>
            <a:off x="2541596" y="1310554"/>
            <a:ext cx="378387" cy="373736"/>
          </a:xfrm>
          <a:custGeom>
            <a:rect b="b" l="l" r="r" t="t"/>
            <a:pathLst>
              <a:path extrusionOk="0" h="12697" w="12855">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52" name="Google Shape;9052;p99"/>
          <p:cNvGrpSpPr/>
          <p:nvPr/>
        </p:nvGrpSpPr>
        <p:grpSpPr>
          <a:xfrm>
            <a:off x="2574144" y="1839656"/>
            <a:ext cx="373736" cy="293055"/>
            <a:chOff x="-41694200" y="2382950"/>
            <a:chExt cx="317425" cy="248900"/>
          </a:xfrm>
        </p:grpSpPr>
        <p:sp>
          <p:nvSpPr>
            <p:cNvPr id="9053" name="Google Shape;9053;p99"/>
            <p:cNvSpPr/>
            <p:nvPr/>
          </p:nvSpPr>
          <p:spPr>
            <a:xfrm>
              <a:off x="-41694200" y="2382950"/>
              <a:ext cx="317425" cy="248900"/>
            </a:xfrm>
            <a:custGeom>
              <a:rect b="b" l="l" r="r" t="t"/>
              <a:pathLst>
                <a:path extrusionOk="0" h="9956" w="12697">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99"/>
            <p:cNvSpPr/>
            <p:nvPr/>
          </p:nvSpPr>
          <p:spPr>
            <a:xfrm>
              <a:off x="-41586600" y="2425550"/>
              <a:ext cx="107450" cy="102925"/>
            </a:xfrm>
            <a:custGeom>
              <a:rect b="b" l="l" r="r" t="t"/>
              <a:pathLst>
                <a:path extrusionOk="0" h="4117" w="4298">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5" name="Google Shape;9055;p99"/>
          <p:cNvGrpSpPr/>
          <p:nvPr/>
        </p:nvGrpSpPr>
        <p:grpSpPr>
          <a:xfrm>
            <a:off x="2570967" y="2192964"/>
            <a:ext cx="375591" cy="373766"/>
            <a:chOff x="-41695775" y="2683025"/>
            <a:chExt cx="319000" cy="317450"/>
          </a:xfrm>
        </p:grpSpPr>
        <p:sp>
          <p:nvSpPr>
            <p:cNvPr id="9056" name="Google Shape;9056;p99"/>
            <p:cNvSpPr/>
            <p:nvPr/>
          </p:nvSpPr>
          <p:spPr>
            <a:xfrm>
              <a:off x="-41695775" y="2683025"/>
              <a:ext cx="319000" cy="317450"/>
            </a:xfrm>
            <a:custGeom>
              <a:rect b="b" l="l" r="r" t="t"/>
              <a:pathLst>
                <a:path extrusionOk="0" h="12698" w="12760">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99"/>
            <p:cNvSpPr/>
            <p:nvPr/>
          </p:nvSpPr>
          <p:spPr>
            <a:xfrm>
              <a:off x="-41615450" y="2813750"/>
              <a:ext cx="152050" cy="144975"/>
            </a:xfrm>
            <a:custGeom>
              <a:rect b="b" l="l" r="r" t="t"/>
              <a:pathLst>
                <a:path extrusionOk="0" h="5799" w="6082">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99"/>
            <p:cNvSpPr/>
            <p:nvPr/>
          </p:nvSpPr>
          <p:spPr>
            <a:xfrm>
              <a:off x="-41550075" y="2853950"/>
              <a:ext cx="40200" cy="42550"/>
            </a:xfrm>
            <a:custGeom>
              <a:rect b="b" l="l" r="r" t="t"/>
              <a:pathLst>
                <a:path extrusionOk="0" h="1702" w="1608">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9" name="Google Shape;9059;p99"/>
          <p:cNvGrpSpPr/>
          <p:nvPr/>
        </p:nvGrpSpPr>
        <p:grpSpPr>
          <a:xfrm>
            <a:off x="1313266" y="2685734"/>
            <a:ext cx="342211" cy="375620"/>
            <a:chOff x="-39792875" y="1971800"/>
            <a:chExt cx="290650" cy="319025"/>
          </a:xfrm>
        </p:grpSpPr>
        <p:sp>
          <p:nvSpPr>
            <p:cNvPr id="9060" name="Google Shape;9060;p99"/>
            <p:cNvSpPr/>
            <p:nvPr/>
          </p:nvSpPr>
          <p:spPr>
            <a:xfrm>
              <a:off x="-39667650" y="2145075"/>
              <a:ext cx="40975" cy="41775"/>
            </a:xfrm>
            <a:custGeom>
              <a:rect b="b" l="l" r="r" t="t"/>
              <a:pathLst>
                <a:path extrusionOk="0" h="1671" w="1639">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99"/>
            <p:cNvSpPr/>
            <p:nvPr/>
          </p:nvSpPr>
          <p:spPr>
            <a:xfrm>
              <a:off x="-39792875" y="1971800"/>
              <a:ext cx="290650" cy="319025"/>
            </a:xfrm>
            <a:custGeom>
              <a:rect b="b" l="l" r="r" t="t"/>
              <a:pathLst>
                <a:path extrusionOk="0" h="12761" w="11626">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62" name="Google Shape;9062;p99"/>
          <p:cNvSpPr/>
          <p:nvPr/>
        </p:nvSpPr>
        <p:spPr>
          <a:xfrm>
            <a:off x="1296433" y="3581387"/>
            <a:ext cx="371911" cy="373265"/>
          </a:xfrm>
          <a:custGeom>
            <a:rect b="b" l="l" r="r" t="t"/>
            <a:pathLst>
              <a:path extrusionOk="0" h="12681" w="12635">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63" name="Google Shape;9063;p99"/>
          <p:cNvGrpSpPr/>
          <p:nvPr/>
        </p:nvGrpSpPr>
        <p:grpSpPr>
          <a:xfrm>
            <a:off x="3490328" y="2657918"/>
            <a:ext cx="383950" cy="372618"/>
            <a:chOff x="-37956150" y="1948175"/>
            <a:chExt cx="326100" cy="316475"/>
          </a:xfrm>
        </p:grpSpPr>
        <p:sp>
          <p:nvSpPr>
            <p:cNvPr id="9064" name="Google Shape;9064;p99"/>
            <p:cNvSpPr/>
            <p:nvPr/>
          </p:nvSpPr>
          <p:spPr>
            <a:xfrm>
              <a:off x="-37956150" y="1948175"/>
              <a:ext cx="326100" cy="316475"/>
            </a:xfrm>
            <a:custGeom>
              <a:rect b="b" l="l" r="r" t="t"/>
              <a:pathLst>
                <a:path extrusionOk="0" h="12659" w="13044">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99"/>
            <p:cNvSpPr/>
            <p:nvPr/>
          </p:nvSpPr>
          <p:spPr>
            <a:xfrm>
              <a:off x="-37729300" y="2054500"/>
              <a:ext cx="25" cy="25"/>
            </a:xfrm>
            <a:custGeom>
              <a:rect b="b" l="l" r="r" t="t"/>
              <a:pathLst>
                <a:path extrusionOk="0" h="1" w="1">
                  <a:moveTo>
                    <a:pt x="0" y="1"/>
                  </a:move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99"/>
            <p:cNvSpPr/>
            <p:nvPr/>
          </p:nvSpPr>
          <p:spPr>
            <a:xfrm>
              <a:off x="-37839575" y="2058625"/>
              <a:ext cx="81950" cy="34300"/>
            </a:xfrm>
            <a:custGeom>
              <a:rect b="b" l="l" r="r" t="t"/>
              <a:pathLst>
                <a:path extrusionOk="0" h="1372" w="3278">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7" name="Google Shape;9067;p99"/>
          <p:cNvGrpSpPr/>
          <p:nvPr/>
        </p:nvGrpSpPr>
        <p:grpSpPr>
          <a:xfrm>
            <a:off x="1323705" y="3133960"/>
            <a:ext cx="324609" cy="374825"/>
            <a:chOff x="-39783425" y="2337925"/>
            <a:chExt cx="275700" cy="318350"/>
          </a:xfrm>
        </p:grpSpPr>
        <p:sp>
          <p:nvSpPr>
            <p:cNvPr id="9068" name="Google Shape;9068;p99"/>
            <p:cNvSpPr/>
            <p:nvPr/>
          </p:nvSpPr>
          <p:spPr>
            <a:xfrm>
              <a:off x="-39739325" y="2468600"/>
              <a:ext cx="194575" cy="148500"/>
            </a:xfrm>
            <a:custGeom>
              <a:rect b="b" l="l" r="r" t="t"/>
              <a:pathLst>
                <a:path extrusionOk="0" h="5940" w="7783">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99"/>
            <p:cNvSpPr/>
            <p:nvPr/>
          </p:nvSpPr>
          <p:spPr>
            <a:xfrm>
              <a:off x="-39783425" y="2337925"/>
              <a:ext cx="275700" cy="318350"/>
            </a:xfrm>
            <a:custGeom>
              <a:rect b="b" l="l" r="r" t="t"/>
              <a:pathLst>
                <a:path extrusionOk="0" h="12734" w="11028">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0" name="Google Shape;9070;p99"/>
          <p:cNvGrpSpPr/>
          <p:nvPr/>
        </p:nvGrpSpPr>
        <p:grpSpPr>
          <a:xfrm>
            <a:off x="3497847" y="3165172"/>
            <a:ext cx="375620" cy="243015"/>
            <a:chOff x="-37953000" y="2379000"/>
            <a:chExt cx="319025" cy="206400"/>
          </a:xfrm>
        </p:grpSpPr>
        <p:sp>
          <p:nvSpPr>
            <p:cNvPr id="9071" name="Google Shape;9071;p99"/>
            <p:cNvSpPr/>
            <p:nvPr/>
          </p:nvSpPr>
          <p:spPr>
            <a:xfrm>
              <a:off x="-37953000" y="2379000"/>
              <a:ext cx="319025" cy="206400"/>
            </a:xfrm>
            <a:custGeom>
              <a:rect b="b" l="l" r="r" t="t"/>
              <a:pathLst>
                <a:path extrusionOk="0" h="8256" w="12761">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99"/>
            <p:cNvSpPr/>
            <p:nvPr/>
          </p:nvSpPr>
          <p:spPr>
            <a:xfrm>
              <a:off x="-37780500" y="2419975"/>
              <a:ext cx="110300" cy="104075"/>
            </a:xfrm>
            <a:custGeom>
              <a:rect b="b" l="l" r="r" t="t"/>
              <a:pathLst>
                <a:path extrusionOk="0" h="4163" w="4412">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99"/>
            <p:cNvSpPr/>
            <p:nvPr/>
          </p:nvSpPr>
          <p:spPr>
            <a:xfrm>
              <a:off x="-37910450" y="2419975"/>
              <a:ext cx="103200" cy="21275"/>
            </a:xfrm>
            <a:custGeom>
              <a:rect b="b" l="l" r="r" t="t"/>
              <a:pathLst>
                <a:path extrusionOk="0" h="851" w="4128">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99"/>
            <p:cNvSpPr/>
            <p:nvPr/>
          </p:nvSpPr>
          <p:spPr>
            <a:xfrm>
              <a:off x="-37910450" y="2461700"/>
              <a:ext cx="103200" cy="21300"/>
            </a:xfrm>
            <a:custGeom>
              <a:rect b="b" l="l" r="r" t="t"/>
              <a:pathLst>
                <a:path extrusionOk="0" h="852" w="4128">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99"/>
            <p:cNvSpPr/>
            <p:nvPr/>
          </p:nvSpPr>
          <p:spPr>
            <a:xfrm>
              <a:off x="-37910450" y="2502675"/>
              <a:ext cx="103200" cy="22075"/>
            </a:xfrm>
            <a:custGeom>
              <a:rect b="b" l="l" r="r" t="t"/>
              <a:pathLst>
                <a:path extrusionOk="0" h="883" w="4128">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76" name="Google Shape;9076;p99"/>
          <p:cNvSpPr/>
          <p:nvPr/>
        </p:nvSpPr>
        <p:spPr>
          <a:xfrm>
            <a:off x="3490950" y="3580681"/>
            <a:ext cx="385805" cy="374678"/>
          </a:xfrm>
          <a:custGeom>
            <a:rect b="b" l="l" r="r" t="t"/>
            <a:pathLst>
              <a:path extrusionOk="0" h="12729" w="13107">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99"/>
          <p:cNvSpPr/>
          <p:nvPr/>
        </p:nvSpPr>
        <p:spPr>
          <a:xfrm>
            <a:off x="2669201" y="4052562"/>
            <a:ext cx="268977" cy="373766"/>
          </a:xfrm>
          <a:custGeom>
            <a:rect b="b" l="l" r="r" t="t"/>
            <a:pathLst>
              <a:path extrusionOk="0" h="12698" w="9138">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99"/>
          <p:cNvSpPr txBox="1"/>
          <p:nvPr>
            <p:ph idx="4294967295" type="title"/>
          </p:nvPr>
        </p:nvSpPr>
        <p:spPr>
          <a:xfrm>
            <a:off x="849675" y="511017"/>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Educational Icons</a:t>
            </a:r>
            <a:endParaRPr>
              <a:solidFill>
                <a:schemeClr val="lt1"/>
              </a:solidFill>
              <a:latin typeface="Arial"/>
              <a:ea typeface="Arial"/>
              <a:cs typeface="Arial"/>
              <a:sym typeface="Arial"/>
            </a:endParaRPr>
          </a:p>
        </p:txBody>
      </p:sp>
      <p:sp>
        <p:nvSpPr>
          <p:cNvPr id="9079" name="Google Shape;9079;p99"/>
          <p:cNvSpPr txBox="1"/>
          <p:nvPr>
            <p:ph idx="4294967295" type="title"/>
          </p:nvPr>
        </p:nvSpPr>
        <p:spPr>
          <a:xfrm>
            <a:off x="4858400" y="511017"/>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Medical Icons</a:t>
            </a:r>
            <a:endParaRPr>
              <a:solidFill>
                <a:schemeClr val="lt1"/>
              </a:solidFill>
              <a:latin typeface="Arial"/>
              <a:ea typeface="Arial"/>
              <a:cs typeface="Arial"/>
              <a:sym typeface="Arial"/>
            </a:endParaRPr>
          </a:p>
        </p:txBody>
      </p:sp>
      <p:sp>
        <p:nvSpPr>
          <p:cNvPr id="9080" name="Google Shape;9080;p99"/>
          <p:cNvSpPr/>
          <p:nvPr/>
        </p:nvSpPr>
        <p:spPr>
          <a:xfrm>
            <a:off x="4856545" y="1355406"/>
            <a:ext cx="353180" cy="314589"/>
          </a:xfrm>
          <a:custGeom>
            <a:rect b="b" l="l" r="r" t="t"/>
            <a:pathLst>
              <a:path extrusionOk="0" h="10524" w="11815">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81" name="Google Shape;9081;p99"/>
          <p:cNvGrpSpPr/>
          <p:nvPr/>
        </p:nvGrpSpPr>
        <p:grpSpPr>
          <a:xfrm>
            <a:off x="4855594" y="1782519"/>
            <a:ext cx="354107" cy="355063"/>
            <a:chOff x="-28467625" y="2331750"/>
            <a:chExt cx="296150" cy="296950"/>
          </a:xfrm>
        </p:grpSpPr>
        <p:sp>
          <p:nvSpPr>
            <p:cNvPr id="9082" name="Google Shape;9082;p99"/>
            <p:cNvSpPr/>
            <p:nvPr/>
          </p:nvSpPr>
          <p:spPr>
            <a:xfrm>
              <a:off x="-28467625" y="2331750"/>
              <a:ext cx="296150" cy="296950"/>
            </a:xfrm>
            <a:custGeom>
              <a:rect b="b" l="l" r="r" t="t"/>
              <a:pathLst>
                <a:path extrusionOk="0" h="11878" w="11846">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99"/>
            <p:cNvSpPr/>
            <p:nvPr/>
          </p:nvSpPr>
          <p:spPr>
            <a:xfrm>
              <a:off x="-28371550" y="2419175"/>
              <a:ext cx="121325" cy="121325"/>
            </a:xfrm>
            <a:custGeom>
              <a:rect b="b" l="l" r="r" t="t"/>
              <a:pathLst>
                <a:path extrusionOk="0" h="4853" w="4853">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4" name="Google Shape;9084;p99"/>
          <p:cNvGrpSpPr/>
          <p:nvPr/>
        </p:nvGrpSpPr>
        <p:grpSpPr>
          <a:xfrm>
            <a:off x="4869719" y="2225601"/>
            <a:ext cx="325858" cy="351327"/>
            <a:chOff x="-28461325" y="2701925"/>
            <a:chExt cx="272525" cy="293825"/>
          </a:xfrm>
        </p:grpSpPr>
        <p:sp>
          <p:nvSpPr>
            <p:cNvPr id="9085" name="Google Shape;9085;p99"/>
            <p:cNvSpPr/>
            <p:nvPr/>
          </p:nvSpPr>
          <p:spPr>
            <a:xfrm>
              <a:off x="-28427475" y="2789200"/>
              <a:ext cx="54375" cy="80525"/>
            </a:xfrm>
            <a:custGeom>
              <a:rect b="b" l="l" r="r" t="t"/>
              <a:pathLst>
                <a:path extrusionOk="0" h="3221" w="2175">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99"/>
            <p:cNvSpPr/>
            <p:nvPr/>
          </p:nvSpPr>
          <p:spPr>
            <a:xfrm>
              <a:off x="-28362875" y="2824025"/>
              <a:ext cx="124475" cy="103200"/>
            </a:xfrm>
            <a:custGeom>
              <a:rect b="b" l="l" r="r" t="t"/>
              <a:pathLst>
                <a:path extrusionOk="0" h="4128" w="4979">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99"/>
            <p:cNvSpPr/>
            <p:nvPr/>
          </p:nvSpPr>
          <p:spPr>
            <a:xfrm>
              <a:off x="-28461325" y="2701925"/>
              <a:ext cx="272525" cy="293825"/>
            </a:xfrm>
            <a:custGeom>
              <a:rect b="b" l="l" r="r" t="t"/>
              <a:pathLst>
                <a:path extrusionOk="0" h="11753" w="10901">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8" name="Google Shape;9088;p99"/>
          <p:cNvGrpSpPr/>
          <p:nvPr/>
        </p:nvGrpSpPr>
        <p:grpSpPr>
          <a:xfrm>
            <a:off x="7093910" y="1399238"/>
            <a:ext cx="354107" cy="226974"/>
            <a:chOff x="-26585200" y="2025375"/>
            <a:chExt cx="296150" cy="189825"/>
          </a:xfrm>
        </p:grpSpPr>
        <p:sp>
          <p:nvSpPr>
            <p:cNvPr id="9089" name="Google Shape;9089;p99"/>
            <p:cNvSpPr/>
            <p:nvPr/>
          </p:nvSpPr>
          <p:spPr>
            <a:xfrm>
              <a:off x="-26340250" y="2127750"/>
              <a:ext cx="51200" cy="70125"/>
            </a:xfrm>
            <a:custGeom>
              <a:rect b="b" l="l" r="r" t="t"/>
              <a:pathLst>
                <a:path extrusionOk="0" h="2805" w="2048">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99"/>
            <p:cNvSpPr/>
            <p:nvPr/>
          </p:nvSpPr>
          <p:spPr>
            <a:xfrm>
              <a:off x="-26585200" y="2025375"/>
              <a:ext cx="295375" cy="189825"/>
            </a:xfrm>
            <a:custGeom>
              <a:rect b="b" l="l" r="r" t="t"/>
              <a:pathLst>
                <a:path extrusionOk="0" h="7593" w="11815">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99"/>
            <p:cNvSpPr/>
            <p:nvPr/>
          </p:nvSpPr>
          <p:spPr>
            <a:xfrm>
              <a:off x="-26480450" y="2093100"/>
              <a:ext cx="18125" cy="18150"/>
            </a:xfrm>
            <a:custGeom>
              <a:rect b="b" l="l" r="r" t="t"/>
              <a:pathLst>
                <a:path extrusionOk="0" h="726" w="725">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99"/>
            <p:cNvSpPr/>
            <p:nvPr/>
          </p:nvSpPr>
          <p:spPr>
            <a:xfrm>
              <a:off x="-26480450" y="2127750"/>
              <a:ext cx="18125" cy="17350"/>
            </a:xfrm>
            <a:custGeom>
              <a:rect b="b" l="l" r="r" t="t"/>
              <a:pathLst>
                <a:path extrusionOk="0" h="694" w="725">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99"/>
            <p:cNvSpPr/>
            <p:nvPr/>
          </p:nvSpPr>
          <p:spPr>
            <a:xfrm>
              <a:off x="-26480450" y="2162425"/>
              <a:ext cx="18125" cy="17350"/>
            </a:xfrm>
            <a:custGeom>
              <a:rect b="b" l="l" r="r" t="t"/>
              <a:pathLst>
                <a:path extrusionOk="0" h="694" w="725">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4" name="Google Shape;9094;p99"/>
          <p:cNvGrpSpPr/>
          <p:nvPr/>
        </p:nvGrpSpPr>
        <p:grpSpPr>
          <a:xfrm>
            <a:off x="7094373" y="1783461"/>
            <a:ext cx="353180" cy="353180"/>
            <a:chOff x="-26584425" y="2340425"/>
            <a:chExt cx="295375" cy="295375"/>
          </a:xfrm>
        </p:grpSpPr>
        <p:sp>
          <p:nvSpPr>
            <p:cNvPr id="9095" name="Google Shape;9095;p99"/>
            <p:cNvSpPr/>
            <p:nvPr/>
          </p:nvSpPr>
          <p:spPr>
            <a:xfrm>
              <a:off x="-26462350" y="2463275"/>
              <a:ext cx="51225" cy="51225"/>
            </a:xfrm>
            <a:custGeom>
              <a:rect b="b" l="l" r="r" t="t"/>
              <a:pathLst>
                <a:path extrusionOk="0" h="2049" w="2049">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99"/>
            <p:cNvSpPr/>
            <p:nvPr/>
          </p:nvSpPr>
          <p:spPr>
            <a:xfrm>
              <a:off x="-26500150" y="2376650"/>
              <a:ext cx="121325" cy="75175"/>
            </a:xfrm>
            <a:custGeom>
              <a:rect b="b" l="l" r="r" t="t"/>
              <a:pathLst>
                <a:path extrusionOk="0" h="3007" w="4853">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99"/>
            <p:cNvSpPr/>
            <p:nvPr/>
          </p:nvSpPr>
          <p:spPr>
            <a:xfrm>
              <a:off x="-26549775" y="2480750"/>
              <a:ext cx="95325" cy="105425"/>
            </a:xfrm>
            <a:custGeom>
              <a:rect b="b" l="l" r="r" t="t"/>
              <a:pathLst>
                <a:path extrusionOk="0" h="4217" w="3813">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99"/>
            <p:cNvSpPr/>
            <p:nvPr/>
          </p:nvSpPr>
          <p:spPr>
            <a:xfrm>
              <a:off x="-26421375" y="2481400"/>
              <a:ext cx="96900" cy="104000"/>
            </a:xfrm>
            <a:custGeom>
              <a:rect b="b" l="l" r="r" t="t"/>
              <a:pathLst>
                <a:path extrusionOk="0" h="4160" w="3876">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99"/>
            <p:cNvSpPr/>
            <p:nvPr/>
          </p:nvSpPr>
          <p:spPr>
            <a:xfrm>
              <a:off x="-26584425" y="2340425"/>
              <a:ext cx="295375" cy="295375"/>
            </a:xfrm>
            <a:custGeom>
              <a:rect b="b" l="l" r="r" t="t"/>
              <a:pathLst>
                <a:path extrusionOk="0" h="11815" w="11815">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0" name="Google Shape;9100;p99"/>
          <p:cNvGrpSpPr/>
          <p:nvPr/>
        </p:nvGrpSpPr>
        <p:grpSpPr>
          <a:xfrm>
            <a:off x="7089202" y="2224555"/>
            <a:ext cx="363523" cy="353419"/>
            <a:chOff x="-26585200" y="2710400"/>
            <a:chExt cx="304025" cy="295575"/>
          </a:xfrm>
        </p:grpSpPr>
        <p:sp>
          <p:nvSpPr>
            <p:cNvPr id="9101" name="Google Shape;9101;p99"/>
            <p:cNvSpPr/>
            <p:nvPr/>
          </p:nvSpPr>
          <p:spPr>
            <a:xfrm>
              <a:off x="-26585200" y="2710400"/>
              <a:ext cx="304025" cy="295575"/>
            </a:xfrm>
            <a:custGeom>
              <a:rect b="b" l="l" r="r" t="t"/>
              <a:pathLst>
                <a:path extrusionOk="0" h="11823" w="12161">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99"/>
            <p:cNvSpPr/>
            <p:nvPr/>
          </p:nvSpPr>
          <p:spPr>
            <a:xfrm>
              <a:off x="-26495425" y="2801375"/>
              <a:ext cx="118175" cy="113250"/>
            </a:xfrm>
            <a:custGeom>
              <a:rect b="b" l="l" r="r" t="t"/>
              <a:pathLst>
                <a:path extrusionOk="0" h="4530" w="4727">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99"/>
            <p:cNvSpPr/>
            <p:nvPr/>
          </p:nvSpPr>
          <p:spPr>
            <a:xfrm>
              <a:off x="-26375700" y="29563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99"/>
            <p:cNvSpPr/>
            <p:nvPr/>
          </p:nvSpPr>
          <p:spPr>
            <a:xfrm>
              <a:off x="-26339475" y="2920100"/>
              <a:ext cx="18150" cy="18150"/>
            </a:xfrm>
            <a:custGeom>
              <a:rect b="b" l="l" r="r" t="t"/>
              <a:pathLst>
                <a:path extrusionOk="0" h="726" w="726">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99"/>
            <p:cNvSpPr/>
            <p:nvPr/>
          </p:nvSpPr>
          <p:spPr>
            <a:xfrm>
              <a:off x="-26363900" y="2895675"/>
              <a:ext cx="17350" cy="17375"/>
            </a:xfrm>
            <a:custGeom>
              <a:rect b="b" l="l" r="r" t="t"/>
              <a:pathLst>
                <a:path extrusionOk="0" h="695" w="694">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99"/>
            <p:cNvSpPr/>
            <p:nvPr/>
          </p:nvSpPr>
          <p:spPr>
            <a:xfrm>
              <a:off x="-26369400" y="29256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99"/>
            <p:cNvSpPr/>
            <p:nvPr/>
          </p:nvSpPr>
          <p:spPr>
            <a:xfrm>
              <a:off x="-26400125" y="2932125"/>
              <a:ext cx="17350" cy="17150"/>
            </a:xfrm>
            <a:custGeom>
              <a:rect b="b" l="l" r="r" t="t"/>
              <a:pathLst>
                <a:path extrusionOk="0" h="686" w="694">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99"/>
            <p:cNvSpPr/>
            <p:nvPr/>
          </p:nvSpPr>
          <p:spPr>
            <a:xfrm>
              <a:off x="-26528500" y="2804325"/>
              <a:ext cx="18125" cy="17350"/>
            </a:xfrm>
            <a:custGeom>
              <a:rect b="b" l="l" r="r" t="t"/>
              <a:pathLst>
                <a:path extrusionOk="0" h="694" w="725">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99"/>
            <p:cNvSpPr/>
            <p:nvPr/>
          </p:nvSpPr>
          <p:spPr>
            <a:xfrm>
              <a:off x="-26490700" y="2768100"/>
              <a:ext cx="17350" cy="17150"/>
            </a:xfrm>
            <a:custGeom>
              <a:rect b="b" l="l" r="r" t="t"/>
              <a:pathLst>
                <a:path extrusionOk="0" h="686" w="694">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99"/>
            <p:cNvSpPr/>
            <p:nvPr/>
          </p:nvSpPr>
          <p:spPr>
            <a:xfrm>
              <a:off x="-26515100" y="2742900"/>
              <a:ext cx="17350" cy="18125"/>
            </a:xfrm>
            <a:custGeom>
              <a:rect b="b" l="l" r="r" t="t"/>
              <a:pathLst>
                <a:path extrusionOk="0" h="725" w="694">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99"/>
            <p:cNvSpPr/>
            <p:nvPr/>
          </p:nvSpPr>
          <p:spPr>
            <a:xfrm>
              <a:off x="-26522200" y="2774400"/>
              <a:ext cx="17350" cy="15975"/>
            </a:xfrm>
            <a:custGeom>
              <a:rect b="b" l="l" r="r" t="t"/>
              <a:pathLst>
                <a:path extrusionOk="0" h="639" w="694">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99"/>
            <p:cNvSpPr/>
            <p:nvPr/>
          </p:nvSpPr>
          <p:spPr>
            <a:xfrm>
              <a:off x="-26552925" y="2779125"/>
              <a:ext cx="17350" cy="18125"/>
            </a:xfrm>
            <a:custGeom>
              <a:rect b="b" l="l" r="r" t="t"/>
              <a:pathLst>
                <a:path extrusionOk="0" h="725" w="694">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3" name="Google Shape;9113;p99"/>
          <p:cNvGrpSpPr/>
          <p:nvPr/>
        </p:nvGrpSpPr>
        <p:grpSpPr>
          <a:xfrm>
            <a:off x="5744337" y="2666033"/>
            <a:ext cx="354136" cy="353210"/>
            <a:chOff x="-24709875" y="1970225"/>
            <a:chExt cx="296175" cy="295400"/>
          </a:xfrm>
        </p:grpSpPr>
        <p:sp>
          <p:nvSpPr>
            <p:cNvPr id="9114" name="Google Shape;9114;p99"/>
            <p:cNvSpPr/>
            <p:nvPr/>
          </p:nvSpPr>
          <p:spPr>
            <a:xfrm>
              <a:off x="-24709875" y="1970225"/>
              <a:ext cx="296175" cy="295400"/>
            </a:xfrm>
            <a:custGeom>
              <a:rect b="b" l="l" r="r" t="t"/>
              <a:pathLst>
                <a:path extrusionOk="0" h="11816" w="11847">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99"/>
            <p:cNvSpPr/>
            <p:nvPr/>
          </p:nvSpPr>
          <p:spPr>
            <a:xfrm>
              <a:off x="-24639775" y="209232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6" name="Google Shape;9116;p99"/>
          <p:cNvGrpSpPr/>
          <p:nvPr/>
        </p:nvGrpSpPr>
        <p:grpSpPr>
          <a:xfrm>
            <a:off x="5776352" y="3112911"/>
            <a:ext cx="290107" cy="354107"/>
            <a:chOff x="-24683100" y="2340425"/>
            <a:chExt cx="242625" cy="296150"/>
          </a:xfrm>
        </p:grpSpPr>
        <p:sp>
          <p:nvSpPr>
            <p:cNvPr id="9117" name="Google Shape;9117;p99"/>
            <p:cNvSpPr/>
            <p:nvPr/>
          </p:nvSpPr>
          <p:spPr>
            <a:xfrm>
              <a:off x="-24683100" y="2392400"/>
              <a:ext cx="104000" cy="244175"/>
            </a:xfrm>
            <a:custGeom>
              <a:rect b="b" l="l" r="r" t="t"/>
              <a:pathLst>
                <a:path extrusionOk="0" h="9767" w="416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99"/>
            <p:cNvSpPr/>
            <p:nvPr/>
          </p:nvSpPr>
          <p:spPr>
            <a:xfrm>
              <a:off x="-24649225" y="2541250"/>
              <a:ext cx="26800" cy="60675"/>
            </a:xfrm>
            <a:custGeom>
              <a:rect b="b" l="l" r="r" t="t"/>
              <a:pathLst>
                <a:path extrusionOk="0" h="2427" w="1072">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99"/>
            <p:cNvSpPr/>
            <p:nvPr/>
          </p:nvSpPr>
          <p:spPr>
            <a:xfrm>
              <a:off x="-24544475" y="2340425"/>
              <a:ext cx="104000" cy="244175"/>
            </a:xfrm>
            <a:custGeom>
              <a:rect b="b" l="l" r="r" t="t"/>
              <a:pathLst>
                <a:path extrusionOk="0" h="9767" w="416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99"/>
            <p:cNvSpPr/>
            <p:nvPr/>
          </p:nvSpPr>
          <p:spPr>
            <a:xfrm>
              <a:off x="-24501150" y="2375075"/>
              <a:ext cx="26800" cy="60675"/>
            </a:xfrm>
            <a:custGeom>
              <a:rect b="b" l="l" r="r" t="t"/>
              <a:pathLst>
                <a:path extrusionOk="0" h="2427" w="1072">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21" name="Google Shape;9121;p99"/>
          <p:cNvSpPr/>
          <p:nvPr/>
        </p:nvSpPr>
        <p:spPr>
          <a:xfrm>
            <a:off x="5776789" y="3554076"/>
            <a:ext cx="290077" cy="354136"/>
          </a:xfrm>
          <a:custGeom>
            <a:rect b="b" l="l" r="r" t="t"/>
            <a:pathLst>
              <a:path extrusionOk="0" h="11847" w="9704">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22" name="Google Shape;9122;p99"/>
          <p:cNvGrpSpPr/>
          <p:nvPr/>
        </p:nvGrpSpPr>
        <p:grpSpPr>
          <a:xfrm>
            <a:off x="7982594" y="2666033"/>
            <a:ext cx="360713" cy="353210"/>
            <a:chOff x="-22881800" y="1971800"/>
            <a:chExt cx="301675" cy="295400"/>
          </a:xfrm>
        </p:grpSpPr>
        <p:sp>
          <p:nvSpPr>
            <p:cNvPr id="9123" name="Google Shape;9123;p99"/>
            <p:cNvSpPr/>
            <p:nvPr/>
          </p:nvSpPr>
          <p:spPr>
            <a:xfrm>
              <a:off x="-22773100" y="2041900"/>
              <a:ext cx="86650" cy="86675"/>
            </a:xfrm>
            <a:custGeom>
              <a:rect b="b" l="l" r="r" t="t"/>
              <a:pathLst>
                <a:path extrusionOk="0" h="3467" w="3466">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99"/>
            <p:cNvSpPr/>
            <p:nvPr/>
          </p:nvSpPr>
          <p:spPr>
            <a:xfrm>
              <a:off x="-22737675" y="2145075"/>
              <a:ext cx="51225" cy="51225"/>
            </a:xfrm>
            <a:custGeom>
              <a:rect b="b" l="l" r="r" t="t"/>
              <a:pathLst>
                <a:path extrusionOk="0" h="2049" w="2049">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99"/>
            <p:cNvSpPr/>
            <p:nvPr/>
          </p:nvSpPr>
          <p:spPr>
            <a:xfrm>
              <a:off x="-22807775" y="21104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99"/>
            <p:cNvSpPr/>
            <p:nvPr/>
          </p:nvSpPr>
          <p:spPr>
            <a:xfrm>
              <a:off x="-22773100" y="2163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99"/>
            <p:cNvSpPr/>
            <p:nvPr/>
          </p:nvSpPr>
          <p:spPr>
            <a:xfrm>
              <a:off x="-22669150" y="2110425"/>
              <a:ext cx="18150" cy="18150"/>
            </a:xfrm>
            <a:custGeom>
              <a:rect b="b" l="l" r="r" t="t"/>
              <a:pathLst>
                <a:path extrusionOk="0" h="726" w="726">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99"/>
            <p:cNvSpPr/>
            <p:nvPr/>
          </p:nvSpPr>
          <p:spPr>
            <a:xfrm>
              <a:off x="-22881800" y="1971800"/>
              <a:ext cx="301675" cy="295400"/>
            </a:xfrm>
            <a:custGeom>
              <a:rect b="b" l="l" r="r" t="t"/>
              <a:pathLst>
                <a:path extrusionOk="0" h="11816" w="12067">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29" name="Google Shape;9129;p99"/>
          <p:cNvSpPr/>
          <p:nvPr/>
        </p:nvSpPr>
        <p:spPr>
          <a:xfrm>
            <a:off x="5316091" y="1335633"/>
            <a:ext cx="314589" cy="354136"/>
          </a:xfrm>
          <a:custGeom>
            <a:rect b="b" l="l" r="r" t="t"/>
            <a:pathLst>
              <a:path extrusionOk="0" h="11847" w="10524">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99"/>
          <p:cNvSpPr/>
          <p:nvPr/>
        </p:nvSpPr>
        <p:spPr>
          <a:xfrm>
            <a:off x="5294434" y="1783074"/>
            <a:ext cx="357903" cy="353897"/>
          </a:xfrm>
          <a:custGeom>
            <a:rect b="b" l="l" r="r" t="t"/>
            <a:pathLst>
              <a:path extrusionOk="0" h="11839" w="11973">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31" name="Google Shape;9131;p99"/>
          <p:cNvGrpSpPr/>
          <p:nvPr/>
        </p:nvGrpSpPr>
        <p:grpSpPr>
          <a:xfrm>
            <a:off x="5358939" y="2224196"/>
            <a:ext cx="227930" cy="354136"/>
            <a:chOff x="-28043900" y="2701925"/>
            <a:chExt cx="190625" cy="296175"/>
          </a:xfrm>
        </p:grpSpPr>
        <p:sp>
          <p:nvSpPr>
            <p:cNvPr id="9132" name="Google Shape;9132;p99"/>
            <p:cNvSpPr/>
            <p:nvPr/>
          </p:nvSpPr>
          <p:spPr>
            <a:xfrm>
              <a:off x="-28043900" y="2701925"/>
              <a:ext cx="190625" cy="296175"/>
            </a:xfrm>
            <a:custGeom>
              <a:rect b="b" l="l" r="r" t="t"/>
              <a:pathLst>
                <a:path extrusionOk="0" h="11847" w="7625">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99"/>
            <p:cNvSpPr/>
            <p:nvPr/>
          </p:nvSpPr>
          <p:spPr>
            <a:xfrm>
              <a:off x="-27976950" y="29106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99"/>
            <p:cNvSpPr/>
            <p:nvPr/>
          </p:nvSpPr>
          <p:spPr>
            <a:xfrm>
              <a:off x="-27924175" y="29279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99"/>
            <p:cNvSpPr/>
            <p:nvPr/>
          </p:nvSpPr>
          <p:spPr>
            <a:xfrm>
              <a:off x="-27976950" y="29461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99"/>
            <p:cNvSpPr/>
            <p:nvPr/>
          </p:nvSpPr>
          <p:spPr>
            <a:xfrm>
              <a:off x="-28010800" y="2893325"/>
              <a:ext cx="17350" cy="18150"/>
            </a:xfrm>
            <a:custGeom>
              <a:rect b="b" l="l" r="r" t="t"/>
              <a:pathLst>
                <a:path extrusionOk="0" h="726" w="694">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7" name="Google Shape;9137;p99"/>
          <p:cNvGrpSpPr/>
          <p:nvPr/>
        </p:nvGrpSpPr>
        <p:grpSpPr>
          <a:xfrm>
            <a:off x="7531805" y="1336135"/>
            <a:ext cx="354136" cy="353180"/>
            <a:chOff x="-26215025" y="1971025"/>
            <a:chExt cx="296175" cy="295375"/>
          </a:xfrm>
        </p:grpSpPr>
        <p:sp>
          <p:nvSpPr>
            <p:cNvPr id="9138" name="Google Shape;9138;p99"/>
            <p:cNvSpPr/>
            <p:nvPr/>
          </p:nvSpPr>
          <p:spPr>
            <a:xfrm>
              <a:off x="-26092950" y="1971025"/>
              <a:ext cx="51225" cy="225275"/>
            </a:xfrm>
            <a:custGeom>
              <a:rect b="b" l="l" r="r" t="t"/>
              <a:pathLst>
                <a:path extrusionOk="0" h="9011" w="2049">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99"/>
            <p:cNvSpPr/>
            <p:nvPr/>
          </p:nvSpPr>
          <p:spPr>
            <a:xfrm>
              <a:off x="-26179575"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99"/>
            <p:cNvSpPr/>
            <p:nvPr/>
          </p:nvSpPr>
          <p:spPr>
            <a:xfrm>
              <a:off x="-26163050" y="217895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99"/>
            <p:cNvSpPr/>
            <p:nvPr/>
          </p:nvSpPr>
          <p:spPr>
            <a:xfrm>
              <a:off x="-26145725" y="22144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99"/>
            <p:cNvSpPr/>
            <p:nvPr/>
          </p:nvSpPr>
          <p:spPr>
            <a:xfrm>
              <a:off x="-25988975" y="217895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99"/>
            <p:cNvSpPr/>
            <p:nvPr/>
          </p:nvSpPr>
          <p:spPr>
            <a:xfrm>
              <a:off x="-26006300"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99"/>
            <p:cNvSpPr/>
            <p:nvPr/>
          </p:nvSpPr>
          <p:spPr>
            <a:xfrm>
              <a:off x="-25972450" y="22144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99"/>
            <p:cNvSpPr/>
            <p:nvPr/>
          </p:nvSpPr>
          <p:spPr>
            <a:xfrm>
              <a:off x="-26215025" y="2108850"/>
              <a:ext cx="296175" cy="157550"/>
            </a:xfrm>
            <a:custGeom>
              <a:rect b="b" l="l" r="r" t="t"/>
              <a:pathLst>
                <a:path extrusionOk="0" h="6302" w="11847">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6" name="Google Shape;9146;p99"/>
          <p:cNvGrpSpPr/>
          <p:nvPr/>
        </p:nvGrpSpPr>
        <p:grpSpPr>
          <a:xfrm>
            <a:off x="7531327" y="1783924"/>
            <a:ext cx="355093" cy="352253"/>
            <a:chOff x="-26215825" y="2341200"/>
            <a:chExt cx="296975" cy="294600"/>
          </a:xfrm>
        </p:grpSpPr>
        <p:sp>
          <p:nvSpPr>
            <p:cNvPr id="9147" name="Google Shape;9147;p99"/>
            <p:cNvSpPr/>
            <p:nvPr/>
          </p:nvSpPr>
          <p:spPr>
            <a:xfrm>
              <a:off x="-26215025" y="2463275"/>
              <a:ext cx="296175" cy="172525"/>
            </a:xfrm>
            <a:custGeom>
              <a:rect b="b" l="l" r="r" t="t"/>
              <a:pathLst>
                <a:path extrusionOk="0" h="6901" w="11847">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99"/>
            <p:cNvSpPr/>
            <p:nvPr/>
          </p:nvSpPr>
          <p:spPr>
            <a:xfrm>
              <a:off x="-26215825" y="2341200"/>
              <a:ext cx="296975" cy="119750"/>
            </a:xfrm>
            <a:custGeom>
              <a:rect b="b" l="l" r="r" t="t"/>
              <a:pathLst>
                <a:path extrusionOk="0" h="4790" w="11879">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9" name="Google Shape;9149;p99"/>
          <p:cNvGrpSpPr/>
          <p:nvPr/>
        </p:nvGrpSpPr>
        <p:grpSpPr>
          <a:xfrm>
            <a:off x="7563357" y="2224674"/>
            <a:ext cx="291033" cy="353180"/>
            <a:chOff x="-26179575" y="2710600"/>
            <a:chExt cx="243400" cy="295375"/>
          </a:xfrm>
        </p:grpSpPr>
        <p:sp>
          <p:nvSpPr>
            <p:cNvPr id="9150" name="Google Shape;9150;p99"/>
            <p:cNvSpPr/>
            <p:nvPr/>
          </p:nvSpPr>
          <p:spPr>
            <a:xfrm>
              <a:off x="-26179575" y="2710600"/>
              <a:ext cx="243400" cy="295375"/>
            </a:xfrm>
            <a:custGeom>
              <a:rect b="b" l="l" r="r" t="t"/>
              <a:pathLst>
                <a:path extrusionOk="0" h="11815" w="9736">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99"/>
            <p:cNvSpPr/>
            <p:nvPr/>
          </p:nvSpPr>
          <p:spPr>
            <a:xfrm>
              <a:off x="-26092950" y="2797225"/>
              <a:ext cx="120525" cy="121325"/>
            </a:xfrm>
            <a:custGeom>
              <a:rect b="b" l="l" r="r" t="t"/>
              <a:pathLst>
                <a:path extrusionOk="0" h="4853" w="4821">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99"/>
            <p:cNvSpPr/>
            <p:nvPr/>
          </p:nvSpPr>
          <p:spPr>
            <a:xfrm>
              <a:off x="-26094525" y="2954750"/>
              <a:ext cx="122100" cy="17350"/>
            </a:xfrm>
            <a:custGeom>
              <a:rect b="b" l="l" r="r" t="t"/>
              <a:pathLst>
                <a:path extrusionOk="0" h="694" w="4884">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3" name="Google Shape;9153;p99"/>
          <p:cNvGrpSpPr/>
          <p:nvPr/>
        </p:nvGrpSpPr>
        <p:grpSpPr>
          <a:xfrm>
            <a:off x="6202417" y="2666048"/>
            <a:ext cx="337187" cy="353180"/>
            <a:chOff x="-24328675" y="1971025"/>
            <a:chExt cx="282000" cy="295375"/>
          </a:xfrm>
        </p:grpSpPr>
        <p:sp>
          <p:nvSpPr>
            <p:cNvPr id="9154" name="Google Shape;9154;p99"/>
            <p:cNvSpPr/>
            <p:nvPr/>
          </p:nvSpPr>
          <p:spPr>
            <a:xfrm>
              <a:off x="-24217625" y="2092325"/>
              <a:ext cx="52025" cy="51200"/>
            </a:xfrm>
            <a:custGeom>
              <a:rect b="b" l="l" r="r" t="t"/>
              <a:pathLst>
                <a:path extrusionOk="0" h="2048" w="2081">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99"/>
            <p:cNvSpPr/>
            <p:nvPr/>
          </p:nvSpPr>
          <p:spPr>
            <a:xfrm>
              <a:off x="-24328675" y="1971025"/>
              <a:ext cx="282000" cy="295375"/>
            </a:xfrm>
            <a:custGeom>
              <a:rect b="b" l="l" r="r" t="t"/>
              <a:pathLst>
                <a:path extrusionOk="0" h="11815" w="11280">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6" name="Google Shape;9156;p99"/>
          <p:cNvGrpSpPr/>
          <p:nvPr/>
        </p:nvGrpSpPr>
        <p:grpSpPr>
          <a:xfrm>
            <a:off x="6204778" y="3113374"/>
            <a:ext cx="332464" cy="353180"/>
            <a:chOff x="-24330250" y="2340425"/>
            <a:chExt cx="278050" cy="295375"/>
          </a:xfrm>
        </p:grpSpPr>
        <p:sp>
          <p:nvSpPr>
            <p:cNvPr id="9157" name="Google Shape;9157;p99"/>
            <p:cNvSpPr/>
            <p:nvPr/>
          </p:nvSpPr>
          <p:spPr>
            <a:xfrm>
              <a:off x="-24330250" y="2340425"/>
              <a:ext cx="278050" cy="295375"/>
            </a:xfrm>
            <a:custGeom>
              <a:rect b="b" l="l" r="r" t="t"/>
              <a:pathLst>
                <a:path extrusionOk="0" h="11815" w="11122">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99"/>
            <p:cNvSpPr/>
            <p:nvPr/>
          </p:nvSpPr>
          <p:spPr>
            <a:xfrm>
              <a:off x="-24225500" y="2375850"/>
              <a:ext cx="68550" cy="34700"/>
            </a:xfrm>
            <a:custGeom>
              <a:rect b="b" l="l" r="r" t="t"/>
              <a:pathLst>
                <a:path extrusionOk="0" h="1388" w="2742">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99"/>
            <p:cNvSpPr/>
            <p:nvPr/>
          </p:nvSpPr>
          <p:spPr>
            <a:xfrm>
              <a:off x="-24260925" y="2462500"/>
              <a:ext cx="138650" cy="17350"/>
            </a:xfrm>
            <a:custGeom>
              <a:rect b="b" l="l" r="r" t="t"/>
              <a:pathLst>
                <a:path extrusionOk="0" h="694" w="5546">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99"/>
            <p:cNvSpPr/>
            <p:nvPr/>
          </p:nvSpPr>
          <p:spPr>
            <a:xfrm>
              <a:off x="-24260150" y="2515275"/>
              <a:ext cx="43350" cy="18125"/>
            </a:xfrm>
            <a:custGeom>
              <a:rect b="b" l="l" r="r" t="t"/>
              <a:pathLst>
                <a:path extrusionOk="0" h="725" w="1734">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99"/>
            <p:cNvSpPr/>
            <p:nvPr/>
          </p:nvSpPr>
          <p:spPr>
            <a:xfrm>
              <a:off x="-24260925" y="2549925"/>
              <a:ext cx="35450" cy="18125"/>
            </a:xfrm>
            <a:custGeom>
              <a:rect b="b" l="l" r="r" t="t"/>
              <a:pathLst>
                <a:path extrusionOk="0" h="725" w="1418">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99"/>
            <p:cNvSpPr/>
            <p:nvPr/>
          </p:nvSpPr>
          <p:spPr>
            <a:xfrm>
              <a:off x="-24165625" y="2515275"/>
              <a:ext cx="43350" cy="18125"/>
            </a:xfrm>
            <a:custGeom>
              <a:rect b="b" l="l" r="r" t="t"/>
              <a:pathLst>
                <a:path extrusionOk="0" h="725" w="1734">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99"/>
            <p:cNvSpPr/>
            <p:nvPr/>
          </p:nvSpPr>
          <p:spPr>
            <a:xfrm>
              <a:off x="-24157750" y="2549925"/>
              <a:ext cx="35475" cy="18125"/>
            </a:xfrm>
            <a:custGeom>
              <a:rect b="b" l="l" r="r" t="t"/>
              <a:pathLst>
                <a:path extrusionOk="0" h="725" w="1419">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4" name="Google Shape;9164;p99"/>
          <p:cNvGrpSpPr/>
          <p:nvPr/>
        </p:nvGrpSpPr>
        <p:grpSpPr>
          <a:xfrm>
            <a:off x="6194420" y="3554587"/>
            <a:ext cx="353180" cy="353180"/>
            <a:chOff x="-24338900" y="2710600"/>
            <a:chExt cx="295375" cy="295375"/>
          </a:xfrm>
        </p:grpSpPr>
        <p:sp>
          <p:nvSpPr>
            <p:cNvPr id="9165" name="Google Shape;9165;p99"/>
            <p:cNvSpPr/>
            <p:nvPr/>
          </p:nvSpPr>
          <p:spPr>
            <a:xfrm>
              <a:off x="-24250700" y="2816925"/>
              <a:ext cx="123675" cy="103200"/>
            </a:xfrm>
            <a:custGeom>
              <a:rect b="b" l="l" r="r" t="t"/>
              <a:pathLst>
                <a:path extrusionOk="0" h="4128" w="4947">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99"/>
            <p:cNvSpPr/>
            <p:nvPr/>
          </p:nvSpPr>
          <p:spPr>
            <a:xfrm>
              <a:off x="-24338900" y="2710600"/>
              <a:ext cx="295375" cy="295375"/>
            </a:xfrm>
            <a:custGeom>
              <a:rect b="b" l="l" r="r" t="t"/>
              <a:pathLst>
                <a:path extrusionOk="0" h="11815" w="11815">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7" name="Google Shape;9167;p99"/>
          <p:cNvGrpSpPr/>
          <p:nvPr/>
        </p:nvGrpSpPr>
        <p:grpSpPr>
          <a:xfrm>
            <a:off x="7985419" y="3113972"/>
            <a:ext cx="355063" cy="351984"/>
            <a:chOff x="-22859750" y="2335900"/>
            <a:chExt cx="296950" cy="294375"/>
          </a:xfrm>
        </p:grpSpPr>
        <p:sp>
          <p:nvSpPr>
            <p:cNvPr id="9168" name="Google Shape;9168;p99"/>
            <p:cNvSpPr/>
            <p:nvPr/>
          </p:nvSpPr>
          <p:spPr>
            <a:xfrm>
              <a:off x="-22859750" y="2335900"/>
              <a:ext cx="296950" cy="294375"/>
            </a:xfrm>
            <a:custGeom>
              <a:rect b="b" l="l" r="r" t="t"/>
              <a:pathLst>
                <a:path extrusionOk="0" h="11775" w="11878">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99"/>
            <p:cNvSpPr/>
            <p:nvPr/>
          </p:nvSpPr>
          <p:spPr>
            <a:xfrm>
              <a:off x="-22685675" y="2408150"/>
              <a:ext cx="27575" cy="66175"/>
            </a:xfrm>
            <a:custGeom>
              <a:rect b="b" l="l" r="r" t="t"/>
              <a:pathLst>
                <a:path extrusionOk="0" h="2647" w="1103">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99"/>
            <p:cNvSpPr/>
            <p:nvPr/>
          </p:nvSpPr>
          <p:spPr>
            <a:xfrm>
              <a:off x="-22766800" y="2408950"/>
              <a:ext cx="27575" cy="66175"/>
            </a:xfrm>
            <a:custGeom>
              <a:rect b="b" l="l" r="r" t="t"/>
              <a:pathLst>
                <a:path extrusionOk="0" h="2647" w="1103">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1" name="Google Shape;9171;p99"/>
          <p:cNvGrpSpPr/>
          <p:nvPr/>
        </p:nvGrpSpPr>
        <p:grpSpPr>
          <a:xfrm>
            <a:off x="5764767" y="1336120"/>
            <a:ext cx="311749" cy="353210"/>
            <a:chOff x="-27710725" y="1959200"/>
            <a:chExt cx="260725" cy="295400"/>
          </a:xfrm>
        </p:grpSpPr>
        <p:sp>
          <p:nvSpPr>
            <p:cNvPr id="9172" name="Google Shape;9172;p99"/>
            <p:cNvSpPr/>
            <p:nvPr/>
          </p:nvSpPr>
          <p:spPr>
            <a:xfrm>
              <a:off x="-27710725" y="1959200"/>
              <a:ext cx="260725" cy="295400"/>
            </a:xfrm>
            <a:custGeom>
              <a:rect b="b" l="l" r="r" t="t"/>
              <a:pathLst>
                <a:path extrusionOk="0" h="11816" w="10429">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99"/>
            <p:cNvSpPr/>
            <p:nvPr/>
          </p:nvSpPr>
          <p:spPr>
            <a:xfrm>
              <a:off x="-27502000" y="20844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4" name="Google Shape;9174;p99"/>
          <p:cNvGrpSpPr/>
          <p:nvPr/>
        </p:nvGrpSpPr>
        <p:grpSpPr>
          <a:xfrm>
            <a:off x="5742631" y="1844666"/>
            <a:ext cx="356020" cy="230770"/>
            <a:chOff x="-27728850" y="2382950"/>
            <a:chExt cx="297750" cy="193000"/>
          </a:xfrm>
        </p:grpSpPr>
        <p:sp>
          <p:nvSpPr>
            <p:cNvPr id="9175" name="Google Shape;9175;p99"/>
            <p:cNvSpPr/>
            <p:nvPr/>
          </p:nvSpPr>
          <p:spPr>
            <a:xfrm>
              <a:off x="-27606750" y="2453825"/>
              <a:ext cx="35450" cy="35475"/>
            </a:xfrm>
            <a:custGeom>
              <a:rect b="b" l="l" r="r" t="t"/>
              <a:pathLst>
                <a:path extrusionOk="0" h="1419" w="1418">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99"/>
            <p:cNvSpPr/>
            <p:nvPr/>
          </p:nvSpPr>
          <p:spPr>
            <a:xfrm>
              <a:off x="-27728850" y="2382950"/>
              <a:ext cx="297750" cy="193000"/>
            </a:xfrm>
            <a:custGeom>
              <a:rect b="b" l="l" r="r" t="t"/>
              <a:pathLst>
                <a:path extrusionOk="0" h="7720" w="1191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99"/>
            <p:cNvSpPr/>
            <p:nvPr/>
          </p:nvSpPr>
          <p:spPr>
            <a:xfrm>
              <a:off x="-27640625" y="2419175"/>
              <a:ext cx="122100" cy="122100"/>
            </a:xfrm>
            <a:custGeom>
              <a:rect b="b" l="l" r="r" t="t"/>
              <a:pathLst>
                <a:path extrusionOk="0" h="4884" w="4884">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78" name="Google Shape;9178;p99"/>
          <p:cNvSpPr/>
          <p:nvPr/>
        </p:nvSpPr>
        <p:spPr>
          <a:xfrm>
            <a:off x="5743569" y="2230994"/>
            <a:ext cx="355093" cy="340476"/>
          </a:xfrm>
          <a:custGeom>
            <a:rect b="b" l="l" r="r" t="t"/>
            <a:pathLst>
              <a:path extrusionOk="0" h="11390" w="11879">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99"/>
          <p:cNvSpPr/>
          <p:nvPr/>
        </p:nvSpPr>
        <p:spPr>
          <a:xfrm>
            <a:off x="7974417" y="1335633"/>
            <a:ext cx="354136" cy="354136"/>
          </a:xfrm>
          <a:custGeom>
            <a:rect b="b" l="l" r="r" t="t"/>
            <a:pathLst>
              <a:path extrusionOk="0" h="11847" w="11847">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80" name="Google Shape;9180;p99"/>
          <p:cNvGrpSpPr/>
          <p:nvPr/>
        </p:nvGrpSpPr>
        <p:grpSpPr>
          <a:xfrm>
            <a:off x="7973975" y="1792877"/>
            <a:ext cx="354136" cy="334348"/>
            <a:chOff x="-25844850" y="2357750"/>
            <a:chExt cx="296175" cy="279625"/>
          </a:xfrm>
        </p:grpSpPr>
        <p:sp>
          <p:nvSpPr>
            <p:cNvPr id="9181" name="Google Shape;9181;p99"/>
            <p:cNvSpPr/>
            <p:nvPr/>
          </p:nvSpPr>
          <p:spPr>
            <a:xfrm>
              <a:off x="-25792075" y="2428625"/>
              <a:ext cx="191425" cy="208750"/>
            </a:xfrm>
            <a:custGeom>
              <a:rect b="b" l="l" r="r" t="t"/>
              <a:pathLst>
                <a:path extrusionOk="0" h="8350" w="7657">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99"/>
            <p:cNvSpPr/>
            <p:nvPr/>
          </p:nvSpPr>
          <p:spPr>
            <a:xfrm>
              <a:off x="-25602250" y="2497950"/>
              <a:ext cx="53575" cy="17350"/>
            </a:xfrm>
            <a:custGeom>
              <a:rect b="b" l="l" r="r" t="t"/>
              <a:pathLst>
                <a:path extrusionOk="0" h="694" w="2143">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99"/>
            <p:cNvSpPr/>
            <p:nvPr/>
          </p:nvSpPr>
          <p:spPr>
            <a:xfrm>
              <a:off x="-25844850" y="2497950"/>
              <a:ext cx="52800" cy="17350"/>
            </a:xfrm>
            <a:custGeom>
              <a:rect b="b" l="l" r="r" t="t"/>
              <a:pathLst>
                <a:path extrusionOk="0" h="694" w="2112">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99"/>
            <p:cNvSpPr/>
            <p:nvPr/>
          </p:nvSpPr>
          <p:spPr>
            <a:xfrm>
              <a:off x="-25706225" y="2357750"/>
              <a:ext cx="17350" cy="53575"/>
            </a:xfrm>
            <a:custGeom>
              <a:rect b="b" l="l" r="r" t="t"/>
              <a:pathLst>
                <a:path extrusionOk="0" h="2143" w="694">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99"/>
            <p:cNvSpPr/>
            <p:nvPr/>
          </p:nvSpPr>
          <p:spPr>
            <a:xfrm>
              <a:off x="-25804675" y="2400275"/>
              <a:ext cx="42550" cy="41775"/>
            </a:xfrm>
            <a:custGeom>
              <a:rect b="b" l="l" r="r" t="t"/>
              <a:pathLst>
                <a:path extrusionOk="0" h="1671" w="1702">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99"/>
            <p:cNvSpPr/>
            <p:nvPr/>
          </p:nvSpPr>
          <p:spPr>
            <a:xfrm>
              <a:off x="-25632175" y="2400275"/>
              <a:ext cx="41750" cy="41775"/>
            </a:xfrm>
            <a:custGeom>
              <a:rect b="b" l="l" r="r" t="t"/>
              <a:pathLst>
                <a:path extrusionOk="0" h="1671" w="167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87" name="Google Shape;9187;p99"/>
          <p:cNvSpPr/>
          <p:nvPr/>
        </p:nvSpPr>
        <p:spPr>
          <a:xfrm>
            <a:off x="7972071" y="2224283"/>
            <a:ext cx="358830" cy="353897"/>
          </a:xfrm>
          <a:custGeom>
            <a:rect b="b" l="l" r="r" t="t"/>
            <a:pathLst>
              <a:path extrusionOk="0" h="11839" w="12004">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88" name="Google Shape;9188;p99"/>
          <p:cNvGrpSpPr/>
          <p:nvPr/>
        </p:nvGrpSpPr>
        <p:grpSpPr>
          <a:xfrm>
            <a:off x="6702883" y="2666033"/>
            <a:ext cx="228887" cy="353210"/>
            <a:chOff x="-23917525" y="1970225"/>
            <a:chExt cx="191425" cy="295400"/>
          </a:xfrm>
        </p:grpSpPr>
        <p:sp>
          <p:nvSpPr>
            <p:cNvPr id="9189" name="Google Shape;9189;p99"/>
            <p:cNvSpPr/>
            <p:nvPr/>
          </p:nvSpPr>
          <p:spPr>
            <a:xfrm>
              <a:off x="-23917525" y="1970225"/>
              <a:ext cx="191425" cy="295400"/>
            </a:xfrm>
            <a:custGeom>
              <a:rect b="b" l="l" r="r" t="t"/>
              <a:pathLst>
                <a:path extrusionOk="0" h="11816" w="7657">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99"/>
            <p:cNvSpPr/>
            <p:nvPr/>
          </p:nvSpPr>
          <p:spPr>
            <a:xfrm>
              <a:off x="-23882075" y="2041125"/>
              <a:ext cx="121300" cy="121325"/>
            </a:xfrm>
            <a:custGeom>
              <a:rect b="b" l="l" r="r" t="t"/>
              <a:pathLst>
                <a:path extrusionOk="0" h="4853" w="4852">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99"/>
            <p:cNvSpPr/>
            <p:nvPr/>
          </p:nvSpPr>
          <p:spPr>
            <a:xfrm>
              <a:off x="-23839550" y="2214400"/>
              <a:ext cx="35475" cy="17350"/>
            </a:xfrm>
            <a:custGeom>
              <a:rect b="b" l="l" r="r" t="t"/>
              <a:pathLst>
                <a:path extrusionOk="0" h="694" w="1419">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2" name="Google Shape;9192;p99"/>
          <p:cNvGrpSpPr/>
          <p:nvPr/>
        </p:nvGrpSpPr>
        <p:grpSpPr>
          <a:xfrm>
            <a:off x="6658164" y="3112911"/>
            <a:ext cx="318325" cy="354107"/>
            <a:chOff x="-23952175" y="2340425"/>
            <a:chExt cx="266225" cy="296150"/>
          </a:xfrm>
        </p:grpSpPr>
        <p:sp>
          <p:nvSpPr>
            <p:cNvPr id="9193" name="Google Shape;9193;p99"/>
            <p:cNvSpPr/>
            <p:nvPr/>
          </p:nvSpPr>
          <p:spPr>
            <a:xfrm>
              <a:off x="-23952175" y="2340425"/>
              <a:ext cx="266225" cy="296150"/>
            </a:xfrm>
            <a:custGeom>
              <a:rect b="b" l="l" r="r" t="t"/>
              <a:pathLst>
                <a:path extrusionOk="0" h="11846" w="10649">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99"/>
            <p:cNvSpPr/>
            <p:nvPr/>
          </p:nvSpPr>
          <p:spPr>
            <a:xfrm>
              <a:off x="-23918325" y="2479025"/>
              <a:ext cx="53600" cy="52375"/>
            </a:xfrm>
            <a:custGeom>
              <a:rect b="b" l="l" r="r" t="t"/>
              <a:pathLst>
                <a:path extrusionOk="0" h="2095" w="2144">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95" name="Google Shape;9195;p99"/>
          <p:cNvSpPr/>
          <p:nvPr/>
        </p:nvSpPr>
        <p:spPr>
          <a:xfrm>
            <a:off x="6631253" y="3554898"/>
            <a:ext cx="372969" cy="352492"/>
          </a:xfrm>
          <a:custGeom>
            <a:rect b="b" l="l" r="r" t="t"/>
            <a:pathLst>
              <a:path extrusionOk="0" h="11792" w="12477">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96" name="Google Shape;9196;p99"/>
          <p:cNvGrpSpPr/>
          <p:nvPr/>
        </p:nvGrpSpPr>
        <p:grpSpPr>
          <a:xfrm>
            <a:off x="8043336" y="3553167"/>
            <a:ext cx="239230" cy="356020"/>
            <a:chOff x="-22811700" y="2700350"/>
            <a:chExt cx="200075" cy="297750"/>
          </a:xfrm>
        </p:grpSpPr>
        <p:sp>
          <p:nvSpPr>
            <p:cNvPr id="9197" name="Google Shape;9197;p99"/>
            <p:cNvSpPr/>
            <p:nvPr/>
          </p:nvSpPr>
          <p:spPr>
            <a:xfrm>
              <a:off x="-22811700" y="2700350"/>
              <a:ext cx="86650" cy="296975"/>
            </a:xfrm>
            <a:custGeom>
              <a:rect b="b" l="l" r="r" t="t"/>
              <a:pathLst>
                <a:path extrusionOk="0" h="11879" w="3466">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99"/>
            <p:cNvSpPr/>
            <p:nvPr/>
          </p:nvSpPr>
          <p:spPr>
            <a:xfrm>
              <a:off x="-22693550" y="2701225"/>
              <a:ext cx="81925" cy="296875"/>
            </a:xfrm>
            <a:custGeom>
              <a:rect b="b" l="l" r="r" t="t"/>
              <a:pathLst>
                <a:path extrusionOk="0" h="11875" w="3277">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99"/>
            <p:cNvSpPr/>
            <p:nvPr/>
          </p:nvSpPr>
          <p:spPr>
            <a:xfrm>
              <a:off x="-22778625" y="2735025"/>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0" name="Google Shape;9200;p99"/>
          <p:cNvGrpSpPr/>
          <p:nvPr/>
        </p:nvGrpSpPr>
        <p:grpSpPr>
          <a:xfrm>
            <a:off x="6191787" y="1335656"/>
            <a:ext cx="355063" cy="354136"/>
            <a:chOff x="-27358650" y="1961575"/>
            <a:chExt cx="296950" cy="296175"/>
          </a:xfrm>
        </p:grpSpPr>
        <p:sp>
          <p:nvSpPr>
            <p:cNvPr id="9201" name="Google Shape;9201;p99"/>
            <p:cNvSpPr/>
            <p:nvPr/>
          </p:nvSpPr>
          <p:spPr>
            <a:xfrm>
              <a:off x="-27358650" y="1961575"/>
              <a:ext cx="296950" cy="296175"/>
            </a:xfrm>
            <a:custGeom>
              <a:rect b="b" l="l" r="r" t="t"/>
              <a:pathLst>
                <a:path extrusionOk="0" h="11847" w="11878">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99"/>
            <p:cNvSpPr/>
            <p:nvPr/>
          </p:nvSpPr>
          <p:spPr>
            <a:xfrm>
              <a:off x="-27246025" y="2152175"/>
              <a:ext cx="70900" cy="70900"/>
            </a:xfrm>
            <a:custGeom>
              <a:rect b="b" l="l" r="r" t="t"/>
              <a:pathLst>
                <a:path extrusionOk="0" h="2836" w="2836">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03" name="Google Shape;9203;p99"/>
          <p:cNvSpPr/>
          <p:nvPr/>
        </p:nvSpPr>
        <p:spPr>
          <a:xfrm>
            <a:off x="6233686" y="1783403"/>
            <a:ext cx="272201" cy="353240"/>
          </a:xfrm>
          <a:custGeom>
            <a:rect b="b" l="l" r="r" t="t"/>
            <a:pathLst>
              <a:path extrusionOk="0" h="11817" w="9106">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99"/>
          <p:cNvSpPr/>
          <p:nvPr/>
        </p:nvSpPr>
        <p:spPr>
          <a:xfrm>
            <a:off x="6192255" y="2224163"/>
            <a:ext cx="355063" cy="354136"/>
          </a:xfrm>
          <a:custGeom>
            <a:rect b="b" l="l" r="r" t="t"/>
            <a:pathLst>
              <a:path extrusionOk="0" h="11847" w="11878">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05" name="Google Shape;9205;p99"/>
          <p:cNvGrpSpPr/>
          <p:nvPr/>
        </p:nvGrpSpPr>
        <p:grpSpPr>
          <a:xfrm>
            <a:off x="7090357" y="2666048"/>
            <a:ext cx="354136" cy="353180"/>
            <a:chOff x="-23599325" y="1971025"/>
            <a:chExt cx="296175" cy="295375"/>
          </a:xfrm>
        </p:grpSpPr>
        <p:sp>
          <p:nvSpPr>
            <p:cNvPr id="9206" name="Google Shape;9206;p99"/>
            <p:cNvSpPr/>
            <p:nvPr/>
          </p:nvSpPr>
          <p:spPr>
            <a:xfrm>
              <a:off x="-23599325" y="1971025"/>
              <a:ext cx="296175" cy="295375"/>
            </a:xfrm>
            <a:custGeom>
              <a:rect b="b" l="l" r="r" t="t"/>
              <a:pathLst>
                <a:path extrusionOk="0" h="11815" w="11847">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99"/>
            <p:cNvSpPr/>
            <p:nvPr/>
          </p:nvSpPr>
          <p:spPr>
            <a:xfrm>
              <a:off x="-23477250" y="2004100"/>
              <a:ext cx="53575" cy="53575"/>
            </a:xfrm>
            <a:custGeom>
              <a:rect b="b" l="l" r="r" t="t"/>
              <a:pathLst>
                <a:path extrusionOk="0" h="2143" w="2143">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08" name="Google Shape;9208;p99"/>
          <p:cNvSpPr/>
          <p:nvPr/>
        </p:nvSpPr>
        <p:spPr>
          <a:xfrm>
            <a:off x="7091239" y="3112404"/>
            <a:ext cx="353180" cy="355063"/>
          </a:xfrm>
          <a:custGeom>
            <a:rect b="b" l="l" r="r" t="t"/>
            <a:pathLst>
              <a:path extrusionOk="0" h="11878" w="11815">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99"/>
          <p:cNvSpPr/>
          <p:nvPr/>
        </p:nvSpPr>
        <p:spPr>
          <a:xfrm>
            <a:off x="7088877" y="3565376"/>
            <a:ext cx="357903" cy="331538"/>
          </a:xfrm>
          <a:custGeom>
            <a:rect b="b" l="l" r="r" t="t"/>
            <a:pathLst>
              <a:path extrusionOk="0" h="11091" w="11973">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99"/>
          <p:cNvSpPr/>
          <p:nvPr/>
        </p:nvSpPr>
        <p:spPr>
          <a:xfrm>
            <a:off x="6191949" y="4047139"/>
            <a:ext cx="356020" cy="354136"/>
          </a:xfrm>
          <a:custGeom>
            <a:rect b="b" l="l" r="r" t="t"/>
            <a:pathLst>
              <a:path extrusionOk="0" h="11847" w="1191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11" name="Google Shape;9211;p99"/>
          <p:cNvGrpSpPr/>
          <p:nvPr/>
        </p:nvGrpSpPr>
        <p:grpSpPr>
          <a:xfrm>
            <a:off x="6634801" y="1335776"/>
            <a:ext cx="360713" cy="353897"/>
            <a:chOff x="-26993200" y="1961775"/>
            <a:chExt cx="301675" cy="295975"/>
          </a:xfrm>
        </p:grpSpPr>
        <p:sp>
          <p:nvSpPr>
            <p:cNvPr id="9212" name="Google Shape;9212;p99"/>
            <p:cNvSpPr/>
            <p:nvPr/>
          </p:nvSpPr>
          <p:spPr>
            <a:xfrm>
              <a:off x="-26993200" y="1961775"/>
              <a:ext cx="301675" cy="295975"/>
            </a:xfrm>
            <a:custGeom>
              <a:rect b="b" l="l" r="r" t="t"/>
              <a:pathLst>
                <a:path extrusionOk="0" h="11839" w="12067">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99"/>
            <p:cNvSpPr/>
            <p:nvPr/>
          </p:nvSpPr>
          <p:spPr>
            <a:xfrm>
              <a:off x="-26900250" y="21647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99"/>
            <p:cNvSpPr/>
            <p:nvPr/>
          </p:nvSpPr>
          <p:spPr>
            <a:xfrm>
              <a:off x="-26938075" y="2177375"/>
              <a:ext cx="18150" cy="16575"/>
            </a:xfrm>
            <a:custGeom>
              <a:rect b="b" l="l" r="r" t="t"/>
              <a:pathLst>
                <a:path extrusionOk="0" h="663" w="726">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5" name="Google Shape;9215;p99"/>
          <p:cNvGrpSpPr/>
          <p:nvPr/>
        </p:nvGrpSpPr>
        <p:grpSpPr>
          <a:xfrm>
            <a:off x="6659761" y="1783461"/>
            <a:ext cx="310792" cy="353180"/>
            <a:chOff x="-26970350" y="2332550"/>
            <a:chExt cx="259925" cy="295375"/>
          </a:xfrm>
        </p:grpSpPr>
        <p:sp>
          <p:nvSpPr>
            <p:cNvPr id="9216" name="Google Shape;9216;p99"/>
            <p:cNvSpPr/>
            <p:nvPr/>
          </p:nvSpPr>
          <p:spPr>
            <a:xfrm>
              <a:off x="-26970350" y="2332550"/>
              <a:ext cx="259925" cy="295375"/>
            </a:xfrm>
            <a:custGeom>
              <a:rect b="b" l="l" r="r" t="t"/>
              <a:pathLst>
                <a:path extrusionOk="0" h="11815" w="10397">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99"/>
            <p:cNvSpPr/>
            <p:nvPr/>
          </p:nvSpPr>
          <p:spPr>
            <a:xfrm>
              <a:off x="-26831725" y="2365650"/>
              <a:ext cx="82700" cy="81900"/>
            </a:xfrm>
            <a:custGeom>
              <a:rect b="b" l="l" r="r" t="t"/>
              <a:pathLst>
                <a:path extrusionOk="0" h="3276" w="3308">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8" name="Google Shape;9218;p99"/>
          <p:cNvGrpSpPr/>
          <p:nvPr/>
        </p:nvGrpSpPr>
        <p:grpSpPr>
          <a:xfrm>
            <a:off x="6639046" y="2256226"/>
            <a:ext cx="352223" cy="290077"/>
            <a:chOff x="-26986100" y="2735800"/>
            <a:chExt cx="294575" cy="242600"/>
          </a:xfrm>
        </p:grpSpPr>
        <p:sp>
          <p:nvSpPr>
            <p:cNvPr id="9219" name="Google Shape;9219;p99"/>
            <p:cNvSpPr/>
            <p:nvPr/>
          </p:nvSpPr>
          <p:spPr>
            <a:xfrm>
              <a:off x="-26986100" y="2735800"/>
              <a:ext cx="294575" cy="242600"/>
            </a:xfrm>
            <a:custGeom>
              <a:rect b="b" l="l" r="r" t="t"/>
              <a:pathLst>
                <a:path extrusionOk="0" h="9704" w="11783">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99"/>
            <p:cNvSpPr/>
            <p:nvPr/>
          </p:nvSpPr>
          <p:spPr>
            <a:xfrm>
              <a:off x="-26927050" y="2805900"/>
              <a:ext cx="70925" cy="70900"/>
            </a:xfrm>
            <a:custGeom>
              <a:rect b="b" l="l" r="r" t="t"/>
              <a:pathLst>
                <a:path extrusionOk="0" h="2836" w="2837">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1" name="Google Shape;9221;p99"/>
          <p:cNvGrpSpPr/>
          <p:nvPr/>
        </p:nvGrpSpPr>
        <p:grpSpPr>
          <a:xfrm>
            <a:off x="7538093" y="2665569"/>
            <a:ext cx="355063" cy="354136"/>
            <a:chOff x="-23229925" y="1970225"/>
            <a:chExt cx="296950" cy="296175"/>
          </a:xfrm>
        </p:grpSpPr>
        <p:sp>
          <p:nvSpPr>
            <p:cNvPr id="9222" name="Google Shape;9222;p99"/>
            <p:cNvSpPr/>
            <p:nvPr/>
          </p:nvSpPr>
          <p:spPr>
            <a:xfrm>
              <a:off x="-23229925" y="1970225"/>
              <a:ext cx="296950" cy="296175"/>
            </a:xfrm>
            <a:custGeom>
              <a:rect b="b" l="l" r="r" t="t"/>
              <a:pathLst>
                <a:path extrusionOk="0" h="11847" w="11878">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99"/>
            <p:cNvSpPr/>
            <p:nvPr/>
          </p:nvSpPr>
          <p:spPr>
            <a:xfrm>
              <a:off x="-23196075" y="2005675"/>
              <a:ext cx="227650" cy="192200"/>
            </a:xfrm>
            <a:custGeom>
              <a:rect b="b" l="l" r="r" t="t"/>
              <a:pathLst>
                <a:path extrusionOk="0" h="7688" w="9106">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99"/>
            <p:cNvSpPr/>
            <p:nvPr/>
          </p:nvSpPr>
          <p:spPr>
            <a:xfrm>
              <a:off x="-23142500"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99"/>
            <p:cNvSpPr/>
            <p:nvPr/>
          </p:nvSpPr>
          <p:spPr>
            <a:xfrm>
              <a:off x="-23177150" y="221440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6" name="Google Shape;9226;p99"/>
          <p:cNvGrpSpPr/>
          <p:nvPr/>
        </p:nvGrpSpPr>
        <p:grpSpPr>
          <a:xfrm>
            <a:off x="7580466" y="3112432"/>
            <a:ext cx="270318" cy="355063"/>
            <a:chOff x="-23177950" y="2340425"/>
            <a:chExt cx="226075" cy="296950"/>
          </a:xfrm>
        </p:grpSpPr>
        <p:sp>
          <p:nvSpPr>
            <p:cNvPr id="9227" name="Google Shape;9227;p99"/>
            <p:cNvSpPr/>
            <p:nvPr/>
          </p:nvSpPr>
          <p:spPr>
            <a:xfrm>
              <a:off x="-23177950" y="2340425"/>
              <a:ext cx="226075" cy="296950"/>
            </a:xfrm>
            <a:custGeom>
              <a:rect b="b" l="l" r="r" t="t"/>
              <a:pathLst>
                <a:path extrusionOk="0" h="11878" w="9043">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99"/>
            <p:cNvSpPr/>
            <p:nvPr/>
          </p:nvSpPr>
          <p:spPr>
            <a:xfrm>
              <a:off x="-23081850" y="2425475"/>
              <a:ext cx="96100" cy="151250"/>
            </a:xfrm>
            <a:custGeom>
              <a:rect b="b" l="l" r="r" t="t"/>
              <a:pathLst>
                <a:path extrusionOk="0" h="6050" w="3844">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9" name="Google Shape;9229;p99"/>
          <p:cNvGrpSpPr/>
          <p:nvPr/>
        </p:nvGrpSpPr>
        <p:grpSpPr>
          <a:xfrm>
            <a:off x="7538556" y="3554109"/>
            <a:ext cx="354136" cy="354136"/>
            <a:chOff x="-23229150" y="2710600"/>
            <a:chExt cx="296175" cy="296175"/>
          </a:xfrm>
        </p:grpSpPr>
        <p:sp>
          <p:nvSpPr>
            <p:cNvPr id="9230" name="Google Shape;9230;p99"/>
            <p:cNvSpPr/>
            <p:nvPr/>
          </p:nvSpPr>
          <p:spPr>
            <a:xfrm>
              <a:off x="-23177150" y="2727925"/>
              <a:ext cx="191400" cy="258375"/>
            </a:xfrm>
            <a:custGeom>
              <a:rect b="b" l="l" r="r" t="t"/>
              <a:pathLst>
                <a:path extrusionOk="0" h="10335" w="7656">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99"/>
            <p:cNvSpPr/>
            <p:nvPr/>
          </p:nvSpPr>
          <p:spPr>
            <a:xfrm>
              <a:off x="-23229150" y="2710600"/>
              <a:ext cx="296175" cy="296175"/>
            </a:xfrm>
            <a:custGeom>
              <a:rect b="b" l="l" r="r" t="t"/>
              <a:pathLst>
                <a:path extrusionOk="0" h="11847" w="11847">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32" name="Google Shape;9232;p99"/>
          <p:cNvSpPr/>
          <p:nvPr/>
        </p:nvSpPr>
        <p:spPr>
          <a:xfrm>
            <a:off x="6640549" y="4047621"/>
            <a:ext cx="354136" cy="353180"/>
          </a:xfrm>
          <a:custGeom>
            <a:rect b="b" l="l" r="r" t="t"/>
            <a:pathLst>
              <a:path extrusionOk="0" h="11815" w="11847">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99"/>
          <p:cNvSpPr/>
          <p:nvPr/>
        </p:nvSpPr>
        <p:spPr>
          <a:xfrm>
            <a:off x="4873479" y="2666487"/>
            <a:ext cx="322122" cy="352253"/>
          </a:xfrm>
          <a:custGeom>
            <a:rect b="b" l="l" r="r" t="t"/>
            <a:pathLst>
              <a:path extrusionOk="0" h="11784" w="10776">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34" name="Google Shape;9234;p99"/>
          <p:cNvGrpSpPr/>
          <p:nvPr/>
        </p:nvGrpSpPr>
        <p:grpSpPr>
          <a:xfrm>
            <a:off x="4855631" y="3123732"/>
            <a:ext cx="356946" cy="332464"/>
            <a:chOff x="-25477800" y="2357750"/>
            <a:chExt cx="298525" cy="278050"/>
          </a:xfrm>
        </p:grpSpPr>
        <p:sp>
          <p:nvSpPr>
            <p:cNvPr id="9235" name="Google Shape;9235;p99"/>
            <p:cNvSpPr/>
            <p:nvPr/>
          </p:nvSpPr>
          <p:spPr>
            <a:xfrm>
              <a:off x="-25477800" y="2357750"/>
              <a:ext cx="298525" cy="278050"/>
            </a:xfrm>
            <a:custGeom>
              <a:rect b="b" l="l" r="r" t="t"/>
              <a:pathLst>
                <a:path extrusionOk="0" h="11122" w="11941">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99"/>
            <p:cNvSpPr/>
            <p:nvPr/>
          </p:nvSpPr>
          <p:spPr>
            <a:xfrm>
              <a:off x="-25388025" y="2514850"/>
              <a:ext cx="104000" cy="88650"/>
            </a:xfrm>
            <a:custGeom>
              <a:rect b="b" l="l" r="r" t="t"/>
              <a:pathLst>
                <a:path extrusionOk="0" h="3546" w="416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37" name="Google Shape;9237;p99"/>
          <p:cNvSpPr/>
          <p:nvPr/>
        </p:nvSpPr>
        <p:spPr>
          <a:xfrm>
            <a:off x="4857009" y="3554480"/>
            <a:ext cx="355063" cy="353329"/>
          </a:xfrm>
          <a:custGeom>
            <a:rect b="b" l="l" r="r" t="t"/>
            <a:pathLst>
              <a:path extrusionOk="0" h="11820" w="11878">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99"/>
          <p:cNvSpPr/>
          <p:nvPr/>
        </p:nvSpPr>
        <p:spPr>
          <a:xfrm>
            <a:off x="5298694" y="2666024"/>
            <a:ext cx="353180" cy="353180"/>
          </a:xfrm>
          <a:custGeom>
            <a:rect b="b" l="l" r="r" t="t"/>
            <a:pathLst>
              <a:path extrusionOk="0" h="11815" w="11815">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39" name="Google Shape;9239;p99"/>
          <p:cNvGrpSpPr/>
          <p:nvPr/>
        </p:nvGrpSpPr>
        <p:grpSpPr>
          <a:xfrm>
            <a:off x="5298265" y="3112911"/>
            <a:ext cx="353180" cy="354107"/>
            <a:chOff x="-25104475" y="2340425"/>
            <a:chExt cx="295375" cy="296150"/>
          </a:xfrm>
        </p:grpSpPr>
        <p:sp>
          <p:nvSpPr>
            <p:cNvPr id="9240" name="Google Shape;9240;p99"/>
            <p:cNvSpPr/>
            <p:nvPr/>
          </p:nvSpPr>
          <p:spPr>
            <a:xfrm>
              <a:off x="-25104475" y="2340425"/>
              <a:ext cx="225275" cy="296150"/>
            </a:xfrm>
            <a:custGeom>
              <a:rect b="b" l="l" r="r" t="t"/>
              <a:pathLst>
                <a:path extrusionOk="0" h="11846" w="9011">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99"/>
            <p:cNvSpPr/>
            <p:nvPr/>
          </p:nvSpPr>
          <p:spPr>
            <a:xfrm>
              <a:off x="-25001300" y="2375075"/>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99"/>
            <p:cNvSpPr/>
            <p:nvPr/>
          </p:nvSpPr>
          <p:spPr>
            <a:xfrm>
              <a:off x="-25070600" y="2444375"/>
              <a:ext cx="87450" cy="86675"/>
            </a:xfrm>
            <a:custGeom>
              <a:rect b="b" l="l" r="r" t="t"/>
              <a:pathLst>
                <a:path extrusionOk="0" h="3467" w="3498">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99"/>
            <p:cNvSpPr/>
            <p:nvPr/>
          </p:nvSpPr>
          <p:spPr>
            <a:xfrm>
              <a:off x="-24966650" y="2479025"/>
              <a:ext cx="52025" cy="18150"/>
            </a:xfrm>
            <a:custGeom>
              <a:rect b="b" l="l" r="r" t="t"/>
              <a:pathLst>
                <a:path extrusionOk="0" h="726" w="2081">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99"/>
            <p:cNvSpPr/>
            <p:nvPr/>
          </p:nvSpPr>
          <p:spPr>
            <a:xfrm>
              <a:off x="-24966650" y="2444375"/>
              <a:ext cx="52025" cy="18150"/>
            </a:xfrm>
            <a:custGeom>
              <a:rect b="b" l="l" r="r" t="t"/>
              <a:pathLst>
                <a:path extrusionOk="0" h="726" w="2081">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99"/>
            <p:cNvSpPr/>
            <p:nvPr/>
          </p:nvSpPr>
          <p:spPr>
            <a:xfrm>
              <a:off x="-24966650" y="2513700"/>
              <a:ext cx="52025" cy="17350"/>
            </a:xfrm>
            <a:custGeom>
              <a:rect b="b" l="l" r="r" t="t"/>
              <a:pathLst>
                <a:path extrusionOk="0" h="694" w="2081">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99"/>
            <p:cNvSpPr/>
            <p:nvPr/>
          </p:nvSpPr>
          <p:spPr>
            <a:xfrm>
              <a:off x="-25071400" y="2549125"/>
              <a:ext cx="156775" cy="17350"/>
            </a:xfrm>
            <a:custGeom>
              <a:rect b="b" l="l" r="r" t="t"/>
              <a:pathLst>
                <a:path extrusionOk="0" h="694" w="6271">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99"/>
            <p:cNvSpPr/>
            <p:nvPr/>
          </p:nvSpPr>
          <p:spPr>
            <a:xfrm>
              <a:off x="-25071400" y="2583800"/>
              <a:ext cx="156775" cy="17350"/>
            </a:xfrm>
            <a:custGeom>
              <a:rect b="b" l="l" r="r" t="t"/>
              <a:pathLst>
                <a:path extrusionOk="0" h="694" w="6271">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99"/>
            <p:cNvSpPr/>
            <p:nvPr/>
          </p:nvSpPr>
          <p:spPr>
            <a:xfrm>
              <a:off x="-24862675" y="2375850"/>
              <a:ext cx="53575" cy="260725"/>
            </a:xfrm>
            <a:custGeom>
              <a:rect b="b" l="l" r="r" t="t"/>
              <a:pathLst>
                <a:path extrusionOk="0" h="10429" w="2143">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49" name="Google Shape;9249;p99"/>
          <p:cNvSpPr/>
          <p:nvPr/>
        </p:nvSpPr>
        <p:spPr>
          <a:xfrm>
            <a:off x="5296811" y="3599288"/>
            <a:ext cx="356946" cy="263712"/>
          </a:xfrm>
          <a:custGeom>
            <a:rect b="b" l="l" r="r" t="t"/>
            <a:pathLst>
              <a:path extrusionOk="0" h="8822" w="11941">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7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253" name="Shape 9253"/>
        <p:cNvGrpSpPr/>
        <p:nvPr/>
      </p:nvGrpSpPr>
      <p:grpSpPr>
        <a:xfrm>
          <a:off x="0" y="0"/>
          <a:ext cx="0" cy="0"/>
          <a:chOff x="0" y="0"/>
          <a:chExt cx="0" cy="0"/>
        </a:xfrm>
      </p:grpSpPr>
      <p:sp>
        <p:nvSpPr>
          <p:cNvPr id="9254" name="Google Shape;9254;p100"/>
          <p:cNvSpPr txBox="1"/>
          <p:nvPr>
            <p:ph idx="4294967295" type="title"/>
          </p:nvPr>
        </p:nvSpPr>
        <p:spPr>
          <a:xfrm>
            <a:off x="849675" y="5110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Business Icons</a:t>
            </a:r>
            <a:endParaRPr>
              <a:solidFill>
                <a:schemeClr val="lt1"/>
              </a:solidFill>
              <a:latin typeface="Arial"/>
              <a:ea typeface="Arial"/>
              <a:cs typeface="Arial"/>
              <a:sym typeface="Arial"/>
            </a:endParaRPr>
          </a:p>
        </p:txBody>
      </p:sp>
      <p:sp>
        <p:nvSpPr>
          <p:cNvPr id="9255" name="Google Shape;9255;p100"/>
          <p:cNvSpPr txBox="1"/>
          <p:nvPr>
            <p:ph idx="4294967295" type="title"/>
          </p:nvPr>
        </p:nvSpPr>
        <p:spPr>
          <a:xfrm>
            <a:off x="4858400" y="5110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Teamwork Icons</a:t>
            </a:r>
            <a:endParaRPr>
              <a:solidFill>
                <a:schemeClr val="lt1"/>
              </a:solidFill>
              <a:latin typeface="Arial"/>
              <a:ea typeface="Arial"/>
              <a:cs typeface="Arial"/>
              <a:sym typeface="Arial"/>
            </a:endParaRPr>
          </a:p>
        </p:txBody>
      </p:sp>
      <p:grpSp>
        <p:nvGrpSpPr>
          <p:cNvPr id="9256" name="Google Shape;9256;p100"/>
          <p:cNvGrpSpPr/>
          <p:nvPr/>
        </p:nvGrpSpPr>
        <p:grpSpPr>
          <a:xfrm>
            <a:off x="854368" y="1313920"/>
            <a:ext cx="366269" cy="366240"/>
            <a:chOff x="-65131525" y="1914325"/>
            <a:chExt cx="316650" cy="316625"/>
          </a:xfrm>
        </p:grpSpPr>
        <p:sp>
          <p:nvSpPr>
            <p:cNvPr id="9257" name="Google Shape;9257;p100"/>
            <p:cNvSpPr/>
            <p:nvPr/>
          </p:nvSpPr>
          <p:spPr>
            <a:xfrm>
              <a:off x="-65024400" y="1949750"/>
              <a:ext cx="103175" cy="247350"/>
            </a:xfrm>
            <a:custGeom>
              <a:rect b="b" l="l" r="r" t="t"/>
              <a:pathLst>
                <a:path extrusionOk="0" h="9894" w="4127">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100"/>
            <p:cNvSpPr/>
            <p:nvPr/>
          </p:nvSpPr>
          <p:spPr>
            <a:xfrm>
              <a:off x="-65131525" y="1914325"/>
              <a:ext cx="316650" cy="316625"/>
            </a:xfrm>
            <a:custGeom>
              <a:rect b="b" l="l" r="r" t="t"/>
              <a:pathLst>
                <a:path extrusionOk="0" h="12665" w="12666">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9" name="Google Shape;9259;p100"/>
          <p:cNvGrpSpPr/>
          <p:nvPr/>
        </p:nvGrpSpPr>
        <p:grpSpPr>
          <a:xfrm>
            <a:off x="854368" y="1794207"/>
            <a:ext cx="366269" cy="366269"/>
            <a:chOff x="-65131525" y="2281350"/>
            <a:chExt cx="316650" cy="316650"/>
          </a:xfrm>
        </p:grpSpPr>
        <p:sp>
          <p:nvSpPr>
            <p:cNvPr id="9260" name="Google Shape;9260;p100"/>
            <p:cNvSpPr/>
            <p:nvPr/>
          </p:nvSpPr>
          <p:spPr>
            <a:xfrm>
              <a:off x="-65131525" y="2322300"/>
              <a:ext cx="275675" cy="275700"/>
            </a:xfrm>
            <a:custGeom>
              <a:rect b="b" l="l" r="r" t="t"/>
              <a:pathLst>
                <a:path extrusionOk="0" h="11028" w="11027">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100"/>
            <p:cNvSpPr/>
            <p:nvPr/>
          </p:nvSpPr>
          <p:spPr>
            <a:xfrm>
              <a:off x="-64963775" y="2281350"/>
              <a:ext cx="148900" cy="148875"/>
            </a:xfrm>
            <a:custGeom>
              <a:rect b="b" l="l" r="r" t="t"/>
              <a:pathLst>
                <a:path extrusionOk="0" h="5955" w="5956">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2" name="Google Shape;9262;p100"/>
          <p:cNvGrpSpPr/>
          <p:nvPr/>
        </p:nvGrpSpPr>
        <p:grpSpPr>
          <a:xfrm>
            <a:off x="857564" y="2259206"/>
            <a:ext cx="359878" cy="367165"/>
            <a:chOff x="-65129950" y="2646800"/>
            <a:chExt cx="311125" cy="317425"/>
          </a:xfrm>
        </p:grpSpPr>
        <p:sp>
          <p:nvSpPr>
            <p:cNvPr id="9263" name="Google Shape;9263;p100"/>
            <p:cNvSpPr/>
            <p:nvPr/>
          </p:nvSpPr>
          <p:spPr>
            <a:xfrm>
              <a:off x="-65129950" y="2646800"/>
              <a:ext cx="311125" cy="317425"/>
            </a:xfrm>
            <a:custGeom>
              <a:rect b="b" l="l" r="r" t="t"/>
              <a:pathLst>
                <a:path extrusionOk="0" h="12697" w="12445">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100"/>
            <p:cNvSpPr/>
            <p:nvPr/>
          </p:nvSpPr>
          <p:spPr>
            <a:xfrm>
              <a:off x="-65066950" y="2738175"/>
              <a:ext cx="187475" cy="185100"/>
            </a:xfrm>
            <a:custGeom>
              <a:rect b="b" l="l" r="r" t="t"/>
              <a:pathLst>
                <a:path extrusionOk="0" h="7404" w="7499">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5" name="Google Shape;9265;p100"/>
          <p:cNvGrpSpPr/>
          <p:nvPr/>
        </p:nvGrpSpPr>
        <p:grpSpPr>
          <a:xfrm>
            <a:off x="3060897" y="1312532"/>
            <a:ext cx="368987" cy="369016"/>
            <a:chOff x="-63252250" y="1930850"/>
            <a:chExt cx="319000" cy="319025"/>
          </a:xfrm>
        </p:grpSpPr>
        <p:sp>
          <p:nvSpPr>
            <p:cNvPr id="9266" name="Google Shape;9266;p100"/>
            <p:cNvSpPr/>
            <p:nvPr/>
          </p:nvSpPr>
          <p:spPr>
            <a:xfrm>
              <a:off x="-63252250" y="1930850"/>
              <a:ext cx="319000" cy="319025"/>
            </a:xfrm>
            <a:custGeom>
              <a:rect b="b" l="l" r="r" t="t"/>
              <a:pathLst>
                <a:path extrusionOk="0" h="12761" w="1276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100"/>
            <p:cNvSpPr/>
            <p:nvPr/>
          </p:nvSpPr>
          <p:spPr>
            <a:xfrm>
              <a:off x="-63160900" y="2021425"/>
              <a:ext cx="137850" cy="137850"/>
            </a:xfrm>
            <a:custGeom>
              <a:rect b="b" l="l" r="r" t="t"/>
              <a:pathLst>
                <a:path extrusionOk="0" h="5514" w="5514">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68" name="Google Shape;9268;p100"/>
          <p:cNvSpPr/>
          <p:nvPr/>
        </p:nvSpPr>
        <p:spPr>
          <a:xfrm>
            <a:off x="3052893" y="1793369"/>
            <a:ext cx="372371" cy="367946"/>
          </a:xfrm>
          <a:custGeom>
            <a:rect b="b" l="l" r="r" t="t"/>
            <a:pathLst>
              <a:path extrusionOk="0" h="12724" w="12877">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69" name="Google Shape;9269;p100"/>
          <p:cNvGrpSpPr/>
          <p:nvPr/>
        </p:nvGrpSpPr>
        <p:grpSpPr>
          <a:xfrm>
            <a:off x="3061808" y="2258743"/>
            <a:ext cx="367165" cy="368091"/>
            <a:chOff x="-63250675" y="2664125"/>
            <a:chExt cx="317425" cy="318225"/>
          </a:xfrm>
        </p:grpSpPr>
        <p:sp>
          <p:nvSpPr>
            <p:cNvPr id="9270" name="Google Shape;9270;p100"/>
            <p:cNvSpPr/>
            <p:nvPr/>
          </p:nvSpPr>
          <p:spPr>
            <a:xfrm>
              <a:off x="-63250675" y="2664125"/>
              <a:ext cx="317425" cy="318225"/>
            </a:xfrm>
            <a:custGeom>
              <a:rect b="b" l="l" r="r" t="t"/>
              <a:pathLst>
                <a:path extrusionOk="0" h="12729" w="12697">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100"/>
            <p:cNvSpPr/>
            <p:nvPr/>
          </p:nvSpPr>
          <p:spPr>
            <a:xfrm>
              <a:off x="-63167975" y="2747625"/>
              <a:ext cx="152025" cy="152025"/>
            </a:xfrm>
            <a:custGeom>
              <a:rect b="b" l="l" r="r" t="t"/>
              <a:pathLst>
                <a:path extrusionOk="0" h="6081" w="6081">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2" name="Google Shape;9272;p100"/>
          <p:cNvGrpSpPr/>
          <p:nvPr/>
        </p:nvGrpSpPr>
        <p:grpSpPr>
          <a:xfrm>
            <a:off x="1738471" y="2735150"/>
            <a:ext cx="363522" cy="361266"/>
            <a:chOff x="-61354075" y="1940500"/>
            <a:chExt cx="314275" cy="312325"/>
          </a:xfrm>
        </p:grpSpPr>
        <p:sp>
          <p:nvSpPr>
            <p:cNvPr id="9273" name="Google Shape;9273;p100"/>
            <p:cNvSpPr/>
            <p:nvPr/>
          </p:nvSpPr>
          <p:spPr>
            <a:xfrm>
              <a:off x="-61354075" y="1940500"/>
              <a:ext cx="314275" cy="312325"/>
            </a:xfrm>
            <a:custGeom>
              <a:rect b="b" l="l" r="r" t="t"/>
              <a:pathLst>
                <a:path extrusionOk="0" h="12493" w="12571">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100"/>
            <p:cNvSpPr/>
            <p:nvPr/>
          </p:nvSpPr>
          <p:spPr>
            <a:xfrm>
              <a:off x="-61268225" y="2024575"/>
              <a:ext cx="60650" cy="61475"/>
            </a:xfrm>
            <a:custGeom>
              <a:rect b="b" l="l" r="r" t="t"/>
              <a:pathLst>
                <a:path extrusionOk="0" h="2459" w="2426">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100"/>
            <p:cNvSpPr/>
            <p:nvPr/>
          </p:nvSpPr>
          <p:spPr>
            <a:xfrm>
              <a:off x="-61187100" y="2107275"/>
              <a:ext cx="61450" cy="61475"/>
            </a:xfrm>
            <a:custGeom>
              <a:rect b="b" l="l" r="r" t="t"/>
              <a:pathLst>
                <a:path extrusionOk="0" h="2459" w="2458">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100"/>
            <p:cNvSpPr/>
            <p:nvPr/>
          </p:nvSpPr>
          <p:spPr>
            <a:xfrm>
              <a:off x="-61250125" y="2044475"/>
              <a:ext cx="105575" cy="103600"/>
            </a:xfrm>
            <a:custGeom>
              <a:rect b="b" l="l" r="r" t="t"/>
              <a:pathLst>
                <a:path extrusionOk="0" h="4144" w="4223">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7" name="Google Shape;9277;p100"/>
          <p:cNvGrpSpPr/>
          <p:nvPr/>
        </p:nvGrpSpPr>
        <p:grpSpPr>
          <a:xfrm>
            <a:off x="1737098" y="3183702"/>
            <a:ext cx="366269" cy="336195"/>
            <a:chOff x="-61354875" y="2322300"/>
            <a:chExt cx="316650" cy="290650"/>
          </a:xfrm>
        </p:grpSpPr>
        <p:sp>
          <p:nvSpPr>
            <p:cNvPr id="9278" name="Google Shape;9278;p100"/>
            <p:cNvSpPr/>
            <p:nvPr/>
          </p:nvSpPr>
          <p:spPr>
            <a:xfrm>
              <a:off x="-61354875" y="2322300"/>
              <a:ext cx="316650" cy="290650"/>
            </a:xfrm>
            <a:custGeom>
              <a:rect b="b" l="l" r="r" t="t"/>
              <a:pathLst>
                <a:path extrusionOk="0" h="11626" w="12666">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100"/>
            <p:cNvSpPr/>
            <p:nvPr/>
          </p:nvSpPr>
          <p:spPr>
            <a:xfrm>
              <a:off x="-61313925" y="2364050"/>
              <a:ext cx="234750" cy="206375"/>
            </a:xfrm>
            <a:custGeom>
              <a:rect b="b" l="l" r="r" t="t"/>
              <a:pathLst>
                <a:path extrusionOk="0" h="8255" w="9390">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100"/>
            <p:cNvSpPr/>
            <p:nvPr/>
          </p:nvSpPr>
          <p:spPr>
            <a:xfrm>
              <a:off x="-61234375" y="2416225"/>
              <a:ext cx="104775" cy="102225"/>
            </a:xfrm>
            <a:custGeom>
              <a:rect b="b" l="l" r="r" t="t"/>
              <a:pathLst>
                <a:path extrusionOk="0" h="4089" w="4191">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1" name="Google Shape;9281;p100"/>
          <p:cNvGrpSpPr/>
          <p:nvPr/>
        </p:nvGrpSpPr>
        <p:grpSpPr>
          <a:xfrm>
            <a:off x="1737098" y="3611266"/>
            <a:ext cx="366269" cy="366269"/>
            <a:chOff x="-61354875" y="2671225"/>
            <a:chExt cx="316650" cy="316650"/>
          </a:xfrm>
        </p:grpSpPr>
        <p:sp>
          <p:nvSpPr>
            <p:cNvPr id="9282" name="Google Shape;9282;p100"/>
            <p:cNvSpPr/>
            <p:nvPr/>
          </p:nvSpPr>
          <p:spPr>
            <a:xfrm>
              <a:off x="-61354875" y="2671225"/>
              <a:ext cx="316650" cy="316650"/>
            </a:xfrm>
            <a:custGeom>
              <a:rect b="b" l="l" r="r" t="t"/>
              <a:pathLst>
                <a:path extrusionOk="0" h="12666" w="12666">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100"/>
            <p:cNvSpPr/>
            <p:nvPr/>
          </p:nvSpPr>
          <p:spPr>
            <a:xfrm>
              <a:off x="-61172925" y="2813775"/>
              <a:ext cx="62225" cy="145725"/>
            </a:xfrm>
            <a:custGeom>
              <a:rect b="b" l="l" r="r" t="t"/>
              <a:pathLst>
                <a:path extrusionOk="0" h="5829" w="2489">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100"/>
            <p:cNvSpPr/>
            <p:nvPr/>
          </p:nvSpPr>
          <p:spPr>
            <a:xfrm>
              <a:off x="-61313925" y="2796450"/>
              <a:ext cx="40975" cy="20500"/>
            </a:xfrm>
            <a:custGeom>
              <a:rect b="b" l="l" r="r" t="t"/>
              <a:pathLst>
                <a:path extrusionOk="0" h="820" w="1639">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100"/>
            <p:cNvSpPr/>
            <p:nvPr/>
          </p:nvSpPr>
          <p:spPr>
            <a:xfrm>
              <a:off x="-61313925" y="2837400"/>
              <a:ext cx="40975" cy="20500"/>
            </a:xfrm>
            <a:custGeom>
              <a:rect b="b" l="l" r="r" t="t"/>
              <a:pathLst>
                <a:path extrusionOk="0" h="820" w="1639">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100"/>
            <p:cNvSpPr/>
            <p:nvPr/>
          </p:nvSpPr>
          <p:spPr>
            <a:xfrm>
              <a:off x="-61313925" y="2877575"/>
              <a:ext cx="40975" cy="22075"/>
            </a:xfrm>
            <a:custGeom>
              <a:rect b="b" l="l" r="r" t="t"/>
              <a:pathLst>
                <a:path extrusionOk="0" h="883" w="1639">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7" name="Google Shape;9287;p100"/>
          <p:cNvGrpSpPr/>
          <p:nvPr/>
        </p:nvGrpSpPr>
        <p:grpSpPr>
          <a:xfrm>
            <a:off x="3952502" y="2731001"/>
            <a:ext cx="368987" cy="369566"/>
            <a:chOff x="-59502375" y="1904375"/>
            <a:chExt cx="319000" cy="319500"/>
          </a:xfrm>
        </p:grpSpPr>
        <p:sp>
          <p:nvSpPr>
            <p:cNvPr id="9288" name="Google Shape;9288;p100"/>
            <p:cNvSpPr/>
            <p:nvPr/>
          </p:nvSpPr>
          <p:spPr>
            <a:xfrm>
              <a:off x="-59455125" y="2097050"/>
              <a:ext cx="227650" cy="62225"/>
            </a:xfrm>
            <a:custGeom>
              <a:rect b="b" l="l" r="r" t="t"/>
              <a:pathLst>
                <a:path extrusionOk="0" h="2489" w="9106">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100"/>
            <p:cNvSpPr/>
            <p:nvPr/>
          </p:nvSpPr>
          <p:spPr>
            <a:xfrm>
              <a:off x="-59502375" y="1966300"/>
              <a:ext cx="319000" cy="257575"/>
            </a:xfrm>
            <a:custGeom>
              <a:rect b="b" l="l" r="r" t="t"/>
              <a:pathLst>
                <a:path extrusionOk="0" h="10303" w="1276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100"/>
            <p:cNvSpPr/>
            <p:nvPr/>
          </p:nvSpPr>
          <p:spPr>
            <a:xfrm>
              <a:off x="-59322800" y="1904375"/>
              <a:ext cx="106350" cy="41175"/>
            </a:xfrm>
            <a:custGeom>
              <a:rect b="b" l="l" r="r" t="t"/>
              <a:pathLst>
                <a:path extrusionOk="0" h="1647" w="4254">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1" name="Google Shape;9291;p100"/>
          <p:cNvGrpSpPr/>
          <p:nvPr/>
        </p:nvGrpSpPr>
        <p:grpSpPr>
          <a:xfrm>
            <a:off x="1298621" y="1315207"/>
            <a:ext cx="368987" cy="363666"/>
            <a:chOff x="-64774725" y="1916550"/>
            <a:chExt cx="319000" cy="314400"/>
          </a:xfrm>
        </p:grpSpPr>
        <p:sp>
          <p:nvSpPr>
            <p:cNvPr id="9292" name="Google Shape;9292;p100"/>
            <p:cNvSpPr/>
            <p:nvPr/>
          </p:nvSpPr>
          <p:spPr>
            <a:xfrm>
              <a:off x="-64774725" y="1916550"/>
              <a:ext cx="319000" cy="314400"/>
            </a:xfrm>
            <a:custGeom>
              <a:rect b="b" l="l" r="r" t="t"/>
              <a:pathLst>
                <a:path extrusionOk="0" h="12576" w="1276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100"/>
            <p:cNvSpPr/>
            <p:nvPr/>
          </p:nvSpPr>
          <p:spPr>
            <a:xfrm>
              <a:off x="-64636900" y="2010600"/>
              <a:ext cx="89800" cy="82525"/>
            </a:xfrm>
            <a:custGeom>
              <a:rect b="b" l="l" r="r" t="t"/>
              <a:pathLst>
                <a:path extrusionOk="0" h="3301" w="3592">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4" name="Google Shape;9294;p100"/>
          <p:cNvGrpSpPr/>
          <p:nvPr/>
        </p:nvGrpSpPr>
        <p:grpSpPr>
          <a:xfrm>
            <a:off x="1299979" y="1792386"/>
            <a:ext cx="366269" cy="369913"/>
            <a:chOff x="-64764500" y="2280550"/>
            <a:chExt cx="316650" cy="319800"/>
          </a:xfrm>
        </p:grpSpPr>
        <p:sp>
          <p:nvSpPr>
            <p:cNvPr id="9295" name="Google Shape;9295;p100"/>
            <p:cNvSpPr/>
            <p:nvPr/>
          </p:nvSpPr>
          <p:spPr>
            <a:xfrm>
              <a:off x="-64764500" y="2280550"/>
              <a:ext cx="316650" cy="319800"/>
            </a:xfrm>
            <a:custGeom>
              <a:rect b="b" l="l" r="r" t="t"/>
              <a:pathLst>
                <a:path extrusionOk="0" h="12792" w="12666">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100"/>
            <p:cNvSpPr/>
            <p:nvPr/>
          </p:nvSpPr>
          <p:spPr>
            <a:xfrm>
              <a:off x="-64679425" y="2364825"/>
              <a:ext cx="146500" cy="102450"/>
            </a:xfrm>
            <a:custGeom>
              <a:rect b="b" l="l" r="r" t="t"/>
              <a:pathLst>
                <a:path extrusionOk="0" h="4098" w="586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97" name="Google Shape;9297;p100"/>
          <p:cNvSpPr/>
          <p:nvPr/>
        </p:nvSpPr>
        <p:spPr>
          <a:xfrm>
            <a:off x="1316753" y="2259654"/>
            <a:ext cx="319799" cy="366269"/>
          </a:xfrm>
          <a:custGeom>
            <a:rect b="b" l="l" r="r" t="t"/>
            <a:pathLst>
              <a:path extrusionOk="0" h="12666" w="11059">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98" name="Google Shape;9298;p100"/>
          <p:cNvGrpSpPr/>
          <p:nvPr/>
        </p:nvGrpSpPr>
        <p:grpSpPr>
          <a:xfrm>
            <a:off x="3512023" y="1352163"/>
            <a:ext cx="365344" cy="289753"/>
            <a:chOff x="-62882850" y="1999375"/>
            <a:chExt cx="315850" cy="250500"/>
          </a:xfrm>
        </p:grpSpPr>
        <p:sp>
          <p:nvSpPr>
            <p:cNvPr id="9299" name="Google Shape;9299;p100"/>
            <p:cNvSpPr/>
            <p:nvPr/>
          </p:nvSpPr>
          <p:spPr>
            <a:xfrm>
              <a:off x="-62882850" y="1999375"/>
              <a:ext cx="315850" cy="250500"/>
            </a:xfrm>
            <a:custGeom>
              <a:rect b="b" l="l" r="r" t="t"/>
              <a:pathLst>
                <a:path extrusionOk="0" h="10020" w="12634">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100"/>
            <p:cNvSpPr/>
            <p:nvPr/>
          </p:nvSpPr>
          <p:spPr>
            <a:xfrm>
              <a:off x="-62806475" y="2062375"/>
              <a:ext cx="146525" cy="103800"/>
            </a:xfrm>
            <a:custGeom>
              <a:rect b="b" l="l" r="r" t="t"/>
              <a:pathLst>
                <a:path extrusionOk="0" h="4152" w="5861">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1" name="Google Shape;9301;p100"/>
          <p:cNvGrpSpPr/>
          <p:nvPr/>
        </p:nvGrpSpPr>
        <p:grpSpPr>
          <a:xfrm>
            <a:off x="3503362" y="1793745"/>
            <a:ext cx="382665" cy="367194"/>
            <a:chOff x="-62890750" y="2296300"/>
            <a:chExt cx="330825" cy="317450"/>
          </a:xfrm>
        </p:grpSpPr>
        <p:sp>
          <p:nvSpPr>
            <p:cNvPr id="9302" name="Google Shape;9302;p100"/>
            <p:cNvSpPr/>
            <p:nvPr/>
          </p:nvSpPr>
          <p:spPr>
            <a:xfrm>
              <a:off x="-62890750" y="2296300"/>
              <a:ext cx="313500" cy="195375"/>
            </a:xfrm>
            <a:custGeom>
              <a:rect b="b" l="l" r="r" t="t"/>
              <a:pathLst>
                <a:path extrusionOk="0" h="7815" w="1254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100"/>
            <p:cNvSpPr/>
            <p:nvPr/>
          </p:nvSpPr>
          <p:spPr>
            <a:xfrm>
              <a:off x="-62874975" y="2417475"/>
              <a:ext cx="315050" cy="196275"/>
            </a:xfrm>
            <a:custGeom>
              <a:rect b="b" l="l" r="r" t="t"/>
              <a:pathLst>
                <a:path extrusionOk="0" h="7851" w="12602">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100"/>
            <p:cNvSpPr/>
            <p:nvPr/>
          </p:nvSpPr>
          <p:spPr>
            <a:xfrm>
              <a:off x="-62822225" y="2357750"/>
              <a:ext cx="193000" cy="192975"/>
            </a:xfrm>
            <a:custGeom>
              <a:rect b="b" l="l" r="r" t="t"/>
              <a:pathLst>
                <a:path extrusionOk="0" h="7719" w="772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5" name="Google Shape;9305;p100"/>
          <p:cNvGrpSpPr/>
          <p:nvPr/>
        </p:nvGrpSpPr>
        <p:grpSpPr>
          <a:xfrm>
            <a:off x="3512023" y="2259206"/>
            <a:ext cx="365344" cy="367165"/>
            <a:chOff x="-62882850" y="2664925"/>
            <a:chExt cx="315850" cy="317425"/>
          </a:xfrm>
        </p:grpSpPr>
        <p:sp>
          <p:nvSpPr>
            <p:cNvPr id="9306" name="Google Shape;9306;p100"/>
            <p:cNvSpPr/>
            <p:nvPr/>
          </p:nvSpPr>
          <p:spPr>
            <a:xfrm>
              <a:off x="-62882850" y="2664925"/>
              <a:ext cx="315850" cy="317425"/>
            </a:xfrm>
            <a:custGeom>
              <a:rect b="b" l="l" r="r" t="t"/>
              <a:pathLst>
                <a:path extrusionOk="0" h="12697" w="12634">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100"/>
            <p:cNvSpPr/>
            <p:nvPr/>
          </p:nvSpPr>
          <p:spPr>
            <a:xfrm>
              <a:off x="-62756050" y="2702725"/>
              <a:ext cx="62225" cy="146525"/>
            </a:xfrm>
            <a:custGeom>
              <a:rect b="b" l="l" r="r" t="t"/>
              <a:pathLst>
                <a:path extrusionOk="0" h="5861" w="2489">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08" name="Google Shape;9308;p100"/>
          <p:cNvSpPr/>
          <p:nvPr/>
        </p:nvSpPr>
        <p:spPr>
          <a:xfrm>
            <a:off x="2175712" y="2733502"/>
            <a:ext cx="369016" cy="364563"/>
          </a:xfrm>
          <a:custGeom>
            <a:rect b="b" l="l" r="r" t="t"/>
            <a:pathLst>
              <a:path extrusionOk="0" h="12607" w="12761">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09" name="Google Shape;9309;p100"/>
          <p:cNvGrpSpPr/>
          <p:nvPr/>
        </p:nvGrpSpPr>
        <p:grpSpPr>
          <a:xfrm>
            <a:off x="2183172" y="3171846"/>
            <a:ext cx="366269" cy="359907"/>
            <a:chOff x="-60988625" y="2310475"/>
            <a:chExt cx="316650" cy="311150"/>
          </a:xfrm>
        </p:grpSpPr>
        <p:sp>
          <p:nvSpPr>
            <p:cNvPr id="9310" name="Google Shape;9310;p100"/>
            <p:cNvSpPr/>
            <p:nvPr/>
          </p:nvSpPr>
          <p:spPr>
            <a:xfrm>
              <a:off x="-60988625" y="2310475"/>
              <a:ext cx="311125" cy="311150"/>
            </a:xfrm>
            <a:custGeom>
              <a:rect b="b" l="l" r="r" t="t"/>
              <a:pathLst>
                <a:path extrusionOk="0" h="12446" w="12445">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100"/>
            <p:cNvSpPr/>
            <p:nvPr/>
          </p:nvSpPr>
          <p:spPr>
            <a:xfrm>
              <a:off x="-60947675" y="2353025"/>
              <a:ext cx="145725" cy="20500"/>
            </a:xfrm>
            <a:custGeom>
              <a:rect b="b" l="l" r="r" t="t"/>
              <a:pathLst>
                <a:path extrusionOk="0" h="820" w="5829">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100"/>
            <p:cNvSpPr/>
            <p:nvPr/>
          </p:nvSpPr>
          <p:spPr>
            <a:xfrm>
              <a:off x="-60947675" y="2415250"/>
              <a:ext cx="145725" cy="20500"/>
            </a:xfrm>
            <a:custGeom>
              <a:rect b="b" l="l" r="r" t="t"/>
              <a:pathLst>
                <a:path extrusionOk="0" h="820" w="5829">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100"/>
            <p:cNvSpPr/>
            <p:nvPr/>
          </p:nvSpPr>
          <p:spPr>
            <a:xfrm>
              <a:off x="-60947675" y="2475875"/>
              <a:ext cx="145725" cy="22100"/>
            </a:xfrm>
            <a:custGeom>
              <a:rect b="b" l="l" r="r" t="t"/>
              <a:pathLst>
                <a:path extrusionOk="0" h="884" w="5829">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100"/>
            <p:cNvSpPr/>
            <p:nvPr/>
          </p:nvSpPr>
          <p:spPr>
            <a:xfrm>
              <a:off x="-60947675" y="2538100"/>
              <a:ext cx="145725" cy="22075"/>
            </a:xfrm>
            <a:custGeom>
              <a:rect b="b" l="l" r="r" t="t"/>
              <a:pathLst>
                <a:path extrusionOk="0" h="883" w="5829">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100"/>
            <p:cNvSpPr/>
            <p:nvPr/>
          </p:nvSpPr>
          <p:spPr>
            <a:xfrm>
              <a:off x="-60740525" y="2312050"/>
              <a:ext cx="68550" cy="233950"/>
            </a:xfrm>
            <a:custGeom>
              <a:rect b="b" l="l" r="r" t="t"/>
              <a:pathLst>
                <a:path extrusionOk="0" h="9358" w="2742">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6" name="Google Shape;9316;p100"/>
          <p:cNvGrpSpPr/>
          <p:nvPr/>
        </p:nvGrpSpPr>
        <p:grpSpPr>
          <a:xfrm>
            <a:off x="2183634" y="3610009"/>
            <a:ext cx="365344" cy="368785"/>
            <a:chOff x="-60987050" y="2671400"/>
            <a:chExt cx="315850" cy="318825"/>
          </a:xfrm>
        </p:grpSpPr>
        <p:sp>
          <p:nvSpPr>
            <p:cNvPr id="9317" name="Google Shape;9317;p100"/>
            <p:cNvSpPr/>
            <p:nvPr/>
          </p:nvSpPr>
          <p:spPr>
            <a:xfrm>
              <a:off x="-60987050" y="2671400"/>
              <a:ext cx="315850" cy="318825"/>
            </a:xfrm>
            <a:custGeom>
              <a:rect b="b" l="l" r="r" t="t"/>
              <a:pathLst>
                <a:path extrusionOk="0" h="12753" w="12634">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100"/>
            <p:cNvSpPr/>
            <p:nvPr/>
          </p:nvSpPr>
          <p:spPr>
            <a:xfrm>
              <a:off x="-60839775" y="2731075"/>
              <a:ext cx="19725" cy="19725"/>
            </a:xfrm>
            <a:custGeom>
              <a:rect b="b" l="l" r="r" t="t"/>
              <a:pathLst>
                <a:path extrusionOk="0" h="789" w="789">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9" name="Google Shape;9319;p100"/>
          <p:cNvGrpSpPr/>
          <p:nvPr/>
        </p:nvGrpSpPr>
        <p:grpSpPr>
          <a:xfrm>
            <a:off x="3952500" y="3172771"/>
            <a:ext cx="368987" cy="358056"/>
            <a:chOff x="-59481900" y="2290800"/>
            <a:chExt cx="319000" cy="309550"/>
          </a:xfrm>
        </p:grpSpPr>
        <p:sp>
          <p:nvSpPr>
            <p:cNvPr id="9320" name="Google Shape;9320;p100"/>
            <p:cNvSpPr/>
            <p:nvPr/>
          </p:nvSpPr>
          <p:spPr>
            <a:xfrm>
              <a:off x="-59481900" y="2290800"/>
              <a:ext cx="319000" cy="309550"/>
            </a:xfrm>
            <a:custGeom>
              <a:rect b="b" l="l" r="r" t="t"/>
              <a:pathLst>
                <a:path extrusionOk="0" h="12382" w="12760">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100"/>
            <p:cNvSpPr/>
            <p:nvPr/>
          </p:nvSpPr>
          <p:spPr>
            <a:xfrm>
              <a:off x="-59287350" y="2456200"/>
              <a:ext cx="83500" cy="21275"/>
            </a:xfrm>
            <a:custGeom>
              <a:rect b="b" l="l" r="r" t="t"/>
              <a:pathLst>
                <a:path extrusionOk="0" h="851" w="3340">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100"/>
            <p:cNvSpPr/>
            <p:nvPr/>
          </p:nvSpPr>
          <p:spPr>
            <a:xfrm>
              <a:off x="-59287350" y="2497950"/>
              <a:ext cx="83500" cy="21275"/>
            </a:xfrm>
            <a:custGeom>
              <a:rect b="b" l="l" r="r" t="t"/>
              <a:pathLst>
                <a:path extrusionOk="0" h="851" w="3340">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100"/>
            <p:cNvSpPr/>
            <p:nvPr/>
          </p:nvSpPr>
          <p:spPr>
            <a:xfrm>
              <a:off x="-59287350" y="2538900"/>
              <a:ext cx="82700" cy="22075"/>
            </a:xfrm>
            <a:custGeom>
              <a:rect b="b" l="l" r="r" t="t"/>
              <a:pathLst>
                <a:path extrusionOk="0" h="883" w="3308">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100"/>
            <p:cNvSpPr/>
            <p:nvPr/>
          </p:nvSpPr>
          <p:spPr>
            <a:xfrm>
              <a:off x="-59439375" y="2425425"/>
              <a:ext cx="125250" cy="134750"/>
            </a:xfrm>
            <a:custGeom>
              <a:rect b="b" l="l" r="r" t="t"/>
              <a:pathLst>
                <a:path extrusionOk="0" h="5390" w="501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100"/>
            <p:cNvSpPr/>
            <p:nvPr/>
          </p:nvSpPr>
          <p:spPr>
            <a:xfrm>
              <a:off x="-59327525" y="2325450"/>
              <a:ext cx="13400" cy="13425"/>
            </a:xfrm>
            <a:custGeom>
              <a:rect b="b" l="l" r="r" t="t"/>
              <a:pathLst>
                <a:path extrusionOk="0" h="537" w="536">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6" name="Google Shape;9326;p100"/>
          <p:cNvGrpSpPr/>
          <p:nvPr/>
        </p:nvGrpSpPr>
        <p:grpSpPr>
          <a:xfrm>
            <a:off x="1741805" y="1313544"/>
            <a:ext cx="368987" cy="366992"/>
            <a:chOff x="-64401400" y="1914475"/>
            <a:chExt cx="319000" cy="317275"/>
          </a:xfrm>
        </p:grpSpPr>
        <p:sp>
          <p:nvSpPr>
            <p:cNvPr id="9327" name="Google Shape;9327;p100"/>
            <p:cNvSpPr/>
            <p:nvPr/>
          </p:nvSpPr>
          <p:spPr>
            <a:xfrm>
              <a:off x="-64401400" y="1914475"/>
              <a:ext cx="319000" cy="317275"/>
            </a:xfrm>
            <a:custGeom>
              <a:rect b="b" l="l" r="r" t="t"/>
              <a:pathLst>
                <a:path extrusionOk="0" h="12691" w="1276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100"/>
            <p:cNvSpPr/>
            <p:nvPr/>
          </p:nvSpPr>
          <p:spPr>
            <a:xfrm>
              <a:off x="-64172200" y="2175800"/>
              <a:ext cx="48850" cy="22075"/>
            </a:xfrm>
            <a:custGeom>
              <a:rect b="b" l="l" r="r" t="t"/>
              <a:pathLst>
                <a:path extrusionOk="0" h="883" w="1954">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100"/>
            <p:cNvSpPr/>
            <p:nvPr/>
          </p:nvSpPr>
          <p:spPr>
            <a:xfrm>
              <a:off x="-64212375" y="2210450"/>
              <a:ext cx="5525" cy="25"/>
            </a:xfrm>
            <a:custGeom>
              <a:rect b="b" l="l" r="r" t="t"/>
              <a:pathLst>
                <a:path extrusionOk="0" h="1" w="221">
                  <a:moveTo>
                    <a:pt x="1" y="1"/>
                  </a:moveTo>
                  <a:lnTo>
                    <a:pt x="221" y="1"/>
                  </a:ln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0" name="Google Shape;9330;p100"/>
          <p:cNvGrpSpPr/>
          <p:nvPr/>
        </p:nvGrpSpPr>
        <p:grpSpPr>
          <a:xfrm>
            <a:off x="1806493" y="1794583"/>
            <a:ext cx="239610" cy="365517"/>
            <a:chOff x="-64343900" y="2282125"/>
            <a:chExt cx="207150" cy="316000"/>
          </a:xfrm>
        </p:grpSpPr>
        <p:sp>
          <p:nvSpPr>
            <p:cNvPr id="9331" name="Google Shape;9331;p100"/>
            <p:cNvSpPr/>
            <p:nvPr/>
          </p:nvSpPr>
          <p:spPr>
            <a:xfrm>
              <a:off x="-64270650" y="2310475"/>
              <a:ext cx="61450" cy="147325"/>
            </a:xfrm>
            <a:custGeom>
              <a:rect b="b" l="l" r="r" t="t"/>
              <a:pathLst>
                <a:path extrusionOk="0" h="5893" w="2458">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100"/>
            <p:cNvSpPr/>
            <p:nvPr/>
          </p:nvSpPr>
          <p:spPr>
            <a:xfrm>
              <a:off x="-64343900" y="2282125"/>
              <a:ext cx="207150" cy="316000"/>
            </a:xfrm>
            <a:custGeom>
              <a:rect b="b" l="l" r="r" t="t"/>
              <a:pathLst>
                <a:path extrusionOk="0" h="12640" w="8286">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33" name="Google Shape;9333;p100"/>
          <p:cNvSpPr/>
          <p:nvPr/>
        </p:nvSpPr>
        <p:spPr>
          <a:xfrm>
            <a:off x="1736288" y="2257833"/>
            <a:ext cx="367165" cy="369913"/>
          </a:xfrm>
          <a:custGeom>
            <a:rect b="b" l="l" r="r" t="t"/>
            <a:pathLst>
              <a:path extrusionOk="0" h="12792" w="12697">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34" name="Google Shape;9334;p100"/>
          <p:cNvGrpSpPr/>
          <p:nvPr/>
        </p:nvGrpSpPr>
        <p:grpSpPr>
          <a:xfrm>
            <a:off x="3986941" y="1313804"/>
            <a:ext cx="318873" cy="366471"/>
            <a:chOff x="-62496925" y="1931475"/>
            <a:chExt cx="275675" cy="316825"/>
          </a:xfrm>
        </p:grpSpPr>
        <p:sp>
          <p:nvSpPr>
            <p:cNvPr id="9335" name="Google Shape;9335;p100"/>
            <p:cNvSpPr/>
            <p:nvPr/>
          </p:nvSpPr>
          <p:spPr>
            <a:xfrm>
              <a:off x="-62496925" y="1931475"/>
              <a:ext cx="275675" cy="316825"/>
            </a:xfrm>
            <a:custGeom>
              <a:rect b="b" l="l" r="r" t="t"/>
              <a:pathLst>
                <a:path extrusionOk="0" h="12673" w="11027">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100"/>
            <p:cNvSpPr/>
            <p:nvPr/>
          </p:nvSpPr>
          <p:spPr>
            <a:xfrm>
              <a:off x="-62390600" y="2016700"/>
              <a:ext cx="63025" cy="146525"/>
            </a:xfrm>
            <a:custGeom>
              <a:rect b="b" l="l" r="r" t="t"/>
              <a:pathLst>
                <a:path extrusionOk="0" h="5861" w="2521">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7" name="Google Shape;9337;p100"/>
          <p:cNvGrpSpPr/>
          <p:nvPr/>
        </p:nvGrpSpPr>
        <p:grpSpPr>
          <a:xfrm>
            <a:off x="3963691" y="1793629"/>
            <a:ext cx="365373" cy="367426"/>
            <a:chOff x="-62516625" y="2297875"/>
            <a:chExt cx="315875" cy="317650"/>
          </a:xfrm>
        </p:grpSpPr>
        <p:sp>
          <p:nvSpPr>
            <p:cNvPr id="9338" name="Google Shape;9338;p100"/>
            <p:cNvSpPr/>
            <p:nvPr/>
          </p:nvSpPr>
          <p:spPr>
            <a:xfrm>
              <a:off x="-62516625" y="2297875"/>
              <a:ext cx="315875" cy="317650"/>
            </a:xfrm>
            <a:custGeom>
              <a:rect b="b" l="l" r="r" t="t"/>
              <a:pathLst>
                <a:path extrusionOk="0" h="12706" w="12635">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100"/>
            <p:cNvSpPr/>
            <p:nvPr/>
          </p:nvSpPr>
          <p:spPr>
            <a:xfrm>
              <a:off x="-62335475" y="2438075"/>
              <a:ext cx="62250" cy="145750"/>
            </a:xfrm>
            <a:custGeom>
              <a:rect b="b" l="l" r="r" t="t"/>
              <a:pathLst>
                <a:path extrusionOk="0" h="5830" w="249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0" name="Google Shape;9340;p100"/>
          <p:cNvGrpSpPr/>
          <p:nvPr/>
        </p:nvGrpSpPr>
        <p:grpSpPr>
          <a:xfrm>
            <a:off x="3962332" y="2275588"/>
            <a:ext cx="368091" cy="334402"/>
            <a:chOff x="-62518200" y="2692475"/>
            <a:chExt cx="318225" cy="289100"/>
          </a:xfrm>
        </p:grpSpPr>
        <p:sp>
          <p:nvSpPr>
            <p:cNvPr id="9341" name="Google Shape;9341;p100"/>
            <p:cNvSpPr/>
            <p:nvPr/>
          </p:nvSpPr>
          <p:spPr>
            <a:xfrm>
              <a:off x="-62518200" y="2692475"/>
              <a:ext cx="318225" cy="289100"/>
            </a:xfrm>
            <a:custGeom>
              <a:rect b="b" l="l" r="r" t="t"/>
              <a:pathLst>
                <a:path extrusionOk="0" h="11564" w="12729">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100"/>
            <p:cNvSpPr/>
            <p:nvPr/>
          </p:nvSpPr>
          <p:spPr>
            <a:xfrm>
              <a:off x="-62335475" y="2804325"/>
              <a:ext cx="62250" cy="146525"/>
            </a:xfrm>
            <a:custGeom>
              <a:rect b="b" l="l" r="r" t="t"/>
              <a:pathLst>
                <a:path extrusionOk="0" h="5861" w="249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3" name="Google Shape;9343;p100"/>
          <p:cNvGrpSpPr/>
          <p:nvPr/>
        </p:nvGrpSpPr>
        <p:grpSpPr>
          <a:xfrm>
            <a:off x="2648986" y="2733112"/>
            <a:ext cx="309793" cy="365344"/>
            <a:chOff x="-60597975" y="1939525"/>
            <a:chExt cx="267825" cy="315850"/>
          </a:xfrm>
        </p:grpSpPr>
        <p:sp>
          <p:nvSpPr>
            <p:cNvPr id="9344" name="Google Shape;9344;p100"/>
            <p:cNvSpPr/>
            <p:nvPr/>
          </p:nvSpPr>
          <p:spPr>
            <a:xfrm>
              <a:off x="-60597975" y="1939525"/>
              <a:ext cx="267825" cy="315850"/>
            </a:xfrm>
            <a:custGeom>
              <a:rect b="b" l="l" r="r" t="t"/>
              <a:pathLst>
                <a:path extrusionOk="0" h="12634" w="10713">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100"/>
            <p:cNvSpPr/>
            <p:nvPr/>
          </p:nvSpPr>
          <p:spPr>
            <a:xfrm>
              <a:off x="-60494775" y="2097050"/>
              <a:ext cx="103175" cy="20500"/>
            </a:xfrm>
            <a:custGeom>
              <a:rect b="b" l="l" r="r" t="t"/>
              <a:pathLst>
                <a:path extrusionOk="0" h="820" w="4127">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6" name="Google Shape;9346;p100"/>
          <p:cNvGrpSpPr/>
          <p:nvPr/>
        </p:nvGrpSpPr>
        <p:grpSpPr>
          <a:xfrm>
            <a:off x="2619389" y="3167537"/>
            <a:ext cx="368987" cy="368525"/>
            <a:chOff x="-60620800" y="2304600"/>
            <a:chExt cx="319000" cy="318600"/>
          </a:xfrm>
        </p:grpSpPr>
        <p:sp>
          <p:nvSpPr>
            <p:cNvPr id="9347" name="Google Shape;9347;p100"/>
            <p:cNvSpPr/>
            <p:nvPr/>
          </p:nvSpPr>
          <p:spPr>
            <a:xfrm>
              <a:off x="-60620800" y="2304600"/>
              <a:ext cx="319000" cy="318600"/>
            </a:xfrm>
            <a:custGeom>
              <a:rect b="b" l="l" r="r" t="t"/>
              <a:pathLst>
                <a:path extrusionOk="0" h="12744" w="1276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100"/>
            <p:cNvSpPr/>
            <p:nvPr/>
          </p:nvSpPr>
          <p:spPr>
            <a:xfrm>
              <a:off x="-60491625" y="2560150"/>
              <a:ext cx="144925" cy="20525"/>
            </a:xfrm>
            <a:custGeom>
              <a:rect b="b" l="l" r="r" t="t"/>
              <a:pathLst>
                <a:path extrusionOk="0" h="821" w="5797">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100"/>
            <p:cNvSpPr/>
            <p:nvPr/>
          </p:nvSpPr>
          <p:spPr>
            <a:xfrm>
              <a:off x="-60573550" y="2445950"/>
              <a:ext cx="62250" cy="146525"/>
            </a:xfrm>
            <a:custGeom>
              <a:rect b="b" l="l" r="r" t="t"/>
              <a:pathLst>
                <a:path extrusionOk="0" h="5861" w="249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0" name="Google Shape;9350;p100"/>
          <p:cNvGrpSpPr/>
          <p:nvPr/>
        </p:nvGrpSpPr>
        <p:grpSpPr>
          <a:xfrm>
            <a:off x="2620748" y="3663188"/>
            <a:ext cx="366269" cy="262426"/>
            <a:chOff x="-60621600" y="2716100"/>
            <a:chExt cx="316650" cy="226875"/>
          </a:xfrm>
        </p:grpSpPr>
        <p:sp>
          <p:nvSpPr>
            <p:cNvPr id="9351" name="Google Shape;9351;p100"/>
            <p:cNvSpPr/>
            <p:nvPr/>
          </p:nvSpPr>
          <p:spPr>
            <a:xfrm>
              <a:off x="-60621600" y="2716100"/>
              <a:ext cx="316650" cy="226875"/>
            </a:xfrm>
            <a:custGeom>
              <a:rect b="b" l="l" r="r" t="t"/>
              <a:pathLst>
                <a:path extrusionOk="0" h="9075" w="12666">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100"/>
            <p:cNvSpPr/>
            <p:nvPr/>
          </p:nvSpPr>
          <p:spPr>
            <a:xfrm>
              <a:off x="-60546775" y="2798025"/>
              <a:ext cx="166225" cy="104775"/>
            </a:xfrm>
            <a:custGeom>
              <a:rect b="b" l="l" r="r" t="t"/>
              <a:pathLst>
                <a:path extrusionOk="0" h="4191" w="6649">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3" name="Google Shape;9353;p100"/>
          <p:cNvGrpSpPr/>
          <p:nvPr/>
        </p:nvGrpSpPr>
        <p:grpSpPr>
          <a:xfrm>
            <a:off x="3957965" y="3611281"/>
            <a:ext cx="358056" cy="366240"/>
            <a:chOff x="-59475600" y="2658625"/>
            <a:chExt cx="309550" cy="316625"/>
          </a:xfrm>
        </p:grpSpPr>
        <p:sp>
          <p:nvSpPr>
            <p:cNvPr id="9354" name="Google Shape;9354;p100"/>
            <p:cNvSpPr/>
            <p:nvPr/>
          </p:nvSpPr>
          <p:spPr>
            <a:xfrm>
              <a:off x="-59427550" y="2913025"/>
              <a:ext cx="19700" cy="19700"/>
            </a:xfrm>
            <a:custGeom>
              <a:rect b="b" l="l" r="r" t="t"/>
              <a:pathLst>
                <a:path extrusionOk="0" h="788" w="788">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100"/>
            <p:cNvSpPr/>
            <p:nvPr/>
          </p:nvSpPr>
          <p:spPr>
            <a:xfrm>
              <a:off x="-59428350" y="2699575"/>
              <a:ext cx="20500" cy="152825"/>
            </a:xfrm>
            <a:custGeom>
              <a:rect b="b" l="l" r="r" t="t"/>
              <a:pathLst>
                <a:path extrusionOk="0" h="6113" w="820">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100"/>
            <p:cNvSpPr/>
            <p:nvPr/>
          </p:nvSpPr>
          <p:spPr>
            <a:xfrm>
              <a:off x="-59330675" y="2913025"/>
              <a:ext cx="19700" cy="19700"/>
            </a:xfrm>
            <a:custGeom>
              <a:rect b="b" l="l" r="r" t="t"/>
              <a:pathLst>
                <a:path extrusionOk="0" h="788" w="788">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100"/>
            <p:cNvSpPr/>
            <p:nvPr/>
          </p:nvSpPr>
          <p:spPr>
            <a:xfrm>
              <a:off x="-59330675" y="2699575"/>
              <a:ext cx="20500" cy="152825"/>
            </a:xfrm>
            <a:custGeom>
              <a:rect b="b" l="l" r="r" t="t"/>
              <a:pathLst>
                <a:path extrusionOk="0" h="6113" w="820">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100"/>
            <p:cNvSpPr/>
            <p:nvPr/>
          </p:nvSpPr>
          <p:spPr>
            <a:xfrm>
              <a:off x="-59475600" y="2658625"/>
              <a:ext cx="309550" cy="316625"/>
            </a:xfrm>
            <a:custGeom>
              <a:rect b="b" l="l" r="r" t="t"/>
              <a:pathLst>
                <a:path extrusionOk="0" h="12665" w="12382">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100"/>
            <p:cNvSpPr/>
            <p:nvPr/>
          </p:nvSpPr>
          <p:spPr>
            <a:xfrm>
              <a:off x="-59234600" y="2913025"/>
              <a:ext cx="19725" cy="19700"/>
            </a:xfrm>
            <a:custGeom>
              <a:rect b="b" l="l" r="r" t="t"/>
              <a:pathLst>
                <a:path extrusionOk="0" h="788" w="789">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100"/>
            <p:cNvSpPr/>
            <p:nvPr/>
          </p:nvSpPr>
          <p:spPr>
            <a:xfrm>
              <a:off x="-59235375" y="2699575"/>
              <a:ext cx="20500" cy="152825"/>
            </a:xfrm>
            <a:custGeom>
              <a:rect b="b" l="l" r="r" t="t"/>
              <a:pathLst>
                <a:path extrusionOk="0" h="6113" w="820">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61" name="Google Shape;9361;p100"/>
          <p:cNvSpPr/>
          <p:nvPr/>
        </p:nvSpPr>
        <p:spPr>
          <a:xfrm>
            <a:off x="2175657" y="1314368"/>
            <a:ext cx="365373" cy="365344"/>
          </a:xfrm>
          <a:custGeom>
            <a:rect b="b" l="l" r="r" t="t"/>
            <a:pathLst>
              <a:path extrusionOk="0" h="12634" w="12635">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100"/>
          <p:cNvSpPr/>
          <p:nvPr/>
        </p:nvSpPr>
        <p:spPr>
          <a:xfrm>
            <a:off x="2203001" y="1792834"/>
            <a:ext cx="310690" cy="369016"/>
          </a:xfrm>
          <a:custGeom>
            <a:rect b="b" l="l" r="r" t="t"/>
            <a:pathLst>
              <a:path extrusionOk="0" h="12761" w="10744">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63" name="Google Shape;9363;p100"/>
          <p:cNvGrpSpPr/>
          <p:nvPr/>
        </p:nvGrpSpPr>
        <p:grpSpPr>
          <a:xfrm>
            <a:off x="2233086" y="2259206"/>
            <a:ext cx="263294" cy="367165"/>
            <a:chOff x="-63987100" y="2646800"/>
            <a:chExt cx="227625" cy="317425"/>
          </a:xfrm>
        </p:grpSpPr>
        <p:sp>
          <p:nvSpPr>
            <p:cNvPr id="9364" name="Google Shape;9364;p100"/>
            <p:cNvSpPr/>
            <p:nvPr/>
          </p:nvSpPr>
          <p:spPr>
            <a:xfrm>
              <a:off x="-63987100" y="2646800"/>
              <a:ext cx="227625" cy="317425"/>
            </a:xfrm>
            <a:custGeom>
              <a:rect b="b" l="l" r="r" t="t"/>
              <a:pathLst>
                <a:path extrusionOk="0" h="12697" w="9105">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100"/>
            <p:cNvSpPr/>
            <p:nvPr/>
          </p:nvSpPr>
          <p:spPr>
            <a:xfrm>
              <a:off x="-63883150" y="2826375"/>
              <a:ext cx="20500" cy="41775"/>
            </a:xfrm>
            <a:custGeom>
              <a:rect b="b" l="l" r="r" t="t"/>
              <a:pathLst>
                <a:path extrusionOk="0" h="1671" w="82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6" name="Google Shape;9366;p100"/>
          <p:cNvGrpSpPr/>
          <p:nvPr/>
        </p:nvGrpSpPr>
        <p:grpSpPr>
          <a:xfrm>
            <a:off x="852428" y="2730827"/>
            <a:ext cx="358056" cy="369913"/>
            <a:chOff x="-62148000" y="1930075"/>
            <a:chExt cx="309550" cy="319800"/>
          </a:xfrm>
        </p:grpSpPr>
        <p:sp>
          <p:nvSpPr>
            <p:cNvPr id="9367" name="Google Shape;9367;p100"/>
            <p:cNvSpPr/>
            <p:nvPr/>
          </p:nvSpPr>
          <p:spPr>
            <a:xfrm>
              <a:off x="-62148000" y="1930075"/>
              <a:ext cx="309550" cy="319800"/>
            </a:xfrm>
            <a:custGeom>
              <a:rect b="b" l="l" r="r" t="t"/>
              <a:pathLst>
                <a:path extrusionOk="0" h="12792" w="12382">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100"/>
            <p:cNvSpPr/>
            <p:nvPr/>
          </p:nvSpPr>
          <p:spPr>
            <a:xfrm>
              <a:off x="-62044825" y="1972200"/>
              <a:ext cx="107125" cy="97700"/>
            </a:xfrm>
            <a:custGeom>
              <a:rect b="b" l="l" r="r" t="t"/>
              <a:pathLst>
                <a:path extrusionOk="0" h="3908" w="4285">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9" name="Google Shape;9369;p100"/>
          <p:cNvGrpSpPr/>
          <p:nvPr/>
        </p:nvGrpSpPr>
        <p:grpSpPr>
          <a:xfrm>
            <a:off x="849695" y="3169113"/>
            <a:ext cx="363522" cy="365373"/>
            <a:chOff x="-62150375" y="2297875"/>
            <a:chExt cx="314275" cy="315875"/>
          </a:xfrm>
        </p:grpSpPr>
        <p:sp>
          <p:nvSpPr>
            <p:cNvPr id="9370" name="Google Shape;9370;p100"/>
            <p:cNvSpPr/>
            <p:nvPr/>
          </p:nvSpPr>
          <p:spPr>
            <a:xfrm>
              <a:off x="-61994425" y="2297875"/>
              <a:ext cx="64600" cy="69925"/>
            </a:xfrm>
            <a:custGeom>
              <a:rect b="b" l="l" r="r" t="t"/>
              <a:pathLst>
                <a:path extrusionOk="0" h="2797" w="2584">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100"/>
            <p:cNvSpPr/>
            <p:nvPr/>
          </p:nvSpPr>
          <p:spPr>
            <a:xfrm>
              <a:off x="-62150375" y="2338050"/>
              <a:ext cx="314275" cy="275700"/>
            </a:xfrm>
            <a:custGeom>
              <a:rect b="b" l="l" r="r" t="t"/>
              <a:pathLst>
                <a:path extrusionOk="0" h="11028" w="12571">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100"/>
            <p:cNvSpPr/>
            <p:nvPr/>
          </p:nvSpPr>
          <p:spPr>
            <a:xfrm>
              <a:off x="-61972375" y="2430200"/>
              <a:ext cx="20500" cy="60675"/>
            </a:xfrm>
            <a:custGeom>
              <a:rect b="b" l="l" r="r" t="t"/>
              <a:pathLst>
                <a:path extrusionOk="0" h="2427" w="82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100"/>
            <p:cNvSpPr/>
            <p:nvPr/>
          </p:nvSpPr>
          <p:spPr>
            <a:xfrm>
              <a:off x="-61909350" y="2430200"/>
              <a:ext cx="19700" cy="60675"/>
            </a:xfrm>
            <a:custGeom>
              <a:rect b="b" l="l" r="r" t="t"/>
              <a:pathLst>
                <a:path extrusionOk="0" h="2427" w="788">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100"/>
            <p:cNvSpPr/>
            <p:nvPr/>
          </p:nvSpPr>
          <p:spPr>
            <a:xfrm>
              <a:off x="-62033800" y="2430200"/>
              <a:ext cx="21275" cy="60675"/>
            </a:xfrm>
            <a:custGeom>
              <a:rect b="b" l="l" r="r" t="t"/>
              <a:pathLst>
                <a:path extrusionOk="0" h="2427" w="851">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5" name="Google Shape;9375;p100"/>
          <p:cNvGrpSpPr/>
          <p:nvPr/>
        </p:nvGrpSpPr>
        <p:grpSpPr>
          <a:xfrm>
            <a:off x="848322" y="3610356"/>
            <a:ext cx="366269" cy="368091"/>
            <a:chOff x="-62150375" y="2664925"/>
            <a:chExt cx="316650" cy="318225"/>
          </a:xfrm>
        </p:grpSpPr>
        <p:sp>
          <p:nvSpPr>
            <p:cNvPr id="9376" name="Google Shape;9376;p100"/>
            <p:cNvSpPr/>
            <p:nvPr/>
          </p:nvSpPr>
          <p:spPr>
            <a:xfrm>
              <a:off x="-62150375" y="2961850"/>
              <a:ext cx="316650" cy="21300"/>
            </a:xfrm>
            <a:custGeom>
              <a:rect b="b" l="l" r="r" t="t"/>
              <a:pathLst>
                <a:path extrusionOk="0" h="852" w="12666">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100"/>
            <p:cNvSpPr/>
            <p:nvPr/>
          </p:nvSpPr>
          <p:spPr>
            <a:xfrm>
              <a:off x="-62150375" y="2838200"/>
              <a:ext cx="82725" cy="102400"/>
            </a:xfrm>
            <a:custGeom>
              <a:rect b="b" l="l" r="r" t="t"/>
              <a:pathLst>
                <a:path extrusionOk="0" h="4096" w="3309">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100"/>
            <p:cNvSpPr/>
            <p:nvPr/>
          </p:nvSpPr>
          <p:spPr>
            <a:xfrm>
              <a:off x="-62033800" y="2664925"/>
              <a:ext cx="82725" cy="274900"/>
            </a:xfrm>
            <a:custGeom>
              <a:rect b="b" l="l" r="r" t="t"/>
              <a:pathLst>
                <a:path extrusionOk="0" h="10996" w="3309">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100"/>
            <p:cNvSpPr/>
            <p:nvPr/>
          </p:nvSpPr>
          <p:spPr>
            <a:xfrm>
              <a:off x="-61917225" y="2754700"/>
              <a:ext cx="83500" cy="185900"/>
            </a:xfrm>
            <a:custGeom>
              <a:rect b="b" l="l" r="r" t="t"/>
              <a:pathLst>
                <a:path extrusionOk="0" h="7436" w="334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0" name="Google Shape;9380;p100"/>
          <p:cNvGrpSpPr/>
          <p:nvPr/>
        </p:nvGrpSpPr>
        <p:grpSpPr>
          <a:xfrm>
            <a:off x="3065911" y="2731333"/>
            <a:ext cx="367165" cy="368901"/>
            <a:chOff x="-60254550" y="1938025"/>
            <a:chExt cx="317425" cy="318925"/>
          </a:xfrm>
        </p:grpSpPr>
        <p:sp>
          <p:nvSpPr>
            <p:cNvPr id="9381" name="Google Shape;9381;p100"/>
            <p:cNvSpPr/>
            <p:nvPr/>
          </p:nvSpPr>
          <p:spPr>
            <a:xfrm>
              <a:off x="-60254550" y="2049000"/>
              <a:ext cx="317425" cy="207950"/>
            </a:xfrm>
            <a:custGeom>
              <a:rect b="b" l="l" r="r" t="t"/>
              <a:pathLst>
                <a:path extrusionOk="0" h="8318" w="12697">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100"/>
            <p:cNvSpPr/>
            <p:nvPr/>
          </p:nvSpPr>
          <p:spPr>
            <a:xfrm>
              <a:off x="-60219125" y="1938025"/>
              <a:ext cx="51225" cy="103625"/>
            </a:xfrm>
            <a:custGeom>
              <a:rect b="b" l="l" r="r" t="t"/>
              <a:pathLst>
                <a:path extrusionOk="0" h="4145" w="2049">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100"/>
            <p:cNvSpPr/>
            <p:nvPr/>
          </p:nvSpPr>
          <p:spPr>
            <a:xfrm>
              <a:off x="-60156900" y="1938025"/>
              <a:ext cx="51225" cy="103625"/>
            </a:xfrm>
            <a:custGeom>
              <a:rect b="b" l="l" r="r" t="t"/>
              <a:pathLst>
                <a:path extrusionOk="0" h="4145" w="2049">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100"/>
            <p:cNvSpPr/>
            <p:nvPr/>
          </p:nvSpPr>
          <p:spPr>
            <a:xfrm>
              <a:off x="-60094675" y="1938025"/>
              <a:ext cx="51225" cy="103625"/>
            </a:xfrm>
            <a:custGeom>
              <a:rect b="b" l="l" r="r" t="t"/>
              <a:pathLst>
                <a:path extrusionOk="0" h="4145" w="2049">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5" name="Google Shape;9385;p100"/>
          <p:cNvGrpSpPr/>
          <p:nvPr/>
        </p:nvGrpSpPr>
        <p:grpSpPr>
          <a:xfrm>
            <a:off x="3094149" y="3609907"/>
            <a:ext cx="310690" cy="368987"/>
            <a:chOff x="-60232500" y="2671225"/>
            <a:chExt cx="268600" cy="319000"/>
          </a:xfrm>
        </p:grpSpPr>
        <p:sp>
          <p:nvSpPr>
            <p:cNvPr id="9386" name="Google Shape;9386;p100"/>
            <p:cNvSpPr/>
            <p:nvPr/>
          </p:nvSpPr>
          <p:spPr>
            <a:xfrm>
              <a:off x="-60222275" y="2843700"/>
              <a:ext cx="63025" cy="146525"/>
            </a:xfrm>
            <a:custGeom>
              <a:rect b="b" l="l" r="r" t="t"/>
              <a:pathLst>
                <a:path extrusionOk="0" h="5861" w="2521">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100"/>
            <p:cNvSpPr/>
            <p:nvPr/>
          </p:nvSpPr>
          <p:spPr>
            <a:xfrm>
              <a:off x="-60232500" y="2671225"/>
              <a:ext cx="268600" cy="318225"/>
            </a:xfrm>
            <a:custGeom>
              <a:rect b="b" l="l" r="r" t="t"/>
              <a:pathLst>
                <a:path extrusionOk="0" h="12729" w="10744">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8" name="Google Shape;9388;p100"/>
          <p:cNvGrpSpPr/>
          <p:nvPr/>
        </p:nvGrpSpPr>
        <p:grpSpPr>
          <a:xfrm>
            <a:off x="2179643" y="4058541"/>
            <a:ext cx="365373" cy="368987"/>
            <a:chOff x="-59100700" y="1911950"/>
            <a:chExt cx="315875" cy="319000"/>
          </a:xfrm>
        </p:grpSpPr>
        <p:sp>
          <p:nvSpPr>
            <p:cNvPr id="9389" name="Google Shape;9389;p100"/>
            <p:cNvSpPr/>
            <p:nvPr/>
          </p:nvSpPr>
          <p:spPr>
            <a:xfrm>
              <a:off x="-59015625" y="1993850"/>
              <a:ext cx="20500" cy="20525"/>
            </a:xfrm>
            <a:custGeom>
              <a:rect b="b" l="l" r="r" t="t"/>
              <a:pathLst>
                <a:path extrusionOk="0" h="821" w="82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100"/>
            <p:cNvSpPr/>
            <p:nvPr/>
          </p:nvSpPr>
          <p:spPr>
            <a:xfrm>
              <a:off x="-58954200" y="1993850"/>
              <a:ext cx="21300" cy="20525"/>
            </a:xfrm>
            <a:custGeom>
              <a:rect b="b" l="l" r="r" t="t"/>
              <a:pathLst>
                <a:path extrusionOk="0" h="821" w="852">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100"/>
            <p:cNvSpPr/>
            <p:nvPr/>
          </p:nvSpPr>
          <p:spPr>
            <a:xfrm>
              <a:off x="-58891975" y="1993850"/>
              <a:ext cx="21300" cy="20525"/>
            </a:xfrm>
            <a:custGeom>
              <a:rect b="b" l="l" r="r" t="t"/>
              <a:pathLst>
                <a:path extrusionOk="0" h="821" w="852">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100"/>
            <p:cNvSpPr/>
            <p:nvPr/>
          </p:nvSpPr>
          <p:spPr>
            <a:xfrm>
              <a:off x="-59015625" y="2034825"/>
              <a:ext cx="20500" cy="21275"/>
            </a:xfrm>
            <a:custGeom>
              <a:rect b="b" l="l" r="r" t="t"/>
              <a:pathLst>
                <a:path extrusionOk="0" h="851" w="82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100"/>
            <p:cNvSpPr/>
            <p:nvPr/>
          </p:nvSpPr>
          <p:spPr>
            <a:xfrm>
              <a:off x="-58954200" y="2034825"/>
              <a:ext cx="21300" cy="21275"/>
            </a:xfrm>
            <a:custGeom>
              <a:rect b="b" l="l" r="r" t="t"/>
              <a:pathLst>
                <a:path extrusionOk="0" h="851" w="852">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100"/>
            <p:cNvSpPr/>
            <p:nvPr/>
          </p:nvSpPr>
          <p:spPr>
            <a:xfrm>
              <a:off x="-58891975" y="2034825"/>
              <a:ext cx="21300" cy="21275"/>
            </a:xfrm>
            <a:custGeom>
              <a:rect b="b" l="l" r="r" t="t"/>
              <a:pathLst>
                <a:path extrusionOk="0" h="851" w="852">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100"/>
            <p:cNvSpPr/>
            <p:nvPr/>
          </p:nvSpPr>
          <p:spPr>
            <a:xfrm>
              <a:off x="-59015625" y="2076550"/>
              <a:ext cx="20500" cy="20525"/>
            </a:xfrm>
            <a:custGeom>
              <a:rect b="b" l="l" r="r" t="t"/>
              <a:pathLst>
                <a:path extrusionOk="0" h="821" w="82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100"/>
            <p:cNvSpPr/>
            <p:nvPr/>
          </p:nvSpPr>
          <p:spPr>
            <a:xfrm>
              <a:off x="-58954200" y="2076550"/>
              <a:ext cx="21300" cy="20525"/>
            </a:xfrm>
            <a:custGeom>
              <a:rect b="b" l="l" r="r" t="t"/>
              <a:pathLst>
                <a:path extrusionOk="0" h="821" w="852">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100"/>
            <p:cNvSpPr/>
            <p:nvPr/>
          </p:nvSpPr>
          <p:spPr>
            <a:xfrm>
              <a:off x="-58891975" y="2076550"/>
              <a:ext cx="21300" cy="20525"/>
            </a:xfrm>
            <a:custGeom>
              <a:rect b="b" l="l" r="r" t="t"/>
              <a:pathLst>
                <a:path extrusionOk="0" h="821" w="852">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100"/>
            <p:cNvSpPr/>
            <p:nvPr/>
          </p:nvSpPr>
          <p:spPr>
            <a:xfrm>
              <a:off x="-59100700" y="1911950"/>
              <a:ext cx="315875" cy="319000"/>
            </a:xfrm>
            <a:custGeom>
              <a:rect b="b" l="l" r="r" t="t"/>
              <a:pathLst>
                <a:path extrusionOk="0" h="12760" w="12635">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9" name="Google Shape;9399;p100"/>
          <p:cNvGrpSpPr/>
          <p:nvPr/>
        </p:nvGrpSpPr>
        <p:grpSpPr>
          <a:xfrm>
            <a:off x="2621810" y="1314021"/>
            <a:ext cx="379918" cy="366038"/>
            <a:chOff x="-63665750" y="1914325"/>
            <a:chExt cx="328450" cy="316450"/>
          </a:xfrm>
        </p:grpSpPr>
        <p:sp>
          <p:nvSpPr>
            <p:cNvPr id="9400" name="Google Shape;9400;p100"/>
            <p:cNvSpPr/>
            <p:nvPr/>
          </p:nvSpPr>
          <p:spPr>
            <a:xfrm>
              <a:off x="-63665750" y="1914325"/>
              <a:ext cx="328450" cy="316450"/>
            </a:xfrm>
            <a:custGeom>
              <a:rect b="b" l="l" r="r" t="t"/>
              <a:pathLst>
                <a:path extrusionOk="0" h="12658" w="13138">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100"/>
            <p:cNvSpPr/>
            <p:nvPr/>
          </p:nvSpPr>
          <p:spPr>
            <a:xfrm>
              <a:off x="-63524775" y="1955275"/>
              <a:ext cx="123675" cy="134700"/>
            </a:xfrm>
            <a:custGeom>
              <a:rect b="b" l="l" r="r" t="t"/>
              <a:pathLst>
                <a:path extrusionOk="0" h="5388" w="4947">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2" name="Google Shape;9402;p100"/>
          <p:cNvGrpSpPr/>
          <p:nvPr/>
        </p:nvGrpSpPr>
        <p:grpSpPr>
          <a:xfrm>
            <a:off x="2626814" y="1793065"/>
            <a:ext cx="369913" cy="368554"/>
            <a:chOff x="-63666550" y="2278975"/>
            <a:chExt cx="319800" cy="318625"/>
          </a:xfrm>
        </p:grpSpPr>
        <p:sp>
          <p:nvSpPr>
            <p:cNvPr id="9403" name="Google Shape;9403;p100"/>
            <p:cNvSpPr/>
            <p:nvPr/>
          </p:nvSpPr>
          <p:spPr>
            <a:xfrm>
              <a:off x="-63481450" y="2309700"/>
              <a:ext cx="62225" cy="146525"/>
            </a:xfrm>
            <a:custGeom>
              <a:rect b="b" l="l" r="r" t="t"/>
              <a:pathLst>
                <a:path extrusionOk="0" h="5861" w="2489">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100"/>
            <p:cNvSpPr/>
            <p:nvPr/>
          </p:nvSpPr>
          <p:spPr>
            <a:xfrm>
              <a:off x="-63666550" y="2278975"/>
              <a:ext cx="319800" cy="318625"/>
            </a:xfrm>
            <a:custGeom>
              <a:rect b="b" l="l" r="r" t="t"/>
              <a:pathLst>
                <a:path extrusionOk="0" h="12745" w="12792">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5" name="Google Shape;9405;p100"/>
          <p:cNvGrpSpPr/>
          <p:nvPr/>
        </p:nvGrpSpPr>
        <p:grpSpPr>
          <a:xfrm>
            <a:off x="2624081" y="2259090"/>
            <a:ext cx="375378" cy="367397"/>
            <a:chOff x="-63669700" y="2646600"/>
            <a:chExt cx="324525" cy="317625"/>
          </a:xfrm>
        </p:grpSpPr>
        <p:sp>
          <p:nvSpPr>
            <p:cNvPr id="9406" name="Google Shape;9406;p100"/>
            <p:cNvSpPr/>
            <p:nvPr/>
          </p:nvSpPr>
          <p:spPr>
            <a:xfrm>
              <a:off x="-63669700" y="2646600"/>
              <a:ext cx="324525" cy="317550"/>
            </a:xfrm>
            <a:custGeom>
              <a:rect b="b" l="l" r="r" t="t"/>
              <a:pathLst>
                <a:path extrusionOk="0" h="12702" w="12981">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100"/>
            <p:cNvSpPr/>
            <p:nvPr/>
          </p:nvSpPr>
          <p:spPr>
            <a:xfrm>
              <a:off x="-63532650" y="2901200"/>
              <a:ext cx="185900" cy="63025"/>
            </a:xfrm>
            <a:custGeom>
              <a:rect b="b" l="l" r="r" t="t"/>
              <a:pathLst>
                <a:path extrusionOk="0" h="2521" w="7436">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8" name="Google Shape;9408;p100"/>
          <p:cNvGrpSpPr/>
          <p:nvPr/>
        </p:nvGrpSpPr>
        <p:grpSpPr>
          <a:xfrm>
            <a:off x="1286361" y="2732418"/>
            <a:ext cx="366269" cy="366732"/>
            <a:chOff x="-61784125" y="1931250"/>
            <a:chExt cx="316650" cy="317050"/>
          </a:xfrm>
        </p:grpSpPr>
        <p:sp>
          <p:nvSpPr>
            <p:cNvPr id="9409" name="Google Shape;9409;p100"/>
            <p:cNvSpPr/>
            <p:nvPr/>
          </p:nvSpPr>
          <p:spPr>
            <a:xfrm>
              <a:off x="-61688025" y="1931250"/>
              <a:ext cx="124450" cy="134300"/>
            </a:xfrm>
            <a:custGeom>
              <a:rect b="b" l="l" r="r" t="t"/>
              <a:pathLst>
                <a:path extrusionOk="0" h="5372" w="4978">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100"/>
            <p:cNvSpPr/>
            <p:nvPr/>
          </p:nvSpPr>
          <p:spPr>
            <a:xfrm>
              <a:off x="-61784125" y="2113325"/>
              <a:ext cx="124450" cy="134975"/>
            </a:xfrm>
            <a:custGeom>
              <a:rect b="b" l="l" r="r" t="t"/>
              <a:pathLst>
                <a:path extrusionOk="0" h="5399" w="4978">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100"/>
            <p:cNvSpPr/>
            <p:nvPr/>
          </p:nvSpPr>
          <p:spPr>
            <a:xfrm>
              <a:off x="-61591150" y="2113325"/>
              <a:ext cx="123675" cy="134175"/>
            </a:xfrm>
            <a:custGeom>
              <a:rect b="b" l="l" r="r" t="t"/>
              <a:pathLst>
                <a:path extrusionOk="0" h="5367" w="4947">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100"/>
            <p:cNvSpPr/>
            <p:nvPr/>
          </p:nvSpPr>
          <p:spPr>
            <a:xfrm>
              <a:off x="-61677800" y="2072225"/>
              <a:ext cx="106350" cy="62450"/>
            </a:xfrm>
            <a:custGeom>
              <a:rect b="b" l="l" r="r" t="t"/>
              <a:pathLst>
                <a:path extrusionOk="0" h="2498" w="4254">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3" name="Google Shape;9413;p100"/>
          <p:cNvGrpSpPr/>
          <p:nvPr/>
        </p:nvGrpSpPr>
        <p:grpSpPr>
          <a:xfrm>
            <a:off x="1286360" y="3168665"/>
            <a:ext cx="366269" cy="366269"/>
            <a:chOff x="-61783350" y="2297100"/>
            <a:chExt cx="316650" cy="316650"/>
          </a:xfrm>
        </p:grpSpPr>
        <p:sp>
          <p:nvSpPr>
            <p:cNvPr id="9414" name="Google Shape;9414;p100"/>
            <p:cNvSpPr/>
            <p:nvPr/>
          </p:nvSpPr>
          <p:spPr>
            <a:xfrm>
              <a:off x="-61783350" y="2297100"/>
              <a:ext cx="316650" cy="316650"/>
            </a:xfrm>
            <a:custGeom>
              <a:rect b="b" l="l" r="r" t="t"/>
              <a:pathLst>
                <a:path extrusionOk="0" h="12666" w="12666">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100"/>
            <p:cNvSpPr/>
            <p:nvPr/>
          </p:nvSpPr>
          <p:spPr>
            <a:xfrm>
              <a:off x="-61742375" y="2387675"/>
              <a:ext cx="275675" cy="151250"/>
            </a:xfrm>
            <a:custGeom>
              <a:rect b="b" l="l" r="r" t="t"/>
              <a:pathLst>
                <a:path extrusionOk="0" h="6050" w="11027">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6" name="Google Shape;9416;p100"/>
          <p:cNvGrpSpPr/>
          <p:nvPr/>
        </p:nvGrpSpPr>
        <p:grpSpPr>
          <a:xfrm>
            <a:off x="1286360" y="3609748"/>
            <a:ext cx="366269" cy="369305"/>
            <a:chOff x="-61782550" y="2664925"/>
            <a:chExt cx="316650" cy="319275"/>
          </a:xfrm>
        </p:grpSpPr>
        <p:sp>
          <p:nvSpPr>
            <p:cNvPr id="9417" name="Google Shape;9417;p100"/>
            <p:cNvSpPr/>
            <p:nvPr/>
          </p:nvSpPr>
          <p:spPr>
            <a:xfrm>
              <a:off x="-61782550" y="2664925"/>
              <a:ext cx="316650" cy="319275"/>
            </a:xfrm>
            <a:custGeom>
              <a:rect b="b" l="l" r="r" t="t"/>
              <a:pathLst>
                <a:path extrusionOk="0" h="12771" w="12666">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100"/>
            <p:cNvSpPr/>
            <p:nvPr/>
          </p:nvSpPr>
          <p:spPr>
            <a:xfrm>
              <a:off x="-61701425" y="2705875"/>
              <a:ext cx="151250" cy="21275"/>
            </a:xfrm>
            <a:custGeom>
              <a:rect b="b" l="l" r="r" t="t"/>
              <a:pathLst>
                <a:path extrusionOk="0" h="851" w="605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100"/>
            <p:cNvSpPr/>
            <p:nvPr/>
          </p:nvSpPr>
          <p:spPr>
            <a:xfrm>
              <a:off x="-61742375" y="2747625"/>
              <a:ext cx="233925" cy="22075"/>
            </a:xfrm>
            <a:custGeom>
              <a:rect b="b" l="l" r="r" t="t"/>
              <a:pathLst>
                <a:path extrusionOk="0" h="883" w="9357">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0" name="Google Shape;9420;p100"/>
          <p:cNvGrpSpPr/>
          <p:nvPr/>
        </p:nvGrpSpPr>
        <p:grpSpPr>
          <a:xfrm>
            <a:off x="3508137" y="2741136"/>
            <a:ext cx="367165" cy="349294"/>
            <a:chOff x="-59889100" y="1945025"/>
            <a:chExt cx="317425" cy="301975"/>
          </a:xfrm>
        </p:grpSpPr>
        <p:sp>
          <p:nvSpPr>
            <p:cNvPr id="9421" name="Google Shape;9421;p100"/>
            <p:cNvSpPr/>
            <p:nvPr/>
          </p:nvSpPr>
          <p:spPr>
            <a:xfrm>
              <a:off x="-59845000" y="2074200"/>
              <a:ext cx="63025" cy="61450"/>
            </a:xfrm>
            <a:custGeom>
              <a:rect b="b" l="l" r="r" t="t"/>
              <a:pathLst>
                <a:path extrusionOk="0" h="2458" w="2521">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100"/>
            <p:cNvSpPr/>
            <p:nvPr/>
          </p:nvSpPr>
          <p:spPr>
            <a:xfrm>
              <a:off x="-59761500" y="1990700"/>
              <a:ext cx="61450" cy="144950"/>
            </a:xfrm>
            <a:custGeom>
              <a:rect b="b" l="l" r="r" t="t"/>
              <a:pathLst>
                <a:path extrusionOk="0" h="5798" w="2458">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100"/>
            <p:cNvSpPr/>
            <p:nvPr/>
          </p:nvSpPr>
          <p:spPr>
            <a:xfrm>
              <a:off x="-59678800" y="2053725"/>
              <a:ext cx="61450" cy="81925"/>
            </a:xfrm>
            <a:custGeom>
              <a:rect b="b" l="l" r="r" t="t"/>
              <a:pathLst>
                <a:path extrusionOk="0" h="3277" w="2458">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100"/>
            <p:cNvSpPr/>
            <p:nvPr/>
          </p:nvSpPr>
          <p:spPr>
            <a:xfrm>
              <a:off x="-59889100" y="1945025"/>
              <a:ext cx="317425" cy="301975"/>
            </a:xfrm>
            <a:custGeom>
              <a:rect b="b" l="l" r="r" t="t"/>
              <a:pathLst>
                <a:path extrusionOk="0" h="12079" w="12697">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5" name="Google Shape;9425;p100"/>
          <p:cNvGrpSpPr/>
          <p:nvPr/>
        </p:nvGrpSpPr>
        <p:grpSpPr>
          <a:xfrm>
            <a:off x="3040249" y="3168589"/>
            <a:ext cx="366648" cy="366420"/>
            <a:chOff x="6479471" y="2079003"/>
            <a:chExt cx="348923" cy="348706"/>
          </a:xfrm>
        </p:grpSpPr>
        <p:sp>
          <p:nvSpPr>
            <p:cNvPr id="9426" name="Google Shape;9426;p100"/>
            <p:cNvSpPr/>
            <p:nvPr/>
          </p:nvSpPr>
          <p:spPr>
            <a:xfrm>
              <a:off x="6479471" y="2200291"/>
              <a:ext cx="38170" cy="22566"/>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27" name="Google Shape;9427;p100"/>
            <p:cNvGrpSpPr/>
            <p:nvPr/>
          </p:nvGrpSpPr>
          <p:grpSpPr>
            <a:xfrm>
              <a:off x="6520582" y="2079003"/>
              <a:ext cx="307811" cy="348706"/>
              <a:chOff x="-60218325" y="2304850"/>
              <a:chExt cx="279625" cy="316775"/>
            </a:xfrm>
          </p:grpSpPr>
          <p:sp>
            <p:nvSpPr>
              <p:cNvPr id="9428" name="Google Shape;9428;p100"/>
              <p:cNvSpPr/>
              <p:nvPr/>
            </p:nvSpPr>
            <p:spPr>
              <a:xfrm>
                <a:off x="-60218325" y="2304850"/>
                <a:ext cx="235525" cy="316775"/>
              </a:xfrm>
              <a:custGeom>
                <a:rect b="b" l="l" r="r" t="t"/>
                <a:pathLst>
                  <a:path extrusionOk="0" h="12671" w="9421">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100"/>
              <p:cNvSpPr/>
              <p:nvPr/>
            </p:nvSpPr>
            <p:spPr>
              <a:xfrm>
                <a:off x="-60127750" y="2347500"/>
                <a:ext cx="62250" cy="145750"/>
              </a:xfrm>
              <a:custGeom>
                <a:rect b="b" l="l" r="r" t="t"/>
                <a:pathLst>
                  <a:path extrusionOk="0" h="5830" w="249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100"/>
              <p:cNvSpPr/>
              <p:nvPr/>
            </p:nvSpPr>
            <p:spPr>
              <a:xfrm>
                <a:off x="-60212825" y="2510750"/>
                <a:ext cx="32325" cy="30325"/>
              </a:xfrm>
              <a:custGeom>
                <a:rect b="b" l="l" r="r" t="t"/>
                <a:pathLst>
                  <a:path extrusionOk="0" h="1213" w="1293">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100"/>
              <p:cNvSpPr/>
              <p:nvPr/>
            </p:nvSpPr>
            <p:spPr>
              <a:xfrm>
                <a:off x="-60012750" y="2310675"/>
                <a:ext cx="32300" cy="30350"/>
              </a:xfrm>
              <a:custGeom>
                <a:rect b="b" l="l" r="r" t="t"/>
                <a:pathLst>
                  <a:path extrusionOk="0" h="1214" w="1292">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100"/>
              <p:cNvSpPr/>
              <p:nvPr/>
            </p:nvSpPr>
            <p:spPr>
              <a:xfrm>
                <a:off x="-60012750" y="2510750"/>
                <a:ext cx="32300" cy="30325"/>
              </a:xfrm>
              <a:custGeom>
                <a:rect b="b" l="l" r="r" t="t"/>
                <a:pathLst>
                  <a:path extrusionOk="0" h="1213" w="1292">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100"/>
              <p:cNvSpPr/>
              <p:nvPr/>
            </p:nvSpPr>
            <p:spPr>
              <a:xfrm>
                <a:off x="-60212825" y="2310675"/>
                <a:ext cx="32325" cy="30350"/>
              </a:xfrm>
              <a:custGeom>
                <a:rect b="b" l="l" r="r" t="t"/>
                <a:pathLst>
                  <a:path extrusionOk="0" h="1214" w="1293">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100"/>
              <p:cNvSpPr/>
              <p:nvPr/>
            </p:nvSpPr>
            <p:spPr>
              <a:xfrm>
                <a:off x="-59974175" y="2415250"/>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9435" name="Google Shape;9435;p100"/>
          <p:cNvSpPr/>
          <p:nvPr/>
        </p:nvSpPr>
        <p:spPr>
          <a:xfrm>
            <a:off x="3501697" y="3208296"/>
            <a:ext cx="368091" cy="287006"/>
          </a:xfrm>
          <a:custGeom>
            <a:rect b="b" l="l" r="r" t="t"/>
            <a:pathLst>
              <a:path extrusionOk="0" h="9925" w="12729">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36" name="Google Shape;9436;p100"/>
          <p:cNvGrpSpPr/>
          <p:nvPr/>
        </p:nvGrpSpPr>
        <p:grpSpPr>
          <a:xfrm>
            <a:off x="3507226" y="3611671"/>
            <a:ext cx="368987" cy="365459"/>
            <a:chOff x="-59889100" y="2671925"/>
            <a:chExt cx="319000" cy="315950"/>
          </a:xfrm>
        </p:grpSpPr>
        <p:sp>
          <p:nvSpPr>
            <p:cNvPr id="9437" name="Google Shape;9437;p100"/>
            <p:cNvSpPr/>
            <p:nvPr/>
          </p:nvSpPr>
          <p:spPr>
            <a:xfrm>
              <a:off x="-59889100" y="2672000"/>
              <a:ext cx="149675" cy="256025"/>
            </a:xfrm>
            <a:custGeom>
              <a:rect b="b" l="l" r="r" t="t"/>
              <a:pathLst>
                <a:path extrusionOk="0" h="10241" w="5987">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100"/>
            <p:cNvSpPr/>
            <p:nvPr/>
          </p:nvSpPr>
          <p:spPr>
            <a:xfrm>
              <a:off x="-59830825" y="2892525"/>
              <a:ext cx="201650" cy="95350"/>
            </a:xfrm>
            <a:custGeom>
              <a:rect b="b" l="l" r="r" t="t"/>
              <a:pathLst>
                <a:path extrusionOk="0" h="3814" w="8066">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100"/>
            <p:cNvSpPr/>
            <p:nvPr/>
          </p:nvSpPr>
          <p:spPr>
            <a:xfrm>
              <a:off x="-59719775" y="2671925"/>
              <a:ext cx="149675" cy="256425"/>
            </a:xfrm>
            <a:custGeom>
              <a:rect b="b" l="l" r="r" t="t"/>
              <a:pathLst>
                <a:path extrusionOk="0" h="10257" w="5987">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100"/>
            <p:cNvSpPr/>
            <p:nvPr/>
          </p:nvSpPr>
          <p:spPr>
            <a:xfrm>
              <a:off x="-59762300" y="2757075"/>
              <a:ext cx="63025" cy="145725"/>
            </a:xfrm>
            <a:custGeom>
              <a:rect b="b" l="l" r="r" t="t"/>
              <a:pathLst>
                <a:path extrusionOk="0" h="5829" w="2521">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1" name="Google Shape;9441;p100"/>
          <p:cNvGrpSpPr/>
          <p:nvPr/>
        </p:nvGrpSpPr>
        <p:grpSpPr>
          <a:xfrm>
            <a:off x="2620204" y="4054176"/>
            <a:ext cx="367165" cy="366269"/>
            <a:chOff x="-59092025" y="2296300"/>
            <a:chExt cx="317425" cy="316650"/>
          </a:xfrm>
        </p:grpSpPr>
        <p:sp>
          <p:nvSpPr>
            <p:cNvPr id="9442" name="Google Shape;9442;p100"/>
            <p:cNvSpPr/>
            <p:nvPr/>
          </p:nvSpPr>
          <p:spPr>
            <a:xfrm>
              <a:off x="-58994350" y="2382950"/>
              <a:ext cx="122875" cy="133925"/>
            </a:xfrm>
            <a:custGeom>
              <a:rect b="b" l="l" r="r" t="t"/>
              <a:pathLst>
                <a:path extrusionOk="0" h="5357" w="4915">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100"/>
            <p:cNvSpPr/>
            <p:nvPr/>
          </p:nvSpPr>
          <p:spPr>
            <a:xfrm>
              <a:off x="-59092025" y="2296300"/>
              <a:ext cx="317425" cy="316650"/>
            </a:xfrm>
            <a:custGeom>
              <a:rect b="b" l="l" r="r" t="t"/>
              <a:pathLst>
                <a:path extrusionOk="0" h="12666" w="12697">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4" name="Google Shape;9444;p100"/>
          <p:cNvGrpSpPr/>
          <p:nvPr/>
        </p:nvGrpSpPr>
        <p:grpSpPr>
          <a:xfrm>
            <a:off x="4865611" y="1305095"/>
            <a:ext cx="353174" cy="347599"/>
            <a:chOff x="683125" y="1955275"/>
            <a:chExt cx="299325" cy="294600"/>
          </a:xfrm>
        </p:grpSpPr>
        <p:sp>
          <p:nvSpPr>
            <p:cNvPr id="9445" name="Google Shape;9445;p100"/>
            <p:cNvSpPr/>
            <p:nvPr/>
          </p:nvSpPr>
          <p:spPr>
            <a:xfrm>
              <a:off x="876875" y="1989925"/>
              <a:ext cx="52800" cy="63825"/>
            </a:xfrm>
            <a:custGeom>
              <a:rect b="b" l="l" r="r" t="t"/>
              <a:pathLst>
                <a:path extrusionOk="0" h="2553" w="2112">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100"/>
            <p:cNvSpPr/>
            <p:nvPr/>
          </p:nvSpPr>
          <p:spPr>
            <a:xfrm>
              <a:off x="683125" y="2058450"/>
              <a:ext cx="159900" cy="191425"/>
            </a:xfrm>
            <a:custGeom>
              <a:rect b="b" l="l" r="r" t="t"/>
              <a:pathLst>
                <a:path extrusionOk="0" h="7657" w="6396">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100"/>
            <p:cNvSpPr/>
            <p:nvPr/>
          </p:nvSpPr>
          <p:spPr>
            <a:xfrm>
              <a:off x="824900" y="1955275"/>
              <a:ext cx="157550" cy="155975"/>
            </a:xfrm>
            <a:custGeom>
              <a:rect b="b" l="l" r="r" t="t"/>
              <a:pathLst>
                <a:path extrusionOk="0" h="6239" w="6302">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100"/>
            <p:cNvSpPr/>
            <p:nvPr/>
          </p:nvSpPr>
          <p:spPr>
            <a:xfrm>
              <a:off x="895000" y="2058450"/>
              <a:ext cx="17350" cy="18125"/>
            </a:xfrm>
            <a:custGeom>
              <a:rect b="b" l="l" r="r" t="t"/>
              <a:pathLst>
                <a:path extrusionOk="0" h="725" w="694">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9" name="Google Shape;9449;p100"/>
          <p:cNvGrpSpPr/>
          <p:nvPr/>
        </p:nvGrpSpPr>
        <p:grpSpPr>
          <a:xfrm>
            <a:off x="4866541" y="1755653"/>
            <a:ext cx="351315" cy="349486"/>
            <a:chOff x="685475" y="2318350"/>
            <a:chExt cx="297750" cy="296200"/>
          </a:xfrm>
        </p:grpSpPr>
        <p:sp>
          <p:nvSpPr>
            <p:cNvPr id="9450" name="Google Shape;9450;p100"/>
            <p:cNvSpPr/>
            <p:nvPr/>
          </p:nvSpPr>
          <p:spPr>
            <a:xfrm>
              <a:off x="685475" y="2371925"/>
              <a:ext cx="142600" cy="241975"/>
            </a:xfrm>
            <a:custGeom>
              <a:rect b="b" l="l" r="r" t="t"/>
              <a:pathLst>
                <a:path extrusionOk="0" h="9679" w="5704">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100"/>
            <p:cNvSpPr/>
            <p:nvPr/>
          </p:nvSpPr>
          <p:spPr>
            <a:xfrm>
              <a:off x="839850" y="2371925"/>
              <a:ext cx="143375" cy="242625"/>
            </a:xfrm>
            <a:custGeom>
              <a:rect b="b" l="l" r="r" t="t"/>
              <a:pathLst>
                <a:path extrusionOk="0" h="9705" w="5735">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100"/>
            <p:cNvSpPr/>
            <p:nvPr/>
          </p:nvSpPr>
          <p:spPr>
            <a:xfrm>
              <a:off x="772900" y="2318350"/>
              <a:ext cx="122125" cy="105075"/>
            </a:xfrm>
            <a:custGeom>
              <a:rect b="b" l="l" r="r" t="t"/>
              <a:pathLst>
                <a:path extrusionOk="0" h="4203" w="4885">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3" name="Google Shape;9453;p100"/>
          <p:cNvGrpSpPr/>
          <p:nvPr/>
        </p:nvGrpSpPr>
        <p:grpSpPr>
          <a:xfrm>
            <a:off x="7094699" y="1304859"/>
            <a:ext cx="309517" cy="348071"/>
            <a:chOff x="2523000" y="1954875"/>
            <a:chExt cx="262325" cy="295000"/>
          </a:xfrm>
        </p:grpSpPr>
        <p:sp>
          <p:nvSpPr>
            <p:cNvPr id="9454" name="Google Shape;9454;p100"/>
            <p:cNvSpPr/>
            <p:nvPr/>
          </p:nvSpPr>
          <p:spPr>
            <a:xfrm>
              <a:off x="2523000" y="1954875"/>
              <a:ext cx="262325" cy="295000"/>
            </a:xfrm>
            <a:custGeom>
              <a:rect b="b" l="l" r="r" t="t"/>
              <a:pathLst>
                <a:path extrusionOk="0" h="11800" w="10493">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100"/>
            <p:cNvSpPr/>
            <p:nvPr/>
          </p:nvSpPr>
          <p:spPr>
            <a:xfrm>
              <a:off x="2595475" y="2024575"/>
              <a:ext cx="122100" cy="138650"/>
            </a:xfrm>
            <a:custGeom>
              <a:rect b="b" l="l" r="r" t="t"/>
              <a:pathLst>
                <a:path extrusionOk="0" h="5546" w="4884">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6" name="Google Shape;9456;p100"/>
          <p:cNvGrpSpPr/>
          <p:nvPr/>
        </p:nvGrpSpPr>
        <p:grpSpPr>
          <a:xfrm>
            <a:off x="7073800" y="1756125"/>
            <a:ext cx="351315" cy="348542"/>
            <a:chOff x="2508825" y="2318350"/>
            <a:chExt cx="297750" cy="295400"/>
          </a:xfrm>
        </p:grpSpPr>
        <p:sp>
          <p:nvSpPr>
            <p:cNvPr id="9457" name="Google Shape;9457;p100"/>
            <p:cNvSpPr/>
            <p:nvPr/>
          </p:nvSpPr>
          <p:spPr>
            <a:xfrm>
              <a:off x="2508825" y="2318350"/>
              <a:ext cx="297750" cy="295400"/>
            </a:xfrm>
            <a:custGeom>
              <a:rect b="b" l="l" r="r" t="t"/>
              <a:pathLst>
                <a:path extrusionOk="0" h="11816" w="11910">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100"/>
            <p:cNvSpPr/>
            <p:nvPr/>
          </p:nvSpPr>
          <p:spPr>
            <a:xfrm>
              <a:off x="2629350" y="2353025"/>
              <a:ext cx="54350" cy="121300"/>
            </a:xfrm>
            <a:custGeom>
              <a:rect b="b" l="l" r="r" t="t"/>
              <a:pathLst>
                <a:path extrusionOk="0" h="4852" w="2174">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59" name="Google Shape;9459;p100"/>
          <p:cNvSpPr/>
          <p:nvPr/>
        </p:nvSpPr>
        <p:spPr>
          <a:xfrm>
            <a:off x="7074663" y="2197454"/>
            <a:ext cx="349457" cy="349427"/>
          </a:xfrm>
          <a:custGeom>
            <a:rect b="b" l="l" r="r" t="t"/>
            <a:pathLst>
              <a:path extrusionOk="0" h="11846" w="11847">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60" name="Google Shape;9460;p100"/>
          <p:cNvGrpSpPr/>
          <p:nvPr/>
        </p:nvGrpSpPr>
        <p:grpSpPr>
          <a:xfrm>
            <a:off x="5747373" y="2670178"/>
            <a:ext cx="347599" cy="348513"/>
            <a:chOff x="4321150" y="1946600"/>
            <a:chExt cx="294600" cy="295375"/>
          </a:xfrm>
        </p:grpSpPr>
        <p:sp>
          <p:nvSpPr>
            <p:cNvPr id="9461" name="Google Shape;9461;p100"/>
            <p:cNvSpPr/>
            <p:nvPr/>
          </p:nvSpPr>
          <p:spPr>
            <a:xfrm>
              <a:off x="4321150" y="1946600"/>
              <a:ext cx="294600" cy="295375"/>
            </a:xfrm>
            <a:custGeom>
              <a:rect b="b" l="l" r="r" t="t"/>
              <a:pathLst>
                <a:path extrusionOk="0" h="11815" w="11784">
                  <a:moveTo>
                    <a:pt x="9043" y="662"/>
                  </a:moveTo>
                  <a:lnTo>
                    <a:pt x="9043" y="2080"/>
                  </a:lnTo>
                  <a:lnTo>
                    <a:pt x="2742" y="2080"/>
                  </a:lnTo>
                  <a:lnTo>
                    <a:pt x="2742" y="662"/>
                  </a:lnTo>
                  <a:close/>
                  <a:moveTo>
                    <a:pt x="10775" y="2742"/>
                  </a:moveTo>
                  <a:cubicBezTo>
                    <a:pt x="10996" y="2742"/>
                    <a:pt x="11153" y="2899"/>
                    <a:pt x="11153" y="3120"/>
                  </a:cubicBezTo>
                  <a:lnTo>
                    <a:pt x="11153" y="6554"/>
                  </a:lnTo>
                  <a:cubicBezTo>
                    <a:pt x="11153" y="6774"/>
                    <a:pt x="10996" y="6932"/>
                    <a:pt x="10775" y="6932"/>
                  </a:cubicBezTo>
                  <a:lnTo>
                    <a:pt x="9767" y="6932"/>
                  </a:lnTo>
                  <a:lnTo>
                    <a:pt x="9767" y="4474"/>
                  </a:lnTo>
                  <a:cubicBezTo>
                    <a:pt x="9767" y="4285"/>
                    <a:pt x="9610" y="4128"/>
                    <a:pt x="9421" y="4128"/>
                  </a:cubicBezTo>
                  <a:lnTo>
                    <a:pt x="2427" y="4128"/>
                  </a:lnTo>
                  <a:cubicBezTo>
                    <a:pt x="2238" y="4128"/>
                    <a:pt x="2080" y="4285"/>
                    <a:pt x="2080" y="4474"/>
                  </a:cubicBezTo>
                  <a:lnTo>
                    <a:pt x="2080" y="6932"/>
                  </a:lnTo>
                  <a:lnTo>
                    <a:pt x="1009" y="6932"/>
                  </a:lnTo>
                  <a:cubicBezTo>
                    <a:pt x="820" y="6932"/>
                    <a:pt x="662" y="6774"/>
                    <a:pt x="662" y="6554"/>
                  </a:cubicBezTo>
                  <a:lnTo>
                    <a:pt x="662" y="3120"/>
                  </a:lnTo>
                  <a:cubicBezTo>
                    <a:pt x="662" y="2899"/>
                    <a:pt x="820" y="2742"/>
                    <a:pt x="1009" y="2742"/>
                  </a:cubicBezTo>
                  <a:close/>
                  <a:moveTo>
                    <a:pt x="9011" y="4821"/>
                  </a:moveTo>
                  <a:lnTo>
                    <a:pt x="9011" y="11090"/>
                  </a:lnTo>
                  <a:lnTo>
                    <a:pt x="2710" y="11090"/>
                  </a:lnTo>
                  <a:lnTo>
                    <a:pt x="2710" y="4821"/>
                  </a:lnTo>
                  <a:close/>
                  <a:moveTo>
                    <a:pt x="2395" y="1"/>
                  </a:moveTo>
                  <a:cubicBezTo>
                    <a:pt x="2206" y="1"/>
                    <a:pt x="2049" y="158"/>
                    <a:pt x="2049" y="347"/>
                  </a:cubicBezTo>
                  <a:lnTo>
                    <a:pt x="2049" y="2112"/>
                  </a:lnTo>
                  <a:lnTo>
                    <a:pt x="1009" y="2112"/>
                  </a:lnTo>
                  <a:cubicBezTo>
                    <a:pt x="442" y="2112"/>
                    <a:pt x="1" y="2584"/>
                    <a:pt x="1" y="3151"/>
                  </a:cubicBezTo>
                  <a:lnTo>
                    <a:pt x="1" y="6617"/>
                  </a:lnTo>
                  <a:cubicBezTo>
                    <a:pt x="1" y="7215"/>
                    <a:pt x="473" y="7625"/>
                    <a:pt x="1009" y="7625"/>
                  </a:cubicBezTo>
                  <a:lnTo>
                    <a:pt x="2049" y="7625"/>
                  </a:lnTo>
                  <a:lnTo>
                    <a:pt x="2049" y="11468"/>
                  </a:lnTo>
                  <a:cubicBezTo>
                    <a:pt x="2049" y="11657"/>
                    <a:pt x="2206" y="11815"/>
                    <a:pt x="2395" y="11815"/>
                  </a:cubicBezTo>
                  <a:lnTo>
                    <a:pt x="9358" y="11815"/>
                  </a:lnTo>
                  <a:cubicBezTo>
                    <a:pt x="9578" y="11815"/>
                    <a:pt x="9736" y="11657"/>
                    <a:pt x="9736" y="11468"/>
                  </a:cubicBezTo>
                  <a:lnTo>
                    <a:pt x="9736" y="7625"/>
                  </a:lnTo>
                  <a:lnTo>
                    <a:pt x="10744" y="7625"/>
                  </a:lnTo>
                  <a:cubicBezTo>
                    <a:pt x="11343" y="7625"/>
                    <a:pt x="11784" y="7152"/>
                    <a:pt x="11784" y="6617"/>
                  </a:cubicBezTo>
                  <a:lnTo>
                    <a:pt x="11784" y="3151"/>
                  </a:lnTo>
                  <a:cubicBezTo>
                    <a:pt x="11784" y="2553"/>
                    <a:pt x="11311" y="2112"/>
                    <a:pt x="10744" y="2112"/>
                  </a:cubicBezTo>
                  <a:lnTo>
                    <a:pt x="9736" y="2112"/>
                  </a:lnTo>
                  <a:lnTo>
                    <a:pt x="9736" y="347"/>
                  </a:lnTo>
                  <a:cubicBezTo>
                    <a:pt x="9736" y="158"/>
                    <a:pt x="9578" y="1"/>
                    <a:pt x="93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100"/>
            <p:cNvSpPr/>
            <p:nvPr/>
          </p:nvSpPr>
          <p:spPr>
            <a:xfrm>
              <a:off x="4564525" y="2031675"/>
              <a:ext cx="17350" cy="18125"/>
            </a:xfrm>
            <a:custGeom>
              <a:rect b="b" l="l" r="r" t="t"/>
              <a:pathLst>
                <a:path extrusionOk="0" h="725" w="694">
                  <a:moveTo>
                    <a:pt x="347" y="0"/>
                  </a:moveTo>
                  <a:cubicBezTo>
                    <a:pt x="158" y="0"/>
                    <a:pt x="1" y="189"/>
                    <a:pt x="1" y="378"/>
                  </a:cubicBezTo>
                  <a:cubicBezTo>
                    <a:pt x="1" y="599"/>
                    <a:pt x="158" y="725"/>
                    <a:pt x="347" y="725"/>
                  </a:cubicBezTo>
                  <a:cubicBezTo>
                    <a:pt x="536" y="725"/>
                    <a:pt x="694" y="567"/>
                    <a:pt x="694" y="378"/>
                  </a:cubicBezTo>
                  <a:cubicBezTo>
                    <a:pt x="694" y="189"/>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100"/>
            <p:cNvSpPr/>
            <p:nvPr/>
          </p:nvSpPr>
          <p:spPr>
            <a:xfrm>
              <a:off x="4414100" y="2084450"/>
              <a:ext cx="106350" cy="122100"/>
            </a:xfrm>
            <a:custGeom>
              <a:rect b="b" l="l" r="r" t="t"/>
              <a:pathLst>
                <a:path extrusionOk="0" h="4884" w="4254">
                  <a:moveTo>
                    <a:pt x="2174" y="693"/>
                  </a:moveTo>
                  <a:cubicBezTo>
                    <a:pt x="2584" y="693"/>
                    <a:pt x="2899" y="1008"/>
                    <a:pt x="2899" y="1418"/>
                  </a:cubicBezTo>
                  <a:cubicBezTo>
                    <a:pt x="2899" y="1796"/>
                    <a:pt x="2584" y="2111"/>
                    <a:pt x="2174" y="2111"/>
                  </a:cubicBezTo>
                  <a:cubicBezTo>
                    <a:pt x="1796" y="2111"/>
                    <a:pt x="1481" y="1796"/>
                    <a:pt x="1481" y="1418"/>
                  </a:cubicBezTo>
                  <a:cubicBezTo>
                    <a:pt x="1481" y="1008"/>
                    <a:pt x="1796" y="693"/>
                    <a:pt x="2174" y="693"/>
                  </a:cubicBezTo>
                  <a:close/>
                  <a:moveTo>
                    <a:pt x="2174" y="2804"/>
                  </a:moveTo>
                  <a:cubicBezTo>
                    <a:pt x="2930" y="2804"/>
                    <a:pt x="3592" y="3403"/>
                    <a:pt x="3592" y="4190"/>
                  </a:cubicBezTo>
                  <a:lnTo>
                    <a:pt x="756" y="4190"/>
                  </a:lnTo>
                  <a:cubicBezTo>
                    <a:pt x="756" y="3403"/>
                    <a:pt x="1387" y="2804"/>
                    <a:pt x="2174" y="2804"/>
                  </a:cubicBezTo>
                  <a:close/>
                  <a:moveTo>
                    <a:pt x="2143" y="0"/>
                  </a:moveTo>
                  <a:cubicBezTo>
                    <a:pt x="1387" y="0"/>
                    <a:pt x="725" y="630"/>
                    <a:pt x="725" y="1386"/>
                  </a:cubicBezTo>
                  <a:cubicBezTo>
                    <a:pt x="725" y="1733"/>
                    <a:pt x="882" y="2079"/>
                    <a:pt x="1103" y="2331"/>
                  </a:cubicBezTo>
                  <a:cubicBezTo>
                    <a:pt x="473" y="2678"/>
                    <a:pt x="0" y="3340"/>
                    <a:pt x="0" y="4159"/>
                  </a:cubicBezTo>
                  <a:lnTo>
                    <a:pt x="0" y="4537"/>
                  </a:lnTo>
                  <a:cubicBezTo>
                    <a:pt x="63" y="4726"/>
                    <a:pt x="221" y="4883"/>
                    <a:pt x="410" y="4883"/>
                  </a:cubicBezTo>
                  <a:lnTo>
                    <a:pt x="3907" y="4883"/>
                  </a:lnTo>
                  <a:cubicBezTo>
                    <a:pt x="4127" y="4883"/>
                    <a:pt x="4253" y="4726"/>
                    <a:pt x="4253" y="4537"/>
                  </a:cubicBezTo>
                  <a:lnTo>
                    <a:pt x="4253" y="4159"/>
                  </a:lnTo>
                  <a:cubicBezTo>
                    <a:pt x="4253" y="3371"/>
                    <a:pt x="3844" y="2709"/>
                    <a:pt x="3151" y="2331"/>
                  </a:cubicBezTo>
                  <a:cubicBezTo>
                    <a:pt x="3403" y="2048"/>
                    <a:pt x="3560" y="1733"/>
                    <a:pt x="3560" y="1386"/>
                  </a:cubicBezTo>
                  <a:cubicBezTo>
                    <a:pt x="3560" y="599"/>
                    <a:pt x="2930" y="0"/>
                    <a:pt x="21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64" name="Google Shape;9464;p100"/>
          <p:cNvSpPr/>
          <p:nvPr/>
        </p:nvSpPr>
        <p:spPr>
          <a:xfrm>
            <a:off x="5744000" y="3170260"/>
            <a:ext cx="354117" cy="326242"/>
          </a:xfrm>
          <a:custGeom>
            <a:rect b="b" l="l" r="r" t="t"/>
            <a:pathLst>
              <a:path extrusionOk="0" h="11060" w="12005">
                <a:moveTo>
                  <a:pt x="2049" y="2049"/>
                </a:moveTo>
                <a:cubicBezTo>
                  <a:pt x="2238" y="2049"/>
                  <a:pt x="2395" y="2206"/>
                  <a:pt x="2395" y="2395"/>
                </a:cubicBezTo>
                <a:cubicBezTo>
                  <a:pt x="2395" y="2584"/>
                  <a:pt x="2238" y="2742"/>
                  <a:pt x="2049" y="2742"/>
                </a:cubicBezTo>
                <a:cubicBezTo>
                  <a:pt x="1860" y="2742"/>
                  <a:pt x="1702" y="2584"/>
                  <a:pt x="1702" y="2395"/>
                </a:cubicBezTo>
                <a:cubicBezTo>
                  <a:pt x="1734" y="2206"/>
                  <a:pt x="1860" y="2049"/>
                  <a:pt x="2049" y="2049"/>
                </a:cubicBezTo>
                <a:close/>
                <a:moveTo>
                  <a:pt x="9736" y="2049"/>
                </a:moveTo>
                <a:cubicBezTo>
                  <a:pt x="9925" y="2049"/>
                  <a:pt x="10082" y="2206"/>
                  <a:pt x="10082" y="2395"/>
                </a:cubicBezTo>
                <a:cubicBezTo>
                  <a:pt x="10082" y="2584"/>
                  <a:pt x="9925" y="2742"/>
                  <a:pt x="9736" y="2742"/>
                </a:cubicBezTo>
                <a:cubicBezTo>
                  <a:pt x="9515" y="2742"/>
                  <a:pt x="9358" y="2584"/>
                  <a:pt x="9358" y="2395"/>
                </a:cubicBezTo>
                <a:cubicBezTo>
                  <a:pt x="9358" y="2206"/>
                  <a:pt x="9515" y="2049"/>
                  <a:pt x="9736" y="2049"/>
                </a:cubicBezTo>
                <a:close/>
                <a:moveTo>
                  <a:pt x="2049" y="3719"/>
                </a:moveTo>
                <a:lnTo>
                  <a:pt x="3151" y="5514"/>
                </a:lnTo>
                <a:lnTo>
                  <a:pt x="946" y="5514"/>
                </a:lnTo>
                <a:lnTo>
                  <a:pt x="2049" y="3719"/>
                </a:lnTo>
                <a:close/>
                <a:moveTo>
                  <a:pt x="9736" y="3719"/>
                </a:moveTo>
                <a:lnTo>
                  <a:pt x="10838" y="5514"/>
                </a:lnTo>
                <a:lnTo>
                  <a:pt x="8633" y="5514"/>
                </a:lnTo>
                <a:lnTo>
                  <a:pt x="9736" y="3719"/>
                </a:lnTo>
                <a:close/>
                <a:moveTo>
                  <a:pt x="3435" y="6207"/>
                </a:moveTo>
                <a:cubicBezTo>
                  <a:pt x="3466" y="6964"/>
                  <a:pt x="2836" y="7594"/>
                  <a:pt x="2049" y="7594"/>
                </a:cubicBezTo>
                <a:cubicBezTo>
                  <a:pt x="1292" y="7594"/>
                  <a:pt x="662" y="6964"/>
                  <a:pt x="662" y="6207"/>
                </a:cubicBezTo>
                <a:close/>
                <a:moveTo>
                  <a:pt x="11090" y="6207"/>
                </a:moveTo>
                <a:cubicBezTo>
                  <a:pt x="11090" y="6964"/>
                  <a:pt x="10460" y="7594"/>
                  <a:pt x="9736" y="7594"/>
                </a:cubicBezTo>
                <a:cubicBezTo>
                  <a:pt x="8980" y="7594"/>
                  <a:pt x="8350" y="6964"/>
                  <a:pt x="8350" y="6207"/>
                </a:cubicBezTo>
                <a:close/>
                <a:moveTo>
                  <a:pt x="5892" y="663"/>
                </a:moveTo>
                <a:cubicBezTo>
                  <a:pt x="6113" y="663"/>
                  <a:pt x="6270" y="820"/>
                  <a:pt x="6270" y="1009"/>
                </a:cubicBezTo>
                <a:lnTo>
                  <a:pt x="6270" y="8980"/>
                </a:lnTo>
                <a:lnTo>
                  <a:pt x="5546" y="8980"/>
                </a:lnTo>
                <a:lnTo>
                  <a:pt x="5546" y="1009"/>
                </a:lnTo>
                <a:cubicBezTo>
                  <a:pt x="5546" y="820"/>
                  <a:pt x="5703" y="663"/>
                  <a:pt x="5892" y="663"/>
                </a:cubicBezTo>
                <a:close/>
                <a:moveTo>
                  <a:pt x="8003" y="9673"/>
                </a:moveTo>
                <a:cubicBezTo>
                  <a:pt x="8192" y="9673"/>
                  <a:pt x="8350" y="9830"/>
                  <a:pt x="8350" y="10020"/>
                </a:cubicBezTo>
                <a:lnTo>
                  <a:pt x="8350" y="10398"/>
                </a:lnTo>
                <a:lnTo>
                  <a:pt x="3466" y="10398"/>
                </a:lnTo>
                <a:lnTo>
                  <a:pt x="3466" y="10020"/>
                </a:lnTo>
                <a:cubicBezTo>
                  <a:pt x="3466" y="9830"/>
                  <a:pt x="3624" y="9673"/>
                  <a:pt x="3813" y="9673"/>
                </a:cubicBezTo>
                <a:close/>
                <a:moveTo>
                  <a:pt x="5955" y="1"/>
                </a:moveTo>
                <a:cubicBezTo>
                  <a:pt x="5357" y="1"/>
                  <a:pt x="4916" y="474"/>
                  <a:pt x="4916" y="1009"/>
                </a:cubicBezTo>
                <a:lnTo>
                  <a:pt x="4916" y="1167"/>
                </a:lnTo>
                <a:cubicBezTo>
                  <a:pt x="3970" y="1671"/>
                  <a:pt x="3655" y="1891"/>
                  <a:pt x="3057" y="1954"/>
                </a:cubicBezTo>
                <a:cubicBezTo>
                  <a:pt x="2899" y="1608"/>
                  <a:pt x="2553" y="1324"/>
                  <a:pt x="2112" y="1324"/>
                </a:cubicBezTo>
                <a:cubicBezTo>
                  <a:pt x="1734" y="1324"/>
                  <a:pt x="1387" y="1576"/>
                  <a:pt x="1166" y="1923"/>
                </a:cubicBezTo>
                <a:cubicBezTo>
                  <a:pt x="946" y="1891"/>
                  <a:pt x="694" y="1797"/>
                  <a:pt x="505" y="1734"/>
                </a:cubicBezTo>
                <a:cubicBezTo>
                  <a:pt x="454" y="1708"/>
                  <a:pt x="404" y="1697"/>
                  <a:pt x="355" y="1697"/>
                </a:cubicBezTo>
                <a:cubicBezTo>
                  <a:pt x="224" y="1697"/>
                  <a:pt x="110" y="1784"/>
                  <a:pt x="64" y="1923"/>
                </a:cubicBezTo>
                <a:cubicBezTo>
                  <a:pt x="1" y="2112"/>
                  <a:pt x="64" y="2301"/>
                  <a:pt x="284" y="2364"/>
                </a:cubicBezTo>
                <a:cubicBezTo>
                  <a:pt x="536" y="2458"/>
                  <a:pt x="820" y="2553"/>
                  <a:pt x="1135" y="2616"/>
                </a:cubicBezTo>
                <a:cubicBezTo>
                  <a:pt x="1229" y="2899"/>
                  <a:pt x="1387" y="3151"/>
                  <a:pt x="1607" y="3277"/>
                </a:cubicBezTo>
                <a:lnTo>
                  <a:pt x="127" y="5703"/>
                </a:lnTo>
                <a:cubicBezTo>
                  <a:pt x="64" y="5735"/>
                  <a:pt x="64" y="5829"/>
                  <a:pt x="64" y="5892"/>
                </a:cubicBezTo>
                <a:lnTo>
                  <a:pt x="64" y="6239"/>
                </a:lnTo>
                <a:cubicBezTo>
                  <a:pt x="64" y="7405"/>
                  <a:pt x="1009" y="8350"/>
                  <a:pt x="2175" y="8350"/>
                </a:cubicBezTo>
                <a:cubicBezTo>
                  <a:pt x="3309" y="8350"/>
                  <a:pt x="4254" y="7405"/>
                  <a:pt x="4254" y="6239"/>
                </a:cubicBezTo>
                <a:lnTo>
                  <a:pt x="4254" y="5892"/>
                </a:lnTo>
                <a:cubicBezTo>
                  <a:pt x="4254" y="5829"/>
                  <a:pt x="4254" y="5766"/>
                  <a:pt x="4222" y="5703"/>
                </a:cubicBezTo>
                <a:lnTo>
                  <a:pt x="2710" y="3277"/>
                </a:lnTo>
                <a:cubicBezTo>
                  <a:pt x="2962" y="3183"/>
                  <a:pt x="3120" y="2931"/>
                  <a:pt x="3183" y="2647"/>
                </a:cubicBezTo>
                <a:cubicBezTo>
                  <a:pt x="3844" y="2553"/>
                  <a:pt x="4222" y="2332"/>
                  <a:pt x="4947" y="1954"/>
                </a:cubicBezTo>
                <a:lnTo>
                  <a:pt x="4947" y="8980"/>
                </a:lnTo>
                <a:lnTo>
                  <a:pt x="3939" y="8980"/>
                </a:lnTo>
                <a:cubicBezTo>
                  <a:pt x="3340" y="8980"/>
                  <a:pt x="2899" y="9421"/>
                  <a:pt x="2899" y="9988"/>
                </a:cubicBezTo>
                <a:lnTo>
                  <a:pt x="2899" y="10713"/>
                </a:lnTo>
                <a:cubicBezTo>
                  <a:pt x="2899" y="10902"/>
                  <a:pt x="3057" y="11059"/>
                  <a:pt x="3246" y="11059"/>
                </a:cubicBezTo>
                <a:lnTo>
                  <a:pt x="8822" y="11059"/>
                </a:lnTo>
                <a:cubicBezTo>
                  <a:pt x="9011" y="11059"/>
                  <a:pt x="9169" y="10902"/>
                  <a:pt x="9169" y="10713"/>
                </a:cubicBezTo>
                <a:lnTo>
                  <a:pt x="9169" y="9988"/>
                </a:lnTo>
                <a:cubicBezTo>
                  <a:pt x="9169" y="9389"/>
                  <a:pt x="8696" y="8980"/>
                  <a:pt x="8129" y="8980"/>
                </a:cubicBezTo>
                <a:lnTo>
                  <a:pt x="7089" y="8980"/>
                </a:lnTo>
                <a:lnTo>
                  <a:pt x="7089" y="1954"/>
                </a:lnTo>
                <a:cubicBezTo>
                  <a:pt x="7814" y="2332"/>
                  <a:pt x="8224" y="2553"/>
                  <a:pt x="8885" y="2647"/>
                </a:cubicBezTo>
                <a:cubicBezTo>
                  <a:pt x="8980" y="2931"/>
                  <a:pt x="9137" y="3120"/>
                  <a:pt x="9358" y="3277"/>
                </a:cubicBezTo>
                <a:lnTo>
                  <a:pt x="7877" y="5703"/>
                </a:lnTo>
                <a:cubicBezTo>
                  <a:pt x="7814" y="5735"/>
                  <a:pt x="7814" y="5829"/>
                  <a:pt x="7814" y="5892"/>
                </a:cubicBezTo>
                <a:lnTo>
                  <a:pt x="7814" y="6239"/>
                </a:lnTo>
                <a:cubicBezTo>
                  <a:pt x="7814" y="7405"/>
                  <a:pt x="8759" y="8350"/>
                  <a:pt x="9925" y="8350"/>
                </a:cubicBezTo>
                <a:cubicBezTo>
                  <a:pt x="11059" y="8350"/>
                  <a:pt x="12004" y="7405"/>
                  <a:pt x="12004" y="6239"/>
                </a:cubicBezTo>
                <a:lnTo>
                  <a:pt x="12004" y="5892"/>
                </a:lnTo>
                <a:cubicBezTo>
                  <a:pt x="12004" y="5829"/>
                  <a:pt x="12004" y="5766"/>
                  <a:pt x="11973" y="5703"/>
                </a:cubicBezTo>
                <a:lnTo>
                  <a:pt x="10460" y="3277"/>
                </a:lnTo>
                <a:cubicBezTo>
                  <a:pt x="10523" y="3151"/>
                  <a:pt x="10681" y="2899"/>
                  <a:pt x="10744" y="2616"/>
                </a:cubicBezTo>
                <a:cubicBezTo>
                  <a:pt x="11027" y="2553"/>
                  <a:pt x="11343" y="2458"/>
                  <a:pt x="11626" y="2364"/>
                </a:cubicBezTo>
                <a:cubicBezTo>
                  <a:pt x="11815" y="2269"/>
                  <a:pt x="11878" y="2080"/>
                  <a:pt x="11815" y="1923"/>
                </a:cubicBezTo>
                <a:cubicBezTo>
                  <a:pt x="11746" y="1784"/>
                  <a:pt x="11626" y="1697"/>
                  <a:pt x="11505" y="1697"/>
                </a:cubicBezTo>
                <a:cubicBezTo>
                  <a:pt x="11461" y="1697"/>
                  <a:pt x="11416" y="1708"/>
                  <a:pt x="11374" y="1734"/>
                </a:cubicBezTo>
                <a:cubicBezTo>
                  <a:pt x="11122" y="1797"/>
                  <a:pt x="10933" y="1891"/>
                  <a:pt x="10712" y="1923"/>
                </a:cubicBezTo>
                <a:cubicBezTo>
                  <a:pt x="10555" y="1576"/>
                  <a:pt x="10208" y="1324"/>
                  <a:pt x="9767" y="1324"/>
                </a:cubicBezTo>
                <a:cubicBezTo>
                  <a:pt x="9326" y="1324"/>
                  <a:pt x="8980" y="1576"/>
                  <a:pt x="8822" y="1954"/>
                </a:cubicBezTo>
                <a:cubicBezTo>
                  <a:pt x="8224" y="1828"/>
                  <a:pt x="7908" y="1639"/>
                  <a:pt x="6963" y="1167"/>
                </a:cubicBezTo>
                <a:lnTo>
                  <a:pt x="6963" y="1009"/>
                </a:lnTo>
                <a:cubicBezTo>
                  <a:pt x="6963" y="411"/>
                  <a:pt x="6491" y="1"/>
                  <a:pt x="59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100"/>
          <p:cNvSpPr/>
          <p:nvPr/>
        </p:nvSpPr>
        <p:spPr>
          <a:xfrm>
            <a:off x="5744472" y="3608425"/>
            <a:ext cx="353174" cy="348513"/>
          </a:xfrm>
          <a:custGeom>
            <a:rect b="b" l="l" r="r" t="t"/>
            <a:pathLst>
              <a:path extrusionOk="0" h="11815" w="11973">
                <a:moveTo>
                  <a:pt x="5986" y="631"/>
                </a:moveTo>
                <a:cubicBezTo>
                  <a:pt x="6396" y="631"/>
                  <a:pt x="6711" y="946"/>
                  <a:pt x="6711" y="1324"/>
                </a:cubicBezTo>
                <a:cubicBezTo>
                  <a:pt x="6711" y="1733"/>
                  <a:pt x="6396" y="2048"/>
                  <a:pt x="5986" y="2048"/>
                </a:cubicBezTo>
                <a:cubicBezTo>
                  <a:pt x="5608" y="2048"/>
                  <a:pt x="5293" y="1733"/>
                  <a:pt x="5293" y="1324"/>
                </a:cubicBezTo>
                <a:cubicBezTo>
                  <a:pt x="5293" y="946"/>
                  <a:pt x="5608" y="631"/>
                  <a:pt x="5986" y="631"/>
                </a:cubicBezTo>
                <a:close/>
                <a:moveTo>
                  <a:pt x="5986" y="2710"/>
                </a:moveTo>
                <a:cubicBezTo>
                  <a:pt x="6931" y="2710"/>
                  <a:pt x="7719" y="3498"/>
                  <a:pt x="7719" y="4443"/>
                </a:cubicBezTo>
                <a:lnTo>
                  <a:pt x="7719" y="4789"/>
                </a:lnTo>
                <a:lnTo>
                  <a:pt x="4253" y="4789"/>
                </a:lnTo>
                <a:lnTo>
                  <a:pt x="4253" y="4443"/>
                </a:lnTo>
                <a:cubicBezTo>
                  <a:pt x="4253" y="3498"/>
                  <a:pt x="5041" y="2710"/>
                  <a:pt x="5986" y="2710"/>
                </a:cubicBezTo>
                <a:close/>
                <a:moveTo>
                  <a:pt x="3245" y="6900"/>
                </a:moveTo>
                <a:cubicBezTo>
                  <a:pt x="3623" y="6900"/>
                  <a:pt x="3938" y="7215"/>
                  <a:pt x="3938" y="7593"/>
                </a:cubicBezTo>
                <a:cubicBezTo>
                  <a:pt x="3938" y="8003"/>
                  <a:pt x="3623" y="8318"/>
                  <a:pt x="3245" y="8318"/>
                </a:cubicBezTo>
                <a:cubicBezTo>
                  <a:pt x="2836" y="8255"/>
                  <a:pt x="2521" y="7940"/>
                  <a:pt x="2521" y="7593"/>
                </a:cubicBezTo>
                <a:cubicBezTo>
                  <a:pt x="2521" y="7215"/>
                  <a:pt x="2836" y="6900"/>
                  <a:pt x="3245" y="6900"/>
                </a:cubicBezTo>
                <a:close/>
                <a:moveTo>
                  <a:pt x="8759" y="6900"/>
                </a:moveTo>
                <a:cubicBezTo>
                  <a:pt x="9137" y="6900"/>
                  <a:pt x="9452" y="7215"/>
                  <a:pt x="9452" y="7593"/>
                </a:cubicBezTo>
                <a:cubicBezTo>
                  <a:pt x="9452" y="8003"/>
                  <a:pt x="9137" y="8318"/>
                  <a:pt x="8759" y="8318"/>
                </a:cubicBezTo>
                <a:cubicBezTo>
                  <a:pt x="8349" y="8318"/>
                  <a:pt x="8034" y="7940"/>
                  <a:pt x="8034" y="7593"/>
                </a:cubicBezTo>
                <a:cubicBezTo>
                  <a:pt x="8034" y="7215"/>
                  <a:pt x="8349" y="6900"/>
                  <a:pt x="8759" y="6900"/>
                </a:cubicBezTo>
                <a:close/>
                <a:moveTo>
                  <a:pt x="10365" y="5545"/>
                </a:moveTo>
                <a:cubicBezTo>
                  <a:pt x="10523" y="5545"/>
                  <a:pt x="10680" y="5672"/>
                  <a:pt x="10712" y="5829"/>
                </a:cubicBezTo>
                <a:lnTo>
                  <a:pt x="11216" y="8570"/>
                </a:lnTo>
                <a:cubicBezTo>
                  <a:pt x="11247" y="8790"/>
                  <a:pt x="11027" y="8980"/>
                  <a:pt x="10838" y="8980"/>
                </a:cubicBezTo>
                <a:lnTo>
                  <a:pt x="10460" y="8980"/>
                </a:lnTo>
                <a:cubicBezTo>
                  <a:pt x="10239" y="8790"/>
                  <a:pt x="10019" y="8633"/>
                  <a:pt x="9767" y="8507"/>
                </a:cubicBezTo>
                <a:cubicBezTo>
                  <a:pt x="10019" y="8255"/>
                  <a:pt x="10145" y="7940"/>
                  <a:pt x="10145" y="7562"/>
                </a:cubicBezTo>
                <a:cubicBezTo>
                  <a:pt x="10145" y="6806"/>
                  <a:pt x="9515" y="6176"/>
                  <a:pt x="8759" y="6176"/>
                </a:cubicBezTo>
                <a:cubicBezTo>
                  <a:pt x="8002" y="6176"/>
                  <a:pt x="7372" y="6806"/>
                  <a:pt x="7372" y="7562"/>
                </a:cubicBezTo>
                <a:cubicBezTo>
                  <a:pt x="7372" y="7908"/>
                  <a:pt x="7498" y="8223"/>
                  <a:pt x="7719" y="8507"/>
                </a:cubicBezTo>
                <a:cubicBezTo>
                  <a:pt x="7498" y="8633"/>
                  <a:pt x="7246" y="8790"/>
                  <a:pt x="7057" y="8980"/>
                </a:cubicBezTo>
                <a:lnTo>
                  <a:pt x="4883" y="8980"/>
                </a:lnTo>
                <a:cubicBezTo>
                  <a:pt x="4694" y="8790"/>
                  <a:pt x="4442" y="8633"/>
                  <a:pt x="4222" y="8507"/>
                </a:cubicBezTo>
                <a:cubicBezTo>
                  <a:pt x="4474" y="8255"/>
                  <a:pt x="4568" y="7940"/>
                  <a:pt x="4568" y="7562"/>
                </a:cubicBezTo>
                <a:cubicBezTo>
                  <a:pt x="4568" y="6806"/>
                  <a:pt x="3938" y="6176"/>
                  <a:pt x="3214" y="6176"/>
                </a:cubicBezTo>
                <a:cubicBezTo>
                  <a:pt x="2458" y="6176"/>
                  <a:pt x="1828" y="6806"/>
                  <a:pt x="1828" y="7562"/>
                </a:cubicBezTo>
                <a:cubicBezTo>
                  <a:pt x="1828" y="7908"/>
                  <a:pt x="1954" y="8223"/>
                  <a:pt x="2174" y="8507"/>
                </a:cubicBezTo>
                <a:cubicBezTo>
                  <a:pt x="1922" y="8633"/>
                  <a:pt x="1701" y="8790"/>
                  <a:pt x="1512" y="8980"/>
                </a:cubicBezTo>
                <a:lnTo>
                  <a:pt x="1103" y="8980"/>
                </a:lnTo>
                <a:cubicBezTo>
                  <a:pt x="882" y="8980"/>
                  <a:pt x="725" y="8790"/>
                  <a:pt x="756" y="8570"/>
                </a:cubicBezTo>
                <a:lnTo>
                  <a:pt x="1260" y="5829"/>
                </a:lnTo>
                <a:cubicBezTo>
                  <a:pt x="1323" y="5672"/>
                  <a:pt x="1418" y="5545"/>
                  <a:pt x="1638" y="5545"/>
                </a:cubicBezTo>
                <a:close/>
                <a:moveTo>
                  <a:pt x="3214" y="8948"/>
                </a:moveTo>
                <a:cubicBezTo>
                  <a:pt x="4127" y="8948"/>
                  <a:pt x="4915" y="9736"/>
                  <a:pt x="4915" y="10712"/>
                </a:cubicBezTo>
                <a:lnTo>
                  <a:pt x="4915" y="11059"/>
                </a:lnTo>
                <a:lnTo>
                  <a:pt x="1481" y="11059"/>
                </a:lnTo>
                <a:lnTo>
                  <a:pt x="1481" y="10712"/>
                </a:lnTo>
                <a:cubicBezTo>
                  <a:pt x="1481" y="9736"/>
                  <a:pt x="2269" y="8948"/>
                  <a:pt x="3214" y="8948"/>
                </a:cubicBezTo>
                <a:close/>
                <a:moveTo>
                  <a:pt x="8759" y="8948"/>
                </a:moveTo>
                <a:cubicBezTo>
                  <a:pt x="9704" y="8948"/>
                  <a:pt x="10491" y="9736"/>
                  <a:pt x="10491" y="10712"/>
                </a:cubicBezTo>
                <a:lnTo>
                  <a:pt x="10491" y="11059"/>
                </a:lnTo>
                <a:lnTo>
                  <a:pt x="7026" y="11059"/>
                </a:lnTo>
                <a:lnTo>
                  <a:pt x="7026" y="10712"/>
                </a:lnTo>
                <a:cubicBezTo>
                  <a:pt x="7026" y="9736"/>
                  <a:pt x="7813" y="8948"/>
                  <a:pt x="8759" y="8948"/>
                </a:cubicBezTo>
                <a:close/>
                <a:moveTo>
                  <a:pt x="5986" y="1"/>
                </a:moveTo>
                <a:cubicBezTo>
                  <a:pt x="5262" y="1"/>
                  <a:pt x="4631" y="631"/>
                  <a:pt x="4631" y="1387"/>
                </a:cubicBezTo>
                <a:cubicBezTo>
                  <a:pt x="4631" y="1733"/>
                  <a:pt x="4726" y="2048"/>
                  <a:pt x="4978" y="2269"/>
                </a:cubicBezTo>
                <a:cubicBezTo>
                  <a:pt x="4127" y="2679"/>
                  <a:pt x="3592" y="3498"/>
                  <a:pt x="3592" y="4474"/>
                </a:cubicBezTo>
                <a:lnTo>
                  <a:pt x="3592" y="4852"/>
                </a:lnTo>
                <a:lnTo>
                  <a:pt x="1670" y="4852"/>
                </a:lnTo>
                <a:cubicBezTo>
                  <a:pt x="1166" y="4852"/>
                  <a:pt x="725" y="5199"/>
                  <a:pt x="630" y="5703"/>
                </a:cubicBezTo>
                <a:lnTo>
                  <a:pt x="126" y="8475"/>
                </a:lnTo>
                <a:cubicBezTo>
                  <a:pt x="0" y="9043"/>
                  <a:pt x="473" y="9610"/>
                  <a:pt x="1071" y="9673"/>
                </a:cubicBezTo>
                <a:cubicBezTo>
                  <a:pt x="914" y="9988"/>
                  <a:pt x="819" y="10366"/>
                  <a:pt x="819" y="10744"/>
                </a:cubicBezTo>
                <a:lnTo>
                  <a:pt x="819" y="11468"/>
                </a:lnTo>
                <a:cubicBezTo>
                  <a:pt x="819" y="11657"/>
                  <a:pt x="977" y="11815"/>
                  <a:pt x="1197" y="11815"/>
                </a:cubicBezTo>
                <a:lnTo>
                  <a:pt x="5356" y="11815"/>
                </a:lnTo>
                <a:cubicBezTo>
                  <a:pt x="5545" y="11815"/>
                  <a:pt x="5703" y="11657"/>
                  <a:pt x="5703" y="11468"/>
                </a:cubicBezTo>
                <a:lnTo>
                  <a:pt x="5703" y="10744"/>
                </a:lnTo>
                <a:cubicBezTo>
                  <a:pt x="5703" y="10366"/>
                  <a:pt x="5640" y="9988"/>
                  <a:pt x="5482" y="9673"/>
                </a:cubicBezTo>
                <a:lnTo>
                  <a:pt x="6648" y="9673"/>
                </a:lnTo>
                <a:cubicBezTo>
                  <a:pt x="6490" y="9988"/>
                  <a:pt x="6427" y="10366"/>
                  <a:pt x="6427" y="10744"/>
                </a:cubicBezTo>
                <a:lnTo>
                  <a:pt x="6427" y="11468"/>
                </a:lnTo>
                <a:cubicBezTo>
                  <a:pt x="6427" y="11657"/>
                  <a:pt x="6585" y="11815"/>
                  <a:pt x="6774" y="11815"/>
                </a:cubicBezTo>
                <a:lnTo>
                  <a:pt x="10838" y="11815"/>
                </a:lnTo>
                <a:cubicBezTo>
                  <a:pt x="11027" y="11815"/>
                  <a:pt x="11184" y="11657"/>
                  <a:pt x="11184" y="11468"/>
                </a:cubicBezTo>
                <a:lnTo>
                  <a:pt x="11184" y="10744"/>
                </a:lnTo>
                <a:cubicBezTo>
                  <a:pt x="11184" y="10366"/>
                  <a:pt x="11121" y="9988"/>
                  <a:pt x="10964" y="9673"/>
                </a:cubicBezTo>
                <a:cubicBezTo>
                  <a:pt x="11563" y="9610"/>
                  <a:pt x="11972" y="9043"/>
                  <a:pt x="11878" y="8475"/>
                </a:cubicBezTo>
                <a:lnTo>
                  <a:pt x="11342" y="5703"/>
                </a:lnTo>
                <a:cubicBezTo>
                  <a:pt x="11279" y="5199"/>
                  <a:pt x="10838" y="4852"/>
                  <a:pt x="10334" y="4852"/>
                </a:cubicBezTo>
                <a:lnTo>
                  <a:pt x="8412" y="4852"/>
                </a:lnTo>
                <a:lnTo>
                  <a:pt x="8412" y="4474"/>
                </a:lnTo>
                <a:cubicBezTo>
                  <a:pt x="8412" y="3498"/>
                  <a:pt x="7845" y="2679"/>
                  <a:pt x="7026" y="2269"/>
                </a:cubicBezTo>
                <a:cubicBezTo>
                  <a:pt x="7246" y="2048"/>
                  <a:pt x="7372" y="1733"/>
                  <a:pt x="7372" y="1387"/>
                </a:cubicBezTo>
                <a:cubicBezTo>
                  <a:pt x="7372" y="631"/>
                  <a:pt x="6742" y="1"/>
                  <a:pt x="59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100"/>
          <p:cNvSpPr/>
          <p:nvPr/>
        </p:nvSpPr>
        <p:spPr>
          <a:xfrm>
            <a:off x="8020096" y="2671070"/>
            <a:ext cx="224004" cy="346655"/>
          </a:xfrm>
          <a:custGeom>
            <a:rect b="b" l="l" r="r" t="t"/>
            <a:pathLst>
              <a:path extrusionOk="0" h="11752" w="7594">
                <a:moveTo>
                  <a:pt x="6585" y="662"/>
                </a:moveTo>
                <a:cubicBezTo>
                  <a:pt x="6774" y="662"/>
                  <a:pt x="6932" y="819"/>
                  <a:pt x="6932" y="1008"/>
                </a:cubicBezTo>
                <a:cubicBezTo>
                  <a:pt x="6932" y="1197"/>
                  <a:pt x="6774" y="1355"/>
                  <a:pt x="6585" y="1355"/>
                </a:cubicBezTo>
                <a:lnTo>
                  <a:pt x="1040" y="1355"/>
                </a:lnTo>
                <a:cubicBezTo>
                  <a:pt x="820" y="1355"/>
                  <a:pt x="662" y="1197"/>
                  <a:pt x="662" y="1008"/>
                </a:cubicBezTo>
                <a:cubicBezTo>
                  <a:pt x="662" y="819"/>
                  <a:pt x="820" y="662"/>
                  <a:pt x="1040" y="662"/>
                </a:cubicBezTo>
                <a:close/>
                <a:moveTo>
                  <a:pt x="6175" y="2048"/>
                </a:moveTo>
                <a:lnTo>
                  <a:pt x="6175" y="2867"/>
                </a:lnTo>
                <a:cubicBezTo>
                  <a:pt x="5435" y="3277"/>
                  <a:pt x="4600" y="3481"/>
                  <a:pt x="3765" y="3481"/>
                </a:cubicBezTo>
                <a:cubicBezTo>
                  <a:pt x="2930" y="3481"/>
                  <a:pt x="2096" y="3277"/>
                  <a:pt x="1355" y="2867"/>
                </a:cubicBezTo>
                <a:lnTo>
                  <a:pt x="1355" y="2048"/>
                </a:lnTo>
                <a:close/>
                <a:moveTo>
                  <a:pt x="1418" y="3686"/>
                </a:moveTo>
                <a:lnTo>
                  <a:pt x="1418" y="3686"/>
                </a:lnTo>
                <a:cubicBezTo>
                  <a:pt x="2174" y="4001"/>
                  <a:pt x="2962" y="4190"/>
                  <a:pt x="3781" y="4190"/>
                </a:cubicBezTo>
                <a:cubicBezTo>
                  <a:pt x="4600" y="4190"/>
                  <a:pt x="5388" y="4033"/>
                  <a:pt x="6144" y="3686"/>
                </a:cubicBezTo>
                <a:lnTo>
                  <a:pt x="6144" y="3686"/>
                </a:lnTo>
                <a:cubicBezTo>
                  <a:pt x="5860" y="4757"/>
                  <a:pt x="4915" y="5545"/>
                  <a:pt x="3781" y="5545"/>
                </a:cubicBezTo>
                <a:cubicBezTo>
                  <a:pt x="2647" y="5545"/>
                  <a:pt x="1702" y="4757"/>
                  <a:pt x="1418" y="3686"/>
                </a:cubicBezTo>
                <a:close/>
                <a:moveTo>
                  <a:pt x="3435" y="6238"/>
                </a:moveTo>
                <a:lnTo>
                  <a:pt x="3435" y="7813"/>
                </a:lnTo>
                <a:lnTo>
                  <a:pt x="1544" y="9704"/>
                </a:lnTo>
                <a:lnTo>
                  <a:pt x="1355" y="9704"/>
                </a:lnTo>
                <a:lnTo>
                  <a:pt x="1355" y="8695"/>
                </a:lnTo>
                <a:cubicBezTo>
                  <a:pt x="1355" y="7467"/>
                  <a:pt x="2237" y="6427"/>
                  <a:pt x="3435" y="6238"/>
                </a:cubicBezTo>
                <a:close/>
                <a:moveTo>
                  <a:pt x="3781" y="8443"/>
                </a:moveTo>
                <a:lnTo>
                  <a:pt x="5041" y="9704"/>
                </a:lnTo>
                <a:lnTo>
                  <a:pt x="2552" y="9704"/>
                </a:lnTo>
                <a:lnTo>
                  <a:pt x="3781" y="8443"/>
                </a:lnTo>
                <a:close/>
                <a:moveTo>
                  <a:pt x="4128" y="6238"/>
                </a:moveTo>
                <a:cubicBezTo>
                  <a:pt x="5325" y="6396"/>
                  <a:pt x="6207" y="7435"/>
                  <a:pt x="6207" y="8695"/>
                </a:cubicBezTo>
                <a:lnTo>
                  <a:pt x="6207" y="9704"/>
                </a:lnTo>
                <a:lnTo>
                  <a:pt x="6018" y="9704"/>
                </a:lnTo>
                <a:lnTo>
                  <a:pt x="4128" y="7813"/>
                </a:lnTo>
                <a:lnTo>
                  <a:pt x="4128" y="6238"/>
                </a:lnTo>
                <a:close/>
                <a:moveTo>
                  <a:pt x="6553" y="10397"/>
                </a:moveTo>
                <a:cubicBezTo>
                  <a:pt x="6743" y="10428"/>
                  <a:pt x="6900" y="10586"/>
                  <a:pt x="6900" y="10743"/>
                </a:cubicBezTo>
                <a:cubicBezTo>
                  <a:pt x="6900" y="10932"/>
                  <a:pt x="6743" y="11090"/>
                  <a:pt x="6553" y="11090"/>
                </a:cubicBezTo>
                <a:lnTo>
                  <a:pt x="977" y="11090"/>
                </a:lnTo>
                <a:cubicBezTo>
                  <a:pt x="788" y="11090"/>
                  <a:pt x="631" y="10932"/>
                  <a:pt x="631" y="10743"/>
                </a:cubicBezTo>
                <a:cubicBezTo>
                  <a:pt x="631" y="10554"/>
                  <a:pt x="788" y="10397"/>
                  <a:pt x="977" y="10397"/>
                </a:cubicBezTo>
                <a:close/>
                <a:moveTo>
                  <a:pt x="1009" y="0"/>
                </a:moveTo>
                <a:cubicBezTo>
                  <a:pt x="442" y="0"/>
                  <a:pt x="0" y="473"/>
                  <a:pt x="0" y="1008"/>
                </a:cubicBezTo>
                <a:cubicBezTo>
                  <a:pt x="0" y="1449"/>
                  <a:pt x="284" y="1827"/>
                  <a:pt x="694" y="1985"/>
                </a:cubicBezTo>
                <a:lnTo>
                  <a:pt x="694" y="3088"/>
                </a:lnTo>
                <a:cubicBezTo>
                  <a:pt x="694" y="4316"/>
                  <a:pt x="1387" y="5356"/>
                  <a:pt x="2395" y="5860"/>
                </a:cubicBezTo>
                <a:cubicBezTo>
                  <a:pt x="1387" y="6364"/>
                  <a:pt x="694" y="7435"/>
                  <a:pt x="694" y="8664"/>
                </a:cubicBezTo>
                <a:lnTo>
                  <a:pt x="694" y="9767"/>
                </a:lnTo>
                <a:cubicBezTo>
                  <a:pt x="316" y="9924"/>
                  <a:pt x="0" y="10271"/>
                  <a:pt x="0" y="10743"/>
                </a:cubicBezTo>
                <a:cubicBezTo>
                  <a:pt x="0" y="11342"/>
                  <a:pt x="473" y="11751"/>
                  <a:pt x="1009" y="11751"/>
                </a:cubicBezTo>
                <a:lnTo>
                  <a:pt x="6585" y="11751"/>
                </a:lnTo>
                <a:cubicBezTo>
                  <a:pt x="7152" y="11751"/>
                  <a:pt x="7593" y="11279"/>
                  <a:pt x="7593" y="10743"/>
                </a:cubicBezTo>
                <a:cubicBezTo>
                  <a:pt x="7593" y="10302"/>
                  <a:pt x="7310" y="9924"/>
                  <a:pt x="6900" y="9767"/>
                </a:cubicBezTo>
                <a:lnTo>
                  <a:pt x="6900" y="8664"/>
                </a:lnTo>
                <a:cubicBezTo>
                  <a:pt x="6900" y="7435"/>
                  <a:pt x="6207" y="6364"/>
                  <a:pt x="5199" y="5860"/>
                </a:cubicBezTo>
                <a:cubicBezTo>
                  <a:pt x="6207" y="5387"/>
                  <a:pt x="6900" y="4316"/>
                  <a:pt x="6900" y="3088"/>
                </a:cubicBezTo>
                <a:lnTo>
                  <a:pt x="6900" y="1985"/>
                </a:lnTo>
                <a:cubicBezTo>
                  <a:pt x="7278" y="1827"/>
                  <a:pt x="7593" y="1481"/>
                  <a:pt x="7593" y="1008"/>
                </a:cubicBezTo>
                <a:cubicBezTo>
                  <a:pt x="7593" y="410"/>
                  <a:pt x="7121" y="0"/>
                  <a:pt x="65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100"/>
          <p:cNvSpPr/>
          <p:nvPr/>
        </p:nvSpPr>
        <p:spPr>
          <a:xfrm>
            <a:off x="5310365" y="1304129"/>
            <a:ext cx="351286" cy="349457"/>
          </a:xfrm>
          <a:custGeom>
            <a:rect b="b" l="l" r="r" t="t"/>
            <a:pathLst>
              <a:path extrusionOk="0" h="11847" w="11909">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68" name="Google Shape;9468;p100"/>
          <p:cNvGrpSpPr/>
          <p:nvPr/>
        </p:nvGrpSpPr>
        <p:grpSpPr>
          <a:xfrm>
            <a:off x="5309921" y="1756125"/>
            <a:ext cx="352230" cy="348542"/>
            <a:chOff x="1049375" y="2318350"/>
            <a:chExt cx="298525" cy="295400"/>
          </a:xfrm>
        </p:grpSpPr>
        <p:sp>
          <p:nvSpPr>
            <p:cNvPr id="9469" name="Google Shape;9469;p100"/>
            <p:cNvSpPr/>
            <p:nvPr/>
          </p:nvSpPr>
          <p:spPr>
            <a:xfrm>
              <a:off x="1101350" y="2492325"/>
              <a:ext cx="70125" cy="50525"/>
            </a:xfrm>
            <a:custGeom>
              <a:rect b="b" l="l" r="r" t="t"/>
              <a:pathLst>
                <a:path extrusionOk="0" h="2021" w="2805">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100"/>
            <p:cNvSpPr/>
            <p:nvPr/>
          </p:nvSpPr>
          <p:spPr>
            <a:xfrm>
              <a:off x="1101350" y="2440525"/>
              <a:ext cx="70125" cy="51150"/>
            </a:xfrm>
            <a:custGeom>
              <a:rect b="b" l="l" r="r" t="t"/>
              <a:pathLst>
                <a:path extrusionOk="0" h="2046" w="2805">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100"/>
            <p:cNvSpPr/>
            <p:nvPr/>
          </p:nvSpPr>
          <p:spPr>
            <a:xfrm>
              <a:off x="1101350" y="2388550"/>
              <a:ext cx="70125" cy="51125"/>
            </a:xfrm>
            <a:custGeom>
              <a:rect b="b" l="l" r="r" t="t"/>
              <a:pathLst>
                <a:path extrusionOk="0" h="2045" w="2805">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100"/>
            <p:cNvSpPr/>
            <p:nvPr/>
          </p:nvSpPr>
          <p:spPr>
            <a:xfrm>
              <a:off x="1049375" y="2318350"/>
              <a:ext cx="298525" cy="295400"/>
            </a:xfrm>
            <a:custGeom>
              <a:rect b="b" l="l" r="r" t="t"/>
              <a:pathLst>
                <a:path extrusionOk="0" h="11816" w="11941">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3" name="Google Shape;9473;p100"/>
          <p:cNvGrpSpPr/>
          <p:nvPr/>
        </p:nvGrpSpPr>
        <p:grpSpPr>
          <a:xfrm>
            <a:off x="5310393" y="2196576"/>
            <a:ext cx="351286" cy="351286"/>
            <a:chOff x="1049375" y="2680675"/>
            <a:chExt cx="297725" cy="297725"/>
          </a:xfrm>
        </p:grpSpPr>
        <p:sp>
          <p:nvSpPr>
            <p:cNvPr id="9474" name="Google Shape;9474;p100"/>
            <p:cNvSpPr/>
            <p:nvPr/>
          </p:nvSpPr>
          <p:spPr>
            <a:xfrm>
              <a:off x="1113175" y="2752350"/>
              <a:ext cx="161475" cy="155975"/>
            </a:xfrm>
            <a:custGeom>
              <a:rect b="b" l="l" r="r" t="t"/>
              <a:pathLst>
                <a:path extrusionOk="0" h="6239" w="6459">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100"/>
            <p:cNvSpPr/>
            <p:nvPr/>
          </p:nvSpPr>
          <p:spPr>
            <a:xfrm>
              <a:off x="1049375" y="2680675"/>
              <a:ext cx="297725" cy="297725"/>
            </a:xfrm>
            <a:custGeom>
              <a:rect b="b" l="l" r="r" t="t"/>
              <a:pathLst>
                <a:path extrusionOk="0" h="11909" w="11909">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6" name="Google Shape;9476;p100"/>
          <p:cNvGrpSpPr/>
          <p:nvPr/>
        </p:nvGrpSpPr>
        <p:grpSpPr>
          <a:xfrm>
            <a:off x="7523845" y="1304623"/>
            <a:ext cx="348513" cy="348542"/>
            <a:chOff x="2872725" y="1954475"/>
            <a:chExt cx="295375" cy="295400"/>
          </a:xfrm>
        </p:grpSpPr>
        <p:sp>
          <p:nvSpPr>
            <p:cNvPr id="9477" name="Google Shape;9477;p100"/>
            <p:cNvSpPr/>
            <p:nvPr/>
          </p:nvSpPr>
          <p:spPr>
            <a:xfrm>
              <a:off x="2959350" y="1954475"/>
              <a:ext cx="122100" cy="139450"/>
            </a:xfrm>
            <a:custGeom>
              <a:rect b="b" l="l" r="r" t="t"/>
              <a:pathLst>
                <a:path extrusionOk="0" h="5578" w="4884">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100"/>
            <p:cNvSpPr/>
            <p:nvPr/>
          </p:nvSpPr>
          <p:spPr>
            <a:xfrm>
              <a:off x="2906575" y="2146650"/>
              <a:ext cx="191425" cy="69350"/>
            </a:xfrm>
            <a:custGeom>
              <a:rect b="b" l="l" r="r" t="t"/>
              <a:pathLst>
                <a:path extrusionOk="0" h="2774" w="7657">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100"/>
            <p:cNvSpPr/>
            <p:nvPr/>
          </p:nvSpPr>
          <p:spPr>
            <a:xfrm>
              <a:off x="2872725" y="2112000"/>
              <a:ext cx="295375" cy="137875"/>
            </a:xfrm>
            <a:custGeom>
              <a:rect b="b" l="l" r="r" t="t"/>
              <a:pathLst>
                <a:path extrusionOk="0" h="5515" w="11815">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0" name="Google Shape;9480;p100"/>
          <p:cNvGrpSpPr/>
          <p:nvPr/>
        </p:nvGrpSpPr>
        <p:grpSpPr>
          <a:xfrm>
            <a:off x="7545216" y="1755196"/>
            <a:ext cx="305771" cy="350401"/>
            <a:chOff x="2890050" y="2318350"/>
            <a:chExt cx="259150" cy="296975"/>
          </a:xfrm>
        </p:grpSpPr>
        <p:sp>
          <p:nvSpPr>
            <p:cNvPr id="9481" name="Google Shape;9481;p100"/>
            <p:cNvSpPr/>
            <p:nvPr/>
          </p:nvSpPr>
          <p:spPr>
            <a:xfrm>
              <a:off x="2936525" y="2353025"/>
              <a:ext cx="160700" cy="155975"/>
            </a:xfrm>
            <a:custGeom>
              <a:rect b="b" l="l" r="r" t="t"/>
              <a:pathLst>
                <a:path extrusionOk="0" h="6239" w="6428">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100"/>
            <p:cNvSpPr/>
            <p:nvPr/>
          </p:nvSpPr>
          <p:spPr>
            <a:xfrm>
              <a:off x="2890050" y="2318350"/>
              <a:ext cx="259150" cy="296975"/>
            </a:xfrm>
            <a:custGeom>
              <a:rect b="b" l="l" r="r" t="t"/>
              <a:pathLst>
                <a:path extrusionOk="0" h="11879" w="10366">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83" name="Google Shape;9483;p100"/>
          <p:cNvSpPr/>
          <p:nvPr/>
        </p:nvSpPr>
        <p:spPr>
          <a:xfrm>
            <a:off x="7585093" y="2196982"/>
            <a:ext cx="225862" cy="350371"/>
          </a:xfrm>
          <a:custGeom>
            <a:rect b="b" l="l" r="r" t="t"/>
            <a:pathLst>
              <a:path extrusionOk="0" h="11878" w="7657">
                <a:moveTo>
                  <a:pt x="3813" y="1387"/>
                </a:moveTo>
                <a:cubicBezTo>
                  <a:pt x="4254" y="1387"/>
                  <a:pt x="4664" y="1670"/>
                  <a:pt x="4821" y="2112"/>
                </a:cubicBezTo>
                <a:lnTo>
                  <a:pt x="2836" y="2112"/>
                </a:lnTo>
                <a:cubicBezTo>
                  <a:pt x="2994" y="1702"/>
                  <a:pt x="3372" y="1387"/>
                  <a:pt x="3813" y="1387"/>
                </a:cubicBezTo>
                <a:close/>
                <a:moveTo>
                  <a:pt x="4947" y="2805"/>
                </a:moveTo>
                <a:cubicBezTo>
                  <a:pt x="5199" y="2805"/>
                  <a:pt x="5357" y="3057"/>
                  <a:pt x="5294" y="3277"/>
                </a:cubicBezTo>
                <a:lnTo>
                  <a:pt x="4947" y="4222"/>
                </a:lnTo>
                <a:lnTo>
                  <a:pt x="2679" y="4222"/>
                </a:lnTo>
                <a:lnTo>
                  <a:pt x="2364" y="3277"/>
                </a:lnTo>
                <a:cubicBezTo>
                  <a:pt x="2332" y="3025"/>
                  <a:pt x="2490" y="2805"/>
                  <a:pt x="2710" y="2805"/>
                </a:cubicBezTo>
                <a:close/>
                <a:moveTo>
                  <a:pt x="4916" y="4852"/>
                </a:moveTo>
                <a:lnTo>
                  <a:pt x="5514" y="8381"/>
                </a:lnTo>
                <a:lnTo>
                  <a:pt x="2175" y="8381"/>
                </a:lnTo>
                <a:lnTo>
                  <a:pt x="2773" y="4852"/>
                </a:lnTo>
                <a:close/>
                <a:moveTo>
                  <a:pt x="5955" y="9074"/>
                </a:moveTo>
                <a:cubicBezTo>
                  <a:pt x="6144" y="9074"/>
                  <a:pt x="6302" y="9232"/>
                  <a:pt x="6302" y="9421"/>
                </a:cubicBezTo>
                <a:lnTo>
                  <a:pt x="6302" y="9799"/>
                </a:lnTo>
                <a:lnTo>
                  <a:pt x="1450" y="9799"/>
                </a:lnTo>
                <a:lnTo>
                  <a:pt x="1450" y="9421"/>
                </a:lnTo>
                <a:cubicBezTo>
                  <a:pt x="1419" y="9232"/>
                  <a:pt x="1576" y="9074"/>
                  <a:pt x="1765" y="9074"/>
                </a:cubicBezTo>
                <a:close/>
                <a:moveTo>
                  <a:pt x="6648" y="10460"/>
                </a:moveTo>
                <a:cubicBezTo>
                  <a:pt x="6806" y="10460"/>
                  <a:pt x="6964" y="10618"/>
                  <a:pt x="6964" y="10807"/>
                </a:cubicBezTo>
                <a:lnTo>
                  <a:pt x="6964" y="11153"/>
                </a:lnTo>
                <a:lnTo>
                  <a:pt x="757" y="11153"/>
                </a:lnTo>
                <a:lnTo>
                  <a:pt x="757" y="10807"/>
                </a:lnTo>
                <a:cubicBezTo>
                  <a:pt x="757" y="10618"/>
                  <a:pt x="915" y="10460"/>
                  <a:pt x="1104" y="10460"/>
                </a:cubicBezTo>
                <a:close/>
                <a:moveTo>
                  <a:pt x="3782" y="1"/>
                </a:moveTo>
                <a:cubicBezTo>
                  <a:pt x="3592" y="1"/>
                  <a:pt x="3435" y="158"/>
                  <a:pt x="3435" y="379"/>
                </a:cubicBezTo>
                <a:lnTo>
                  <a:pt x="3435" y="757"/>
                </a:lnTo>
                <a:cubicBezTo>
                  <a:pt x="2679" y="914"/>
                  <a:pt x="2143" y="1544"/>
                  <a:pt x="2049" y="2301"/>
                </a:cubicBezTo>
                <a:cubicBezTo>
                  <a:pt x="1702" y="2521"/>
                  <a:pt x="1545" y="3025"/>
                  <a:pt x="1671" y="3466"/>
                </a:cubicBezTo>
                <a:lnTo>
                  <a:pt x="1891" y="4191"/>
                </a:lnTo>
                <a:lnTo>
                  <a:pt x="1702" y="4191"/>
                </a:lnTo>
                <a:cubicBezTo>
                  <a:pt x="1513" y="4191"/>
                  <a:pt x="1356" y="4348"/>
                  <a:pt x="1356" y="4537"/>
                </a:cubicBezTo>
                <a:cubicBezTo>
                  <a:pt x="1356" y="4758"/>
                  <a:pt x="1513" y="4915"/>
                  <a:pt x="1702" y="4915"/>
                </a:cubicBezTo>
                <a:lnTo>
                  <a:pt x="1986" y="4915"/>
                </a:lnTo>
                <a:lnTo>
                  <a:pt x="1387" y="8444"/>
                </a:lnTo>
                <a:cubicBezTo>
                  <a:pt x="1009" y="8570"/>
                  <a:pt x="726" y="8948"/>
                  <a:pt x="726" y="9421"/>
                </a:cubicBezTo>
                <a:lnTo>
                  <a:pt x="726" y="9830"/>
                </a:lnTo>
                <a:cubicBezTo>
                  <a:pt x="316" y="9988"/>
                  <a:pt x="1" y="10334"/>
                  <a:pt x="1" y="10807"/>
                </a:cubicBezTo>
                <a:lnTo>
                  <a:pt x="1" y="11531"/>
                </a:lnTo>
                <a:cubicBezTo>
                  <a:pt x="1" y="11720"/>
                  <a:pt x="158" y="11878"/>
                  <a:pt x="347" y="11878"/>
                </a:cubicBezTo>
                <a:lnTo>
                  <a:pt x="7279" y="11878"/>
                </a:lnTo>
                <a:cubicBezTo>
                  <a:pt x="7499" y="11878"/>
                  <a:pt x="7657" y="11720"/>
                  <a:pt x="7657" y="11531"/>
                </a:cubicBezTo>
                <a:lnTo>
                  <a:pt x="7657" y="10807"/>
                </a:lnTo>
                <a:cubicBezTo>
                  <a:pt x="7657" y="10366"/>
                  <a:pt x="7373" y="9988"/>
                  <a:pt x="6932" y="9830"/>
                </a:cubicBezTo>
                <a:lnTo>
                  <a:pt x="6932" y="9421"/>
                </a:lnTo>
                <a:cubicBezTo>
                  <a:pt x="6932" y="8948"/>
                  <a:pt x="6617" y="8570"/>
                  <a:pt x="6176" y="8444"/>
                </a:cubicBezTo>
                <a:lnTo>
                  <a:pt x="5609" y="4915"/>
                </a:lnTo>
                <a:lnTo>
                  <a:pt x="5861" y="4915"/>
                </a:lnTo>
                <a:cubicBezTo>
                  <a:pt x="6081" y="4915"/>
                  <a:pt x="6207" y="4758"/>
                  <a:pt x="6207" y="4537"/>
                </a:cubicBezTo>
                <a:cubicBezTo>
                  <a:pt x="6207" y="4348"/>
                  <a:pt x="6081" y="4191"/>
                  <a:pt x="5861" y="4191"/>
                </a:cubicBezTo>
                <a:lnTo>
                  <a:pt x="5672" y="4191"/>
                </a:lnTo>
                <a:lnTo>
                  <a:pt x="5924" y="3466"/>
                </a:lnTo>
                <a:cubicBezTo>
                  <a:pt x="6081" y="3025"/>
                  <a:pt x="5861" y="2584"/>
                  <a:pt x="5514" y="2301"/>
                </a:cubicBezTo>
                <a:cubicBezTo>
                  <a:pt x="5451" y="1513"/>
                  <a:pt x="4884" y="914"/>
                  <a:pt x="4128" y="757"/>
                </a:cubicBezTo>
                <a:lnTo>
                  <a:pt x="4128" y="379"/>
                </a:lnTo>
                <a:cubicBezTo>
                  <a:pt x="4128" y="158"/>
                  <a:pt x="3971" y="1"/>
                  <a:pt x="37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84" name="Google Shape;9484;p100"/>
          <p:cNvGrpSpPr/>
          <p:nvPr/>
        </p:nvGrpSpPr>
        <p:grpSpPr>
          <a:xfrm>
            <a:off x="6187732" y="2670650"/>
            <a:ext cx="347569" cy="347569"/>
            <a:chOff x="4685050" y="1945825"/>
            <a:chExt cx="294575" cy="294575"/>
          </a:xfrm>
        </p:grpSpPr>
        <p:sp>
          <p:nvSpPr>
            <p:cNvPr id="9485" name="Google Shape;9485;p100"/>
            <p:cNvSpPr/>
            <p:nvPr/>
          </p:nvSpPr>
          <p:spPr>
            <a:xfrm>
              <a:off x="4720475" y="2086025"/>
              <a:ext cx="104775" cy="121300"/>
            </a:xfrm>
            <a:custGeom>
              <a:rect b="b" l="l" r="r" t="t"/>
              <a:pathLst>
                <a:path extrusionOk="0" h="4852" w="4191">
                  <a:moveTo>
                    <a:pt x="2017" y="693"/>
                  </a:moveTo>
                  <a:cubicBezTo>
                    <a:pt x="2427" y="693"/>
                    <a:pt x="2742" y="1008"/>
                    <a:pt x="2742" y="1386"/>
                  </a:cubicBezTo>
                  <a:cubicBezTo>
                    <a:pt x="2742" y="1796"/>
                    <a:pt x="2427" y="2111"/>
                    <a:pt x="2017" y="2111"/>
                  </a:cubicBezTo>
                  <a:cubicBezTo>
                    <a:pt x="1639" y="2111"/>
                    <a:pt x="1324" y="1796"/>
                    <a:pt x="1324" y="1386"/>
                  </a:cubicBezTo>
                  <a:cubicBezTo>
                    <a:pt x="1324" y="1008"/>
                    <a:pt x="1639" y="693"/>
                    <a:pt x="2017" y="693"/>
                  </a:cubicBezTo>
                  <a:close/>
                  <a:moveTo>
                    <a:pt x="2017" y="2772"/>
                  </a:moveTo>
                  <a:cubicBezTo>
                    <a:pt x="2773" y="2772"/>
                    <a:pt x="3403" y="3403"/>
                    <a:pt x="3403" y="4127"/>
                  </a:cubicBezTo>
                  <a:lnTo>
                    <a:pt x="631" y="4127"/>
                  </a:lnTo>
                  <a:cubicBezTo>
                    <a:pt x="631" y="3403"/>
                    <a:pt x="1261" y="2772"/>
                    <a:pt x="2017" y="2772"/>
                  </a:cubicBezTo>
                  <a:close/>
                  <a:moveTo>
                    <a:pt x="2049" y="0"/>
                  </a:moveTo>
                  <a:cubicBezTo>
                    <a:pt x="1324" y="0"/>
                    <a:pt x="694" y="630"/>
                    <a:pt x="694" y="1386"/>
                  </a:cubicBezTo>
                  <a:cubicBezTo>
                    <a:pt x="694" y="1733"/>
                    <a:pt x="851" y="2111"/>
                    <a:pt x="1072" y="2331"/>
                  </a:cubicBezTo>
                  <a:cubicBezTo>
                    <a:pt x="442" y="2678"/>
                    <a:pt x="1" y="3340"/>
                    <a:pt x="1" y="4127"/>
                  </a:cubicBezTo>
                  <a:lnTo>
                    <a:pt x="1" y="4505"/>
                  </a:lnTo>
                  <a:cubicBezTo>
                    <a:pt x="1" y="4694"/>
                    <a:pt x="158" y="4852"/>
                    <a:pt x="379" y="4852"/>
                  </a:cubicBezTo>
                  <a:lnTo>
                    <a:pt x="3844" y="4852"/>
                  </a:lnTo>
                  <a:cubicBezTo>
                    <a:pt x="4033" y="4852"/>
                    <a:pt x="4191" y="4694"/>
                    <a:pt x="4191" y="4505"/>
                  </a:cubicBezTo>
                  <a:lnTo>
                    <a:pt x="4191" y="4127"/>
                  </a:lnTo>
                  <a:cubicBezTo>
                    <a:pt x="4096" y="3340"/>
                    <a:pt x="3687" y="2678"/>
                    <a:pt x="3057" y="2331"/>
                  </a:cubicBezTo>
                  <a:cubicBezTo>
                    <a:pt x="3277" y="2111"/>
                    <a:pt x="3435" y="1733"/>
                    <a:pt x="3435" y="1386"/>
                  </a:cubicBezTo>
                  <a:cubicBezTo>
                    <a:pt x="3435" y="630"/>
                    <a:pt x="2805" y="0"/>
                    <a:pt x="20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100"/>
            <p:cNvSpPr/>
            <p:nvPr/>
          </p:nvSpPr>
          <p:spPr>
            <a:xfrm>
              <a:off x="4685050" y="1945825"/>
              <a:ext cx="294575" cy="294575"/>
            </a:xfrm>
            <a:custGeom>
              <a:rect b="b" l="l" r="r" t="t"/>
              <a:pathLst>
                <a:path extrusionOk="0" h="11783" w="11783">
                  <a:moveTo>
                    <a:pt x="6900" y="693"/>
                  </a:moveTo>
                  <a:lnTo>
                    <a:pt x="6900" y="1418"/>
                  </a:lnTo>
                  <a:lnTo>
                    <a:pt x="4820" y="1418"/>
                  </a:lnTo>
                  <a:lnTo>
                    <a:pt x="4820" y="693"/>
                  </a:lnTo>
                  <a:close/>
                  <a:moveTo>
                    <a:pt x="7215" y="2111"/>
                  </a:moveTo>
                  <a:cubicBezTo>
                    <a:pt x="7404" y="2111"/>
                    <a:pt x="7561" y="2269"/>
                    <a:pt x="7561" y="2458"/>
                  </a:cubicBezTo>
                  <a:cubicBezTo>
                    <a:pt x="7561" y="2678"/>
                    <a:pt x="7404" y="2836"/>
                    <a:pt x="7215" y="2836"/>
                  </a:cubicBezTo>
                  <a:lnTo>
                    <a:pt x="4474" y="2836"/>
                  </a:lnTo>
                  <a:cubicBezTo>
                    <a:pt x="4253" y="2836"/>
                    <a:pt x="4096" y="2678"/>
                    <a:pt x="4096" y="2458"/>
                  </a:cubicBezTo>
                  <a:cubicBezTo>
                    <a:pt x="4096" y="2269"/>
                    <a:pt x="4316" y="2111"/>
                    <a:pt x="4474" y="2111"/>
                  </a:cubicBezTo>
                  <a:close/>
                  <a:moveTo>
                    <a:pt x="6900" y="3497"/>
                  </a:moveTo>
                  <a:lnTo>
                    <a:pt x="6900" y="4568"/>
                  </a:lnTo>
                  <a:cubicBezTo>
                    <a:pt x="6900" y="4757"/>
                    <a:pt x="6742" y="4915"/>
                    <a:pt x="6553" y="4915"/>
                  </a:cubicBezTo>
                  <a:lnTo>
                    <a:pt x="5167" y="4915"/>
                  </a:lnTo>
                  <a:cubicBezTo>
                    <a:pt x="4978" y="4915"/>
                    <a:pt x="4820" y="4757"/>
                    <a:pt x="4820" y="4568"/>
                  </a:cubicBezTo>
                  <a:lnTo>
                    <a:pt x="4820" y="3497"/>
                  </a:lnTo>
                  <a:close/>
                  <a:moveTo>
                    <a:pt x="10775" y="4883"/>
                  </a:moveTo>
                  <a:cubicBezTo>
                    <a:pt x="10964" y="4883"/>
                    <a:pt x="11121" y="5041"/>
                    <a:pt x="11121" y="5230"/>
                  </a:cubicBezTo>
                  <a:lnTo>
                    <a:pt x="11121" y="10775"/>
                  </a:lnTo>
                  <a:cubicBezTo>
                    <a:pt x="11121" y="10964"/>
                    <a:pt x="10964" y="11121"/>
                    <a:pt x="10775" y="11121"/>
                  </a:cubicBezTo>
                  <a:lnTo>
                    <a:pt x="1008" y="11121"/>
                  </a:lnTo>
                  <a:cubicBezTo>
                    <a:pt x="788" y="11121"/>
                    <a:pt x="630" y="10964"/>
                    <a:pt x="630" y="10775"/>
                  </a:cubicBezTo>
                  <a:lnTo>
                    <a:pt x="630" y="5230"/>
                  </a:lnTo>
                  <a:cubicBezTo>
                    <a:pt x="630" y="5041"/>
                    <a:pt x="788" y="4883"/>
                    <a:pt x="1008" y="4883"/>
                  </a:cubicBezTo>
                  <a:lnTo>
                    <a:pt x="4190" y="4883"/>
                  </a:lnTo>
                  <a:cubicBezTo>
                    <a:pt x="4348" y="5261"/>
                    <a:pt x="4694" y="5577"/>
                    <a:pt x="5167" y="5577"/>
                  </a:cubicBezTo>
                  <a:lnTo>
                    <a:pt x="6553" y="5577"/>
                  </a:lnTo>
                  <a:cubicBezTo>
                    <a:pt x="6994" y="5577"/>
                    <a:pt x="7372" y="5293"/>
                    <a:pt x="7530" y="4883"/>
                  </a:cubicBezTo>
                  <a:close/>
                  <a:moveTo>
                    <a:pt x="4505" y="0"/>
                  </a:moveTo>
                  <a:cubicBezTo>
                    <a:pt x="4316" y="0"/>
                    <a:pt x="4159" y="158"/>
                    <a:pt x="4159" y="347"/>
                  </a:cubicBezTo>
                  <a:lnTo>
                    <a:pt x="4159" y="1449"/>
                  </a:lnTo>
                  <a:cubicBezTo>
                    <a:pt x="3749" y="1607"/>
                    <a:pt x="3434" y="1953"/>
                    <a:pt x="3434" y="2426"/>
                  </a:cubicBezTo>
                  <a:cubicBezTo>
                    <a:pt x="3434" y="2867"/>
                    <a:pt x="3718" y="3245"/>
                    <a:pt x="4159" y="3403"/>
                  </a:cubicBezTo>
                  <a:lnTo>
                    <a:pt x="4159" y="4190"/>
                  </a:lnTo>
                  <a:lnTo>
                    <a:pt x="1040" y="4190"/>
                  </a:lnTo>
                  <a:cubicBezTo>
                    <a:pt x="441" y="4190"/>
                    <a:pt x="0" y="4663"/>
                    <a:pt x="0" y="5230"/>
                  </a:cubicBezTo>
                  <a:lnTo>
                    <a:pt x="0" y="10775"/>
                  </a:lnTo>
                  <a:cubicBezTo>
                    <a:pt x="0" y="11373"/>
                    <a:pt x="473" y="11783"/>
                    <a:pt x="1040" y="11783"/>
                  </a:cubicBezTo>
                  <a:lnTo>
                    <a:pt x="10775" y="11783"/>
                  </a:lnTo>
                  <a:cubicBezTo>
                    <a:pt x="11342" y="11783"/>
                    <a:pt x="11783" y="11310"/>
                    <a:pt x="11783" y="10775"/>
                  </a:cubicBezTo>
                  <a:lnTo>
                    <a:pt x="11783" y="5230"/>
                  </a:lnTo>
                  <a:cubicBezTo>
                    <a:pt x="11783" y="4663"/>
                    <a:pt x="11342" y="4190"/>
                    <a:pt x="10775" y="4190"/>
                  </a:cubicBezTo>
                  <a:lnTo>
                    <a:pt x="7624" y="4190"/>
                  </a:lnTo>
                  <a:lnTo>
                    <a:pt x="7624" y="3403"/>
                  </a:lnTo>
                  <a:cubicBezTo>
                    <a:pt x="8002" y="3245"/>
                    <a:pt x="8317" y="2899"/>
                    <a:pt x="8317" y="2426"/>
                  </a:cubicBezTo>
                  <a:cubicBezTo>
                    <a:pt x="8317" y="1985"/>
                    <a:pt x="8034" y="1607"/>
                    <a:pt x="7624" y="1449"/>
                  </a:cubicBezTo>
                  <a:lnTo>
                    <a:pt x="7624" y="347"/>
                  </a:lnTo>
                  <a:cubicBezTo>
                    <a:pt x="7624" y="158"/>
                    <a:pt x="7467" y="0"/>
                    <a:pt x="72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100"/>
            <p:cNvSpPr/>
            <p:nvPr/>
          </p:nvSpPr>
          <p:spPr>
            <a:xfrm>
              <a:off x="4840200" y="2103350"/>
              <a:ext cx="104775" cy="17350"/>
            </a:xfrm>
            <a:custGeom>
              <a:rect b="b" l="l" r="r" t="t"/>
              <a:pathLst>
                <a:path extrusionOk="0" h="694" w="4191">
                  <a:moveTo>
                    <a:pt x="347" y="0"/>
                  </a:moveTo>
                  <a:cubicBezTo>
                    <a:pt x="158" y="0"/>
                    <a:pt x="0" y="158"/>
                    <a:pt x="0" y="347"/>
                  </a:cubicBezTo>
                  <a:cubicBezTo>
                    <a:pt x="0" y="536"/>
                    <a:pt x="158" y="693"/>
                    <a:pt x="347" y="693"/>
                  </a:cubicBezTo>
                  <a:lnTo>
                    <a:pt x="3844" y="693"/>
                  </a:lnTo>
                  <a:cubicBezTo>
                    <a:pt x="4033" y="693"/>
                    <a:pt x="4191" y="536"/>
                    <a:pt x="4191" y="347"/>
                  </a:cubicBezTo>
                  <a:cubicBezTo>
                    <a:pt x="4191" y="158"/>
                    <a:pt x="4033" y="0"/>
                    <a:pt x="38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100"/>
            <p:cNvSpPr/>
            <p:nvPr/>
          </p:nvSpPr>
          <p:spPr>
            <a:xfrm>
              <a:off x="4840200" y="2137200"/>
              <a:ext cx="104775" cy="18150"/>
            </a:xfrm>
            <a:custGeom>
              <a:rect b="b" l="l" r="r" t="t"/>
              <a:pathLst>
                <a:path extrusionOk="0" h="726" w="4191">
                  <a:moveTo>
                    <a:pt x="347" y="1"/>
                  </a:moveTo>
                  <a:cubicBezTo>
                    <a:pt x="158" y="1"/>
                    <a:pt x="0" y="158"/>
                    <a:pt x="0" y="379"/>
                  </a:cubicBezTo>
                  <a:cubicBezTo>
                    <a:pt x="0" y="568"/>
                    <a:pt x="158" y="725"/>
                    <a:pt x="347" y="725"/>
                  </a:cubicBezTo>
                  <a:lnTo>
                    <a:pt x="3844" y="725"/>
                  </a:lnTo>
                  <a:cubicBezTo>
                    <a:pt x="4033" y="725"/>
                    <a:pt x="4191" y="568"/>
                    <a:pt x="4191" y="379"/>
                  </a:cubicBezTo>
                  <a:cubicBezTo>
                    <a:pt x="4191" y="158"/>
                    <a:pt x="4033" y="1"/>
                    <a:pt x="38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100"/>
            <p:cNvSpPr/>
            <p:nvPr/>
          </p:nvSpPr>
          <p:spPr>
            <a:xfrm>
              <a:off x="4840200" y="2171875"/>
              <a:ext cx="104775" cy="18125"/>
            </a:xfrm>
            <a:custGeom>
              <a:rect b="b" l="l" r="r" t="t"/>
              <a:pathLst>
                <a:path extrusionOk="0" h="725" w="4191">
                  <a:moveTo>
                    <a:pt x="347" y="0"/>
                  </a:moveTo>
                  <a:cubicBezTo>
                    <a:pt x="158" y="0"/>
                    <a:pt x="0" y="158"/>
                    <a:pt x="0" y="347"/>
                  </a:cubicBezTo>
                  <a:cubicBezTo>
                    <a:pt x="0" y="567"/>
                    <a:pt x="158" y="725"/>
                    <a:pt x="347" y="725"/>
                  </a:cubicBezTo>
                  <a:lnTo>
                    <a:pt x="3844" y="725"/>
                  </a:lnTo>
                  <a:cubicBezTo>
                    <a:pt x="4033" y="725"/>
                    <a:pt x="4191" y="567"/>
                    <a:pt x="4191" y="347"/>
                  </a:cubicBezTo>
                  <a:cubicBezTo>
                    <a:pt x="4191" y="158"/>
                    <a:pt x="4033" y="0"/>
                    <a:pt x="38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90" name="Google Shape;9490;p100"/>
          <p:cNvSpPr/>
          <p:nvPr/>
        </p:nvSpPr>
        <p:spPr>
          <a:xfrm>
            <a:off x="6187137" y="3159582"/>
            <a:ext cx="348513" cy="347599"/>
          </a:xfrm>
          <a:custGeom>
            <a:rect b="b" l="l" r="r" t="t"/>
            <a:pathLst>
              <a:path extrusionOk="0" h="11784" w="11815">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100"/>
          <p:cNvSpPr/>
          <p:nvPr/>
        </p:nvSpPr>
        <p:spPr>
          <a:xfrm>
            <a:off x="6208050" y="3607496"/>
            <a:ext cx="306686" cy="350371"/>
          </a:xfrm>
          <a:custGeom>
            <a:rect b="b" l="l" r="r" t="t"/>
            <a:pathLst>
              <a:path extrusionOk="0" h="11878" w="10397">
                <a:moveTo>
                  <a:pt x="5135" y="725"/>
                </a:moveTo>
                <a:cubicBezTo>
                  <a:pt x="6868" y="725"/>
                  <a:pt x="8254" y="2142"/>
                  <a:pt x="8254" y="3844"/>
                </a:cubicBezTo>
                <a:lnTo>
                  <a:pt x="8254" y="5923"/>
                </a:lnTo>
                <a:cubicBezTo>
                  <a:pt x="8254" y="6112"/>
                  <a:pt x="8097" y="6270"/>
                  <a:pt x="7908" y="6270"/>
                </a:cubicBezTo>
                <a:lnTo>
                  <a:pt x="7498" y="6270"/>
                </a:lnTo>
                <a:cubicBezTo>
                  <a:pt x="7561" y="6144"/>
                  <a:pt x="7561" y="6049"/>
                  <a:pt x="7561" y="5923"/>
                </a:cubicBezTo>
                <a:lnTo>
                  <a:pt x="7561" y="3844"/>
                </a:lnTo>
                <a:cubicBezTo>
                  <a:pt x="7561" y="3623"/>
                  <a:pt x="7404" y="3466"/>
                  <a:pt x="7183" y="3466"/>
                </a:cubicBezTo>
                <a:lnTo>
                  <a:pt x="6490" y="3466"/>
                </a:lnTo>
                <a:cubicBezTo>
                  <a:pt x="5892" y="3466"/>
                  <a:pt x="5450" y="2993"/>
                  <a:pt x="5450" y="2458"/>
                </a:cubicBezTo>
                <a:lnTo>
                  <a:pt x="5450" y="1733"/>
                </a:lnTo>
                <a:cubicBezTo>
                  <a:pt x="5450" y="1544"/>
                  <a:pt x="5293" y="1386"/>
                  <a:pt x="5104" y="1386"/>
                </a:cubicBezTo>
                <a:cubicBezTo>
                  <a:pt x="4915" y="1386"/>
                  <a:pt x="4757" y="1544"/>
                  <a:pt x="4757" y="1733"/>
                </a:cubicBezTo>
                <a:lnTo>
                  <a:pt x="4757" y="2458"/>
                </a:lnTo>
                <a:cubicBezTo>
                  <a:pt x="4757" y="3056"/>
                  <a:pt x="4285" y="3466"/>
                  <a:pt x="3718" y="3466"/>
                </a:cubicBezTo>
                <a:lnTo>
                  <a:pt x="3088" y="3466"/>
                </a:lnTo>
                <a:cubicBezTo>
                  <a:pt x="2899" y="3466"/>
                  <a:pt x="2741" y="3623"/>
                  <a:pt x="2741" y="3844"/>
                </a:cubicBezTo>
                <a:lnTo>
                  <a:pt x="2741" y="5923"/>
                </a:lnTo>
                <a:cubicBezTo>
                  <a:pt x="2741" y="6049"/>
                  <a:pt x="2741" y="6144"/>
                  <a:pt x="2773" y="6270"/>
                </a:cubicBezTo>
                <a:lnTo>
                  <a:pt x="2395" y="6270"/>
                </a:lnTo>
                <a:cubicBezTo>
                  <a:pt x="2205" y="6270"/>
                  <a:pt x="2048" y="6112"/>
                  <a:pt x="2048" y="5923"/>
                </a:cubicBezTo>
                <a:lnTo>
                  <a:pt x="2048" y="3844"/>
                </a:lnTo>
                <a:cubicBezTo>
                  <a:pt x="2048" y="2111"/>
                  <a:pt x="3466" y="725"/>
                  <a:pt x="5135" y="725"/>
                </a:cubicBezTo>
                <a:close/>
                <a:moveTo>
                  <a:pt x="5230" y="3466"/>
                </a:moveTo>
                <a:cubicBezTo>
                  <a:pt x="5545" y="3907"/>
                  <a:pt x="6049" y="4190"/>
                  <a:pt x="6585" y="4190"/>
                </a:cubicBezTo>
                <a:lnTo>
                  <a:pt x="6963" y="4190"/>
                </a:lnTo>
                <a:lnTo>
                  <a:pt x="6963" y="5955"/>
                </a:lnTo>
                <a:lnTo>
                  <a:pt x="6931" y="5955"/>
                </a:lnTo>
                <a:cubicBezTo>
                  <a:pt x="6931" y="6553"/>
                  <a:pt x="6459" y="6994"/>
                  <a:pt x="5892" y="6994"/>
                </a:cubicBezTo>
                <a:lnTo>
                  <a:pt x="4505" y="6994"/>
                </a:lnTo>
                <a:cubicBezTo>
                  <a:pt x="3938" y="6994"/>
                  <a:pt x="3497" y="6522"/>
                  <a:pt x="3497" y="5955"/>
                </a:cubicBezTo>
                <a:lnTo>
                  <a:pt x="3497" y="4190"/>
                </a:lnTo>
                <a:lnTo>
                  <a:pt x="3844" y="4190"/>
                </a:lnTo>
                <a:cubicBezTo>
                  <a:pt x="4379" y="4190"/>
                  <a:pt x="4915" y="3907"/>
                  <a:pt x="5230" y="3466"/>
                </a:cubicBezTo>
                <a:close/>
                <a:moveTo>
                  <a:pt x="6301" y="7624"/>
                </a:moveTo>
                <a:cubicBezTo>
                  <a:pt x="6396" y="8034"/>
                  <a:pt x="6805" y="8349"/>
                  <a:pt x="7278" y="8349"/>
                </a:cubicBezTo>
                <a:lnTo>
                  <a:pt x="7624" y="8349"/>
                </a:lnTo>
                <a:lnTo>
                  <a:pt x="7624" y="9200"/>
                </a:lnTo>
                <a:cubicBezTo>
                  <a:pt x="6852" y="9546"/>
                  <a:pt x="6025" y="9719"/>
                  <a:pt x="5198" y="9719"/>
                </a:cubicBezTo>
                <a:cubicBezTo>
                  <a:pt x="4371" y="9719"/>
                  <a:pt x="3544" y="9546"/>
                  <a:pt x="2773" y="9200"/>
                </a:cubicBezTo>
                <a:lnTo>
                  <a:pt x="2773" y="8349"/>
                </a:lnTo>
                <a:lnTo>
                  <a:pt x="3119" y="8349"/>
                </a:lnTo>
                <a:cubicBezTo>
                  <a:pt x="3560" y="8349"/>
                  <a:pt x="3970" y="8034"/>
                  <a:pt x="4127" y="7624"/>
                </a:cubicBezTo>
                <a:cubicBezTo>
                  <a:pt x="4253" y="7656"/>
                  <a:pt x="4411" y="7656"/>
                  <a:pt x="4505" y="7656"/>
                </a:cubicBezTo>
                <a:lnTo>
                  <a:pt x="5892" y="7656"/>
                </a:lnTo>
                <a:cubicBezTo>
                  <a:pt x="6018" y="7656"/>
                  <a:pt x="6175" y="7656"/>
                  <a:pt x="6301" y="7624"/>
                </a:cubicBezTo>
                <a:close/>
                <a:moveTo>
                  <a:pt x="2079" y="8349"/>
                </a:moveTo>
                <a:lnTo>
                  <a:pt x="2079" y="11153"/>
                </a:lnTo>
                <a:lnTo>
                  <a:pt x="693" y="11153"/>
                </a:lnTo>
                <a:lnTo>
                  <a:pt x="693" y="9389"/>
                </a:lnTo>
                <a:cubicBezTo>
                  <a:pt x="693" y="8790"/>
                  <a:pt x="1166" y="8349"/>
                  <a:pt x="1733" y="8349"/>
                </a:cubicBezTo>
                <a:close/>
                <a:moveTo>
                  <a:pt x="7656" y="9924"/>
                </a:moveTo>
                <a:lnTo>
                  <a:pt x="7656" y="11153"/>
                </a:lnTo>
                <a:lnTo>
                  <a:pt x="2773" y="11153"/>
                </a:lnTo>
                <a:lnTo>
                  <a:pt x="2773" y="9924"/>
                </a:lnTo>
                <a:cubicBezTo>
                  <a:pt x="3560" y="10239"/>
                  <a:pt x="4411" y="10397"/>
                  <a:pt x="5230" y="10397"/>
                </a:cubicBezTo>
                <a:cubicBezTo>
                  <a:pt x="6049" y="10397"/>
                  <a:pt x="6868" y="10239"/>
                  <a:pt x="7656" y="9924"/>
                </a:cubicBezTo>
                <a:close/>
                <a:moveTo>
                  <a:pt x="8664" y="8349"/>
                </a:moveTo>
                <a:cubicBezTo>
                  <a:pt x="9231" y="8349"/>
                  <a:pt x="9672" y="8821"/>
                  <a:pt x="9672" y="9389"/>
                </a:cubicBezTo>
                <a:lnTo>
                  <a:pt x="9672" y="11153"/>
                </a:lnTo>
                <a:lnTo>
                  <a:pt x="8286" y="11153"/>
                </a:lnTo>
                <a:lnTo>
                  <a:pt x="8286" y="8349"/>
                </a:lnTo>
                <a:close/>
                <a:moveTo>
                  <a:pt x="5198" y="0"/>
                </a:moveTo>
                <a:cubicBezTo>
                  <a:pt x="3088" y="0"/>
                  <a:pt x="1355" y="1701"/>
                  <a:pt x="1355" y="3844"/>
                </a:cubicBezTo>
                <a:lnTo>
                  <a:pt x="1355" y="5923"/>
                </a:lnTo>
                <a:cubicBezTo>
                  <a:pt x="1355" y="6522"/>
                  <a:pt x="1827" y="6931"/>
                  <a:pt x="2395" y="6931"/>
                </a:cubicBezTo>
                <a:lnTo>
                  <a:pt x="3088" y="6931"/>
                </a:lnTo>
                <a:cubicBezTo>
                  <a:pt x="3182" y="7057"/>
                  <a:pt x="3308" y="7183"/>
                  <a:pt x="3466" y="7309"/>
                </a:cubicBezTo>
                <a:cubicBezTo>
                  <a:pt x="3466" y="7530"/>
                  <a:pt x="3308" y="7687"/>
                  <a:pt x="3088" y="7687"/>
                </a:cubicBezTo>
                <a:lnTo>
                  <a:pt x="1733" y="7687"/>
                </a:lnTo>
                <a:cubicBezTo>
                  <a:pt x="788" y="7687"/>
                  <a:pt x="0" y="8475"/>
                  <a:pt x="0" y="9420"/>
                </a:cubicBezTo>
                <a:lnTo>
                  <a:pt x="0" y="11499"/>
                </a:lnTo>
                <a:cubicBezTo>
                  <a:pt x="0" y="11720"/>
                  <a:pt x="158" y="11877"/>
                  <a:pt x="347" y="11877"/>
                </a:cubicBezTo>
                <a:lnTo>
                  <a:pt x="10019" y="11877"/>
                </a:lnTo>
                <a:cubicBezTo>
                  <a:pt x="10239" y="11877"/>
                  <a:pt x="10397" y="11720"/>
                  <a:pt x="10397" y="11499"/>
                </a:cubicBezTo>
                <a:lnTo>
                  <a:pt x="10397" y="9420"/>
                </a:lnTo>
                <a:cubicBezTo>
                  <a:pt x="10397" y="8475"/>
                  <a:pt x="9609" y="7687"/>
                  <a:pt x="8664" y="7687"/>
                </a:cubicBezTo>
                <a:lnTo>
                  <a:pt x="7278" y="7687"/>
                </a:lnTo>
                <a:cubicBezTo>
                  <a:pt x="7089" y="7687"/>
                  <a:pt x="6931" y="7530"/>
                  <a:pt x="6931" y="7341"/>
                </a:cubicBezTo>
                <a:cubicBezTo>
                  <a:pt x="7026" y="7246"/>
                  <a:pt x="7152" y="7152"/>
                  <a:pt x="7278" y="6994"/>
                </a:cubicBezTo>
                <a:lnTo>
                  <a:pt x="7971" y="6994"/>
                </a:lnTo>
                <a:cubicBezTo>
                  <a:pt x="8569" y="6994"/>
                  <a:pt x="9011" y="6522"/>
                  <a:pt x="9011" y="5955"/>
                </a:cubicBezTo>
                <a:lnTo>
                  <a:pt x="9011" y="3844"/>
                </a:lnTo>
                <a:cubicBezTo>
                  <a:pt x="9011" y="1733"/>
                  <a:pt x="7309" y="0"/>
                  <a:pt x="51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92" name="Google Shape;9492;p100"/>
          <p:cNvGrpSpPr/>
          <p:nvPr/>
        </p:nvGrpSpPr>
        <p:grpSpPr>
          <a:xfrm>
            <a:off x="7958004" y="3159625"/>
            <a:ext cx="348513" cy="347599"/>
            <a:chOff x="6131900" y="2301825"/>
            <a:chExt cx="295375" cy="294600"/>
          </a:xfrm>
        </p:grpSpPr>
        <p:sp>
          <p:nvSpPr>
            <p:cNvPr id="9493" name="Google Shape;9493;p100"/>
            <p:cNvSpPr/>
            <p:nvPr/>
          </p:nvSpPr>
          <p:spPr>
            <a:xfrm>
              <a:off x="6131900" y="2301825"/>
              <a:ext cx="295375" cy="294600"/>
            </a:xfrm>
            <a:custGeom>
              <a:rect b="b" l="l" r="r" t="t"/>
              <a:pathLst>
                <a:path extrusionOk="0" h="11784" w="11815">
                  <a:moveTo>
                    <a:pt x="3813" y="630"/>
                  </a:moveTo>
                  <a:cubicBezTo>
                    <a:pt x="4002" y="630"/>
                    <a:pt x="4159" y="788"/>
                    <a:pt x="4159" y="977"/>
                  </a:cubicBezTo>
                  <a:lnTo>
                    <a:pt x="4159" y="1355"/>
                  </a:lnTo>
                  <a:lnTo>
                    <a:pt x="1387" y="1355"/>
                  </a:lnTo>
                  <a:lnTo>
                    <a:pt x="1387" y="977"/>
                  </a:lnTo>
                  <a:lnTo>
                    <a:pt x="1355" y="977"/>
                  </a:lnTo>
                  <a:cubicBezTo>
                    <a:pt x="1355" y="788"/>
                    <a:pt x="1513" y="630"/>
                    <a:pt x="1733" y="630"/>
                  </a:cubicBezTo>
                  <a:close/>
                  <a:moveTo>
                    <a:pt x="10114" y="1355"/>
                  </a:moveTo>
                  <a:cubicBezTo>
                    <a:pt x="10303" y="1355"/>
                    <a:pt x="10460" y="1513"/>
                    <a:pt x="10460" y="1702"/>
                  </a:cubicBezTo>
                  <a:lnTo>
                    <a:pt x="10460" y="3434"/>
                  </a:lnTo>
                  <a:lnTo>
                    <a:pt x="7688" y="3434"/>
                  </a:lnTo>
                  <a:cubicBezTo>
                    <a:pt x="7656" y="3277"/>
                    <a:pt x="7656" y="1859"/>
                    <a:pt x="7656" y="1702"/>
                  </a:cubicBezTo>
                  <a:cubicBezTo>
                    <a:pt x="7656" y="1513"/>
                    <a:pt x="7814" y="1355"/>
                    <a:pt x="8034" y="1355"/>
                  </a:cubicBezTo>
                  <a:close/>
                  <a:moveTo>
                    <a:pt x="4128" y="2048"/>
                  </a:moveTo>
                  <a:lnTo>
                    <a:pt x="4128" y="4821"/>
                  </a:lnTo>
                  <a:lnTo>
                    <a:pt x="1355" y="4821"/>
                  </a:lnTo>
                  <a:lnTo>
                    <a:pt x="1355" y="2048"/>
                  </a:lnTo>
                  <a:close/>
                  <a:moveTo>
                    <a:pt x="6617" y="2048"/>
                  </a:moveTo>
                  <a:cubicBezTo>
                    <a:pt x="6806" y="2048"/>
                    <a:pt x="6963" y="2206"/>
                    <a:pt x="6963" y="2395"/>
                  </a:cubicBezTo>
                  <a:lnTo>
                    <a:pt x="6963" y="4852"/>
                  </a:lnTo>
                  <a:lnTo>
                    <a:pt x="4821" y="4852"/>
                  </a:lnTo>
                  <a:lnTo>
                    <a:pt x="4821" y="2395"/>
                  </a:lnTo>
                  <a:cubicBezTo>
                    <a:pt x="4821" y="2206"/>
                    <a:pt x="4978" y="2048"/>
                    <a:pt x="5167" y="2048"/>
                  </a:cubicBezTo>
                  <a:close/>
                  <a:moveTo>
                    <a:pt x="10429" y="4127"/>
                  </a:moveTo>
                  <a:lnTo>
                    <a:pt x="10429" y="4852"/>
                  </a:lnTo>
                  <a:lnTo>
                    <a:pt x="7656" y="4852"/>
                  </a:lnTo>
                  <a:lnTo>
                    <a:pt x="7656" y="4127"/>
                  </a:lnTo>
                  <a:close/>
                  <a:moveTo>
                    <a:pt x="10775" y="5514"/>
                  </a:moveTo>
                  <a:cubicBezTo>
                    <a:pt x="10964" y="5514"/>
                    <a:pt x="11122" y="5671"/>
                    <a:pt x="11122" y="5860"/>
                  </a:cubicBezTo>
                  <a:lnTo>
                    <a:pt x="11122" y="10744"/>
                  </a:lnTo>
                  <a:cubicBezTo>
                    <a:pt x="11122" y="10964"/>
                    <a:pt x="10964" y="11122"/>
                    <a:pt x="10775" y="11122"/>
                  </a:cubicBezTo>
                  <a:lnTo>
                    <a:pt x="1009" y="11122"/>
                  </a:lnTo>
                  <a:cubicBezTo>
                    <a:pt x="820" y="11122"/>
                    <a:pt x="662" y="10964"/>
                    <a:pt x="662" y="10744"/>
                  </a:cubicBezTo>
                  <a:lnTo>
                    <a:pt x="662" y="5860"/>
                  </a:lnTo>
                  <a:cubicBezTo>
                    <a:pt x="662" y="5671"/>
                    <a:pt x="820" y="5514"/>
                    <a:pt x="1009" y="5514"/>
                  </a:cubicBezTo>
                  <a:close/>
                  <a:moveTo>
                    <a:pt x="1733" y="0"/>
                  </a:moveTo>
                  <a:cubicBezTo>
                    <a:pt x="1135" y="0"/>
                    <a:pt x="694" y="473"/>
                    <a:pt x="694" y="1040"/>
                  </a:cubicBezTo>
                  <a:lnTo>
                    <a:pt x="694" y="4884"/>
                  </a:lnTo>
                  <a:cubicBezTo>
                    <a:pt x="316" y="5041"/>
                    <a:pt x="1" y="5388"/>
                    <a:pt x="1" y="5860"/>
                  </a:cubicBezTo>
                  <a:lnTo>
                    <a:pt x="1" y="10744"/>
                  </a:lnTo>
                  <a:cubicBezTo>
                    <a:pt x="1" y="11342"/>
                    <a:pt x="473" y="11783"/>
                    <a:pt x="1009" y="11783"/>
                  </a:cubicBezTo>
                  <a:lnTo>
                    <a:pt x="10775" y="11783"/>
                  </a:lnTo>
                  <a:cubicBezTo>
                    <a:pt x="11374" y="11783"/>
                    <a:pt x="11815" y="11311"/>
                    <a:pt x="11815" y="10744"/>
                  </a:cubicBezTo>
                  <a:lnTo>
                    <a:pt x="11815" y="5860"/>
                  </a:lnTo>
                  <a:cubicBezTo>
                    <a:pt x="11815" y="5388"/>
                    <a:pt x="11531" y="5010"/>
                    <a:pt x="11122" y="4884"/>
                  </a:cubicBezTo>
                  <a:lnTo>
                    <a:pt x="11122" y="1702"/>
                  </a:lnTo>
                  <a:cubicBezTo>
                    <a:pt x="11122" y="1103"/>
                    <a:pt x="10649" y="662"/>
                    <a:pt x="10114" y="662"/>
                  </a:cubicBezTo>
                  <a:lnTo>
                    <a:pt x="8034" y="662"/>
                  </a:lnTo>
                  <a:cubicBezTo>
                    <a:pt x="7530" y="662"/>
                    <a:pt x="7152" y="977"/>
                    <a:pt x="7026" y="1418"/>
                  </a:cubicBezTo>
                  <a:cubicBezTo>
                    <a:pt x="6932" y="1387"/>
                    <a:pt x="6806" y="1355"/>
                    <a:pt x="6648" y="1355"/>
                  </a:cubicBezTo>
                  <a:lnTo>
                    <a:pt x="5230" y="1355"/>
                  </a:lnTo>
                  <a:cubicBezTo>
                    <a:pt x="5104" y="1355"/>
                    <a:pt x="4978" y="1387"/>
                    <a:pt x="4884" y="1418"/>
                  </a:cubicBezTo>
                  <a:lnTo>
                    <a:pt x="4884" y="1040"/>
                  </a:lnTo>
                  <a:cubicBezTo>
                    <a:pt x="4884" y="441"/>
                    <a:pt x="4380" y="0"/>
                    <a:pt x="38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100"/>
            <p:cNvSpPr/>
            <p:nvPr/>
          </p:nvSpPr>
          <p:spPr>
            <a:xfrm>
              <a:off x="6218550" y="2456200"/>
              <a:ext cx="122100" cy="51225"/>
            </a:xfrm>
            <a:custGeom>
              <a:rect b="b" l="l" r="r" t="t"/>
              <a:pathLst>
                <a:path extrusionOk="0" h="2049" w="4884">
                  <a:moveTo>
                    <a:pt x="3844" y="725"/>
                  </a:moveTo>
                  <a:cubicBezTo>
                    <a:pt x="4033" y="725"/>
                    <a:pt x="4190" y="882"/>
                    <a:pt x="4190" y="1071"/>
                  </a:cubicBezTo>
                  <a:cubicBezTo>
                    <a:pt x="4190" y="1260"/>
                    <a:pt x="4033" y="1418"/>
                    <a:pt x="3844" y="1418"/>
                  </a:cubicBezTo>
                  <a:lnTo>
                    <a:pt x="1008" y="1418"/>
                  </a:lnTo>
                  <a:cubicBezTo>
                    <a:pt x="819" y="1418"/>
                    <a:pt x="662" y="1260"/>
                    <a:pt x="662" y="1071"/>
                  </a:cubicBezTo>
                  <a:cubicBezTo>
                    <a:pt x="662" y="882"/>
                    <a:pt x="819" y="725"/>
                    <a:pt x="1008" y="725"/>
                  </a:cubicBezTo>
                  <a:close/>
                  <a:moveTo>
                    <a:pt x="1008" y="0"/>
                  </a:moveTo>
                  <a:cubicBezTo>
                    <a:pt x="410" y="0"/>
                    <a:pt x="0" y="473"/>
                    <a:pt x="0" y="1040"/>
                  </a:cubicBezTo>
                  <a:cubicBezTo>
                    <a:pt x="0" y="1639"/>
                    <a:pt x="473" y="2048"/>
                    <a:pt x="1008" y="2048"/>
                  </a:cubicBezTo>
                  <a:lnTo>
                    <a:pt x="3844" y="2048"/>
                  </a:lnTo>
                  <a:cubicBezTo>
                    <a:pt x="4442" y="2048"/>
                    <a:pt x="4883" y="1576"/>
                    <a:pt x="4883" y="1040"/>
                  </a:cubicBezTo>
                  <a:cubicBezTo>
                    <a:pt x="4852" y="473"/>
                    <a:pt x="4411" y="0"/>
                    <a:pt x="38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100"/>
            <p:cNvSpPr/>
            <p:nvPr/>
          </p:nvSpPr>
          <p:spPr>
            <a:xfrm>
              <a:off x="6340625" y="2353025"/>
              <a:ext cx="35475" cy="18125"/>
            </a:xfrm>
            <a:custGeom>
              <a:rect b="b" l="l" r="r" t="t"/>
              <a:pathLst>
                <a:path extrusionOk="0" h="725" w="1419">
                  <a:moveTo>
                    <a:pt x="347" y="0"/>
                  </a:moveTo>
                  <a:cubicBezTo>
                    <a:pt x="158" y="0"/>
                    <a:pt x="0" y="158"/>
                    <a:pt x="0" y="347"/>
                  </a:cubicBezTo>
                  <a:cubicBezTo>
                    <a:pt x="0" y="567"/>
                    <a:pt x="158" y="725"/>
                    <a:pt x="347" y="725"/>
                  </a:cubicBezTo>
                  <a:lnTo>
                    <a:pt x="1040" y="725"/>
                  </a:lnTo>
                  <a:cubicBezTo>
                    <a:pt x="1261" y="725"/>
                    <a:pt x="1418" y="567"/>
                    <a:pt x="1418" y="347"/>
                  </a:cubicBezTo>
                  <a:cubicBezTo>
                    <a:pt x="1355" y="158"/>
                    <a:pt x="1198"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100"/>
            <p:cNvSpPr/>
            <p:nvPr/>
          </p:nvSpPr>
          <p:spPr>
            <a:xfrm>
              <a:off x="6183100" y="2369550"/>
              <a:ext cx="35475" cy="18150"/>
            </a:xfrm>
            <a:custGeom>
              <a:rect b="b" l="l" r="r" t="t"/>
              <a:pathLst>
                <a:path extrusionOk="0" h="726" w="1419">
                  <a:moveTo>
                    <a:pt x="347" y="1"/>
                  </a:moveTo>
                  <a:cubicBezTo>
                    <a:pt x="158" y="1"/>
                    <a:pt x="0" y="158"/>
                    <a:pt x="0" y="379"/>
                  </a:cubicBezTo>
                  <a:cubicBezTo>
                    <a:pt x="0" y="568"/>
                    <a:pt x="158" y="725"/>
                    <a:pt x="347" y="725"/>
                  </a:cubicBezTo>
                  <a:lnTo>
                    <a:pt x="1040" y="725"/>
                  </a:lnTo>
                  <a:cubicBezTo>
                    <a:pt x="1261" y="725"/>
                    <a:pt x="1418" y="568"/>
                    <a:pt x="1418" y="379"/>
                  </a:cubicBezTo>
                  <a:cubicBezTo>
                    <a:pt x="1418" y="158"/>
                    <a:pt x="1261"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7" name="Google Shape;9497;p100"/>
          <p:cNvGrpSpPr/>
          <p:nvPr/>
        </p:nvGrpSpPr>
        <p:grpSpPr>
          <a:xfrm>
            <a:off x="5753997" y="1304166"/>
            <a:ext cx="351315" cy="349457"/>
            <a:chOff x="1412450" y="1954475"/>
            <a:chExt cx="297750" cy="296175"/>
          </a:xfrm>
        </p:grpSpPr>
        <p:sp>
          <p:nvSpPr>
            <p:cNvPr id="9498" name="Google Shape;9498;p100"/>
            <p:cNvSpPr/>
            <p:nvPr/>
          </p:nvSpPr>
          <p:spPr>
            <a:xfrm>
              <a:off x="1483350" y="2023800"/>
              <a:ext cx="155975" cy="155975"/>
            </a:xfrm>
            <a:custGeom>
              <a:rect b="b" l="l" r="r" t="t"/>
              <a:pathLst>
                <a:path extrusionOk="0" h="6239" w="6239">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100"/>
            <p:cNvSpPr/>
            <p:nvPr/>
          </p:nvSpPr>
          <p:spPr>
            <a:xfrm>
              <a:off x="1412450" y="1954475"/>
              <a:ext cx="297750" cy="296175"/>
            </a:xfrm>
            <a:custGeom>
              <a:rect b="b" l="l" r="r" t="t"/>
              <a:pathLst>
                <a:path extrusionOk="0" h="11847" w="1191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00" name="Google Shape;9500;p100"/>
          <p:cNvSpPr/>
          <p:nvPr/>
        </p:nvSpPr>
        <p:spPr>
          <a:xfrm>
            <a:off x="5755346" y="1757482"/>
            <a:ext cx="348542" cy="345740"/>
          </a:xfrm>
          <a:custGeom>
            <a:rect b="b" l="l" r="r" t="t"/>
            <a:pathLst>
              <a:path extrusionOk="0" h="11721" w="11816">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01" name="Google Shape;9501;p100"/>
          <p:cNvGrpSpPr/>
          <p:nvPr/>
        </p:nvGrpSpPr>
        <p:grpSpPr>
          <a:xfrm>
            <a:off x="5753997" y="2196694"/>
            <a:ext cx="351315" cy="351050"/>
            <a:chOff x="1413250" y="2680675"/>
            <a:chExt cx="297750" cy="297525"/>
          </a:xfrm>
        </p:grpSpPr>
        <p:sp>
          <p:nvSpPr>
            <p:cNvPr id="9502" name="Google Shape;9502;p100"/>
            <p:cNvSpPr/>
            <p:nvPr/>
          </p:nvSpPr>
          <p:spPr>
            <a:xfrm>
              <a:off x="1413250" y="2680675"/>
              <a:ext cx="297750" cy="297525"/>
            </a:xfrm>
            <a:custGeom>
              <a:rect b="b" l="l" r="r" t="t"/>
              <a:pathLst>
                <a:path extrusionOk="0" h="11901" w="1191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100"/>
            <p:cNvSpPr/>
            <p:nvPr/>
          </p:nvSpPr>
          <p:spPr>
            <a:xfrm>
              <a:off x="1465225" y="2805100"/>
              <a:ext cx="52800" cy="52025"/>
            </a:xfrm>
            <a:custGeom>
              <a:rect b="b" l="l" r="r" t="t"/>
              <a:pathLst>
                <a:path extrusionOk="0" h="2081" w="2112">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100"/>
            <p:cNvSpPr/>
            <p:nvPr/>
          </p:nvSpPr>
          <p:spPr>
            <a:xfrm>
              <a:off x="1535325" y="2769675"/>
              <a:ext cx="52800" cy="87450"/>
            </a:xfrm>
            <a:custGeom>
              <a:rect b="b" l="l" r="r" t="t"/>
              <a:pathLst>
                <a:path extrusionOk="0" h="3498" w="2112">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100"/>
            <p:cNvSpPr/>
            <p:nvPr/>
          </p:nvSpPr>
          <p:spPr>
            <a:xfrm>
              <a:off x="1604650" y="2733425"/>
              <a:ext cx="52775" cy="122900"/>
            </a:xfrm>
            <a:custGeom>
              <a:rect b="b" l="l" r="r" t="t"/>
              <a:pathLst>
                <a:path extrusionOk="0" h="4916" w="2111">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06" name="Google Shape;9506;p100"/>
          <p:cNvSpPr/>
          <p:nvPr/>
        </p:nvSpPr>
        <p:spPr>
          <a:xfrm>
            <a:off x="8012357" y="1304144"/>
            <a:ext cx="270463" cy="349427"/>
          </a:xfrm>
          <a:custGeom>
            <a:rect b="b" l="l" r="r" t="t"/>
            <a:pathLst>
              <a:path extrusionOk="0" h="11846" w="9169">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100"/>
          <p:cNvSpPr/>
          <p:nvPr/>
        </p:nvSpPr>
        <p:spPr>
          <a:xfrm>
            <a:off x="7964498" y="1756331"/>
            <a:ext cx="366182" cy="348041"/>
          </a:xfrm>
          <a:custGeom>
            <a:rect b="b" l="l" r="r" t="t"/>
            <a:pathLst>
              <a:path extrusionOk="0" h="11799" w="12414">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100"/>
          <p:cNvSpPr/>
          <p:nvPr/>
        </p:nvSpPr>
        <p:spPr>
          <a:xfrm>
            <a:off x="7971931" y="2197454"/>
            <a:ext cx="351315" cy="349427"/>
          </a:xfrm>
          <a:custGeom>
            <a:rect b="b" l="l" r="r" t="t"/>
            <a:pathLst>
              <a:path extrusionOk="0" h="11846" w="11910">
                <a:moveTo>
                  <a:pt x="5924" y="2080"/>
                </a:moveTo>
                <a:cubicBezTo>
                  <a:pt x="6302" y="2080"/>
                  <a:pt x="6617" y="2395"/>
                  <a:pt x="6617" y="2773"/>
                </a:cubicBezTo>
                <a:cubicBezTo>
                  <a:pt x="6617" y="3182"/>
                  <a:pt x="6302" y="3497"/>
                  <a:pt x="5924" y="3497"/>
                </a:cubicBezTo>
                <a:cubicBezTo>
                  <a:pt x="5514" y="3497"/>
                  <a:pt x="5199" y="3182"/>
                  <a:pt x="5199" y="2773"/>
                </a:cubicBezTo>
                <a:cubicBezTo>
                  <a:pt x="5199" y="2395"/>
                  <a:pt x="5514" y="2080"/>
                  <a:pt x="5924" y="2080"/>
                </a:cubicBezTo>
                <a:close/>
                <a:moveTo>
                  <a:pt x="5924" y="662"/>
                </a:moveTo>
                <a:cubicBezTo>
                  <a:pt x="7247" y="662"/>
                  <a:pt x="8318" y="1764"/>
                  <a:pt x="8318" y="3088"/>
                </a:cubicBezTo>
                <a:cubicBezTo>
                  <a:pt x="8318" y="3655"/>
                  <a:pt x="8129" y="4190"/>
                  <a:pt x="7783" y="4631"/>
                </a:cubicBezTo>
                <a:cubicBezTo>
                  <a:pt x="7562" y="4222"/>
                  <a:pt x="7310" y="3907"/>
                  <a:pt x="6900" y="3686"/>
                </a:cubicBezTo>
                <a:cubicBezTo>
                  <a:pt x="7153" y="3434"/>
                  <a:pt x="7310" y="3088"/>
                  <a:pt x="7310" y="2741"/>
                </a:cubicBezTo>
                <a:cubicBezTo>
                  <a:pt x="7310" y="1985"/>
                  <a:pt x="6680" y="1355"/>
                  <a:pt x="5924" y="1355"/>
                </a:cubicBezTo>
                <a:cubicBezTo>
                  <a:pt x="5168" y="1355"/>
                  <a:pt x="4538" y="1985"/>
                  <a:pt x="4538" y="2741"/>
                </a:cubicBezTo>
                <a:cubicBezTo>
                  <a:pt x="4538" y="3088"/>
                  <a:pt x="4695" y="3434"/>
                  <a:pt x="4947" y="3686"/>
                </a:cubicBezTo>
                <a:cubicBezTo>
                  <a:pt x="4538" y="3938"/>
                  <a:pt x="4223" y="4285"/>
                  <a:pt x="4034" y="4631"/>
                </a:cubicBezTo>
                <a:cubicBezTo>
                  <a:pt x="3592" y="4096"/>
                  <a:pt x="3403" y="3403"/>
                  <a:pt x="3498" y="2741"/>
                </a:cubicBezTo>
                <a:cubicBezTo>
                  <a:pt x="3655" y="1638"/>
                  <a:pt x="4664" y="662"/>
                  <a:pt x="5924" y="662"/>
                </a:cubicBezTo>
                <a:close/>
                <a:moveTo>
                  <a:pt x="5924" y="4159"/>
                </a:moveTo>
                <a:cubicBezTo>
                  <a:pt x="6554" y="4159"/>
                  <a:pt x="7058" y="4600"/>
                  <a:pt x="7247" y="5135"/>
                </a:cubicBezTo>
                <a:cubicBezTo>
                  <a:pt x="6869" y="5388"/>
                  <a:pt x="6428" y="5545"/>
                  <a:pt x="5924" y="5545"/>
                </a:cubicBezTo>
                <a:cubicBezTo>
                  <a:pt x="5451" y="5545"/>
                  <a:pt x="4979" y="5388"/>
                  <a:pt x="4569" y="5135"/>
                </a:cubicBezTo>
                <a:cubicBezTo>
                  <a:pt x="4727" y="4568"/>
                  <a:pt x="5294" y="4159"/>
                  <a:pt x="5924" y="4159"/>
                </a:cubicBezTo>
                <a:close/>
                <a:moveTo>
                  <a:pt x="1734" y="9042"/>
                </a:moveTo>
                <a:cubicBezTo>
                  <a:pt x="2301" y="9042"/>
                  <a:pt x="2773" y="9483"/>
                  <a:pt x="2773" y="10082"/>
                </a:cubicBezTo>
                <a:cubicBezTo>
                  <a:pt x="2773" y="10649"/>
                  <a:pt x="2301" y="11121"/>
                  <a:pt x="1734" y="11121"/>
                </a:cubicBezTo>
                <a:cubicBezTo>
                  <a:pt x="1198" y="11121"/>
                  <a:pt x="726" y="10649"/>
                  <a:pt x="726" y="10082"/>
                </a:cubicBezTo>
                <a:cubicBezTo>
                  <a:pt x="726" y="9483"/>
                  <a:pt x="1198" y="9042"/>
                  <a:pt x="1734" y="9042"/>
                </a:cubicBezTo>
                <a:close/>
                <a:moveTo>
                  <a:pt x="5924" y="9042"/>
                </a:moveTo>
                <a:cubicBezTo>
                  <a:pt x="6522" y="9042"/>
                  <a:pt x="6932" y="9515"/>
                  <a:pt x="6932" y="10082"/>
                </a:cubicBezTo>
                <a:cubicBezTo>
                  <a:pt x="6932" y="10649"/>
                  <a:pt x="6459" y="11121"/>
                  <a:pt x="5924" y="11121"/>
                </a:cubicBezTo>
                <a:cubicBezTo>
                  <a:pt x="5357" y="11121"/>
                  <a:pt x="4884" y="10649"/>
                  <a:pt x="4884" y="10082"/>
                </a:cubicBezTo>
                <a:cubicBezTo>
                  <a:pt x="4884" y="9483"/>
                  <a:pt x="5325" y="9042"/>
                  <a:pt x="5924" y="9042"/>
                </a:cubicBezTo>
                <a:close/>
                <a:moveTo>
                  <a:pt x="10145" y="9042"/>
                </a:moveTo>
                <a:cubicBezTo>
                  <a:pt x="10681" y="9042"/>
                  <a:pt x="11154" y="9483"/>
                  <a:pt x="11154" y="10082"/>
                </a:cubicBezTo>
                <a:cubicBezTo>
                  <a:pt x="11154" y="10649"/>
                  <a:pt x="10681" y="11121"/>
                  <a:pt x="10145" y="11121"/>
                </a:cubicBezTo>
                <a:cubicBezTo>
                  <a:pt x="9578" y="11121"/>
                  <a:pt x="9106" y="10649"/>
                  <a:pt x="9106" y="10082"/>
                </a:cubicBezTo>
                <a:cubicBezTo>
                  <a:pt x="9106" y="9483"/>
                  <a:pt x="9578" y="9042"/>
                  <a:pt x="10145" y="9042"/>
                </a:cubicBezTo>
                <a:close/>
                <a:moveTo>
                  <a:pt x="5955" y="0"/>
                </a:moveTo>
                <a:cubicBezTo>
                  <a:pt x="4349" y="0"/>
                  <a:pt x="3088" y="1197"/>
                  <a:pt x="2868" y="2678"/>
                </a:cubicBezTo>
                <a:cubicBezTo>
                  <a:pt x="2647" y="4442"/>
                  <a:pt x="3908" y="6018"/>
                  <a:pt x="5640" y="6207"/>
                </a:cubicBezTo>
                <a:lnTo>
                  <a:pt x="5640" y="6963"/>
                </a:lnTo>
                <a:lnTo>
                  <a:pt x="2427" y="6963"/>
                </a:lnTo>
                <a:cubicBezTo>
                  <a:pt x="1828" y="6963"/>
                  <a:pt x="1387" y="7435"/>
                  <a:pt x="1387" y="7971"/>
                </a:cubicBezTo>
                <a:lnTo>
                  <a:pt x="1387" y="8380"/>
                </a:lnTo>
                <a:cubicBezTo>
                  <a:pt x="599" y="8538"/>
                  <a:pt x="1" y="9231"/>
                  <a:pt x="1" y="10082"/>
                </a:cubicBezTo>
                <a:cubicBezTo>
                  <a:pt x="1" y="11027"/>
                  <a:pt x="789" y="11846"/>
                  <a:pt x="1734" y="11846"/>
                </a:cubicBezTo>
                <a:cubicBezTo>
                  <a:pt x="2679" y="11846"/>
                  <a:pt x="3466" y="11058"/>
                  <a:pt x="3466" y="10082"/>
                </a:cubicBezTo>
                <a:cubicBezTo>
                  <a:pt x="3466" y="9231"/>
                  <a:pt x="2868" y="8538"/>
                  <a:pt x="2080" y="8380"/>
                </a:cubicBezTo>
                <a:lnTo>
                  <a:pt x="2080" y="7971"/>
                </a:lnTo>
                <a:cubicBezTo>
                  <a:pt x="2080" y="7782"/>
                  <a:pt x="2238" y="7624"/>
                  <a:pt x="2458" y="7624"/>
                </a:cubicBezTo>
                <a:lnTo>
                  <a:pt x="5609" y="7624"/>
                </a:lnTo>
                <a:lnTo>
                  <a:pt x="5609" y="8349"/>
                </a:lnTo>
                <a:cubicBezTo>
                  <a:pt x="4821" y="8506"/>
                  <a:pt x="4223" y="9200"/>
                  <a:pt x="4223" y="10019"/>
                </a:cubicBezTo>
                <a:cubicBezTo>
                  <a:pt x="4223" y="10964"/>
                  <a:pt x="5010" y="11814"/>
                  <a:pt x="5955" y="11814"/>
                </a:cubicBezTo>
                <a:cubicBezTo>
                  <a:pt x="6900" y="11814"/>
                  <a:pt x="7688" y="11027"/>
                  <a:pt x="7688" y="10019"/>
                </a:cubicBezTo>
                <a:cubicBezTo>
                  <a:pt x="7688" y="9200"/>
                  <a:pt x="7090" y="8506"/>
                  <a:pt x="6302" y="8349"/>
                </a:cubicBezTo>
                <a:lnTo>
                  <a:pt x="6302" y="7624"/>
                </a:lnTo>
                <a:lnTo>
                  <a:pt x="9452" y="7624"/>
                </a:lnTo>
                <a:cubicBezTo>
                  <a:pt x="9641" y="7624"/>
                  <a:pt x="9799" y="7782"/>
                  <a:pt x="9799" y="7971"/>
                </a:cubicBezTo>
                <a:lnTo>
                  <a:pt x="9799" y="8380"/>
                </a:lnTo>
                <a:cubicBezTo>
                  <a:pt x="9011" y="8538"/>
                  <a:pt x="8444" y="9231"/>
                  <a:pt x="8444" y="10082"/>
                </a:cubicBezTo>
                <a:cubicBezTo>
                  <a:pt x="8444" y="11027"/>
                  <a:pt x="9232" y="11846"/>
                  <a:pt x="10177" y="11846"/>
                </a:cubicBezTo>
                <a:cubicBezTo>
                  <a:pt x="11122" y="11846"/>
                  <a:pt x="11910" y="11058"/>
                  <a:pt x="11910" y="10082"/>
                </a:cubicBezTo>
                <a:cubicBezTo>
                  <a:pt x="11910" y="9231"/>
                  <a:pt x="11311" y="8538"/>
                  <a:pt x="10524" y="8380"/>
                </a:cubicBezTo>
                <a:lnTo>
                  <a:pt x="10524" y="7971"/>
                </a:lnTo>
                <a:cubicBezTo>
                  <a:pt x="10524" y="7404"/>
                  <a:pt x="10051" y="6963"/>
                  <a:pt x="9484" y="6963"/>
                </a:cubicBezTo>
                <a:lnTo>
                  <a:pt x="6333" y="6963"/>
                </a:lnTo>
                <a:lnTo>
                  <a:pt x="6333" y="6207"/>
                </a:lnTo>
                <a:cubicBezTo>
                  <a:pt x="7909" y="6049"/>
                  <a:pt x="9106" y="4726"/>
                  <a:pt x="9106" y="3088"/>
                </a:cubicBezTo>
                <a:cubicBezTo>
                  <a:pt x="9106" y="1355"/>
                  <a:pt x="7688" y="0"/>
                  <a:pt x="59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09" name="Google Shape;9509;p100"/>
          <p:cNvGrpSpPr/>
          <p:nvPr/>
        </p:nvGrpSpPr>
        <p:grpSpPr>
          <a:xfrm>
            <a:off x="6630407" y="2670311"/>
            <a:ext cx="350371" cy="348247"/>
            <a:chOff x="5045775" y="1946400"/>
            <a:chExt cx="296950" cy="295150"/>
          </a:xfrm>
        </p:grpSpPr>
        <p:sp>
          <p:nvSpPr>
            <p:cNvPr id="9510" name="Google Shape;9510;p100"/>
            <p:cNvSpPr/>
            <p:nvPr/>
          </p:nvSpPr>
          <p:spPr>
            <a:xfrm>
              <a:off x="5113500" y="1998600"/>
              <a:ext cx="160700" cy="155950"/>
            </a:xfrm>
            <a:custGeom>
              <a:rect b="b" l="l" r="r" t="t"/>
              <a:pathLst>
                <a:path extrusionOk="0" h="6238" w="6428">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100"/>
            <p:cNvSpPr/>
            <p:nvPr/>
          </p:nvSpPr>
          <p:spPr>
            <a:xfrm>
              <a:off x="5045775" y="1946400"/>
              <a:ext cx="296950" cy="295150"/>
            </a:xfrm>
            <a:custGeom>
              <a:rect b="b" l="l" r="r" t="t"/>
              <a:pathLst>
                <a:path extrusionOk="0" h="11806" w="11878">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2" name="Google Shape;9512;p100"/>
          <p:cNvGrpSpPr/>
          <p:nvPr/>
        </p:nvGrpSpPr>
        <p:grpSpPr>
          <a:xfrm>
            <a:off x="6629006" y="3179138"/>
            <a:ext cx="353174" cy="308573"/>
            <a:chOff x="5046550" y="2327025"/>
            <a:chExt cx="299325" cy="261525"/>
          </a:xfrm>
        </p:grpSpPr>
        <p:sp>
          <p:nvSpPr>
            <p:cNvPr id="9513" name="Google Shape;9513;p100"/>
            <p:cNvSpPr/>
            <p:nvPr/>
          </p:nvSpPr>
          <p:spPr>
            <a:xfrm>
              <a:off x="5046550" y="2448325"/>
              <a:ext cx="297750" cy="140225"/>
            </a:xfrm>
            <a:custGeom>
              <a:rect b="b" l="l" r="r" t="t"/>
              <a:pathLst>
                <a:path extrusionOk="0" h="5609" w="11910">
                  <a:moveTo>
                    <a:pt x="4569" y="1386"/>
                  </a:moveTo>
                  <a:cubicBezTo>
                    <a:pt x="4538" y="1575"/>
                    <a:pt x="4506" y="1828"/>
                    <a:pt x="4443" y="2111"/>
                  </a:cubicBezTo>
                  <a:lnTo>
                    <a:pt x="757" y="2111"/>
                  </a:lnTo>
                  <a:lnTo>
                    <a:pt x="757" y="1386"/>
                  </a:lnTo>
                  <a:close/>
                  <a:moveTo>
                    <a:pt x="11185" y="1386"/>
                  </a:moveTo>
                  <a:lnTo>
                    <a:pt x="11185" y="2111"/>
                  </a:lnTo>
                  <a:lnTo>
                    <a:pt x="7530" y="2111"/>
                  </a:lnTo>
                  <a:cubicBezTo>
                    <a:pt x="7467" y="1828"/>
                    <a:pt x="7436" y="1575"/>
                    <a:pt x="7373" y="1386"/>
                  </a:cubicBezTo>
                  <a:close/>
                  <a:moveTo>
                    <a:pt x="5955" y="725"/>
                  </a:moveTo>
                  <a:cubicBezTo>
                    <a:pt x="6270" y="725"/>
                    <a:pt x="6396" y="788"/>
                    <a:pt x="6491" y="1071"/>
                  </a:cubicBezTo>
                  <a:cubicBezTo>
                    <a:pt x="6743" y="1639"/>
                    <a:pt x="6900" y="2804"/>
                    <a:pt x="7247" y="4852"/>
                  </a:cubicBezTo>
                  <a:lnTo>
                    <a:pt x="4664" y="4852"/>
                  </a:lnTo>
                  <a:cubicBezTo>
                    <a:pt x="5010" y="2804"/>
                    <a:pt x="5168" y="1639"/>
                    <a:pt x="5388" y="1071"/>
                  </a:cubicBezTo>
                  <a:cubicBezTo>
                    <a:pt x="5514" y="788"/>
                    <a:pt x="5640" y="725"/>
                    <a:pt x="5955" y="725"/>
                  </a:cubicBezTo>
                  <a:close/>
                  <a:moveTo>
                    <a:pt x="5955" y="0"/>
                  </a:moveTo>
                  <a:cubicBezTo>
                    <a:pt x="5357" y="0"/>
                    <a:pt x="5010" y="221"/>
                    <a:pt x="4758" y="725"/>
                  </a:cubicBezTo>
                  <a:lnTo>
                    <a:pt x="347" y="725"/>
                  </a:lnTo>
                  <a:cubicBezTo>
                    <a:pt x="158" y="725"/>
                    <a:pt x="1" y="882"/>
                    <a:pt x="1" y="1071"/>
                  </a:cubicBezTo>
                  <a:lnTo>
                    <a:pt x="1" y="2458"/>
                  </a:lnTo>
                  <a:cubicBezTo>
                    <a:pt x="1" y="2647"/>
                    <a:pt x="158" y="2804"/>
                    <a:pt x="347" y="2804"/>
                  </a:cubicBezTo>
                  <a:lnTo>
                    <a:pt x="4254" y="2804"/>
                  </a:lnTo>
                  <a:cubicBezTo>
                    <a:pt x="4191" y="3371"/>
                    <a:pt x="4065" y="4064"/>
                    <a:pt x="3907" y="4884"/>
                  </a:cubicBezTo>
                  <a:lnTo>
                    <a:pt x="3498" y="4884"/>
                  </a:lnTo>
                  <a:cubicBezTo>
                    <a:pt x="3309" y="4884"/>
                    <a:pt x="3151" y="5041"/>
                    <a:pt x="3151" y="5262"/>
                  </a:cubicBezTo>
                  <a:cubicBezTo>
                    <a:pt x="3151" y="5451"/>
                    <a:pt x="3309" y="5608"/>
                    <a:pt x="3498" y="5608"/>
                  </a:cubicBezTo>
                  <a:lnTo>
                    <a:pt x="8350" y="5608"/>
                  </a:lnTo>
                  <a:cubicBezTo>
                    <a:pt x="8539" y="5608"/>
                    <a:pt x="8696" y="5451"/>
                    <a:pt x="8696" y="5262"/>
                  </a:cubicBezTo>
                  <a:cubicBezTo>
                    <a:pt x="8696" y="5041"/>
                    <a:pt x="8539" y="4884"/>
                    <a:pt x="8350" y="4884"/>
                  </a:cubicBezTo>
                  <a:lnTo>
                    <a:pt x="7972" y="4884"/>
                  </a:lnTo>
                  <a:cubicBezTo>
                    <a:pt x="7814" y="4064"/>
                    <a:pt x="7688" y="3403"/>
                    <a:pt x="7593" y="2804"/>
                  </a:cubicBezTo>
                  <a:lnTo>
                    <a:pt x="11500" y="2804"/>
                  </a:lnTo>
                  <a:cubicBezTo>
                    <a:pt x="11689" y="2804"/>
                    <a:pt x="11847" y="2647"/>
                    <a:pt x="11847" y="2458"/>
                  </a:cubicBezTo>
                  <a:lnTo>
                    <a:pt x="11847" y="1071"/>
                  </a:lnTo>
                  <a:cubicBezTo>
                    <a:pt x="11910" y="882"/>
                    <a:pt x="11752" y="725"/>
                    <a:pt x="11532" y="725"/>
                  </a:cubicBezTo>
                  <a:lnTo>
                    <a:pt x="7121" y="725"/>
                  </a:lnTo>
                  <a:cubicBezTo>
                    <a:pt x="6900" y="252"/>
                    <a:pt x="6554" y="0"/>
                    <a:pt x="59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100"/>
            <p:cNvSpPr/>
            <p:nvPr/>
          </p:nvSpPr>
          <p:spPr>
            <a:xfrm>
              <a:off x="5241900" y="2327025"/>
              <a:ext cx="103975" cy="121325"/>
            </a:xfrm>
            <a:custGeom>
              <a:rect b="b" l="l" r="r" t="t"/>
              <a:pathLst>
                <a:path extrusionOk="0" h="4853" w="4159">
                  <a:moveTo>
                    <a:pt x="1985" y="725"/>
                  </a:moveTo>
                  <a:cubicBezTo>
                    <a:pt x="2394" y="725"/>
                    <a:pt x="2709" y="1040"/>
                    <a:pt x="2709" y="1450"/>
                  </a:cubicBezTo>
                  <a:cubicBezTo>
                    <a:pt x="2709" y="1828"/>
                    <a:pt x="2394" y="2143"/>
                    <a:pt x="1985" y="2143"/>
                  </a:cubicBezTo>
                  <a:cubicBezTo>
                    <a:pt x="1607" y="2143"/>
                    <a:pt x="1292" y="1828"/>
                    <a:pt x="1292" y="1450"/>
                  </a:cubicBezTo>
                  <a:cubicBezTo>
                    <a:pt x="1292" y="1040"/>
                    <a:pt x="1638" y="725"/>
                    <a:pt x="1985" y="725"/>
                  </a:cubicBezTo>
                  <a:close/>
                  <a:moveTo>
                    <a:pt x="1985" y="2804"/>
                  </a:moveTo>
                  <a:cubicBezTo>
                    <a:pt x="2741" y="2804"/>
                    <a:pt x="3371" y="3435"/>
                    <a:pt x="3371" y="4191"/>
                  </a:cubicBezTo>
                  <a:lnTo>
                    <a:pt x="630" y="4191"/>
                  </a:lnTo>
                  <a:cubicBezTo>
                    <a:pt x="630" y="3435"/>
                    <a:pt x="1260" y="2804"/>
                    <a:pt x="1985" y="2804"/>
                  </a:cubicBezTo>
                  <a:close/>
                  <a:moveTo>
                    <a:pt x="2048" y="1"/>
                  </a:moveTo>
                  <a:cubicBezTo>
                    <a:pt x="1292" y="1"/>
                    <a:pt x="662" y="631"/>
                    <a:pt x="662" y="1387"/>
                  </a:cubicBezTo>
                  <a:cubicBezTo>
                    <a:pt x="662" y="1765"/>
                    <a:pt x="819" y="2111"/>
                    <a:pt x="1040" y="2332"/>
                  </a:cubicBezTo>
                  <a:cubicBezTo>
                    <a:pt x="410" y="2710"/>
                    <a:pt x="0" y="3372"/>
                    <a:pt x="0" y="4159"/>
                  </a:cubicBezTo>
                  <a:lnTo>
                    <a:pt x="0" y="4506"/>
                  </a:lnTo>
                  <a:cubicBezTo>
                    <a:pt x="0" y="4695"/>
                    <a:pt x="158" y="4852"/>
                    <a:pt x="347" y="4852"/>
                  </a:cubicBezTo>
                  <a:lnTo>
                    <a:pt x="3812" y="4852"/>
                  </a:lnTo>
                  <a:cubicBezTo>
                    <a:pt x="4001" y="4852"/>
                    <a:pt x="4159" y="4695"/>
                    <a:pt x="4159" y="4506"/>
                  </a:cubicBezTo>
                  <a:lnTo>
                    <a:pt x="4159" y="4159"/>
                  </a:lnTo>
                  <a:cubicBezTo>
                    <a:pt x="4096" y="3403"/>
                    <a:pt x="3655" y="2710"/>
                    <a:pt x="3025" y="2332"/>
                  </a:cubicBezTo>
                  <a:cubicBezTo>
                    <a:pt x="3245" y="2111"/>
                    <a:pt x="3403" y="1765"/>
                    <a:pt x="3403" y="1387"/>
                  </a:cubicBezTo>
                  <a:cubicBezTo>
                    <a:pt x="3403" y="631"/>
                    <a:pt x="2772"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100"/>
            <p:cNvSpPr/>
            <p:nvPr/>
          </p:nvSpPr>
          <p:spPr>
            <a:xfrm>
              <a:off x="5048925" y="2328600"/>
              <a:ext cx="103975" cy="121325"/>
            </a:xfrm>
            <a:custGeom>
              <a:rect b="b" l="l" r="r" t="t"/>
              <a:pathLst>
                <a:path extrusionOk="0" h="4853" w="4159">
                  <a:moveTo>
                    <a:pt x="2048" y="662"/>
                  </a:moveTo>
                  <a:cubicBezTo>
                    <a:pt x="2426" y="662"/>
                    <a:pt x="2741" y="977"/>
                    <a:pt x="2741" y="1387"/>
                  </a:cubicBezTo>
                  <a:cubicBezTo>
                    <a:pt x="2741" y="1765"/>
                    <a:pt x="2426" y="2080"/>
                    <a:pt x="2048" y="2080"/>
                  </a:cubicBezTo>
                  <a:cubicBezTo>
                    <a:pt x="1639" y="2080"/>
                    <a:pt x="1324" y="1765"/>
                    <a:pt x="1324" y="1387"/>
                  </a:cubicBezTo>
                  <a:cubicBezTo>
                    <a:pt x="1324" y="977"/>
                    <a:pt x="1670" y="662"/>
                    <a:pt x="2048" y="662"/>
                  </a:cubicBezTo>
                  <a:close/>
                  <a:moveTo>
                    <a:pt x="2048" y="2710"/>
                  </a:moveTo>
                  <a:cubicBezTo>
                    <a:pt x="2773" y="2710"/>
                    <a:pt x="3403" y="3340"/>
                    <a:pt x="3403" y="4096"/>
                  </a:cubicBezTo>
                  <a:lnTo>
                    <a:pt x="662" y="4096"/>
                  </a:lnTo>
                  <a:cubicBezTo>
                    <a:pt x="662" y="3340"/>
                    <a:pt x="1292" y="2710"/>
                    <a:pt x="2048" y="2710"/>
                  </a:cubicBezTo>
                  <a:close/>
                  <a:moveTo>
                    <a:pt x="2111" y="1"/>
                  </a:moveTo>
                  <a:cubicBezTo>
                    <a:pt x="1355" y="1"/>
                    <a:pt x="725" y="631"/>
                    <a:pt x="725" y="1387"/>
                  </a:cubicBezTo>
                  <a:cubicBezTo>
                    <a:pt x="725" y="1733"/>
                    <a:pt x="882" y="2080"/>
                    <a:pt x="1134" y="2332"/>
                  </a:cubicBezTo>
                  <a:cubicBezTo>
                    <a:pt x="410" y="2647"/>
                    <a:pt x="0" y="3340"/>
                    <a:pt x="0" y="4128"/>
                  </a:cubicBezTo>
                  <a:lnTo>
                    <a:pt x="0" y="4474"/>
                  </a:lnTo>
                  <a:cubicBezTo>
                    <a:pt x="0" y="4695"/>
                    <a:pt x="158" y="4852"/>
                    <a:pt x="347" y="4852"/>
                  </a:cubicBezTo>
                  <a:lnTo>
                    <a:pt x="3812" y="4852"/>
                  </a:lnTo>
                  <a:cubicBezTo>
                    <a:pt x="4001" y="4852"/>
                    <a:pt x="4159" y="4695"/>
                    <a:pt x="4159" y="4474"/>
                  </a:cubicBezTo>
                  <a:lnTo>
                    <a:pt x="4159" y="4128"/>
                  </a:lnTo>
                  <a:cubicBezTo>
                    <a:pt x="4159" y="3340"/>
                    <a:pt x="3718" y="2678"/>
                    <a:pt x="3088" y="2332"/>
                  </a:cubicBezTo>
                  <a:cubicBezTo>
                    <a:pt x="3340" y="2080"/>
                    <a:pt x="3497" y="1733"/>
                    <a:pt x="3497" y="1387"/>
                  </a:cubicBezTo>
                  <a:cubicBezTo>
                    <a:pt x="3497" y="631"/>
                    <a:pt x="2867" y="1"/>
                    <a:pt x="21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16" name="Google Shape;9516;p100"/>
          <p:cNvSpPr/>
          <p:nvPr/>
        </p:nvSpPr>
        <p:spPr>
          <a:xfrm>
            <a:off x="6707866" y="3607496"/>
            <a:ext cx="195185" cy="350371"/>
          </a:xfrm>
          <a:custGeom>
            <a:rect b="b" l="l" r="r" t="t"/>
            <a:pathLst>
              <a:path extrusionOk="0" h="11878" w="6617">
                <a:moveTo>
                  <a:pt x="2962" y="725"/>
                </a:moveTo>
                <a:lnTo>
                  <a:pt x="2489" y="2111"/>
                </a:lnTo>
                <a:lnTo>
                  <a:pt x="1575" y="2111"/>
                </a:lnTo>
                <a:lnTo>
                  <a:pt x="1103" y="725"/>
                </a:lnTo>
                <a:close/>
                <a:moveTo>
                  <a:pt x="3277" y="3529"/>
                </a:moveTo>
                <a:lnTo>
                  <a:pt x="5892" y="6144"/>
                </a:lnTo>
                <a:lnTo>
                  <a:pt x="5892" y="6616"/>
                </a:lnTo>
                <a:lnTo>
                  <a:pt x="5419" y="6616"/>
                </a:lnTo>
                <a:lnTo>
                  <a:pt x="3434" y="4663"/>
                </a:lnTo>
                <a:lnTo>
                  <a:pt x="3277" y="3529"/>
                </a:lnTo>
                <a:close/>
                <a:moveTo>
                  <a:pt x="2458" y="2804"/>
                </a:moveTo>
                <a:lnTo>
                  <a:pt x="3434" y="9357"/>
                </a:lnTo>
                <a:lnTo>
                  <a:pt x="2048" y="10964"/>
                </a:lnTo>
                <a:lnTo>
                  <a:pt x="693" y="9357"/>
                </a:lnTo>
                <a:lnTo>
                  <a:pt x="1670" y="2804"/>
                </a:lnTo>
                <a:close/>
                <a:moveTo>
                  <a:pt x="693" y="0"/>
                </a:moveTo>
                <a:cubicBezTo>
                  <a:pt x="567" y="0"/>
                  <a:pt x="473" y="32"/>
                  <a:pt x="410" y="158"/>
                </a:cubicBezTo>
                <a:cubicBezTo>
                  <a:pt x="315" y="252"/>
                  <a:pt x="315" y="378"/>
                  <a:pt x="378" y="473"/>
                </a:cubicBezTo>
                <a:lnTo>
                  <a:pt x="1040" y="2489"/>
                </a:lnTo>
                <a:lnTo>
                  <a:pt x="0" y="9389"/>
                </a:lnTo>
                <a:cubicBezTo>
                  <a:pt x="0" y="9452"/>
                  <a:pt x="0" y="9578"/>
                  <a:pt x="95" y="9672"/>
                </a:cubicBezTo>
                <a:lnTo>
                  <a:pt x="1828" y="11751"/>
                </a:lnTo>
                <a:cubicBezTo>
                  <a:pt x="1891" y="11814"/>
                  <a:pt x="1985" y="11877"/>
                  <a:pt x="2080" y="11877"/>
                </a:cubicBezTo>
                <a:cubicBezTo>
                  <a:pt x="2206" y="11877"/>
                  <a:pt x="2300" y="11814"/>
                  <a:pt x="2363" y="11751"/>
                </a:cubicBezTo>
                <a:lnTo>
                  <a:pt x="4096" y="9672"/>
                </a:lnTo>
                <a:cubicBezTo>
                  <a:pt x="4190" y="9578"/>
                  <a:pt x="4190" y="9483"/>
                  <a:pt x="4190" y="9389"/>
                </a:cubicBezTo>
                <a:lnTo>
                  <a:pt x="3623" y="5797"/>
                </a:lnTo>
                <a:lnTo>
                  <a:pt x="5041" y="7183"/>
                </a:lnTo>
                <a:cubicBezTo>
                  <a:pt x="5136" y="7246"/>
                  <a:pt x="5199" y="7309"/>
                  <a:pt x="5293" y="7309"/>
                </a:cubicBezTo>
                <a:lnTo>
                  <a:pt x="6270" y="7309"/>
                </a:lnTo>
                <a:cubicBezTo>
                  <a:pt x="6459" y="7309"/>
                  <a:pt x="6616" y="7152"/>
                  <a:pt x="6616" y="6931"/>
                </a:cubicBezTo>
                <a:lnTo>
                  <a:pt x="6616" y="5955"/>
                </a:lnTo>
                <a:cubicBezTo>
                  <a:pt x="6616" y="5892"/>
                  <a:pt x="6585" y="5766"/>
                  <a:pt x="6490" y="5734"/>
                </a:cubicBezTo>
                <a:lnTo>
                  <a:pt x="3119" y="2426"/>
                </a:lnTo>
                <a:lnTo>
                  <a:pt x="3749" y="473"/>
                </a:lnTo>
                <a:cubicBezTo>
                  <a:pt x="3781" y="378"/>
                  <a:pt x="3749" y="252"/>
                  <a:pt x="3718" y="158"/>
                </a:cubicBezTo>
                <a:cubicBezTo>
                  <a:pt x="3623" y="95"/>
                  <a:pt x="3560" y="0"/>
                  <a:pt x="34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17" name="Google Shape;9517;p100"/>
          <p:cNvGrpSpPr/>
          <p:nvPr/>
        </p:nvGrpSpPr>
        <p:grpSpPr>
          <a:xfrm>
            <a:off x="7956604" y="3608476"/>
            <a:ext cx="351315" cy="348513"/>
            <a:chOff x="6167350" y="2672800"/>
            <a:chExt cx="297750" cy="295375"/>
          </a:xfrm>
        </p:grpSpPr>
        <p:sp>
          <p:nvSpPr>
            <p:cNvPr id="9518" name="Google Shape;9518;p100"/>
            <p:cNvSpPr/>
            <p:nvPr/>
          </p:nvSpPr>
          <p:spPr>
            <a:xfrm>
              <a:off x="6167350" y="2672800"/>
              <a:ext cx="226850" cy="295375"/>
            </a:xfrm>
            <a:custGeom>
              <a:rect b="b" l="l" r="r" t="t"/>
              <a:pathLst>
                <a:path extrusionOk="0" h="11815" w="9074">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100"/>
            <p:cNvSpPr/>
            <p:nvPr/>
          </p:nvSpPr>
          <p:spPr>
            <a:xfrm>
              <a:off x="6201225" y="2762575"/>
              <a:ext cx="52775" cy="49650"/>
            </a:xfrm>
            <a:custGeom>
              <a:rect b="b" l="l" r="r" t="t"/>
              <a:pathLst>
                <a:path extrusionOk="0" h="1986" w="2111">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100"/>
            <p:cNvSpPr/>
            <p:nvPr/>
          </p:nvSpPr>
          <p:spPr>
            <a:xfrm>
              <a:off x="6308325" y="2882300"/>
              <a:ext cx="51225" cy="49650"/>
            </a:xfrm>
            <a:custGeom>
              <a:rect b="b" l="l" r="r" t="t"/>
              <a:pathLst>
                <a:path extrusionOk="0" h="1986" w="2049">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100"/>
            <p:cNvSpPr/>
            <p:nvPr/>
          </p:nvSpPr>
          <p:spPr>
            <a:xfrm>
              <a:off x="6200425" y="2759425"/>
              <a:ext cx="156775" cy="174875"/>
            </a:xfrm>
            <a:custGeom>
              <a:rect b="b" l="l" r="r" t="t"/>
              <a:pathLst>
                <a:path extrusionOk="0" h="6995" w="6271">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100"/>
            <p:cNvSpPr/>
            <p:nvPr/>
          </p:nvSpPr>
          <p:spPr>
            <a:xfrm>
              <a:off x="6412300" y="2742900"/>
              <a:ext cx="52800" cy="208725"/>
            </a:xfrm>
            <a:custGeom>
              <a:rect b="b" l="l" r="r" t="t"/>
              <a:pathLst>
                <a:path extrusionOk="0" h="8349" w="2112">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3" name="Google Shape;9523;p100"/>
          <p:cNvGrpSpPr/>
          <p:nvPr/>
        </p:nvGrpSpPr>
        <p:grpSpPr>
          <a:xfrm>
            <a:off x="6197601" y="1303709"/>
            <a:ext cx="347599" cy="350371"/>
            <a:chOff x="1777925" y="1953700"/>
            <a:chExt cx="294600" cy="296950"/>
          </a:xfrm>
        </p:grpSpPr>
        <p:sp>
          <p:nvSpPr>
            <p:cNvPr id="9524" name="Google Shape;9524;p100"/>
            <p:cNvSpPr/>
            <p:nvPr/>
          </p:nvSpPr>
          <p:spPr>
            <a:xfrm>
              <a:off x="1794450" y="2052125"/>
              <a:ext cx="278075" cy="198525"/>
            </a:xfrm>
            <a:custGeom>
              <a:rect b="b" l="l" r="r" t="t"/>
              <a:pathLst>
                <a:path extrusionOk="0" h="7941" w="11123">
                  <a:moveTo>
                    <a:pt x="10545" y="1"/>
                  </a:moveTo>
                  <a:cubicBezTo>
                    <a:pt x="10499" y="1"/>
                    <a:pt x="10449" y="11"/>
                    <a:pt x="10397" y="33"/>
                  </a:cubicBezTo>
                  <a:cubicBezTo>
                    <a:pt x="10208" y="64"/>
                    <a:pt x="10145" y="253"/>
                    <a:pt x="10177" y="474"/>
                  </a:cubicBezTo>
                  <a:cubicBezTo>
                    <a:pt x="10334" y="1009"/>
                    <a:pt x="10460" y="1514"/>
                    <a:pt x="10460" y="1986"/>
                  </a:cubicBezTo>
                  <a:cubicBezTo>
                    <a:pt x="10460" y="4885"/>
                    <a:pt x="8129" y="7247"/>
                    <a:pt x="5199" y="7247"/>
                  </a:cubicBezTo>
                  <a:cubicBezTo>
                    <a:pt x="3561" y="7247"/>
                    <a:pt x="2017" y="6460"/>
                    <a:pt x="1040" y="5137"/>
                  </a:cubicBezTo>
                  <a:lnTo>
                    <a:pt x="1734" y="5137"/>
                  </a:lnTo>
                  <a:cubicBezTo>
                    <a:pt x="1954" y="5137"/>
                    <a:pt x="2112" y="4979"/>
                    <a:pt x="2112" y="4790"/>
                  </a:cubicBezTo>
                  <a:cubicBezTo>
                    <a:pt x="2112" y="4601"/>
                    <a:pt x="1954" y="4444"/>
                    <a:pt x="1734" y="4444"/>
                  </a:cubicBezTo>
                  <a:lnTo>
                    <a:pt x="379" y="4444"/>
                  </a:lnTo>
                  <a:cubicBezTo>
                    <a:pt x="158" y="4444"/>
                    <a:pt x="1" y="4601"/>
                    <a:pt x="1" y="4790"/>
                  </a:cubicBezTo>
                  <a:lnTo>
                    <a:pt x="1" y="6176"/>
                  </a:lnTo>
                  <a:cubicBezTo>
                    <a:pt x="1" y="6365"/>
                    <a:pt x="158" y="6523"/>
                    <a:pt x="379" y="6523"/>
                  </a:cubicBezTo>
                  <a:cubicBezTo>
                    <a:pt x="568" y="6523"/>
                    <a:pt x="725" y="6365"/>
                    <a:pt x="725" y="6176"/>
                  </a:cubicBezTo>
                  <a:lnTo>
                    <a:pt x="725" y="5830"/>
                  </a:lnTo>
                  <a:cubicBezTo>
                    <a:pt x="1860" y="7184"/>
                    <a:pt x="3529" y="7941"/>
                    <a:pt x="5199" y="7941"/>
                  </a:cubicBezTo>
                  <a:cubicBezTo>
                    <a:pt x="8476" y="7941"/>
                    <a:pt x="11122" y="5294"/>
                    <a:pt x="11122" y="2049"/>
                  </a:cubicBezTo>
                  <a:cubicBezTo>
                    <a:pt x="11122" y="1482"/>
                    <a:pt x="11028" y="883"/>
                    <a:pt x="10839" y="253"/>
                  </a:cubicBezTo>
                  <a:cubicBezTo>
                    <a:pt x="10814" y="109"/>
                    <a:pt x="10698" y="1"/>
                    <a:pt x="105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100"/>
            <p:cNvSpPr/>
            <p:nvPr/>
          </p:nvSpPr>
          <p:spPr>
            <a:xfrm>
              <a:off x="1777925" y="1953700"/>
              <a:ext cx="278050" cy="198675"/>
            </a:xfrm>
            <a:custGeom>
              <a:rect b="b" l="l" r="r" t="t"/>
              <a:pathLst>
                <a:path extrusionOk="0" h="7947" w="11122">
                  <a:moveTo>
                    <a:pt x="5892" y="0"/>
                  </a:moveTo>
                  <a:cubicBezTo>
                    <a:pt x="2647" y="0"/>
                    <a:pt x="0" y="2615"/>
                    <a:pt x="0" y="5892"/>
                  </a:cubicBezTo>
                  <a:cubicBezTo>
                    <a:pt x="0" y="6459"/>
                    <a:pt x="63" y="7026"/>
                    <a:pt x="284" y="7656"/>
                  </a:cubicBezTo>
                  <a:cubicBezTo>
                    <a:pt x="310" y="7869"/>
                    <a:pt x="450" y="7947"/>
                    <a:pt x="606" y="7947"/>
                  </a:cubicBezTo>
                  <a:cubicBezTo>
                    <a:pt x="635" y="7947"/>
                    <a:pt x="664" y="7944"/>
                    <a:pt x="693" y="7939"/>
                  </a:cubicBezTo>
                  <a:cubicBezTo>
                    <a:pt x="914" y="7908"/>
                    <a:pt x="977" y="7719"/>
                    <a:pt x="945" y="7498"/>
                  </a:cubicBezTo>
                  <a:cubicBezTo>
                    <a:pt x="788" y="6963"/>
                    <a:pt x="662" y="6459"/>
                    <a:pt x="662" y="5923"/>
                  </a:cubicBezTo>
                  <a:cubicBezTo>
                    <a:pt x="662" y="3056"/>
                    <a:pt x="2993" y="693"/>
                    <a:pt x="5923" y="693"/>
                  </a:cubicBezTo>
                  <a:cubicBezTo>
                    <a:pt x="7561" y="693"/>
                    <a:pt x="9105" y="1481"/>
                    <a:pt x="10082" y="2773"/>
                  </a:cubicBezTo>
                  <a:lnTo>
                    <a:pt x="9389" y="2773"/>
                  </a:lnTo>
                  <a:cubicBezTo>
                    <a:pt x="9168" y="2773"/>
                    <a:pt x="9011" y="2930"/>
                    <a:pt x="9011" y="3151"/>
                  </a:cubicBezTo>
                  <a:cubicBezTo>
                    <a:pt x="9011" y="3340"/>
                    <a:pt x="9168" y="3497"/>
                    <a:pt x="9389" y="3497"/>
                  </a:cubicBezTo>
                  <a:lnTo>
                    <a:pt x="10743" y="3497"/>
                  </a:lnTo>
                  <a:cubicBezTo>
                    <a:pt x="10964" y="3497"/>
                    <a:pt x="11121" y="3340"/>
                    <a:pt x="11121" y="3151"/>
                  </a:cubicBezTo>
                  <a:lnTo>
                    <a:pt x="11121" y="1765"/>
                  </a:lnTo>
                  <a:cubicBezTo>
                    <a:pt x="11121" y="1575"/>
                    <a:pt x="10964" y="1418"/>
                    <a:pt x="10743" y="1418"/>
                  </a:cubicBezTo>
                  <a:cubicBezTo>
                    <a:pt x="10554" y="1418"/>
                    <a:pt x="10397" y="1575"/>
                    <a:pt x="10397" y="1765"/>
                  </a:cubicBezTo>
                  <a:lnTo>
                    <a:pt x="10397" y="2111"/>
                  </a:lnTo>
                  <a:cubicBezTo>
                    <a:pt x="9263" y="725"/>
                    <a:pt x="7593" y="0"/>
                    <a:pt x="58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100"/>
            <p:cNvSpPr/>
            <p:nvPr/>
          </p:nvSpPr>
          <p:spPr>
            <a:xfrm>
              <a:off x="1829125" y="2006475"/>
              <a:ext cx="191400" cy="191400"/>
            </a:xfrm>
            <a:custGeom>
              <a:rect b="b" l="l" r="r" t="t"/>
              <a:pathLst>
                <a:path extrusionOk="0" h="7656" w="7656">
                  <a:moveTo>
                    <a:pt x="4190" y="693"/>
                  </a:moveTo>
                  <a:cubicBezTo>
                    <a:pt x="4757" y="788"/>
                    <a:pt x="5324" y="1008"/>
                    <a:pt x="5797" y="1386"/>
                  </a:cubicBezTo>
                  <a:lnTo>
                    <a:pt x="5545" y="1607"/>
                  </a:lnTo>
                  <a:cubicBezTo>
                    <a:pt x="5450" y="1733"/>
                    <a:pt x="5450" y="1953"/>
                    <a:pt x="5545" y="2079"/>
                  </a:cubicBezTo>
                  <a:cubicBezTo>
                    <a:pt x="5608" y="2142"/>
                    <a:pt x="5702" y="2174"/>
                    <a:pt x="5793" y="2174"/>
                  </a:cubicBezTo>
                  <a:cubicBezTo>
                    <a:pt x="5884" y="2174"/>
                    <a:pt x="5970" y="2142"/>
                    <a:pt x="6017" y="2079"/>
                  </a:cubicBezTo>
                  <a:lnTo>
                    <a:pt x="6270" y="1859"/>
                  </a:lnTo>
                  <a:cubicBezTo>
                    <a:pt x="6616" y="2268"/>
                    <a:pt x="6868" y="2835"/>
                    <a:pt x="6931" y="3466"/>
                  </a:cubicBezTo>
                  <a:lnTo>
                    <a:pt x="6616" y="3466"/>
                  </a:lnTo>
                  <a:cubicBezTo>
                    <a:pt x="6427" y="3466"/>
                    <a:pt x="6270" y="3623"/>
                    <a:pt x="6270" y="3812"/>
                  </a:cubicBezTo>
                  <a:cubicBezTo>
                    <a:pt x="6270" y="4001"/>
                    <a:pt x="6427" y="4159"/>
                    <a:pt x="6616" y="4159"/>
                  </a:cubicBezTo>
                  <a:lnTo>
                    <a:pt x="6931" y="4159"/>
                  </a:lnTo>
                  <a:cubicBezTo>
                    <a:pt x="6868" y="4757"/>
                    <a:pt x="6616" y="5324"/>
                    <a:pt x="6270" y="5797"/>
                  </a:cubicBezTo>
                  <a:lnTo>
                    <a:pt x="6017" y="5545"/>
                  </a:lnTo>
                  <a:cubicBezTo>
                    <a:pt x="5970" y="5482"/>
                    <a:pt x="5884" y="5450"/>
                    <a:pt x="5793" y="5450"/>
                  </a:cubicBezTo>
                  <a:cubicBezTo>
                    <a:pt x="5702" y="5450"/>
                    <a:pt x="5608" y="5482"/>
                    <a:pt x="5545" y="5545"/>
                  </a:cubicBezTo>
                  <a:cubicBezTo>
                    <a:pt x="5450" y="5671"/>
                    <a:pt x="5450" y="5923"/>
                    <a:pt x="5545" y="6017"/>
                  </a:cubicBezTo>
                  <a:lnTo>
                    <a:pt x="5797" y="6270"/>
                  </a:lnTo>
                  <a:cubicBezTo>
                    <a:pt x="5356" y="6616"/>
                    <a:pt x="4820" y="6837"/>
                    <a:pt x="4190" y="6931"/>
                  </a:cubicBezTo>
                  <a:lnTo>
                    <a:pt x="4190" y="6616"/>
                  </a:lnTo>
                  <a:cubicBezTo>
                    <a:pt x="4190" y="6427"/>
                    <a:pt x="4033" y="6270"/>
                    <a:pt x="3812" y="6270"/>
                  </a:cubicBezTo>
                  <a:cubicBezTo>
                    <a:pt x="3623" y="6270"/>
                    <a:pt x="3466" y="6427"/>
                    <a:pt x="3466" y="6616"/>
                  </a:cubicBezTo>
                  <a:lnTo>
                    <a:pt x="3466" y="6931"/>
                  </a:lnTo>
                  <a:cubicBezTo>
                    <a:pt x="2867" y="6837"/>
                    <a:pt x="2331" y="6616"/>
                    <a:pt x="1859" y="6270"/>
                  </a:cubicBezTo>
                  <a:lnTo>
                    <a:pt x="2079" y="6017"/>
                  </a:lnTo>
                  <a:cubicBezTo>
                    <a:pt x="2205" y="5891"/>
                    <a:pt x="2205" y="5671"/>
                    <a:pt x="2079" y="5545"/>
                  </a:cubicBezTo>
                  <a:cubicBezTo>
                    <a:pt x="2032" y="5482"/>
                    <a:pt x="1945" y="5450"/>
                    <a:pt x="1855" y="5450"/>
                  </a:cubicBezTo>
                  <a:cubicBezTo>
                    <a:pt x="1764" y="5450"/>
                    <a:pt x="1670" y="5482"/>
                    <a:pt x="1607" y="5545"/>
                  </a:cubicBezTo>
                  <a:lnTo>
                    <a:pt x="1386" y="5797"/>
                  </a:lnTo>
                  <a:cubicBezTo>
                    <a:pt x="1040" y="5356"/>
                    <a:pt x="788" y="4789"/>
                    <a:pt x="725" y="4159"/>
                  </a:cubicBezTo>
                  <a:lnTo>
                    <a:pt x="1040" y="4159"/>
                  </a:lnTo>
                  <a:cubicBezTo>
                    <a:pt x="1229" y="4159"/>
                    <a:pt x="1386" y="4001"/>
                    <a:pt x="1386" y="3812"/>
                  </a:cubicBezTo>
                  <a:cubicBezTo>
                    <a:pt x="1386" y="3623"/>
                    <a:pt x="1229" y="3466"/>
                    <a:pt x="1040" y="3466"/>
                  </a:cubicBezTo>
                  <a:lnTo>
                    <a:pt x="725" y="3466"/>
                  </a:lnTo>
                  <a:cubicBezTo>
                    <a:pt x="788" y="2867"/>
                    <a:pt x="1040" y="2331"/>
                    <a:pt x="1386" y="1859"/>
                  </a:cubicBezTo>
                  <a:lnTo>
                    <a:pt x="1607" y="2079"/>
                  </a:lnTo>
                  <a:cubicBezTo>
                    <a:pt x="1701" y="2174"/>
                    <a:pt x="1764" y="2205"/>
                    <a:pt x="1859" y="2205"/>
                  </a:cubicBezTo>
                  <a:cubicBezTo>
                    <a:pt x="1922" y="2205"/>
                    <a:pt x="2048" y="2174"/>
                    <a:pt x="2079" y="2079"/>
                  </a:cubicBezTo>
                  <a:cubicBezTo>
                    <a:pt x="2205" y="1953"/>
                    <a:pt x="2205" y="1733"/>
                    <a:pt x="2079" y="1607"/>
                  </a:cubicBezTo>
                  <a:lnTo>
                    <a:pt x="1859" y="1386"/>
                  </a:lnTo>
                  <a:cubicBezTo>
                    <a:pt x="2300" y="1008"/>
                    <a:pt x="2835" y="788"/>
                    <a:pt x="3466" y="693"/>
                  </a:cubicBezTo>
                  <a:lnTo>
                    <a:pt x="3466" y="1008"/>
                  </a:lnTo>
                  <a:cubicBezTo>
                    <a:pt x="3466" y="1229"/>
                    <a:pt x="3623" y="1386"/>
                    <a:pt x="3812" y="1386"/>
                  </a:cubicBezTo>
                  <a:cubicBezTo>
                    <a:pt x="4033" y="1386"/>
                    <a:pt x="4190" y="1229"/>
                    <a:pt x="4190" y="1008"/>
                  </a:cubicBezTo>
                  <a:lnTo>
                    <a:pt x="4190" y="693"/>
                  </a:lnTo>
                  <a:close/>
                  <a:moveTo>
                    <a:pt x="3812" y="0"/>
                  </a:moveTo>
                  <a:cubicBezTo>
                    <a:pt x="1733" y="0"/>
                    <a:pt x="0" y="1701"/>
                    <a:pt x="0" y="3812"/>
                  </a:cubicBezTo>
                  <a:cubicBezTo>
                    <a:pt x="0" y="5923"/>
                    <a:pt x="1701" y="7656"/>
                    <a:pt x="3812" y="7656"/>
                  </a:cubicBezTo>
                  <a:cubicBezTo>
                    <a:pt x="5923" y="7656"/>
                    <a:pt x="7656" y="5954"/>
                    <a:pt x="7656" y="3812"/>
                  </a:cubicBezTo>
                  <a:cubicBezTo>
                    <a:pt x="7656" y="1733"/>
                    <a:pt x="5954" y="0"/>
                    <a:pt x="38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100"/>
            <p:cNvSpPr/>
            <p:nvPr/>
          </p:nvSpPr>
          <p:spPr>
            <a:xfrm>
              <a:off x="1915750" y="2058450"/>
              <a:ext cx="35475" cy="52800"/>
            </a:xfrm>
            <a:custGeom>
              <a:rect b="b" l="l" r="r" t="t"/>
              <a:pathLst>
                <a:path extrusionOk="0" h="2112" w="1419">
                  <a:moveTo>
                    <a:pt x="347" y="0"/>
                  </a:moveTo>
                  <a:cubicBezTo>
                    <a:pt x="158" y="0"/>
                    <a:pt x="1" y="158"/>
                    <a:pt x="1" y="378"/>
                  </a:cubicBezTo>
                  <a:lnTo>
                    <a:pt x="1" y="1733"/>
                  </a:lnTo>
                  <a:cubicBezTo>
                    <a:pt x="1" y="1954"/>
                    <a:pt x="158" y="2111"/>
                    <a:pt x="347" y="2111"/>
                  </a:cubicBezTo>
                  <a:lnTo>
                    <a:pt x="1072" y="2111"/>
                  </a:lnTo>
                  <a:cubicBezTo>
                    <a:pt x="1261" y="2111"/>
                    <a:pt x="1418" y="1954"/>
                    <a:pt x="1418" y="1733"/>
                  </a:cubicBezTo>
                  <a:cubicBezTo>
                    <a:pt x="1418" y="1544"/>
                    <a:pt x="1261" y="1387"/>
                    <a:pt x="1072" y="1387"/>
                  </a:cubicBezTo>
                  <a:lnTo>
                    <a:pt x="725" y="1387"/>
                  </a:lnTo>
                  <a:lnTo>
                    <a:pt x="725" y="378"/>
                  </a:ln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8" name="Google Shape;9528;p100"/>
          <p:cNvGrpSpPr/>
          <p:nvPr/>
        </p:nvGrpSpPr>
        <p:grpSpPr>
          <a:xfrm>
            <a:off x="6213411" y="1756597"/>
            <a:ext cx="315977" cy="347599"/>
            <a:chOff x="1790525" y="2319150"/>
            <a:chExt cx="267800" cy="294600"/>
          </a:xfrm>
        </p:grpSpPr>
        <p:sp>
          <p:nvSpPr>
            <p:cNvPr id="9529" name="Google Shape;9529;p100"/>
            <p:cNvSpPr/>
            <p:nvPr/>
          </p:nvSpPr>
          <p:spPr>
            <a:xfrm>
              <a:off x="1881100" y="2423125"/>
              <a:ext cx="88225" cy="155175"/>
            </a:xfrm>
            <a:custGeom>
              <a:rect b="b" l="l" r="r" t="t"/>
              <a:pathLst>
                <a:path extrusionOk="0" h="6207" w="3529">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100"/>
            <p:cNvSpPr/>
            <p:nvPr/>
          </p:nvSpPr>
          <p:spPr>
            <a:xfrm>
              <a:off x="1790525" y="2319150"/>
              <a:ext cx="267800" cy="294600"/>
            </a:xfrm>
            <a:custGeom>
              <a:rect b="b" l="l" r="r" t="t"/>
              <a:pathLst>
                <a:path extrusionOk="0" h="11784" w="10712">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31" name="Google Shape;9531;p100"/>
          <p:cNvSpPr/>
          <p:nvPr/>
        </p:nvSpPr>
        <p:spPr>
          <a:xfrm>
            <a:off x="6196153" y="2196982"/>
            <a:ext cx="350401" cy="350371"/>
          </a:xfrm>
          <a:custGeom>
            <a:rect b="b" l="l" r="r" t="t"/>
            <a:pathLst>
              <a:path extrusionOk="0" h="11878" w="11879">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32" name="Google Shape;9532;p100"/>
          <p:cNvGrpSpPr/>
          <p:nvPr/>
        </p:nvGrpSpPr>
        <p:grpSpPr>
          <a:xfrm>
            <a:off x="4866386" y="2670163"/>
            <a:ext cx="349457" cy="348542"/>
            <a:chOff x="3599700" y="1954475"/>
            <a:chExt cx="296175" cy="295400"/>
          </a:xfrm>
        </p:grpSpPr>
        <p:sp>
          <p:nvSpPr>
            <p:cNvPr id="9533" name="Google Shape;9533;p100"/>
            <p:cNvSpPr/>
            <p:nvPr/>
          </p:nvSpPr>
          <p:spPr>
            <a:xfrm>
              <a:off x="3599700" y="1954475"/>
              <a:ext cx="296175" cy="295400"/>
            </a:xfrm>
            <a:custGeom>
              <a:rect b="b" l="l" r="r" t="t"/>
              <a:pathLst>
                <a:path extrusionOk="0" h="11816" w="11847">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100"/>
            <p:cNvSpPr/>
            <p:nvPr/>
          </p:nvSpPr>
          <p:spPr>
            <a:xfrm>
              <a:off x="3825750" y="2075775"/>
              <a:ext cx="35450" cy="17350"/>
            </a:xfrm>
            <a:custGeom>
              <a:rect b="b" l="l" r="r" t="t"/>
              <a:pathLst>
                <a:path extrusionOk="0" h="694" w="1418">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100"/>
            <p:cNvSpPr/>
            <p:nvPr/>
          </p:nvSpPr>
          <p:spPr>
            <a:xfrm>
              <a:off x="3633550" y="2075775"/>
              <a:ext cx="35475" cy="17350"/>
            </a:xfrm>
            <a:custGeom>
              <a:rect b="b" l="l" r="r" t="t"/>
              <a:pathLst>
                <a:path extrusionOk="0" h="694" w="1419">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6" name="Google Shape;9536;p100"/>
          <p:cNvGrpSpPr/>
          <p:nvPr/>
        </p:nvGrpSpPr>
        <p:grpSpPr>
          <a:xfrm>
            <a:off x="4867316" y="3159626"/>
            <a:ext cx="347599" cy="347599"/>
            <a:chOff x="3601275" y="2319150"/>
            <a:chExt cx="294600" cy="294600"/>
          </a:xfrm>
        </p:grpSpPr>
        <p:sp>
          <p:nvSpPr>
            <p:cNvPr id="9537" name="Google Shape;9537;p100"/>
            <p:cNvSpPr/>
            <p:nvPr/>
          </p:nvSpPr>
          <p:spPr>
            <a:xfrm>
              <a:off x="3601275" y="2319150"/>
              <a:ext cx="294600" cy="294600"/>
            </a:xfrm>
            <a:custGeom>
              <a:rect b="b" l="l" r="r" t="t"/>
              <a:pathLst>
                <a:path extrusionOk="0" h="11784" w="11784">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100"/>
            <p:cNvSpPr/>
            <p:nvPr/>
          </p:nvSpPr>
          <p:spPr>
            <a:xfrm>
              <a:off x="3713900" y="2434350"/>
              <a:ext cx="55950" cy="52200"/>
            </a:xfrm>
            <a:custGeom>
              <a:rect b="b" l="l" r="r" t="t"/>
              <a:pathLst>
                <a:path extrusionOk="0" h="2088" w="2238">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39" name="Google Shape;9539;p100"/>
          <p:cNvSpPr/>
          <p:nvPr/>
        </p:nvSpPr>
        <p:spPr>
          <a:xfrm>
            <a:off x="4866749" y="3608425"/>
            <a:ext cx="348542" cy="348513"/>
          </a:xfrm>
          <a:custGeom>
            <a:rect b="b" l="l" r="r" t="t"/>
            <a:pathLst>
              <a:path extrusionOk="0" h="11815" w="11816">
                <a:moveTo>
                  <a:pt x="6207" y="693"/>
                </a:moveTo>
                <a:cubicBezTo>
                  <a:pt x="7877" y="819"/>
                  <a:pt x="9326" y="1670"/>
                  <a:pt x="10208" y="2993"/>
                </a:cubicBezTo>
                <a:lnTo>
                  <a:pt x="6207" y="5293"/>
                </a:lnTo>
                <a:lnTo>
                  <a:pt x="6207" y="693"/>
                </a:lnTo>
                <a:close/>
                <a:moveTo>
                  <a:pt x="10555" y="3623"/>
                </a:moveTo>
                <a:cubicBezTo>
                  <a:pt x="10901" y="4316"/>
                  <a:pt x="11090" y="5104"/>
                  <a:pt x="11090" y="5923"/>
                </a:cubicBezTo>
                <a:cubicBezTo>
                  <a:pt x="11090" y="7026"/>
                  <a:pt x="10744" y="8097"/>
                  <a:pt x="10114" y="8979"/>
                </a:cubicBezTo>
                <a:lnTo>
                  <a:pt x="6491" y="5986"/>
                </a:lnTo>
                <a:lnTo>
                  <a:pt x="10555" y="3623"/>
                </a:lnTo>
                <a:close/>
                <a:moveTo>
                  <a:pt x="5546" y="693"/>
                </a:moveTo>
                <a:lnTo>
                  <a:pt x="5546" y="5892"/>
                </a:lnTo>
                <a:cubicBezTo>
                  <a:pt x="5546" y="6018"/>
                  <a:pt x="5577" y="6081"/>
                  <a:pt x="5672" y="6175"/>
                </a:cubicBezTo>
                <a:lnTo>
                  <a:pt x="9673" y="9483"/>
                </a:lnTo>
                <a:cubicBezTo>
                  <a:pt x="8728" y="10491"/>
                  <a:pt x="7373" y="11121"/>
                  <a:pt x="5892" y="11121"/>
                </a:cubicBezTo>
                <a:cubicBezTo>
                  <a:pt x="3025" y="11121"/>
                  <a:pt x="662" y="8822"/>
                  <a:pt x="662" y="5892"/>
                </a:cubicBezTo>
                <a:cubicBezTo>
                  <a:pt x="662" y="3151"/>
                  <a:pt x="2836" y="851"/>
                  <a:pt x="5546" y="693"/>
                </a:cubicBezTo>
                <a:close/>
                <a:moveTo>
                  <a:pt x="5892" y="0"/>
                </a:moveTo>
                <a:cubicBezTo>
                  <a:pt x="2647" y="0"/>
                  <a:pt x="1" y="2615"/>
                  <a:pt x="1" y="5892"/>
                </a:cubicBezTo>
                <a:cubicBezTo>
                  <a:pt x="1" y="9168"/>
                  <a:pt x="2647" y="11814"/>
                  <a:pt x="5892" y="11814"/>
                </a:cubicBezTo>
                <a:cubicBezTo>
                  <a:pt x="9169" y="11814"/>
                  <a:pt x="11815" y="9168"/>
                  <a:pt x="11815" y="5892"/>
                </a:cubicBezTo>
                <a:cubicBezTo>
                  <a:pt x="11815" y="2678"/>
                  <a:pt x="9137" y="0"/>
                  <a:pt x="58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40" name="Google Shape;9540;p100"/>
          <p:cNvGrpSpPr/>
          <p:nvPr/>
        </p:nvGrpSpPr>
        <p:grpSpPr>
          <a:xfrm>
            <a:off x="7087019" y="2669721"/>
            <a:ext cx="328071" cy="349427"/>
            <a:chOff x="5421475" y="1945825"/>
            <a:chExt cx="278050" cy="296150"/>
          </a:xfrm>
        </p:grpSpPr>
        <p:sp>
          <p:nvSpPr>
            <p:cNvPr id="9541" name="Google Shape;9541;p100"/>
            <p:cNvSpPr/>
            <p:nvPr/>
          </p:nvSpPr>
          <p:spPr>
            <a:xfrm>
              <a:off x="5472650" y="1999375"/>
              <a:ext cx="172525" cy="242600"/>
            </a:xfrm>
            <a:custGeom>
              <a:rect b="b" l="l" r="r" t="t"/>
              <a:pathLst>
                <a:path extrusionOk="0" h="9704" w="6901">
                  <a:moveTo>
                    <a:pt x="1765" y="1355"/>
                  </a:moveTo>
                  <a:cubicBezTo>
                    <a:pt x="1986" y="1355"/>
                    <a:pt x="2143" y="1513"/>
                    <a:pt x="2143" y="1702"/>
                  </a:cubicBezTo>
                  <a:lnTo>
                    <a:pt x="2143" y="2048"/>
                  </a:lnTo>
                  <a:lnTo>
                    <a:pt x="1765" y="2048"/>
                  </a:lnTo>
                  <a:cubicBezTo>
                    <a:pt x="1671" y="2048"/>
                    <a:pt x="1545" y="2048"/>
                    <a:pt x="1419" y="2111"/>
                  </a:cubicBezTo>
                  <a:lnTo>
                    <a:pt x="1419" y="1702"/>
                  </a:lnTo>
                  <a:cubicBezTo>
                    <a:pt x="1419" y="1513"/>
                    <a:pt x="1576" y="1355"/>
                    <a:pt x="1765" y="1355"/>
                  </a:cubicBezTo>
                  <a:close/>
                  <a:moveTo>
                    <a:pt x="3151" y="631"/>
                  </a:moveTo>
                  <a:cubicBezTo>
                    <a:pt x="3341" y="631"/>
                    <a:pt x="3498" y="788"/>
                    <a:pt x="3498" y="1009"/>
                  </a:cubicBezTo>
                  <a:lnTo>
                    <a:pt x="3498" y="2111"/>
                  </a:lnTo>
                  <a:cubicBezTo>
                    <a:pt x="3404" y="2048"/>
                    <a:pt x="3277" y="2017"/>
                    <a:pt x="3151" y="2017"/>
                  </a:cubicBezTo>
                  <a:lnTo>
                    <a:pt x="2805" y="2017"/>
                  </a:lnTo>
                  <a:lnTo>
                    <a:pt x="2805" y="1009"/>
                  </a:lnTo>
                  <a:cubicBezTo>
                    <a:pt x="2805" y="788"/>
                    <a:pt x="2962" y="631"/>
                    <a:pt x="3151" y="631"/>
                  </a:cubicBezTo>
                  <a:close/>
                  <a:moveTo>
                    <a:pt x="4538" y="1355"/>
                  </a:moveTo>
                  <a:cubicBezTo>
                    <a:pt x="4727" y="1355"/>
                    <a:pt x="4884" y="1513"/>
                    <a:pt x="4884" y="1702"/>
                  </a:cubicBezTo>
                  <a:lnTo>
                    <a:pt x="4884" y="3088"/>
                  </a:lnTo>
                  <a:cubicBezTo>
                    <a:pt x="4884" y="3277"/>
                    <a:pt x="4727" y="3435"/>
                    <a:pt x="4538" y="3435"/>
                  </a:cubicBezTo>
                  <a:cubicBezTo>
                    <a:pt x="4349" y="3435"/>
                    <a:pt x="4191" y="3277"/>
                    <a:pt x="4191" y="3088"/>
                  </a:cubicBezTo>
                  <a:lnTo>
                    <a:pt x="4191" y="1702"/>
                  </a:lnTo>
                  <a:cubicBezTo>
                    <a:pt x="4191" y="1513"/>
                    <a:pt x="4349" y="1355"/>
                    <a:pt x="4538" y="1355"/>
                  </a:cubicBezTo>
                  <a:close/>
                  <a:moveTo>
                    <a:pt x="5924" y="2017"/>
                  </a:moveTo>
                  <a:cubicBezTo>
                    <a:pt x="6113" y="2017"/>
                    <a:pt x="6270" y="2174"/>
                    <a:pt x="6270" y="2363"/>
                  </a:cubicBezTo>
                  <a:lnTo>
                    <a:pt x="6270" y="3088"/>
                  </a:lnTo>
                  <a:cubicBezTo>
                    <a:pt x="6270" y="3277"/>
                    <a:pt x="6113" y="3435"/>
                    <a:pt x="5924" y="3435"/>
                  </a:cubicBezTo>
                  <a:cubicBezTo>
                    <a:pt x="5703" y="3435"/>
                    <a:pt x="5546" y="3277"/>
                    <a:pt x="5546" y="3088"/>
                  </a:cubicBezTo>
                  <a:lnTo>
                    <a:pt x="5546" y="2363"/>
                  </a:lnTo>
                  <a:cubicBezTo>
                    <a:pt x="5546" y="2174"/>
                    <a:pt x="5703" y="2017"/>
                    <a:pt x="5924" y="2017"/>
                  </a:cubicBezTo>
                  <a:close/>
                  <a:moveTo>
                    <a:pt x="3120" y="2741"/>
                  </a:moveTo>
                  <a:cubicBezTo>
                    <a:pt x="3309" y="2741"/>
                    <a:pt x="3467" y="2899"/>
                    <a:pt x="3467" y="3088"/>
                  </a:cubicBezTo>
                  <a:cubicBezTo>
                    <a:pt x="3467" y="3277"/>
                    <a:pt x="3309" y="3435"/>
                    <a:pt x="3120" y="3435"/>
                  </a:cubicBezTo>
                  <a:lnTo>
                    <a:pt x="1734" y="3435"/>
                  </a:lnTo>
                  <a:cubicBezTo>
                    <a:pt x="1545" y="3435"/>
                    <a:pt x="1387" y="3592"/>
                    <a:pt x="1387" y="3781"/>
                  </a:cubicBezTo>
                  <a:cubicBezTo>
                    <a:pt x="1387" y="4002"/>
                    <a:pt x="1545" y="4159"/>
                    <a:pt x="1734" y="4159"/>
                  </a:cubicBezTo>
                  <a:cubicBezTo>
                    <a:pt x="2679" y="4159"/>
                    <a:pt x="3467" y="4947"/>
                    <a:pt x="3467" y="5892"/>
                  </a:cubicBezTo>
                  <a:cubicBezTo>
                    <a:pt x="3467" y="6081"/>
                    <a:pt x="3624" y="6238"/>
                    <a:pt x="3845" y="6238"/>
                  </a:cubicBezTo>
                  <a:cubicBezTo>
                    <a:pt x="4034" y="6238"/>
                    <a:pt x="4191" y="6081"/>
                    <a:pt x="4191" y="5892"/>
                  </a:cubicBezTo>
                  <a:cubicBezTo>
                    <a:pt x="4191" y="5167"/>
                    <a:pt x="3876" y="4537"/>
                    <a:pt x="3435" y="4096"/>
                  </a:cubicBezTo>
                  <a:cubicBezTo>
                    <a:pt x="3593" y="4065"/>
                    <a:pt x="3750" y="4002"/>
                    <a:pt x="3876" y="3876"/>
                  </a:cubicBezTo>
                  <a:cubicBezTo>
                    <a:pt x="4065" y="4033"/>
                    <a:pt x="4317" y="4159"/>
                    <a:pt x="4569" y="4159"/>
                  </a:cubicBezTo>
                  <a:cubicBezTo>
                    <a:pt x="4853" y="4159"/>
                    <a:pt x="5073" y="4033"/>
                    <a:pt x="5294" y="3876"/>
                  </a:cubicBezTo>
                  <a:cubicBezTo>
                    <a:pt x="5483" y="4033"/>
                    <a:pt x="5703" y="4159"/>
                    <a:pt x="5987" y="4159"/>
                  </a:cubicBezTo>
                  <a:cubicBezTo>
                    <a:pt x="6113" y="4159"/>
                    <a:pt x="6239" y="4096"/>
                    <a:pt x="6333" y="4065"/>
                  </a:cubicBezTo>
                  <a:lnTo>
                    <a:pt x="6333" y="5167"/>
                  </a:lnTo>
                  <a:cubicBezTo>
                    <a:pt x="6333" y="5923"/>
                    <a:pt x="5861" y="6554"/>
                    <a:pt x="5199" y="6774"/>
                  </a:cubicBezTo>
                  <a:cubicBezTo>
                    <a:pt x="5042" y="6837"/>
                    <a:pt x="4979" y="6995"/>
                    <a:pt x="4979" y="7089"/>
                  </a:cubicBezTo>
                  <a:lnTo>
                    <a:pt x="4979" y="7562"/>
                  </a:lnTo>
                  <a:lnTo>
                    <a:pt x="2206" y="7562"/>
                  </a:lnTo>
                  <a:lnTo>
                    <a:pt x="2206" y="7089"/>
                  </a:lnTo>
                  <a:cubicBezTo>
                    <a:pt x="2206" y="6932"/>
                    <a:pt x="2143" y="6837"/>
                    <a:pt x="1986" y="6774"/>
                  </a:cubicBezTo>
                  <a:cubicBezTo>
                    <a:pt x="1261" y="6554"/>
                    <a:pt x="820" y="5892"/>
                    <a:pt x="820" y="5167"/>
                  </a:cubicBezTo>
                  <a:lnTo>
                    <a:pt x="820" y="3750"/>
                  </a:lnTo>
                  <a:lnTo>
                    <a:pt x="726" y="3750"/>
                  </a:lnTo>
                  <a:cubicBezTo>
                    <a:pt x="726" y="3151"/>
                    <a:pt x="1198" y="2741"/>
                    <a:pt x="1734" y="2741"/>
                  </a:cubicBezTo>
                  <a:close/>
                  <a:moveTo>
                    <a:pt x="5199" y="8286"/>
                  </a:moveTo>
                  <a:cubicBezTo>
                    <a:pt x="5388" y="8286"/>
                    <a:pt x="5546" y="8444"/>
                    <a:pt x="5546" y="8633"/>
                  </a:cubicBezTo>
                  <a:lnTo>
                    <a:pt x="5546" y="8979"/>
                  </a:lnTo>
                  <a:lnTo>
                    <a:pt x="1387" y="8979"/>
                  </a:lnTo>
                  <a:lnTo>
                    <a:pt x="1387" y="8633"/>
                  </a:lnTo>
                  <a:cubicBezTo>
                    <a:pt x="1387" y="8444"/>
                    <a:pt x="1545" y="8286"/>
                    <a:pt x="1734" y="8286"/>
                  </a:cubicBezTo>
                  <a:close/>
                  <a:moveTo>
                    <a:pt x="3120" y="1"/>
                  </a:moveTo>
                  <a:cubicBezTo>
                    <a:pt x="2647" y="1"/>
                    <a:pt x="2269" y="316"/>
                    <a:pt x="2143" y="757"/>
                  </a:cubicBezTo>
                  <a:cubicBezTo>
                    <a:pt x="2017" y="725"/>
                    <a:pt x="1891" y="694"/>
                    <a:pt x="1734" y="694"/>
                  </a:cubicBezTo>
                  <a:cubicBezTo>
                    <a:pt x="1167" y="694"/>
                    <a:pt x="726" y="1166"/>
                    <a:pt x="726" y="1702"/>
                  </a:cubicBezTo>
                  <a:lnTo>
                    <a:pt x="726" y="2426"/>
                  </a:lnTo>
                  <a:cubicBezTo>
                    <a:pt x="285" y="2678"/>
                    <a:pt x="1" y="3214"/>
                    <a:pt x="1" y="3750"/>
                  </a:cubicBezTo>
                  <a:lnTo>
                    <a:pt x="1" y="5136"/>
                  </a:lnTo>
                  <a:cubicBezTo>
                    <a:pt x="1" y="6081"/>
                    <a:pt x="568" y="6932"/>
                    <a:pt x="1387" y="7341"/>
                  </a:cubicBezTo>
                  <a:lnTo>
                    <a:pt x="1387" y="7656"/>
                  </a:lnTo>
                  <a:cubicBezTo>
                    <a:pt x="1009" y="7814"/>
                    <a:pt x="694" y="8160"/>
                    <a:pt x="694" y="8633"/>
                  </a:cubicBezTo>
                  <a:lnTo>
                    <a:pt x="694" y="9357"/>
                  </a:lnTo>
                  <a:cubicBezTo>
                    <a:pt x="694" y="9546"/>
                    <a:pt x="852" y="9704"/>
                    <a:pt x="1041" y="9704"/>
                  </a:cubicBezTo>
                  <a:lnTo>
                    <a:pt x="5892" y="9704"/>
                  </a:lnTo>
                  <a:cubicBezTo>
                    <a:pt x="6081" y="9704"/>
                    <a:pt x="6239" y="9546"/>
                    <a:pt x="6239" y="9357"/>
                  </a:cubicBezTo>
                  <a:lnTo>
                    <a:pt x="6239" y="8633"/>
                  </a:lnTo>
                  <a:cubicBezTo>
                    <a:pt x="6239" y="8192"/>
                    <a:pt x="5955" y="7814"/>
                    <a:pt x="5514" y="7656"/>
                  </a:cubicBezTo>
                  <a:lnTo>
                    <a:pt x="5514" y="7341"/>
                  </a:lnTo>
                  <a:cubicBezTo>
                    <a:pt x="6365" y="6932"/>
                    <a:pt x="6901" y="6081"/>
                    <a:pt x="6901" y="5136"/>
                  </a:cubicBezTo>
                  <a:lnTo>
                    <a:pt x="6901" y="2363"/>
                  </a:lnTo>
                  <a:cubicBezTo>
                    <a:pt x="6901" y="1796"/>
                    <a:pt x="6428" y="1355"/>
                    <a:pt x="5892" y="1355"/>
                  </a:cubicBezTo>
                  <a:cubicBezTo>
                    <a:pt x="5766" y="1355"/>
                    <a:pt x="5609" y="1387"/>
                    <a:pt x="5483" y="1418"/>
                  </a:cubicBezTo>
                  <a:cubicBezTo>
                    <a:pt x="5357" y="1009"/>
                    <a:pt x="4979" y="694"/>
                    <a:pt x="4506" y="694"/>
                  </a:cubicBezTo>
                  <a:cubicBezTo>
                    <a:pt x="4380" y="694"/>
                    <a:pt x="4223" y="725"/>
                    <a:pt x="4097" y="757"/>
                  </a:cubicBezTo>
                  <a:cubicBezTo>
                    <a:pt x="4002" y="316"/>
                    <a:pt x="3593" y="1"/>
                    <a:pt x="31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100"/>
            <p:cNvSpPr/>
            <p:nvPr/>
          </p:nvSpPr>
          <p:spPr>
            <a:xfrm>
              <a:off x="5559300" y="1945825"/>
              <a:ext cx="18150" cy="44125"/>
            </a:xfrm>
            <a:custGeom>
              <a:rect b="b" l="l" r="r" t="t"/>
              <a:pathLst>
                <a:path extrusionOk="0" h="1765" w="726">
                  <a:moveTo>
                    <a:pt x="379" y="0"/>
                  </a:moveTo>
                  <a:cubicBezTo>
                    <a:pt x="158" y="0"/>
                    <a:pt x="1" y="158"/>
                    <a:pt x="1" y="347"/>
                  </a:cubicBezTo>
                  <a:lnTo>
                    <a:pt x="1" y="1418"/>
                  </a:lnTo>
                  <a:cubicBezTo>
                    <a:pt x="1" y="1607"/>
                    <a:pt x="158" y="1764"/>
                    <a:pt x="379" y="1764"/>
                  </a:cubicBezTo>
                  <a:cubicBezTo>
                    <a:pt x="568" y="1764"/>
                    <a:pt x="725" y="1607"/>
                    <a:pt x="725" y="1418"/>
                  </a:cubicBezTo>
                  <a:lnTo>
                    <a:pt x="725" y="347"/>
                  </a:ln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100"/>
            <p:cNvSpPr/>
            <p:nvPr/>
          </p:nvSpPr>
          <p:spPr>
            <a:xfrm>
              <a:off x="5611275" y="1963925"/>
              <a:ext cx="35475" cy="34500"/>
            </a:xfrm>
            <a:custGeom>
              <a:rect b="b" l="l" r="r" t="t"/>
              <a:pathLst>
                <a:path extrusionOk="0" h="1380" w="1419">
                  <a:moveTo>
                    <a:pt x="1076" y="1"/>
                  </a:moveTo>
                  <a:cubicBezTo>
                    <a:pt x="985" y="1"/>
                    <a:pt x="899" y="32"/>
                    <a:pt x="851" y="95"/>
                  </a:cubicBezTo>
                  <a:lnTo>
                    <a:pt x="127" y="788"/>
                  </a:lnTo>
                  <a:cubicBezTo>
                    <a:pt x="1" y="914"/>
                    <a:pt x="1" y="1166"/>
                    <a:pt x="127" y="1261"/>
                  </a:cubicBezTo>
                  <a:cubicBezTo>
                    <a:pt x="190" y="1340"/>
                    <a:pt x="284" y="1379"/>
                    <a:pt x="375" y="1379"/>
                  </a:cubicBezTo>
                  <a:cubicBezTo>
                    <a:pt x="466" y="1379"/>
                    <a:pt x="552" y="1340"/>
                    <a:pt x="599" y="1261"/>
                  </a:cubicBezTo>
                  <a:lnTo>
                    <a:pt x="1324" y="568"/>
                  </a:lnTo>
                  <a:cubicBezTo>
                    <a:pt x="1419" y="442"/>
                    <a:pt x="1419" y="221"/>
                    <a:pt x="1324" y="95"/>
                  </a:cubicBezTo>
                  <a:cubicBezTo>
                    <a:pt x="1261" y="32"/>
                    <a:pt x="1167" y="1"/>
                    <a:pt x="10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100"/>
            <p:cNvSpPr/>
            <p:nvPr/>
          </p:nvSpPr>
          <p:spPr>
            <a:xfrm>
              <a:off x="5664050" y="2067900"/>
              <a:ext cx="35475" cy="17350"/>
            </a:xfrm>
            <a:custGeom>
              <a:rect b="b" l="l" r="r" t="t"/>
              <a:pathLst>
                <a:path extrusionOk="0" h="694" w="1419">
                  <a:moveTo>
                    <a:pt x="347" y="0"/>
                  </a:moveTo>
                  <a:cubicBezTo>
                    <a:pt x="158" y="0"/>
                    <a:pt x="1" y="158"/>
                    <a:pt x="1" y="347"/>
                  </a:cubicBezTo>
                  <a:cubicBezTo>
                    <a:pt x="1" y="536"/>
                    <a:pt x="158" y="694"/>
                    <a:pt x="347" y="694"/>
                  </a:cubicBezTo>
                  <a:lnTo>
                    <a:pt x="1040" y="694"/>
                  </a:lnTo>
                  <a:cubicBezTo>
                    <a:pt x="1261" y="694"/>
                    <a:pt x="1418" y="536"/>
                    <a:pt x="1418" y="347"/>
                  </a:cubicBezTo>
                  <a:cubicBezTo>
                    <a:pt x="1418" y="158"/>
                    <a:pt x="1261"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100"/>
            <p:cNvSpPr/>
            <p:nvPr/>
          </p:nvSpPr>
          <p:spPr>
            <a:xfrm>
              <a:off x="5421475" y="2067900"/>
              <a:ext cx="35450" cy="17350"/>
            </a:xfrm>
            <a:custGeom>
              <a:rect b="b" l="l" r="r" t="t"/>
              <a:pathLst>
                <a:path extrusionOk="0" h="694" w="1418">
                  <a:moveTo>
                    <a:pt x="378" y="0"/>
                  </a:moveTo>
                  <a:cubicBezTo>
                    <a:pt x="158" y="0"/>
                    <a:pt x="0" y="158"/>
                    <a:pt x="0" y="347"/>
                  </a:cubicBezTo>
                  <a:cubicBezTo>
                    <a:pt x="0" y="536"/>
                    <a:pt x="158" y="694"/>
                    <a:pt x="378" y="694"/>
                  </a:cubicBezTo>
                  <a:lnTo>
                    <a:pt x="1071" y="694"/>
                  </a:lnTo>
                  <a:cubicBezTo>
                    <a:pt x="1260" y="694"/>
                    <a:pt x="1418" y="536"/>
                    <a:pt x="1418" y="347"/>
                  </a:cubicBezTo>
                  <a:cubicBezTo>
                    <a:pt x="1418" y="158"/>
                    <a:pt x="126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100"/>
            <p:cNvSpPr/>
            <p:nvPr/>
          </p:nvSpPr>
          <p:spPr>
            <a:xfrm>
              <a:off x="5490000" y="1963925"/>
              <a:ext cx="35450" cy="33900"/>
            </a:xfrm>
            <a:custGeom>
              <a:rect b="b" l="l" r="r" t="t"/>
              <a:pathLst>
                <a:path extrusionOk="0" h="1356" w="1418">
                  <a:moveTo>
                    <a:pt x="343" y="1"/>
                  </a:moveTo>
                  <a:cubicBezTo>
                    <a:pt x="252" y="1"/>
                    <a:pt x="158" y="32"/>
                    <a:pt x="95" y="95"/>
                  </a:cubicBezTo>
                  <a:cubicBezTo>
                    <a:pt x="0" y="221"/>
                    <a:pt x="0" y="442"/>
                    <a:pt x="95" y="568"/>
                  </a:cubicBezTo>
                  <a:lnTo>
                    <a:pt x="819" y="1261"/>
                  </a:lnTo>
                  <a:cubicBezTo>
                    <a:pt x="866" y="1324"/>
                    <a:pt x="953" y="1356"/>
                    <a:pt x="1044" y="1356"/>
                  </a:cubicBezTo>
                  <a:cubicBezTo>
                    <a:pt x="1134" y="1356"/>
                    <a:pt x="1229" y="1324"/>
                    <a:pt x="1292" y="1261"/>
                  </a:cubicBezTo>
                  <a:cubicBezTo>
                    <a:pt x="1418" y="1166"/>
                    <a:pt x="1418" y="914"/>
                    <a:pt x="1292" y="788"/>
                  </a:cubicBezTo>
                  <a:lnTo>
                    <a:pt x="567" y="95"/>
                  </a:lnTo>
                  <a:cubicBezTo>
                    <a:pt x="520" y="32"/>
                    <a:pt x="433" y="1"/>
                    <a:pt x="3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100"/>
            <p:cNvSpPr/>
            <p:nvPr/>
          </p:nvSpPr>
          <p:spPr>
            <a:xfrm>
              <a:off x="5437225" y="1997650"/>
              <a:ext cx="37825" cy="26325"/>
            </a:xfrm>
            <a:custGeom>
              <a:rect b="b" l="l" r="r" t="t"/>
              <a:pathLst>
                <a:path extrusionOk="0" h="1053" w="1513">
                  <a:moveTo>
                    <a:pt x="422" y="0"/>
                  </a:moveTo>
                  <a:cubicBezTo>
                    <a:pt x="285" y="0"/>
                    <a:pt x="140" y="81"/>
                    <a:pt x="95" y="196"/>
                  </a:cubicBezTo>
                  <a:cubicBezTo>
                    <a:pt x="0" y="353"/>
                    <a:pt x="95" y="574"/>
                    <a:pt x="252" y="668"/>
                  </a:cubicBezTo>
                  <a:lnTo>
                    <a:pt x="945" y="1015"/>
                  </a:lnTo>
                  <a:cubicBezTo>
                    <a:pt x="989" y="1041"/>
                    <a:pt x="1039" y="1052"/>
                    <a:pt x="1091" y="1052"/>
                  </a:cubicBezTo>
                  <a:cubicBezTo>
                    <a:pt x="1227" y="1052"/>
                    <a:pt x="1372" y="971"/>
                    <a:pt x="1418" y="857"/>
                  </a:cubicBezTo>
                  <a:cubicBezTo>
                    <a:pt x="1512" y="700"/>
                    <a:pt x="1418" y="479"/>
                    <a:pt x="1260" y="385"/>
                  </a:cubicBezTo>
                  <a:lnTo>
                    <a:pt x="567" y="38"/>
                  </a:lnTo>
                  <a:cubicBezTo>
                    <a:pt x="524" y="12"/>
                    <a:pt x="473" y="0"/>
                    <a:pt x="4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100"/>
            <p:cNvSpPr/>
            <p:nvPr/>
          </p:nvSpPr>
          <p:spPr>
            <a:xfrm>
              <a:off x="5645150" y="1998300"/>
              <a:ext cx="37825" cy="26900"/>
            </a:xfrm>
            <a:custGeom>
              <a:rect b="b" l="l" r="r" t="t"/>
              <a:pathLst>
                <a:path extrusionOk="0" h="1076" w="1513">
                  <a:moveTo>
                    <a:pt x="1098" y="0"/>
                  </a:moveTo>
                  <a:cubicBezTo>
                    <a:pt x="1046" y="0"/>
                    <a:pt x="994" y="14"/>
                    <a:pt x="946" y="44"/>
                  </a:cubicBezTo>
                  <a:lnTo>
                    <a:pt x="253" y="422"/>
                  </a:lnTo>
                  <a:cubicBezTo>
                    <a:pt x="95" y="485"/>
                    <a:pt x="1" y="674"/>
                    <a:pt x="95" y="894"/>
                  </a:cubicBezTo>
                  <a:cubicBezTo>
                    <a:pt x="142" y="1011"/>
                    <a:pt x="258" y="1076"/>
                    <a:pt x="405" y="1076"/>
                  </a:cubicBezTo>
                  <a:cubicBezTo>
                    <a:pt x="456" y="1076"/>
                    <a:pt x="511" y="1068"/>
                    <a:pt x="568" y="1052"/>
                  </a:cubicBezTo>
                  <a:lnTo>
                    <a:pt x="1261" y="674"/>
                  </a:lnTo>
                  <a:cubicBezTo>
                    <a:pt x="1418" y="611"/>
                    <a:pt x="1513" y="422"/>
                    <a:pt x="1418" y="201"/>
                  </a:cubicBezTo>
                  <a:cubicBezTo>
                    <a:pt x="1331" y="71"/>
                    <a:pt x="1214" y="0"/>
                    <a:pt x="10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49" name="Google Shape;9549;p100"/>
          <p:cNvSpPr/>
          <p:nvPr/>
        </p:nvSpPr>
        <p:spPr>
          <a:xfrm>
            <a:off x="7074326" y="3157723"/>
            <a:ext cx="353174" cy="351315"/>
          </a:xfrm>
          <a:custGeom>
            <a:rect b="b" l="l" r="r" t="t"/>
            <a:pathLst>
              <a:path extrusionOk="0" h="11910" w="11973">
                <a:moveTo>
                  <a:pt x="11027" y="662"/>
                </a:moveTo>
                <a:lnTo>
                  <a:pt x="11027" y="1387"/>
                </a:lnTo>
                <a:lnTo>
                  <a:pt x="8601" y="1387"/>
                </a:lnTo>
                <a:cubicBezTo>
                  <a:pt x="8412" y="1387"/>
                  <a:pt x="8255" y="1229"/>
                  <a:pt x="8255" y="1040"/>
                </a:cubicBezTo>
                <a:cubicBezTo>
                  <a:pt x="8255" y="820"/>
                  <a:pt x="8412" y="662"/>
                  <a:pt x="8601" y="662"/>
                </a:cubicBezTo>
                <a:close/>
                <a:moveTo>
                  <a:pt x="10366" y="2048"/>
                </a:moveTo>
                <a:lnTo>
                  <a:pt x="10366" y="2773"/>
                </a:lnTo>
                <a:lnTo>
                  <a:pt x="7940" y="2773"/>
                </a:lnTo>
                <a:cubicBezTo>
                  <a:pt x="7926" y="2775"/>
                  <a:pt x="7912" y="2776"/>
                  <a:pt x="7899" y="2776"/>
                </a:cubicBezTo>
                <a:cubicBezTo>
                  <a:pt x="7728" y="2776"/>
                  <a:pt x="7593" y="2599"/>
                  <a:pt x="7593" y="2395"/>
                </a:cubicBezTo>
                <a:cubicBezTo>
                  <a:pt x="7593" y="2206"/>
                  <a:pt x="7751" y="2048"/>
                  <a:pt x="7940" y="2048"/>
                </a:cubicBezTo>
                <a:close/>
                <a:moveTo>
                  <a:pt x="11027" y="3466"/>
                </a:moveTo>
                <a:lnTo>
                  <a:pt x="11027" y="4191"/>
                </a:lnTo>
                <a:lnTo>
                  <a:pt x="8601" y="4191"/>
                </a:lnTo>
                <a:cubicBezTo>
                  <a:pt x="8412" y="4191"/>
                  <a:pt x="8255" y="4033"/>
                  <a:pt x="8255" y="3812"/>
                </a:cubicBezTo>
                <a:cubicBezTo>
                  <a:pt x="8255" y="3623"/>
                  <a:pt x="8412" y="3466"/>
                  <a:pt x="8601" y="3466"/>
                </a:cubicBezTo>
                <a:close/>
                <a:moveTo>
                  <a:pt x="1292" y="4884"/>
                </a:moveTo>
                <a:lnTo>
                  <a:pt x="1292" y="5608"/>
                </a:lnTo>
                <a:lnTo>
                  <a:pt x="568" y="5608"/>
                </a:lnTo>
                <a:lnTo>
                  <a:pt x="568" y="4884"/>
                </a:lnTo>
                <a:close/>
                <a:moveTo>
                  <a:pt x="11027" y="4884"/>
                </a:moveTo>
                <a:lnTo>
                  <a:pt x="11027" y="5608"/>
                </a:lnTo>
                <a:lnTo>
                  <a:pt x="6207" y="5608"/>
                </a:lnTo>
                <a:lnTo>
                  <a:pt x="6207" y="4884"/>
                </a:lnTo>
                <a:close/>
                <a:moveTo>
                  <a:pt x="3718" y="2080"/>
                </a:moveTo>
                <a:cubicBezTo>
                  <a:pt x="4663" y="2080"/>
                  <a:pt x="5482" y="2867"/>
                  <a:pt x="5482" y="3844"/>
                </a:cubicBezTo>
                <a:lnTo>
                  <a:pt x="5482" y="5955"/>
                </a:lnTo>
                <a:cubicBezTo>
                  <a:pt x="5482" y="6144"/>
                  <a:pt x="5325" y="6301"/>
                  <a:pt x="5136" y="6301"/>
                </a:cubicBezTo>
                <a:lnTo>
                  <a:pt x="2300" y="6301"/>
                </a:lnTo>
                <a:cubicBezTo>
                  <a:pt x="2111" y="6301"/>
                  <a:pt x="1954" y="6144"/>
                  <a:pt x="1954" y="5955"/>
                </a:cubicBezTo>
                <a:lnTo>
                  <a:pt x="1954" y="3844"/>
                </a:lnTo>
                <a:cubicBezTo>
                  <a:pt x="1954" y="2899"/>
                  <a:pt x="2742" y="2080"/>
                  <a:pt x="3718" y="2080"/>
                </a:cubicBezTo>
                <a:close/>
                <a:moveTo>
                  <a:pt x="11027" y="6301"/>
                </a:moveTo>
                <a:lnTo>
                  <a:pt x="11027" y="7688"/>
                </a:lnTo>
                <a:lnTo>
                  <a:pt x="7593" y="7688"/>
                </a:lnTo>
                <a:lnTo>
                  <a:pt x="7593" y="6301"/>
                </a:lnTo>
                <a:lnTo>
                  <a:pt x="8948" y="6301"/>
                </a:lnTo>
                <a:lnTo>
                  <a:pt x="8948" y="6648"/>
                </a:lnTo>
                <a:cubicBezTo>
                  <a:pt x="8948" y="6868"/>
                  <a:pt x="9106" y="7026"/>
                  <a:pt x="9326" y="7026"/>
                </a:cubicBezTo>
                <a:cubicBezTo>
                  <a:pt x="9515" y="7026"/>
                  <a:pt x="9673" y="6868"/>
                  <a:pt x="9673" y="6648"/>
                </a:cubicBezTo>
                <a:lnTo>
                  <a:pt x="9673" y="6301"/>
                </a:lnTo>
                <a:close/>
                <a:moveTo>
                  <a:pt x="4443" y="8349"/>
                </a:moveTo>
                <a:cubicBezTo>
                  <a:pt x="4852" y="8349"/>
                  <a:pt x="5293" y="8633"/>
                  <a:pt x="5419" y="9074"/>
                </a:cubicBezTo>
                <a:lnTo>
                  <a:pt x="2080" y="9074"/>
                </a:lnTo>
                <a:cubicBezTo>
                  <a:pt x="2237" y="8664"/>
                  <a:pt x="2616" y="8349"/>
                  <a:pt x="3057" y="8349"/>
                </a:cubicBezTo>
                <a:close/>
                <a:moveTo>
                  <a:pt x="11027" y="8349"/>
                </a:moveTo>
                <a:lnTo>
                  <a:pt x="11027" y="9735"/>
                </a:lnTo>
                <a:lnTo>
                  <a:pt x="7593" y="9735"/>
                </a:lnTo>
                <a:lnTo>
                  <a:pt x="7593" y="8349"/>
                </a:lnTo>
                <a:lnTo>
                  <a:pt x="8948" y="8349"/>
                </a:lnTo>
                <a:lnTo>
                  <a:pt x="8948" y="8696"/>
                </a:lnTo>
                <a:cubicBezTo>
                  <a:pt x="8948" y="8916"/>
                  <a:pt x="9106" y="9074"/>
                  <a:pt x="9326" y="9074"/>
                </a:cubicBezTo>
                <a:cubicBezTo>
                  <a:pt x="9515" y="9074"/>
                  <a:pt x="9673" y="8916"/>
                  <a:pt x="9673" y="8696"/>
                </a:cubicBezTo>
                <a:lnTo>
                  <a:pt x="9673" y="8349"/>
                </a:lnTo>
                <a:close/>
                <a:moveTo>
                  <a:pt x="8633" y="0"/>
                </a:moveTo>
                <a:cubicBezTo>
                  <a:pt x="8066" y="0"/>
                  <a:pt x="7625" y="473"/>
                  <a:pt x="7625" y="1040"/>
                </a:cubicBezTo>
                <a:cubicBezTo>
                  <a:pt x="7625" y="1135"/>
                  <a:pt x="7656" y="1292"/>
                  <a:pt x="7688" y="1418"/>
                </a:cubicBezTo>
                <a:cubicBezTo>
                  <a:pt x="7278" y="1544"/>
                  <a:pt x="6963" y="1922"/>
                  <a:pt x="6963" y="2395"/>
                </a:cubicBezTo>
                <a:cubicBezTo>
                  <a:pt x="6963" y="2678"/>
                  <a:pt x="7058" y="2962"/>
                  <a:pt x="7278" y="3151"/>
                </a:cubicBezTo>
                <a:cubicBezTo>
                  <a:pt x="7373" y="3308"/>
                  <a:pt x="7530" y="3403"/>
                  <a:pt x="7751" y="3434"/>
                </a:cubicBezTo>
                <a:cubicBezTo>
                  <a:pt x="7688" y="3560"/>
                  <a:pt x="7656" y="3655"/>
                  <a:pt x="7656" y="3812"/>
                </a:cubicBezTo>
                <a:cubicBezTo>
                  <a:pt x="7656" y="3939"/>
                  <a:pt x="7688" y="4065"/>
                  <a:pt x="7751" y="4191"/>
                </a:cubicBezTo>
                <a:lnTo>
                  <a:pt x="6270" y="4191"/>
                </a:lnTo>
                <a:lnTo>
                  <a:pt x="6270" y="3812"/>
                </a:lnTo>
                <a:cubicBezTo>
                  <a:pt x="6270" y="2489"/>
                  <a:pt x="5167" y="1387"/>
                  <a:pt x="3844" y="1387"/>
                </a:cubicBezTo>
                <a:cubicBezTo>
                  <a:pt x="2490" y="1387"/>
                  <a:pt x="1387" y="2489"/>
                  <a:pt x="1387" y="3812"/>
                </a:cubicBezTo>
                <a:lnTo>
                  <a:pt x="1387" y="4191"/>
                </a:lnTo>
                <a:lnTo>
                  <a:pt x="379" y="4191"/>
                </a:lnTo>
                <a:cubicBezTo>
                  <a:pt x="158" y="4191"/>
                  <a:pt x="1" y="4348"/>
                  <a:pt x="1" y="4537"/>
                </a:cubicBezTo>
                <a:lnTo>
                  <a:pt x="1" y="11500"/>
                </a:lnTo>
                <a:cubicBezTo>
                  <a:pt x="1" y="11689"/>
                  <a:pt x="158" y="11846"/>
                  <a:pt x="379" y="11846"/>
                </a:cubicBezTo>
                <a:cubicBezTo>
                  <a:pt x="568" y="11846"/>
                  <a:pt x="725" y="11689"/>
                  <a:pt x="725" y="11500"/>
                </a:cubicBezTo>
                <a:lnTo>
                  <a:pt x="725" y="6301"/>
                </a:lnTo>
                <a:lnTo>
                  <a:pt x="1481" y="6301"/>
                </a:lnTo>
                <a:cubicBezTo>
                  <a:pt x="1639" y="6711"/>
                  <a:pt x="1985" y="7026"/>
                  <a:pt x="2458" y="7026"/>
                </a:cubicBezTo>
                <a:lnTo>
                  <a:pt x="3529" y="7026"/>
                </a:lnTo>
                <a:lnTo>
                  <a:pt x="3529" y="7719"/>
                </a:lnTo>
                <a:lnTo>
                  <a:pt x="3151" y="7719"/>
                </a:lnTo>
                <a:cubicBezTo>
                  <a:pt x="2237" y="7719"/>
                  <a:pt x="1387" y="8507"/>
                  <a:pt x="1387" y="9452"/>
                </a:cubicBezTo>
                <a:cubicBezTo>
                  <a:pt x="1387" y="9641"/>
                  <a:pt x="1544" y="9798"/>
                  <a:pt x="1733" y="9798"/>
                </a:cubicBezTo>
                <a:lnTo>
                  <a:pt x="3529" y="9798"/>
                </a:lnTo>
                <a:lnTo>
                  <a:pt x="3529" y="10523"/>
                </a:lnTo>
                <a:lnTo>
                  <a:pt x="2458" y="10523"/>
                </a:lnTo>
                <a:cubicBezTo>
                  <a:pt x="1859" y="10523"/>
                  <a:pt x="1418" y="10996"/>
                  <a:pt x="1418" y="11531"/>
                </a:cubicBezTo>
                <a:cubicBezTo>
                  <a:pt x="1418" y="11752"/>
                  <a:pt x="1576" y="11909"/>
                  <a:pt x="1796" y="11909"/>
                </a:cubicBezTo>
                <a:cubicBezTo>
                  <a:pt x="1985" y="11909"/>
                  <a:pt x="2143" y="11752"/>
                  <a:pt x="2143" y="11531"/>
                </a:cubicBezTo>
                <a:cubicBezTo>
                  <a:pt x="2143" y="11342"/>
                  <a:pt x="2300" y="11185"/>
                  <a:pt x="2490" y="11185"/>
                </a:cubicBezTo>
                <a:lnTo>
                  <a:pt x="3561" y="11185"/>
                </a:lnTo>
                <a:lnTo>
                  <a:pt x="3561" y="11531"/>
                </a:lnTo>
                <a:cubicBezTo>
                  <a:pt x="3561" y="11752"/>
                  <a:pt x="3718" y="11909"/>
                  <a:pt x="3907" y="11909"/>
                </a:cubicBezTo>
                <a:cubicBezTo>
                  <a:pt x="4096" y="11909"/>
                  <a:pt x="4254" y="11752"/>
                  <a:pt x="4254" y="11531"/>
                </a:cubicBezTo>
                <a:lnTo>
                  <a:pt x="4254" y="11185"/>
                </a:lnTo>
                <a:lnTo>
                  <a:pt x="5325" y="11185"/>
                </a:lnTo>
                <a:cubicBezTo>
                  <a:pt x="5514" y="11185"/>
                  <a:pt x="5672" y="11342"/>
                  <a:pt x="5672" y="11531"/>
                </a:cubicBezTo>
                <a:cubicBezTo>
                  <a:pt x="5672" y="11752"/>
                  <a:pt x="5829" y="11909"/>
                  <a:pt x="6050" y="11909"/>
                </a:cubicBezTo>
                <a:cubicBezTo>
                  <a:pt x="6239" y="11909"/>
                  <a:pt x="6396" y="11752"/>
                  <a:pt x="6396" y="11531"/>
                </a:cubicBezTo>
                <a:cubicBezTo>
                  <a:pt x="6396" y="10964"/>
                  <a:pt x="5924" y="10523"/>
                  <a:pt x="5356" y="10523"/>
                </a:cubicBezTo>
                <a:lnTo>
                  <a:pt x="4317" y="10523"/>
                </a:lnTo>
                <a:lnTo>
                  <a:pt x="4317" y="9798"/>
                </a:lnTo>
                <a:lnTo>
                  <a:pt x="6081" y="9798"/>
                </a:lnTo>
                <a:cubicBezTo>
                  <a:pt x="6270" y="9798"/>
                  <a:pt x="6428" y="9641"/>
                  <a:pt x="6428" y="9452"/>
                </a:cubicBezTo>
                <a:cubicBezTo>
                  <a:pt x="6428" y="8507"/>
                  <a:pt x="5640" y="7719"/>
                  <a:pt x="4663" y="7719"/>
                </a:cubicBezTo>
                <a:lnTo>
                  <a:pt x="4317" y="7719"/>
                </a:lnTo>
                <a:lnTo>
                  <a:pt x="4317" y="7026"/>
                </a:lnTo>
                <a:lnTo>
                  <a:pt x="5356" y="7026"/>
                </a:lnTo>
                <a:cubicBezTo>
                  <a:pt x="5798" y="7026"/>
                  <a:pt x="6207" y="6742"/>
                  <a:pt x="6365" y="6301"/>
                </a:cubicBezTo>
                <a:lnTo>
                  <a:pt x="7089" y="6301"/>
                </a:lnTo>
                <a:lnTo>
                  <a:pt x="7089" y="11500"/>
                </a:lnTo>
                <a:cubicBezTo>
                  <a:pt x="7089" y="11689"/>
                  <a:pt x="7247" y="11846"/>
                  <a:pt x="7467" y="11846"/>
                </a:cubicBezTo>
                <a:cubicBezTo>
                  <a:pt x="7656" y="11846"/>
                  <a:pt x="7814" y="11689"/>
                  <a:pt x="7814" y="11500"/>
                </a:cubicBezTo>
                <a:lnTo>
                  <a:pt x="7814" y="10492"/>
                </a:lnTo>
                <a:lnTo>
                  <a:pt x="11279" y="10492"/>
                </a:lnTo>
                <a:lnTo>
                  <a:pt x="11279" y="11500"/>
                </a:lnTo>
                <a:cubicBezTo>
                  <a:pt x="11279" y="11689"/>
                  <a:pt x="11437" y="11846"/>
                  <a:pt x="11626" y="11846"/>
                </a:cubicBezTo>
                <a:cubicBezTo>
                  <a:pt x="11815" y="11846"/>
                  <a:pt x="11972" y="11689"/>
                  <a:pt x="11972" y="11500"/>
                </a:cubicBezTo>
                <a:lnTo>
                  <a:pt x="11972" y="3151"/>
                </a:lnTo>
                <a:cubicBezTo>
                  <a:pt x="11972" y="2962"/>
                  <a:pt x="11815" y="2804"/>
                  <a:pt x="11626" y="2804"/>
                </a:cubicBezTo>
                <a:lnTo>
                  <a:pt x="11279" y="2804"/>
                </a:lnTo>
                <a:lnTo>
                  <a:pt x="11279" y="2080"/>
                </a:lnTo>
                <a:lnTo>
                  <a:pt x="11626" y="2080"/>
                </a:lnTo>
                <a:cubicBezTo>
                  <a:pt x="11815" y="2080"/>
                  <a:pt x="11972" y="1922"/>
                  <a:pt x="11972" y="1733"/>
                </a:cubicBezTo>
                <a:lnTo>
                  <a:pt x="11972" y="347"/>
                </a:lnTo>
                <a:cubicBezTo>
                  <a:pt x="11752" y="158"/>
                  <a:pt x="11594" y="0"/>
                  <a:pt x="1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50" name="Google Shape;9550;p100"/>
          <p:cNvGrpSpPr/>
          <p:nvPr/>
        </p:nvGrpSpPr>
        <p:grpSpPr>
          <a:xfrm>
            <a:off x="7075869" y="3670273"/>
            <a:ext cx="350371" cy="224918"/>
            <a:chOff x="5411225" y="2726350"/>
            <a:chExt cx="296950" cy="190625"/>
          </a:xfrm>
        </p:grpSpPr>
        <p:sp>
          <p:nvSpPr>
            <p:cNvPr id="9551" name="Google Shape;9551;p100"/>
            <p:cNvSpPr/>
            <p:nvPr/>
          </p:nvSpPr>
          <p:spPr>
            <a:xfrm>
              <a:off x="5534100" y="2794875"/>
              <a:ext cx="52000" cy="51225"/>
            </a:xfrm>
            <a:custGeom>
              <a:rect b="b" l="l" r="r" t="t"/>
              <a:pathLst>
                <a:path extrusionOk="0" h="2049" w="2080">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100"/>
            <p:cNvSpPr/>
            <p:nvPr/>
          </p:nvSpPr>
          <p:spPr>
            <a:xfrm>
              <a:off x="5411225" y="2726350"/>
              <a:ext cx="296950" cy="190625"/>
            </a:xfrm>
            <a:custGeom>
              <a:rect b="b" l="l" r="r" t="t"/>
              <a:pathLst>
                <a:path extrusionOk="0" h="7625" w="11878">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3" name="Google Shape;9553;p100"/>
          <p:cNvGrpSpPr/>
          <p:nvPr/>
        </p:nvGrpSpPr>
        <p:grpSpPr>
          <a:xfrm>
            <a:off x="6185904" y="4059546"/>
            <a:ext cx="351286" cy="326390"/>
            <a:chOff x="6524150" y="1938725"/>
            <a:chExt cx="297725" cy="276625"/>
          </a:xfrm>
        </p:grpSpPr>
        <p:sp>
          <p:nvSpPr>
            <p:cNvPr id="9554" name="Google Shape;9554;p100"/>
            <p:cNvSpPr/>
            <p:nvPr/>
          </p:nvSpPr>
          <p:spPr>
            <a:xfrm>
              <a:off x="6524150" y="2025375"/>
              <a:ext cx="297725" cy="189975"/>
            </a:xfrm>
            <a:custGeom>
              <a:rect b="b" l="l" r="r" t="t"/>
              <a:pathLst>
                <a:path extrusionOk="0" h="7599" w="11909">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100"/>
            <p:cNvSpPr/>
            <p:nvPr/>
          </p:nvSpPr>
          <p:spPr>
            <a:xfrm>
              <a:off x="6664325" y="1938725"/>
              <a:ext cx="17375" cy="43350"/>
            </a:xfrm>
            <a:custGeom>
              <a:rect b="b" l="l" r="r" t="t"/>
              <a:pathLst>
                <a:path extrusionOk="0" h="1734" w="695">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100"/>
            <p:cNvSpPr/>
            <p:nvPr/>
          </p:nvSpPr>
          <p:spPr>
            <a:xfrm>
              <a:off x="6594250" y="1972800"/>
              <a:ext cx="35450" cy="35275"/>
            </a:xfrm>
            <a:custGeom>
              <a:rect b="b" l="l" r="r" t="t"/>
              <a:pathLst>
                <a:path extrusionOk="0" h="1411" w="1418">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100"/>
            <p:cNvSpPr/>
            <p:nvPr/>
          </p:nvSpPr>
          <p:spPr>
            <a:xfrm>
              <a:off x="6715525" y="1972800"/>
              <a:ext cx="35475" cy="35275"/>
            </a:xfrm>
            <a:custGeom>
              <a:rect b="b" l="l" r="r" t="t"/>
              <a:pathLst>
                <a:path extrusionOk="0" h="1411" w="1419">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8" name="Google Shape;9558;p100"/>
          <p:cNvGrpSpPr/>
          <p:nvPr/>
        </p:nvGrpSpPr>
        <p:grpSpPr>
          <a:xfrm>
            <a:off x="6631047" y="1756007"/>
            <a:ext cx="363380" cy="348778"/>
            <a:chOff x="2140225" y="2318650"/>
            <a:chExt cx="307975" cy="295600"/>
          </a:xfrm>
        </p:grpSpPr>
        <p:sp>
          <p:nvSpPr>
            <p:cNvPr id="9559" name="Google Shape;9559;p100"/>
            <p:cNvSpPr/>
            <p:nvPr/>
          </p:nvSpPr>
          <p:spPr>
            <a:xfrm>
              <a:off x="2281200" y="2353025"/>
              <a:ext cx="104000" cy="121300"/>
            </a:xfrm>
            <a:custGeom>
              <a:rect b="b" l="l" r="r" t="t"/>
              <a:pathLst>
                <a:path extrusionOk="0" h="4852" w="4160">
                  <a:moveTo>
                    <a:pt x="2080" y="662"/>
                  </a:moveTo>
                  <a:cubicBezTo>
                    <a:pt x="2490" y="662"/>
                    <a:pt x="2805" y="977"/>
                    <a:pt x="2805" y="1386"/>
                  </a:cubicBezTo>
                  <a:cubicBezTo>
                    <a:pt x="2805" y="1764"/>
                    <a:pt x="2490" y="2079"/>
                    <a:pt x="2080" y="2079"/>
                  </a:cubicBezTo>
                  <a:cubicBezTo>
                    <a:pt x="1702" y="2079"/>
                    <a:pt x="1387" y="1764"/>
                    <a:pt x="1387" y="1386"/>
                  </a:cubicBezTo>
                  <a:cubicBezTo>
                    <a:pt x="1387" y="977"/>
                    <a:pt x="1702" y="662"/>
                    <a:pt x="2080" y="662"/>
                  </a:cubicBezTo>
                  <a:close/>
                  <a:moveTo>
                    <a:pt x="2080" y="2773"/>
                  </a:moveTo>
                  <a:cubicBezTo>
                    <a:pt x="2836" y="2773"/>
                    <a:pt x="3466" y="3403"/>
                    <a:pt x="3466" y="4127"/>
                  </a:cubicBezTo>
                  <a:lnTo>
                    <a:pt x="662" y="4127"/>
                  </a:lnTo>
                  <a:cubicBezTo>
                    <a:pt x="662" y="3403"/>
                    <a:pt x="1293" y="2773"/>
                    <a:pt x="2080" y="2773"/>
                  </a:cubicBezTo>
                  <a:close/>
                  <a:moveTo>
                    <a:pt x="2112" y="0"/>
                  </a:moveTo>
                  <a:cubicBezTo>
                    <a:pt x="1387" y="0"/>
                    <a:pt x="757" y="630"/>
                    <a:pt x="757" y="1386"/>
                  </a:cubicBezTo>
                  <a:cubicBezTo>
                    <a:pt x="757" y="1733"/>
                    <a:pt x="915" y="2079"/>
                    <a:pt x="1135" y="2332"/>
                  </a:cubicBezTo>
                  <a:cubicBezTo>
                    <a:pt x="505" y="2678"/>
                    <a:pt x="64" y="3340"/>
                    <a:pt x="64" y="4127"/>
                  </a:cubicBezTo>
                  <a:lnTo>
                    <a:pt x="64" y="4505"/>
                  </a:lnTo>
                  <a:cubicBezTo>
                    <a:pt x="1" y="4694"/>
                    <a:pt x="158" y="4852"/>
                    <a:pt x="347" y="4852"/>
                  </a:cubicBezTo>
                  <a:lnTo>
                    <a:pt x="3813" y="4852"/>
                  </a:lnTo>
                  <a:cubicBezTo>
                    <a:pt x="4002" y="4852"/>
                    <a:pt x="4160" y="4694"/>
                    <a:pt x="4160" y="4505"/>
                  </a:cubicBezTo>
                  <a:lnTo>
                    <a:pt x="4160" y="4127"/>
                  </a:lnTo>
                  <a:cubicBezTo>
                    <a:pt x="4160" y="3340"/>
                    <a:pt x="3750" y="2678"/>
                    <a:pt x="3120" y="2332"/>
                  </a:cubicBezTo>
                  <a:cubicBezTo>
                    <a:pt x="3340" y="2079"/>
                    <a:pt x="3498" y="1733"/>
                    <a:pt x="3498" y="1386"/>
                  </a:cubicBezTo>
                  <a:cubicBezTo>
                    <a:pt x="3498" y="630"/>
                    <a:pt x="2868" y="0"/>
                    <a:pt x="21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100"/>
            <p:cNvSpPr/>
            <p:nvPr/>
          </p:nvSpPr>
          <p:spPr>
            <a:xfrm>
              <a:off x="2140225" y="2318650"/>
              <a:ext cx="307975" cy="295600"/>
            </a:xfrm>
            <a:custGeom>
              <a:rect b="b" l="l" r="r" t="t"/>
              <a:pathLst>
                <a:path extrusionOk="0" h="11824" w="12319">
                  <a:moveTo>
                    <a:pt x="7712" y="682"/>
                  </a:moveTo>
                  <a:cubicBezTo>
                    <a:pt x="8607" y="682"/>
                    <a:pt x="9499" y="1029"/>
                    <a:pt x="10177" y="1690"/>
                  </a:cubicBezTo>
                  <a:cubicBezTo>
                    <a:pt x="11468" y="2982"/>
                    <a:pt x="11531" y="5187"/>
                    <a:pt x="10177" y="6573"/>
                  </a:cubicBezTo>
                  <a:cubicBezTo>
                    <a:pt x="9500" y="7266"/>
                    <a:pt x="8627" y="7590"/>
                    <a:pt x="7754" y="7590"/>
                  </a:cubicBezTo>
                  <a:cubicBezTo>
                    <a:pt x="6839" y="7590"/>
                    <a:pt x="5923" y="7234"/>
                    <a:pt x="5230" y="6573"/>
                  </a:cubicBezTo>
                  <a:cubicBezTo>
                    <a:pt x="3939" y="5282"/>
                    <a:pt x="3876" y="3045"/>
                    <a:pt x="5325" y="1659"/>
                  </a:cubicBezTo>
                  <a:cubicBezTo>
                    <a:pt x="6001" y="997"/>
                    <a:pt x="6858" y="682"/>
                    <a:pt x="7712" y="682"/>
                  </a:cubicBezTo>
                  <a:close/>
                  <a:moveTo>
                    <a:pt x="4128" y="6258"/>
                  </a:moveTo>
                  <a:cubicBezTo>
                    <a:pt x="4285" y="6573"/>
                    <a:pt x="4537" y="6857"/>
                    <a:pt x="4758" y="7078"/>
                  </a:cubicBezTo>
                  <a:cubicBezTo>
                    <a:pt x="5010" y="7330"/>
                    <a:pt x="5293" y="7550"/>
                    <a:pt x="5577" y="7708"/>
                  </a:cubicBezTo>
                  <a:lnTo>
                    <a:pt x="5136" y="8180"/>
                  </a:lnTo>
                  <a:cubicBezTo>
                    <a:pt x="5073" y="8243"/>
                    <a:pt x="4978" y="8275"/>
                    <a:pt x="4888" y="8275"/>
                  </a:cubicBezTo>
                  <a:cubicBezTo>
                    <a:pt x="4797" y="8275"/>
                    <a:pt x="4710" y="8243"/>
                    <a:pt x="4663" y="8180"/>
                  </a:cubicBezTo>
                  <a:lnTo>
                    <a:pt x="3655" y="7204"/>
                  </a:lnTo>
                  <a:cubicBezTo>
                    <a:pt x="3498" y="7078"/>
                    <a:pt x="3498" y="6857"/>
                    <a:pt x="3655" y="6731"/>
                  </a:cubicBezTo>
                  <a:lnTo>
                    <a:pt x="4128" y="6258"/>
                  </a:lnTo>
                  <a:close/>
                  <a:moveTo>
                    <a:pt x="3403" y="7960"/>
                  </a:moveTo>
                  <a:lnTo>
                    <a:pt x="3876" y="8432"/>
                  </a:lnTo>
                  <a:lnTo>
                    <a:pt x="3309" y="8968"/>
                  </a:lnTo>
                  <a:lnTo>
                    <a:pt x="2836" y="8495"/>
                  </a:lnTo>
                  <a:lnTo>
                    <a:pt x="3403" y="7960"/>
                  </a:lnTo>
                  <a:close/>
                  <a:moveTo>
                    <a:pt x="2363" y="8968"/>
                  </a:moveTo>
                  <a:lnTo>
                    <a:pt x="2836" y="9440"/>
                  </a:lnTo>
                  <a:lnTo>
                    <a:pt x="1292" y="10984"/>
                  </a:lnTo>
                  <a:cubicBezTo>
                    <a:pt x="1245" y="11047"/>
                    <a:pt x="1158" y="11079"/>
                    <a:pt x="1068" y="11079"/>
                  </a:cubicBezTo>
                  <a:cubicBezTo>
                    <a:pt x="977" y="11079"/>
                    <a:pt x="883" y="11047"/>
                    <a:pt x="820" y="10984"/>
                  </a:cubicBezTo>
                  <a:cubicBezTo>
                    <a:pt x="725" y="10858"/>
                    <a:pt x="725" y="10669"/>
                    <a:pt x="820" y="10512"/>
                  </a:cubicBezTo>
                  <a:lnTo>
                    <a:pt x="2363" y="8968"/>
                  </a:lnTo>
                  <a:close/>
                  <a:moveTo>
                    <a:pt x="7731" y="1"/>
                  </a:moveTo>
                  <a:cubicBezTo>
                    <a:pt x="6669" y="1"/>
                    <a:pt x="5604" y="403"/>
                    <a:pt x="4789" y="1218"/>
                  </a:cubicBezTo>
                  <a:cubicBezTo>
                    <a:pt x="3592" y="2446"/>
                    <a:pt x="3309" y="4179"/>
                    <a:pt x="3844" y="5628"/>
                  </a:cubicBezTo>
                  <a:lnTo>
                    <a:pt x="3182" y="6290"/>
                  </a:lnTo>
                  <a:cubicBezTo>
                    <a:pt x="2867" y="6605"/>
                    <a:pt x="2804" y="7078"/>
                    <a:pt x="2993" y="7487"/>
                  </a:cubicBezTo>
                  <a:lnTo>
                    <a:pt x="410" y="10071"/>
                  </a:lnTo>
                  <a:cubicBezTo>
                    <a:pt x="0" y="10480"/>
                    <a:pt x="0" y="11142"/>
                    <a:pt x="410" y="11520"/>
                  </a:cubicBezTo>
                  <a:cubicBezTo>
                    <a:pt x="580" y="11721"/>
                    <a:pt x="826" y="11823"/>
                    <a:pt x="1081" y="11823"/>
                  </a:cubicBezTo>
                  <a:cubicBezTo>
                    <a:pt x="1345" y="11823"/>
                    <a:pt x="1619" y="11713"/>
                    <a:pt x="1828" y="11488"/>
                  </a:cubicBezTo>
                  <a:lnTo>
                    <a:pt x="4411" y="8905"/>
                  </a:lnTo>
                  <a:cubicBezTo>
                    <a:pt x="4565" y="8976"/>
                    <a:pt x="4727" y="9011"/>
                    <a:pt x="4887" y="9011"/>
                  </a:cubicBezTo>
                  <a:cubicBezTo>
                    <a:pt x="5153" y="9011"/>
                    <a:pt x="5411" y="8913"/>
                    <a:pt x="5608" y="8716"/>
                  </a:cubicBezTo>
                  <a:lnTo>
                    <a:pt x="6270" y="8023"/>
                  </a:lnTo>
                  <a:cubicBezTo>
                    <a:pt x="6736" y="8205"/>
                    <a:pt x="7231" y="8296"/>
                    <a:pt x="7729" y="8296"/>
                  </a:cubicBezTo>
                  <a:cubicBezTo>
                    <a:pt x="8781" y="8296"/>
                    <a:pt x="9847" y="7890"/>
                    <a:pt x="10681" y="7078"/>
                  </a:cubicBezTo>
                  <a:cubicBezTo>
                    <a:pt x="12319" y="5439"/>
                    <a:pt x="12287" y="2793"/>
                    <a:pt x="10681" y="1218"/>
                  </a:cubicBezTo>
                  <a:cubicBezTo>
                    <a:pt x="9873" y="410"/>
                    <a:pt x="8804" y="1"/>
                    <a:pt x="77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1" name="Google Shape;9561;p100"/>
          <p:cNvGrpSpPr/>
          <p:nvPr/>
        </p:nvGrpSpPr>
        <p:grpSpPr>
          <a:xfrm>
            <a:off x="6636607" y="2197505"/>
            <a:ext cx="352259" cy="349427"/>
            <a:chOff x="2139425" y="2682250"/>
            <a:chExt cx="298550" cy="296150"/>
          </a:xfrm>
        </p:grpSpPr>
        <p:sp>
          <p:nvSpPr>
            <p:cNvPr id="9562" name="Google Shape;9562;p100"/>
            <p:cNvSpPr/>
            <p:nvPr/>
          </p:nvSpPr>
          <p:spPr>
            <a:xfrm>
              <a:off x="2139425" y="2787000"/>
              <a:ext cx="159125" cy="191400"/>
            </a:xfrm>
            <a:custGeom>
              <a:rect b="b" l="l" r="r" t="t"/>
              <a:pathLst>
                <a:path extrusionOk="0" h="7656" w="6365">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100"/>
            <p:cNvSpPr/>
            <p:nvPr/>
          </p:nvSpPr>
          <p:spPr>
            <a:xfrm>
              <a:off x="2280425" y="2682250"/>
              <a:ext cx="157550" cy="155975"/>
            </a:xfrm>
            <a:custGeom>
              <a:rect b="b" l="l" r="r" t="t"/>
              <a:pathLst>
                <a:path extrusionOk="0" h="6239" w="6302">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100"/>
            <p:cNvSpPr/>
            <p:nvPr/>
          </p:nvSpPr>
          <p:spPr>
            <a:xfrm>
              <a:off x="2349725" y="2725550"/>
              <a:ext cx="18150" cy="17375"/>
            </a:xfrm>
            <a:custGeom>
              <a:rect b="b" l="l" r="r" t="t"/>
              <a:pathLst>
                <a:path extrusionOk="0" h="695" w="726">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100"/>
            <p:cNvSpPr/>
            <p:nvPr/>
          </p:nvSpPr>
          <p:spPr>
            <a:xfrm>
              <a:off x="2349725" y="2751550"/>
              <a:ext cx="18150" cy="52800"/>
            </a:xfrm>
            <a:custGeom>
              <a:rect b="b" l="l" r="r" t="t"/>
              <a:pathLst>
                <a:path extrusionOk="0" h="2112" w="726">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6" name="Google Shape;9566;p100"/>
          <p:cNvGrpSpPr/>
          <p:nvPr/>
        </p:nvGrpSpPr>
        <p:grpSpPr>
          <a:xfrm>
            <a:off x="5301219" y="2711991"/>
            <a:ext cx="350401" cy="264888"/>
            <a:chOff x="3962775" y="1990700"/>
            <a:chExt cx="296975" cy="224500"/>
          </a:xfrm>
        </p:grpSpPr>
        <p:sp>
          <p:nvSpPr>
            <p:cNvPr id="9567" name="Google Shape;9567;p100"/>
            <p:cNvSpPr/>
            <p:nvPr/>
          </p:nvSpPr>
          <p:spPr>
            <a:xfrm>
              <a:off x="4216400" y="2093100"/>
              <a:ext cx="43350" cy="18150"/>
            </a:xfrm>
            <a:custGeom>
              <a:rect b="b" l="l" r="r" t="t"/>
              <a:pathLst>
                <a:path extrusionOk="0" h="726" w="1734">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100"/>
            <p:cNvSpPr/>
            <p:nvPr/>
          </p:nvSpPr>
          <p:spPr>
            <a:xfrm>
              <a:off x="4206950" y="2129325"/>
              <a:ext cx="35475" cy="33900"/>
            </a:xfrm>
            <a:custGeom>
              <a:rect b="b" l="l" r="r" t="t"/>
              <a:pathLst>
                <a:path extrusionOk="0" h="1356" w="1419">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100"/>
            <p:cNvSpPr/>
            <p:nvPr/>
          </p:nvSpPr>
          <p:spPr>
            <a:xfrm>
              <a:off x="4207750" y="2041900"/>
              <a:ext cx="35450" cy="34500"/>
            </a:xfrm>
            <a:custGeom>
              <a:rect b="b" l="l" r="r" t="t"/>
              <a:pathLst>
                <a:path extrusionOk="0" h="1380" w="1418">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100"/>
            <p:cNvSpPr/>
            <p:nvPr/>
          </p:nvSpPr>
          <p:spPr>
            <a:xfrm>
              <a:off x="3962775" y="1990700"/>
              <a:ext cx="226075" cy="224500"/>
            </a:xfrm>
            <a:custGeom>
              <a:rect b="b" l="l" r="r" t="t"/>
              <a:pathLst>
                <a:path extrusionOk="0" h="8980" w="9043">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1" name="Google Shape;9571;p100"/>
          <p:cNvGrpSpPr/>
          <p:nvPr/>
        </p:nvGrpSpPr>
        <p:grpSpPr>
          <a:xfrm>
            <a:off x="5301691" y="3158697"/>
            <a:ext cx="349457" cy="349457"/>
            <a:chOff x="3963575" y="2317575"/>
            <a:chExt cx="296175" cy="296175"/>
          </a:xfrm>
        </p:grpSpPr>
        <p:sp>
          <p:nvSpPr>
            <p:cNvPr id="9572" name="Google Shape;9572;p100"/>
            <p:cNvSpPr/>
            <p:nvPr/>
          </p:nvSpPr>
          <p:spPr>
            <a:xfrm>
              <a:off x="3963575" y="2317575"/>
              <a:ext cx="296175" cy="296175"/>
            </a:xfrm>
            <a:custGeom>
              <a:rect b="b" l="l" r="r" t="t"/>
              <a:pathLst>
                <a:path extrusionOk="0" h="11847" w="11847">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100"/>
            <p:cNvSpPr/>
            <p:nvPr/>
          </p:nvSpPr>
          <p:spPr>
            <a:xfrm>
              <a:off x="4190400" y="2526300"/>
              <a:ext cx="34700" cy="35450"/>
            </a:xfrm>
            <a:custGeom>
              <a:rect b="b" l="l" r="r" t="t"/>
              <a:pathLst>
                <a:path extrusionOk="0" h="1418" w="1388">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100"/>
            <p:cNvSpPr/>
            <p:nvPr/>
          </p:nvSpPr>
          <p:spPr>
            <a:xfrm>
              <a:off x="3998225"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100"/>
            <p:cNvSpPr/>
            <p:nvPr/>
          </p:nvSpPr>
          <p:spPr>
            <a:xfrm>
              <a:off x="4050225" y="2421550"/>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100"/>
            <p:cNvSpPr/>
            <p:nvPr/>
          </p:nvSpPr>
          <p:spPr>
            <a:xfrm>
              <a:off x="4102200" y="2421550"/>
              <a:ext cx="35475" cy="18125"/>
            </a:xfrm>
            <a:custGeom>
              <a:rect b="b" l="l" r="r" t="t"/>
              <a:pathLst>
                <a:path extrusionOk="0" h="725" w="1419">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100"/>
            <p:cNvSpPr/>
            <p:nvPr/>
          </p:nvSpPr>
          <p:spPr>
            <a:xfrm>
              <a:off x="4155750"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100"/>
            <p:cNvSpPr/>
            <p:nvPr/>
          </p:nvSpPr>
          <p:spPr>
            <a:xfrm>
              <a:off x="3998225" y="2456975"/>
              <a:ext cx="35475" cy="18150"/>
            </a:xfrm>
            <a:custGeom>
              <a:rect b="b" l="l" r="r" t="t"/>
              <a:pathLst>
                <a:path extrusionOk="0" h="726" w="1419">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100"/>
            <p:cNvSpPr/>
            <p:nvPr/>
          </p:nvSpPr>
          <p:spPr>
            <a:xfrm>
              <a:off x="4050225" y="2456975"/>
              <a:ext cx="35450" cy="18150"/>
            </a:xfrm>
            <a:custGeom>
              <a:rect b="b" l="l" r="r" t="t"/>
              <a:pathLst>
                <a:path extrusionOk="0" h="726" w="1418">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100"/>
            <p:cNvSpPr/>
            <p:nvPr/>
          </p:nvSpPr>
          <p:spPr>
            <a:xfrm>
              <a:off x="4102200" y="2456975"/>
              <a:ext cx="35475" cy="18150"/>
            </a:xfrm>
            <a:custGeom>
              <a:rect b="b" l="l" r="r" t="t"/>
              <a:pathLst>
                <a:path extrusionOk="0" h="726" w="1419">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100"/>
            <p:cNvSpPr/>
            <p:nvPr/>
          </p:nvSpPr>
          <p:spPr>
            <a:xfrm>
              <a:off x="4155750" y="2456975"/>
              <a:ext cx="35475" cy="18150"/>
            </a:xfrm>
            <a:custGeom>
              <a:rect b="b" l="l" r="r" t="t"/>
              <a:pathLst>
                <a:path extrusionOk="0" h="726" w="1419">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100"/>
            <p:cNvSpPr/>
            <p:nvPr/>
          </p:nvSpPr>
          <p:spPr>
            <a:xfrm>
              <a:off x="3998225" y="24916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100"/>
            <p:cNvSpPr/>
            <p:nvPr/>
          </p:nvSpPr>
          <p:spPr>
            <a:xfrm>
              <a:off x="4050225" y="2491650"/>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100"/>
            <p:cNvSpPr/>
            <p:nvPr/>
          </p:nvSpPr>
          <p:spPr>
            <a:xfrm>
              <a:off x="4102200" y="2491650"/>
              <a:ext cx="35475" cy="18125"/>
            </a:xfrm>
            <a:custGeom>
              <a:rect b="b" l="l" r="r" t="t"/>
              <a:pathLst>
                <a:path extrusionOk="0" h="725" w="1419">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100"/>
            <p:cNvSpPr/>
            <p:nvPr/>
          </p:nvSpPr>
          <p:spPr>
            <a:xfrm>
              <a:off x="3998225" y="2526300"/>
              <a:ext cx="35475" cy="18125"/>
            </a:xfrm>
            <a:custGeom>
              <a:rect b="b" l="l" r="r" t="t"/>
              <a:pathLst>
                <a:path extrusionOk="0" h="725" w="1419">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100"/>
            <p:cNvSpPr/>
            <p:nvPr/>
          </p:nvSpPr>
          <p:spPr>
            <a:xfrm>
              <a:off x="4050225" y="2526300"/>
              <a:ext cx="35450" cy="18125"/>
            </a:xfrm>
            <a:custGeom>
              <a:rect b="b" l="l" r="r" t="t"/>
              <a:pathLst>
                <a:path extrusionOk="0" h="725" w="1418">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100"/>
            <p:cNvSpPr/>
            <p:nvPr/>
          </p:nvSpPr>
          <p:spPr>
            <a:xfrm>
              <a:off x="4102200" y="2526300"/>
              <a:ext cx="35475" cy="18125"/>
            </a:xfrm>
            <a:custGeom>
              <a:rect b="b" l="l" r="r" t="t"/>
              <a:pathLst>
                <a:path extrusionOk="0" h="725" w="1419">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8" name="Google Shape;9588;p100"/>
          <p:cNvGrpSpPr/>
          <p:nvPr/>
        </p:nvGrpSpPr>
        <p:grpSpPr>
          <a:xfrm>
            <a:off x="5301691" y="3608476"/>
            <a:ext cx="349457" cy="348513"/>
            <a:chOff x="3962775" y="2683025"/>
            <a:chExt cx="296175" cy="295375"/>
          </a:xfrm>
        </p:grpSpPr>
        <p:sp>
          <p:nvSpPr>
            <p:cNvPr id="9589" name="Google Shape;9589;p100"/>
            <p:cNvSpPr/>
            <p:nvPr/>
          </p:nvSpPr>
          <p:spPr>
            <a:xfrm>
              <a:off x="3962775" y="2838200"/>
              <a:ext cx="296175" cy="140200"/>
            </a:xfrm>
            <a:custGeom>
              <a:rect b="b" l="l" r="r" t="t"/>
              <a:pathLst>
                <a:path extrusionOk="0" h="5608" w="11847">
                  <a:moveTo>
                    <a:pt x="3530" y="3466"/>
                  </a:moveTo>
                  <a:lnTo>
                    <a:pt x="3530" y="4883"/>
                  </a:lnTo>
                  <a:lnTo>
                    <a:pt x="757" y="4883"/>
                  </a:lnTo>
                  <a:lnTo>
                    <a:pt x="757" y="3466"/>
                  </a:lnTo>
                  <a:close/>
                  <a:moveTo>
                    <a:pt x="7688" y="725"/>
                  </a:moveTo>
                  <a:lnTo>
                    <a:pt x="7688" y="4883"/>
                  </a:lnTo>
                  <a:lnTo>
                    <a:pt x="4223" y="4883"/>
                  </a:lnTo>
                  <a:lnTo>
                    <a:pt x="4223" y="725"/>
                  </a:lnTo>
                  <a:close/>
                  <a:moveTo>
                    <a:pt x="11185" y="2111"/>
                  </a:moveTo>
                  <a:lnTo>
                    <a:pt x="11185" y="4883"/>
                  </a:lnTo>
                  <a:lnTo>
                    <a:pt x="8381" y="4883"/>
                  </a:lnTo>
                  <a:lnTo>
                    <a:pt x="8381" y="2111"/>
                  </a:lnTo>
                  <a:close/>
                  <a:moveTo>
                    <a:pt x="3845" y="0"/>
                  </a:moveTo>
                  <a:cubicBezTo>
                    <a:pt x="3656" y="0"/>
                    <a:pt x="3498" y="158"/>
                    <a:pt x="3498" y="378"/>
                  </a:cubicBezTo>
                  <a:lnTo>
                    <a:pt x="3498" y="2804"/>
                  </a:lnTo>
                  <a:lnTo>
                    <a:pt x="348" y="2804"/>
                  </a:lnTo>
                  <a:cubicBezTo>
                    <a:pt x="158" y="2804"/>
                    <a:pt x="1" y="2962"/>
                    <a:pt x="1" y="3151"/>
                  </a:cubicBezTo>
                  <a:lnTo>
                    <a:pt x="1" y="5261"/>
                  </a:lnTo>
                  <a:cubicBezTo>
                    <a:pt x="1" y="5450"/>
                    <a:pt x="158" y="5608"/>
                    <a:pt x="348" y="5608"/>
                  </a:cubicBezTo>
                  <a:lnTo>
                    <a:pt x="11500" y="5608"/>
                  </a:lnTo>
                  <a:cubicBezTo>
                    <a:pt x="11689" y="5608"/>
                    <a:pt x="11847" y="5450"/>
                    <a:pt x="11847" y="5261"/>
                  </a:cubicBezTo>
                  <a:lnTo>
                    <a:pt x="11847" y="1733"/>
                  </a:lnTo>
                  <a:cubicBezTo>
                    <a:pt x="11847" y="1544"/>
                    <a:pt x="11689" y="1386"/>
                    <a:pt x="11532" y="1386"/>
                  </a:cubicBezTo>
                  <a:lnTo>
                    <a:pt x="8381" y="1386"/>
                  </a:lnTo>
                  <a:lnTo>
                    <a:pt x="8381" y="378"/>
                  </a:lnTo>
                  <a:cubicBezTo>
                    <a:pt x="8381" y="158"/>
                    <a:pt x="8224" y="0"/>
                    <a:pt x="80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100"/>
            <p:cNvSpPr/>
            <p:nvPr/>
          </p:nvSpPr>
          <p:spPr>
            <a:xfrm>
              <a:off x="4051000" y="2683025"/>
              <a:ext cx="122100" cy="138650"/>
            </a:xfrm>
            <a:custGeom>
              <a:rect b="b" l="l" r="r" t="t"/>
              <a:pathLst>
                <a:path extrusionOk="0" h="5546" w="4884">
                  <a:moveTo>
                    <a:pt x="2426" y="662"/>
                  </a:moveTo>
                  <a:cubicBezTo>
                    <a:pt x="2804" y="662"/>
                    <a:pt x="3120" y="977"/>
                    <a:pt x="3120" y="1387"/>
                  </a:cubicBezTo>
                  <a:cubicBezTo>
                    <a:pt x="3120" y="1765"/>
                    <a:pt x="2804" y="2080"/>
                    <a:pt x="2426" y="2080"/>
                  </a:cubicBezTo>
                  <a:cubicBezTo>
                    <a:pt x="2017" y="2080"/>
                    <a:pt x="1702" y="1765"/>
                    <a:pt x="1702" y="1387"/>
                  </a:cubicBezTo>
                  <a:cubicBezTo>
                    <a:pt x="1702" y="977"/>
                    <a:pt x="2017" y="662"/>
                    <a:pt x="2426" y="662"/>
                  </a:cubicBezTo>
                  <a:close/>
                  <a:moveTo>
                    <a:pt x="2426" y="2742"/>
                  </a:moveTo>
                  <a:cubicBezTo>
                    <a:pt x="3340" y="2742"/>
                    <a:pt x="4128" y="3529"/>
                    <a:pt x="4128" y="4474"/>
                  </a:cubicBezTo>
                  <a:lnTo>
                    <a:pt x="4128" y="4852"/>
                  </a:lnTo>
                  <a:lnTo>
                    <a:pt x="694" y="4852"/>
                  </a:lnTo>
                  <a:lnTo>
                    <a:pt x="694" y="4474"/>
                  </a:lnTo>
                  <a:cubicBezTo>
                    <a:pt x="694" y="3498"/>
                    <a:pt x="1481" y="2742"/>
                    <a:pt x="2426" y="2742"/>
                  </a:cubicBezTo>
                  <a:close/>
                  <a:moveTo>
                    <a:pt x="2489" y="1"/>
                  </a:moveTo>
                  <a:cubicBezTo>
                    <a:pt x="1733" y="1"/>
                    <a:pt x="1103" y="631"/>
                    <a:pt x="1103" y="1387"/>
                  </a:cubicBezTo>
                  <a:cubicBezTo>
                    <a:pt x="1103" y="1733"/>
                    <a:pt x="1229" y="2049"/>
                    <a:pt x="1450" y="2269"/>
                  </a:cubicBezTo>
                  <a:cubicBezTo>
                    <a:pt x="568" y="2679"/>
                    <a:pt x="1" y="3498"/>
                    <a:pt x="1" y="4474"/>
                  </a:cubicBezTo>
                  <a:lnTo>
                    <a:pt x="1" y="5199"/>
                  </a:lnTo>
                  <a:cubicBezTo>
                    <a:pt x="1" y="5388"/>
                    <a:pt x="158" y="5546"/>
                    <a:pt x="379" y="5546"/>
                  </a:cubicBezTo>
                  <a:lnTo>
                    <a:pt x="4537" y="5546"/>
                  </a:lnTo>
                  <a:cubicBezTo>
                    <a:pt x="4726" y="5546"/>
                    <a:pt x="4884" y="5388"/>
                    <a:pt x="4884" y="5199"/>
                  </a:cubicBezTo>
                  <a:lnTo>
                    <a:pt x="4884" y="4474"/>
                  </a:lnTo>
                  <a:cubicBezTo>
                    <a:pt x="4884" y="3498"/>
                    <a:pt x="4348" y="2679"/>
                    <a:pt x="3529" y="2269"/>
                  </a:cubicBezTo>
                  <a:cubicBezTo>
                    <a:pt x="3750" y="2049"/>
                    <a:pt x="3876" y="1733"/>
                    <a:pt x="3876" y="1387"/>
                  </a:cubicBezTo>
                  <a:cubicBezTo>
                    <a:pt x="3876" y="631"/>
                    <a:pt x="3246" y="1"/>
                    <a:pt x="24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100"/>
            <p:cNvSpPr/>
            <p:nvPr/>
          </p:nvSpPr>
          <p:spPr>
            <a:xfrm>
              <a:off x="4084875" y="2873200"/>
              <a:ext cx="52800" cy="69775"/>
            </a:xfrm>
            <a:custGeom>
              <a:rect b="b" l="l" r="r" t="t"/>
              <a:pathLst>
                <a:path extrusionOk="0" h="2791" w="2112">
                  <a:moveTo>
                    <a:pt x="1095" y="0"/>
                  </a:moveTo>
                  <a:cubicBezTo>
                    <a:pt x="1001" y="0"/>
                    <a:pt x="903" y="28"/>
                    <a:pt x="819" y="112"/>
                  </a:cubicBezTo>
                  <a:lnTo>
                    <a:pt x="126" y="805"/>
                  </a:lnTo>
                  <a:cubicBezTo>
                    <a:pt x="0" y="931"/>
                    <a:pt x="0" y="1184"/>
                    <a:pt x="126" y="1278"/>
                  </a:cubicBezTo>
                  <a:cubicBezTo>
                    <a:pt x="205" y="1341"/>
                    <a:pt x="292" y="1373"/>
                    <a:pt x="378" y="1373"/>
                  </a:cubicBezTo>
                  <a:cubicBezTo>
                    <a:pt x="465" y="1373"/>
                    <a:pt x="552" y="1341"/>
                    <a:pt x="630" y="1278"/>
                  </a:cubicBezTo>
                  <a:lnTo>
                    <a:pt x="756" y="1184"/>
                  </a:lnTo>
                  <a:lnTo>
                    <a:pt x="756" y="2066"/>
                  </a:lnTo>
                  <a:lnTo>
                    <a:pt x="378" y="2066"/>
                  </a:lnTo>
                  <a:cubicBezTo>
                    <a:pt x="189" y="2066"/>
                    <a:pt x="32" y="2223"/>
                    <a:pt x="32" y="2444"/>
                  </a:cubicBezTo>
                  <a:cubicBezTo>
                    <a:pt x="32" y="2633"/>
                    <a:pt x="189" y="2790"/>
                    <a:pt x="378" y="2790"/>
                  </a:cubicBezTo>
                  <a:lnTo>
                    <a:pt x="1765" y="2790"/>
                  </a:lnTo>
                  <a:cubicBezTo>
                    <a:pt x="1954" y="2790"/>
                    <a:pt x="2111" y="2633"/>
                    <a:pt x="2111" y="2444"/>
                  </a:cubicBezTo>
                  <a:cubicBezTo>
                    <a:pt x="2111" y="2223"/>
                    <a:pt x="1954" y="2066"/>
                    <a:pt x="1765" y="2066"/>
                  </a:cubicBezTo>
                  <a:lnTo>
                    <a:pt x="1418" y="2066"/>
                  </a:lnTo>
                  <a:lnTo>
                    <a:pt x="1418" y="333"/>
                  </a:lnTo>
                  <a:cubicBezTo>
                    <a:pt x="1418" y="175"/>
                    <a:pt x="1323" y="81"/>
                    <a:pt x="1229" y="18"/>
                  </a:cubicBezTo>
                  <a:cubicBezTo>
                    <a:pt x="1187" y="7"/>
                    <a:pt x="1141" y="0"/>
                    <a:pt x="10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92" name="Google Shape;9592;p100"/>
          <p:cNvSpPr/>
          <p:nvPr/>
        </p:nvSpPr>
        <p:spPr>
          <a:xfrm>
            <a:off x="7513275" y="2670141"/>
            <a:ext cx="354117" cy="348513"/>
          </a:xfrm>
          <a:custGeom>
            <a:rect b="b" l="l" r="r" t="t"/>
            <a:pathLst>
              <a:path extrusionOk="0" h="11815" w="12005">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93" name="Google Shape;9593;p100"/>
          <p:cNvGrpSpPr/>
          <p:nvPr/>
        </p:nvGrpSpPr>
        <p:grpSpPr>
          <a:xfrm>
            <a:off x="7516228" y="3159168"/>
            <a:ext cx="348513" cy="348513"/>
            <a:chOff x="5775900" y="2308125"/>
            <a:chExt cx="295375" cy="295375"/>
          </a:xfrm>
        </p:grpSpPr>
        <p:sp>
          <p:nvSpPr>
            <p:cNvPr id="9594" name="Google Shape;9594;p100"/>
            <p:cNvSpPr/>
            <p:nvPr/>
          </p:nvSpPr>
          <p:spPr>
            <a:xfrm>
              <a:off x="5984625" y="2482975"/>
              <a:ext cx="18125" cy="18150"/>
            </a:xfrm>
            <a:custGeom>
              <a:rect b="b" l="l" r="r" t="t"/>
              <a:pathLst>
                <a:path extrusionOk="0" h="726" w="725">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100"/>
            <p:cNvSpPr/>
            <p:nvPr/>
          </p:nvSpPr>
          <p:spPr>
            <a:xfrm>
              <a:off x="5775900" y="2308125"/>
              <a:ext cx="295375" cy="295375"/>
            </a:xfrm>
            <a:custGeom>
              <a:rect b="b" l="l" r="r" t="t"/>
              <a:pathLst>
                <a:path extrusionOk="0" h="11815" w="11815">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100"/>
            <p:cNvSpPr/>
            <p:nvPr/>
          </p:nvSpPr>
          <p:spPr>
            <a:xfrm>
              <a:off x="5984625" y="2508975"/>
              <a:ext cx="18125" cy="61450"/>
            </a:xfrm>
            <a:custGeom>
              <a:rect b="b" l="l" r="r" t="t"/>
              <a:pathLst>
                <a:path extrusionOk="0" h="2458" w="725">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100"/>
            <p:cNvSpPr/>
            <p:nvPr/>
          </p:nvSpPr>
          <p:spPr>
            <a:xfrm>
              <a:off x="5845200" y="2395550"/>
              <a:ext cx="122900" cy="17350"/>
            </a:xfrm>
            <a:custGeom>
              <a:rect b="b" l="l" r="r" t="t"/>
              <a:pathLst>
                <a:path extrusionOk="0" h="694" w="4916">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100"/>
            <p:cNvSpPr/>
            <p:nvPr/>
          </p:nvSpPr>
          <p:spPr>
            <a:xfrm>
              <a:off x="5845200" y="2431000"/>
              <a:ext cx="122900" cy="17350"/>
            </a:xfrm>
            <a:custGeom>
              <a:rect b="b" l="l" r="r" t="t"/>
              <a:pathLst>
                <a:path extrusionOk="0" h="694" w="4916">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9" name="Google Shape;9599;p100"/>
          <p:cNvGrpSpPr/>
          <p:nvPr/>
        </p:nvGrpSpPr>
        <p:grpSpPr>
          <a:xfrm>
            <a:off x="7537142" y="3608004"/>
            <a:ext cx="306686" cy="349457"/>
            <a:chOff x="5794025" y="2673575"/>
            <a:chExt cx="259925" cy="296175"/>
          </a:xfrm>
        </p:grpSpPr>
        <p:sp>
          <p:nvSpPr>
            <p:cNvPr id="9600" name="Google Shape;9600;p100"/>
            <p:cNvSpPr/>
            <p:nvPr/>
          </p:nvSpPr>
          <p:spPr>
            <a:xfrm>
              <a:off x="5794025" y="2673575"/>
              <a:ext cx="259925" cy="296175"/>
            </a:xfrm>
            <a:custGeom>
              <a:rect b="b" l="l" r="r" t="t"/>
              <a:pathLst>
                <a:path extrusionOk="0" h="11847" w="10397">
                  <a:moveTo>
                    <a:pt x="5860" y="694"/>
                  </a:moveTo>
                  <a:cubicBezTo>
                    <a:pt x="7089" y="694"/>
                    <a:pt x="8097" y="1639"/>
                    <a:pt x="8254" y="2805"/>
                  </a:cubicBezTo>
                  <a:cubicBezTo>
                    <a:pt x="8160" y="2773"/>
                    <a:pt x="8065" y="2773"/>
                    <a:pt x="7939" y="2773"/>
                  </a:cubicBezTo>
                  <a:lnTo>
                    <a:pt x="7561" y="2773"/>
                  </a:lnTo>
                  <a:cubicBezTo>
                    <a:pt x="7404" y="1985"/>
                    <a:pt x="6679" y="1387"/>
                    <a:pt x="5860" y="1387"/>
                  </a:cubicBezTo>
                  <a:lnTo>
                    <a:pt x="4474" y="1387"/>
                  </a:lnTo>
                  <a:cubicBezTo>
                    <a:pt x="3655" y="1387"/>
                    <a:pt x="2930" y="1985"/>
                    <a:pt x="2804" y="2773"/>
                  </a:cubicBezTo>
                  <a:lnTo>
                    <a:pt x="2394" y="2773"/>
                  </a:lnTo>
                  <a:cubicBezTo>
                    <a:pt x="2268" y="2773"/>
                    <a:pt x="2142" y="2773"/>
                    <a:pt x="2079" y="2805"/>
                  </a:cubicBezTo>
                  <a:cubicBezTo>
                    <a:pt x="2237" y="1639"/>
                    <a:pt x="3277" y="694"/>
                    <a:pt x="4474" y="694"/>
                  </a:cubicBezTo>
                  <a:close/>
                  <a:moveTo>
                    <a:pt x="6206" y="2143"/>
                  </a:moveTo>
                  <a:cubicBezTo>
                    <a:pt x="6616" y="2300"/>
                    <a:pt x="6931" y="2647"/>
                    <a:pt x="6931" y="3120"/>
                  </a:cubicBezTo>
                  <a:lnTo>
                    <a:pt x="6931" y="3403"/>
                  </a:lnTo>
                  <a:cubicBezTo>
                    <a:pt x="6522" y="3246"/>
                    <a:pt x="6206" y="2899"/>
                    <a:pt x="6206" y="2427"/>
                  </a:cubicBezTo>
                  <a:lnTo>
                    <a:pt x="6206" y="2143"/>
                  </a:lnTo>
                  <a:close/>
                  <a:moveTo>
                    <a:pt x="5513" y="2080"/>
                  </a:moveTo>
                  <a:lnTo>
                    <a:pt x="5513" y="2427"/>
                  </a:lnTo>
                  <a:cubicBezTo>
                    <a:pt x="5513" y="3025"/>
                    <a:pt x="5041" y="3435"/>
                    <a:pt x="4474" y="3435"/>
                  </a:cubicBezTo>
                  <a:lnTo>
                    <a:pt x="3466" y="3435"/>
                  </a:lnTo>
                  <a:lnTo>
                    <a:pt x="3466" y="3088"/>
                  </a:lnTo>
                  <a:cubicBezTo>
                    <a:pt x="3466" y="2490"/>
                    <a:pt x="3938" y="2080"/>
                    <a:pt x="4474" y="2080"/>
                  </a:cubicBezTo>
                  <a:close/>
                  <a:moveTo>
                    <a:pt x="2741" y="3435"/>
                  </a:moveTo>
                  <a:lnTo>
                    <a:pt x="2741" y="5451"/>
                  </a:lnTo>
                  <a:cubicBezTo>
                    <a:pt x="2363" y="5293"/>
                    <a:pt x="2048" y="4947"/>
                    <a:pt x="2048" y="4474"/>
                  </a:cubicBezTo>
                  <a:lnTo>
                    <a:pt x="2048" y="3813"/>
                  </a:lnTo>
                  <a:cubicBezTo>
                    <a:pt x="2048" y="3592"/>
                    <a:pt x="2205" y="3435"/>
                    <a:pt x="2394" y="3435"/>
                  </a:cubicBezTo>
                  <a:close/>
                  <a:moveTo>
                    <a:pt x="7939" y="3498"/>
                  </a:moveTo>
                  <a:cubicBezTo>
                    <a:pt x="8160" y="3498"/>
                    <a:pt x="8317" y="3655"/>
                    <a:pt x="8317" y="3844"/>
                  </a:cubicBezTo>
                  <a:lnTo>
                    <a:pt x="8317" y="4506"/>
                  </a:lnTo>
                  <a:cubicBezTo>
                    <a:pt x="8317" y="4947"/>
                    <a:pt x="8034" y="5325"/>
                    <a:pt x="7593" y="5482"/>
                  </a:cubicBezTo>
                  <a:lnTo>
                    <a:pt x="7593" y="3498"/>
                  </a:lnTo>
                  <a:close/>
                  <a:moveTo>
                    <a:pt x="5891" y="3435"/>
                  </a:moveTo>
                  <a:cubicBezTo>
                    <a:pt x="6143" y="3750"/>
                    <a:pt x="6522" y="4033"/>
                    <a:pt x="6931" y="4128"/>
                  </a:cubicBezTo>
                  <a:lnTo>
                    <a:pt x="6931" y="5892"/>
                  </a:lnTo>
                  <a:cubicBezTo>
                    <a:pt x="6931" y="6491"/>
                    <a:pt x="6459" y="6900"/>
                    <a:pt x="5891" y="6900"/>
                  </a:cubicBezTo>
                  <a:lnTo>
                    <a:pt x="4505" y="6900"/>
                  </a:lnTo>
                  <a:cubicBezTo>
                    <a:pt x="3938" y="6900"/>
                    <a:pt x="3497" y="6428"/>
                    <a:pt x="3497" y="5892"/>
                  </a:cubicBezTo>
                  <a:lnTo>
                    <a:pt x="3497" y="4159"/>
                  </a:lnTo>
                  <a:lnTo>
                    <a:pt x="4505" y="4159"/>
                  </a:lnTo>
                  <a:cubicBezTo>
                    <a:pt x="5072" y="4159"/>
                    <a:pt x="5576" y="3876"/>
                    <a:pt x="5891" y="3435"/>
                  </a:cubicBezTo>
                  <a:close/>
                  <a:moveTo>
                    <a:pt x="6238" y="7593"/>
                  </a:moveTo>
                  <a:cubicBezTo>
                    <a:pt x="6333" y="7782"/>
                    <a:pt x="6459" y="7971"/>
                    <a:pt x="6616" y="8097"/>
                  </a:cubicBezTo>
                  <a:lnTo>
                    <a:pt x="5198" y="9547"/>
                  </a:lnTo>
                  <a:lnTo>
                    <a:pt x="3718" y="8097"/>
                  </a:lnTo>
                  <a:cubicBezTo>
                    <a:pt x="3875" y="7971"/>
                    <a:pt x="4033" y="7782"/>
                    <a:pt x="4096" y="7593"/>
                  </a:cubicBezTo>
                  <a:cubicBezTo>
                    <a:pt x="4190" y="7625"/>
                    <a:pt x="4379" y="7625"/>
                    <a:pt x="4474" y="7625"/>
                  </a:cubicBezTo>
                  <a:lnTo>
                    <a:pt x="5860" y="7625"/>
                  </a:lnTo>
                  <a:cubicBezTo>
                    <a:pt x="5986" y="7625"/>
                    <a:pt x="6143" y="7625"/>
                    <a:pt x="6238" y="7593"/>
                  </a:cubicBezTo>
                  <a:close/>
                  <a:moveTo>
                    <a:pt x="2961" y="8318"/>
                  </a:moveTo>
                  <a:lnTo>
                    <a:pt x="4852" y="10177"/>
                  </a:lnTo>
                  <a:lnTo>
                    <a:pt x="4852" y="11122"/>
                  </a:lnTo>
                  <a:lnTo>
                    <a:pt x="662" y="11122"/>
                  </a:lnTo>
                  <a:lnTo>
                    <a:pt x="662" y="9358"/>
                  </a:lnTo>
                  <a:cubicBezTo>
                    <a:pt x="662" y="8759"/>
                    <a:pt x="1134" y="8318"/>
                    <a:pt x="1701" y="8318"/>
                  </a:cubicBezTo>
                  <a:close/>
                  <a:moveTo>
                    <a:pt x="8664" y="8318"/>
                  </a:moveTo>
                  <a:cubicBezTo>
                    <a:pt x="9262" y="8318"/>
                    <a:pt x="9672" y="8790"/>
                    <a:pt x="9672" y="9358"/>
                  </a:cubicBezTo>
                  <a:lnTo>
                    <a:pt x="9672" y="11122"/>
                  </a:lnTo>
                  <a:lnTo>
                    <a:pt x="5513" y="11122"/>
                  </a:lnTo>
                  <a:lnTo>
                    <a:pt x="5513" y="10177"/>
                  </a:lnTo>
                  <a:lnTo>
                    <a:pt x="7404" y="8318"/>
                  </a:lnTo>
                  <a:close/>
                  <a:moveTo>
                    <a:pt x="4537" y="1"/>
                  </a:moveTo>
                  <a:cubicBezTo>
                    <a:pt x="2804" y="1"/>
                    <a:pt x="1418" y="1418"/>
                    <a:pt x="1418" y="3120"/>
                  </a:cubicBezTo>
                  <a:lnTo>
                    <a:pt x="1418" y="4506"/>
                  </a:lnTo>
                  <a:cubicBezTo>
                    <a:pt x="1418" y="5356"/>
                    <a:pt x="2048" y="6050"/>
                    <a:pt x="2835" y="6207"/>
                  </a:cubicBezTo>
                  <a:cubicBezTo>
                    <a:pt x="2898" y="6648"/>
                    <a:pt x="3151" y="7026"/>
                    <a:pt x="3497" y="7278"/>
                  </a:cubicBezTo>
                  <a:cubicBezTo>
                    <a:pt x="3466" y="7467"/>
                    <a:pt x="3308" y="7625"/>
                    <a:pt x="3119" y="7625"/>
                  </a:cubicBezTo>
                  <a:lnTo>
                    <a:pt x="1733" y="7625"/>
                  </a:lnTo>
                  <a:cubicBezTo>
                    <a:pt x="788" y="7625"/>
                    <a:pt x="0" y="8412"/>
                    <a:pt x="0" y="9358"/>
                  </a:cubicBezTo>
                  <a:lnTo>
                    <a:pt x="0" y="11468"/>
                  </a:lnTo>
                  <a:cubicBezTo>
                    <a:pt x="0" y="11689"/>
                    <a:pt x="158" y="11846"/>
                    <a:pt x="347" y="11846"/>
                  </a:cubicBezTo>
                  <a:lnTo>
                    <a:pt x="10050" y="11846"/>
                  </a:lnTo>
                  <a:cubicBezTo>
                    <a:pt x="10239" y="11846"/>
                    <a:pt x="10397" y="11689"/>
                    <a:pt x="10397" y="11468"/>
                  </a:cubicBezTo>
                  <a:lnTo>
                    <a:pt x="10397" y="9358"/>
                  </a:lnTo>
                  <a:cubicBezTo>
                    <a:pt x="10397" y="8412"/>
                    <a:pt x="9609" y="7625"/>
                    <a:pt x="8664" y="7625"/>
                  </a:cubicBezTo>
                  <a:lnTo>
                    <a:pt x="7278" y="7625"/>
                  </a:lnTo>
                  <a:cubicBezTo>
                    <a:pt x="7089" y="7625"/>
                    <a:pt x="6931" y="7467"/>
                    <a:pt x="6931" y="7278"/>
                  </a:cubicBezTo>
                  <a:cubicBezTo>
                    <a:pt x="7278" y="7026"/>
                    <a:pt x="7530" y="6648"/>
                    <a:pt x="7593" y="6207"/>
                  </a:cubicBezTo>
                  <a:cubicBezTo>
                    <a:pt x="8380" y="6050"/>
                    <a:pt x="9010" y="5325"/>
                    <a:pt x="9010" y="4506"/>
                  </a:cubicBezTo>
                  <a:lnTo>
                    <a:pt x="9010" y="3120"/>
                  </a:lnTo>
                  <a:cubicBezTo>
                    <a:pt x="9010" y="1387"/>
                    <a:pt x="7593" y="1"/>
                    <a:pt x="58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100"/>
            <p:cNvSpPr/>
            <p:nvPr/>
          </p:nvSpPr>
          <p:spPr>
            <a:xfrm>
              <a:off x="5967300" y="2915375"/>
              <a:ext cx="35450" cy="17350"/>
            </a:xfrm>
            <a:custGeom>
              <a:rect b="b" l="l" r="r" t="t"/>
              <a:pathLst>
                <a:path extrusionOk="0" h="694" w="1418">
                  <a:moveTo>
                    <a:pt x="347" y="1"/>
                  </a:moveTo>
                  <a:cubicBezTo>
                    <a:pt x="158" y="1"/>
                    <a:pt x="0" y="158"/>
                    <a:pt x="0" y="347"/>
                  </a:cubicBezTo>
                  <a:cubicBezTo>
                    <a:pt x="0" y="536"/>
                    <a:pt x="158" y="694"/>
                    <a:pt x="347" y="694"/>
                  </a:cubicBezTo>
                  <a:lnTo>
                    <a:pt x="1040" y="694"/>
                  </a:lnTo>
                  <a:cubicBezTo>
                    <a:pt x="1260" y="694"/>
                    <a:pt x="1418" y="536"/>
                    <a:pt x="1418" y="347"/>
                  </a:cubicBezTo>
                  <a:cubicBezTo>
                    <a:pt x="1418" y="158"/>
                    <a:pt x="1260"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02" name="Google Shape;9602;p100"/>
          <p:cNvSpPr/>
          <p:nvPr/>
        </p:nvSpPr>
        <p:spPr>
          <a:xfrm>
            <a:off x="6637977" y="4079018"/>
            <a:ext cx="349457" cy="348513"/>
          </a:xfrm>
          <a:custGeom>
            <a:rect b="b" l="l" r="r" t="t"/>
            <a:pathLst>
              <a:path extrusionOk="0" h="11815" w="11847">
                <a:moveTo>
                  <a:pt x="5892" y="693"/>
                </a:moveTo>
                <a:cubicBezTo>
                  <a:pt x="6491" y="693"/>
                  <a:pt x="6932" y="1134"/>
                  <a:pt x="6932" y="1701"/>
                </a:cubicBezTo>
                <a:cubicBezTo>
                  <a:pt x="6932" y="2269"/>
                  <a:pt x="6459" y="2710"/>
                  <a:pt x="5892" y="2710"/>
                </a:cubicBezTo>
                <a:cubicBezTo>
                  <a:pt x="5325" y="2710"/>
                  <a:pt x="4884" y="2269"/>
                  <a:pt x="4884" y="1701"/>
                </a:cubicBezTo>
                <a:cubicBezTo>
                  <a:pt x="4884" y="1134"/>
                  <a:pt x="5325" y="693"/>
                  <a:pt x="5892" y="693"/>
                </a:cubicBezTo>
                <a:close/>
                <a:moveTo>
                  <a:pt x="5892" y="3466"/>
                </a:moveTo>
                <a:cubicBezTo>
                  <a:pt x="6176" y="3466"/>
                  <a:pt x="6428" y="3497"/>
                  <a:pt x="6680" y="3592"/>
                </a:cubicBezTo>
                <a:lnTo>
                  <a:pt x="5892" y="4631"/>
                </a:lnTo>
                <a:lnTo>
                  <a:pt x="5104" y="3592"/>
                </a:lnTo>
                <a:cubicBezTo>
                  <a:pt x="5357" y="3529"/>
                  <a:pt x="5609" y="3466"/>
                  <a:pt x="5892" y="3466"/>
                </a:cubicBezTo>
                <a:close/>
                <a:moveTo>
                  <a:pt x="4222" y="2048"/>
                </a:moveTo>
                <a:cubicBezTo>
                  <a:pt x="4285" y="2426"/>
                  <a:pt x="4474" y="2710"/>
                  <a:pt x="4726" y="2962"/>
                </a:cubicBezTo>
                <a:cubicBezTo>
                  <a:pt x="4632" y="2993"/>
                  <a:pt x="4537" y="3056"/>
                  <a:pt x="4443" y="3088"/>
                </a:cubicBezTo>
                <a:cubicBezTo>
                  <a:pt x="4443" y="3088"/>
                  <a:pt x="4411" y="3088"/>
                  <a:pt x="4411" y="3119"/>
                </a:cubicBezTo>
                <a:cubicBezTo>
                  <a:pt x="3403" y="3623"/>
                  <a:pt x="2773" y="4694"/>
                  <a:pt x="2773" y="5829"/>
                </a:cubicBezTo>
                <a:lnTo>
                  <a:pt x="2773" y="6207"/>
                </a:lnTo>
                <a:lnTo>
                  <a:pt x="2143" y="6207"/>
                </a:lnTo>
                <a:lnTo>
                  <a:pt x="2647" y="2300"/>
                </a:lnTo>
                <a:cubicBezTo>
                  <a:pt x="2679" y="2174"/>
                  <a:pt x="2836" y="2048"/>
                  <a:pt x="2962" y="2048"/>
                </a:cubicBezTo>
                <a:close/>
                <a:moveTo>
                  <a:pt x="4474" y="3907"/>
                </a:moveTo>
                <a:lnTo>
                  <a:pt x="5546" y="5325"/>
                </a:lnTo>
                <a:lnTo>
                  <a:pt x="5546" y="6238"/>
                </a:lnTo>
                <a:lnTo>
                  <a:pt x="3466" y="6238"/>
                </a:lnTo>
                <a:lnTo>
                  <a:pt x="3466" y="5892"/>
                </a:lnTo>
                <a:cubicBezTo>
                  <a:pt x="3466" y="5041"/>
                  <a:pt x="3844" y="4348"/>
                  <a:pt x="4474" y="3907"/>
                </a:cubicBezTo>
                <a:close/>
                <a:moveTo>
                  <a:pt x="7278" y="3907"/>
                </a:moveTo>
                <a:cubicBezTo>
                  <a:pt x="7908" y="4348"/>
                  <a:pt x="8318" y="5104"/>
                  <a:pt x="8318" y="5892"/>
                </a:cubicBezTo>
                <a:lnTo>
                  <a:pt x="8318" y="6238"/>
                </a:lnTo>
                <a:lnTo>
                  <a:pt x="6207" y="6238"/>
                </a:lnTo>
                <a:lnTo>
                  <a:pt x="6207" y="5325"/>
                </a:lnTo>
                <a:lnTo>
                  <a:pt x="7278" y="3907"/>
                </a:lnTo>
                <a:close/>
                <a:moveTo>
                  <a:pt x="8854" y="2048"/>
                </a:moveTo>
                <a:cubicBezTo>
                  <a:pt x="9011" y="2048"/>
                  <a:pt x="9137" y="2143"/>
                  <a:pt x="9169" y="2300"/>
                </a:cubicBezTo>
                <a:lnTo>
                  <a:pt x="9673" y="6238"/>
                </a:lnTo>
                <a:lnTo>
                  <a:pt x="9043" y="6238"/>
                </a:lnTo>
                <a:lnTo>
                  <a:pt x="9043" y="5860"/>
                </a:lnTo>
                <a:cubicBezTo>
                  <a:pt x="9043" y="4694"/>
                  <a:pt x="8381" y="3655"/>
                  <a:pt x="7436" y="3151"/>
                </a:cubicBezTo>
                <a:cubicBezTo>
                  <a:pt x="7436" y="3151"/>
                  <a:pt x="7404" y="3151"/>
                  <a:pt x="7404" y="3119"/>
                </a:cubicBezTo>
                <a:cubicBezTo>
                  <a:pt x="7310" y="3088"/>
                  <a:pt x="7184" y="3056"/>
                  <a:pt x="7121" y="2993"/>
                </a:cubicBezTo>
                <a:cubicBezTo>
                  <a:pt x="7310" y="2773"/>
                  <a:pt x="7530" y="2458"/>
                  <a:pt x="7593" y="2048"/>
                </a:cubicBezTo>
                <a:close/>
                <a:moveTo>
                  <a:pt x="10744" y="6900"/>
                </a:moveTo>
                <a:cubicBezTo>
                  <a:pt x="10933" y="6900"/>
                  <a:pt x="11090" y="7057"/>
                  <a:pt x="11090" y="7246"/>
                </a:cubicBezTo>
                <a:cubicBezTo>
                  <a:pt x="11090" y="7435"/>
                  <a:pt x="10933" y="7624"/>
                  <a:pt x="10744" y="7624"/>
                </a:cubicBezTo>
                <a:lnTo>
                  <a:pt x="1009" y="7624"/>
                </a:lnTo>
                <a:cubicBezTo>
                  <a:pt x="820" y="7624"/>
                  <a:pt x="662" y="7435"/>
                  <a:pt x="662" y="7246"/>
                </a:cubicBezTo>
                <a:cubicBezTo>
                  <a:pt x="662" y="7057"/>
                  <a:pt x="820" y="6900"/>
                  <a:pt x="1009" y="6900"/>
                </a:cubicBezTo>
                <a:close/>
                <a:moveTo>
                  <a:pt x="10397" y="8317"/>
                </a:moveTo>
                <a:lnTo>
                  <a:pt x="10397" y="11121"/>
                </a:lnTo>
                <a:lnTo>
                  <a:pt x="1387" y="11121"/>
                </a:lnTo>
                <a:lnTo>
                  <a:pt x="1387" y="8317"/>
                </a:lnTo>
                <a:close/>
                <a:moveTo>
                  <a:pt x="5892" y="0"/>
                </a:moveTo>
                <a:cubicBezTo>
                  <a:pt x="5073" y="0"/>
                  <a:pt x="4380" y="599"/>
                  <a:pt x="4222" y="1386"/>
                </a:cubicBezTo>
                <a:lnTo>
                  <a:pt x="2962" y="1386"/>
                </a:lnTo>
                <a:cubicBezTo>
                  <a:pt x="2458" y="1386"/>
                  <a:pt x="2080" y="1701"/>
                  <a:pt x="1954" y="2143"/>
                </a:cubicBezTo>
                <a:lnTo>
                  <a:pt x="1954" y="2174"/>
                </a:lnTo>
                <a:lnTo>
                  <a:pt x="1450" y="6238"/>
                </a:lnTo>
                <a:lnTo>
                  <a:pt x="1072" y="6238"/>
                </a:lnTo>
                <a:cubicBezTo>
                  <a:pt x="473" y="6238"/>
                  <a:pt x="1" y="6711"/>
                  <a:pt x="1" y="7246"/>
                </a:cubicBezTo>
                <a:cubicBezTo>
                  <a:pt x="1" y="7719"/>
                  <a:pt x="316" y="8065"/>
                  <a:pt x="694" y="8254"/>
                </a:cubicBezTo>
                <a:lnTo>
                  <a:pt x="694" y="11468"/>
                </a:lnTo>
                <a:cubicBezTo>
                  <a:pt x="694" y="11657"/>
                  <a:pt x="851" y="11815"/>
                  <a:pt x="1040" y="11815"/>
                </a:cubicBezTo>
                <a:lnTo>
                  <a:pt x="10775" y="11815"/>
                </a:lnTo>
                <a:cubicBezTo>
                  <a:pt x="10996" y="11815"/>
                  <a:pt x="11153" y="11657"/>
                  <a:pt x="11153" y="11468"/>
                </a:cubicBezTo>
                <a:lnTo>
                  <a:pt x="11153" y="8254"/>
                </a:lnTo>
                <a:cubicBezTo>
                  <a:pt x="11531" y="8065"/>
                  <a:pt x="11847" y="7719"/>
                  <a:pt x="11847" y="7246"/>
                </a:cubicBezTo>
                <a:cubicBezTo>
                  <a:pt x="11815" y="6711"/>
                  <a:pt x="11342" y="6238"/>
                  <a:pt x="10744" y="6238"/>
                </a:cubicBezTo>
                <a:lnTo>
                  <a:pt x="10366" y="6238"/>
                </a:lnTo>
                <a:lnTo>
                  <a:pt x="9830" y="2174"/>
                </a:lnTo>
                <a:lnTo>
                  <a:pt x="9830" y="2143"/>
                </a:lnTo>
                <a:cubicBezTo>
                  <a:pt x="9736" y="1701"/>
                  <a:pt x="9295" y="1386"/>
                  <a:pt x="8854" y="1386"/>
                </a:cubicBezTo>
                <a:lnTo>
                  <a:pt x="7593" y="1386"/>
                </a:lnTo>
                <a:cubicBezTo>
                  <a:pt x="7436" y="599"/>
                  <a:pt x="6711" y="0"/>
                  <a:pt x="58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100"/>
          <p:cNvSpPr/>
          <p:nvPr/>
        </p:nvSpPr>
        <p:spPr>
          <a:xfrm>
            <a:off x="4867924" y="2197454"/>
            <a:ext cx="348513" cy="349427"/>
          </a:xfrm>
          <a:custGeom>
            <a:rect b="b" l="l" r="r" t="t"/>
            <a:pathLst>
              <a:path extrusionOk="0" h="11846" w="11815">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04" name="Google Shape;9604;p100"/>
          <p:cNvGrpSpPr/>
          <p:nvPr/>
        </p:nvGrpSpPr>
        <p:grpSpPr>
          <a:xfrm>
            <a:off x="6637536" y="1304166"/>
            <a:ext cx="350401" cy="349457"/>
            <a:chOff x="2141000" y="1954475"/>
            <a:chExt cx="296975" cy="296175"/>
          </a:xfrm>
        </p:grpSpPr>
        <p:sp>
          <p:nvSpPr>
            <p:cNvPr id="9605" name="Google Shape;9605;p100"/>
            <p:cNvSpPr/>
            <p:nvPr/>
          </p:nvSpPr>
          <p:spPr>
            <a:xfrm>
              <a:off x="2280425" y="1989925"/>
              <a:ext cx="104775" cy="68550"/>
            </a:xfrm>
            <a:custGeom>
              <a:rect b="b" l="l" r="r" t="t"/>
              <a:pathLst>
                <a:path extrusionOk="0" h="2742" w="4191">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100"/>
            <p:cNvSpPr/>
            <p:nvPr/>
          </p:nvSpPr>
          <p:spPr>
            <a:xfrm>
              <a:off x="2174875" y="2145875"/>
              <a:ext cx="105575" cy="69325"/>
            </a:xfrm>
            <a:custGeom>
              <a:rect b="b" l="l" r="r" t="t"/>
              <a:pathLst>
                <a:path extrusionOk="0" h="2773" w="4223">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100"/>
            <p:cNvSpPr/>
            <p:nvPr/>
          </p:nvSpPr>
          <p:spPr>
            <a:xfrm>
              <a:off x="2141000" y="1954475"/>
              <a:ext cx="139450" cy="174100"/>
            </a:xfrm>
            <a:custGeom>
              <a:rect b="b" l="l" r="r" t="t"/>
              <a:pathLst>
                <a:path extrusionOk="0" h="6964" w="5578">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100"/>
            <p:cNvSpPr/>
            <p:nvPr/>
          </p:nvSpPr>
          <p:spPr>
            <a:xfrm>
              <a:off x="2298525" y="2076550"/>
              <a:ext cx="139450" cy="174100"/>
            </a:xfrm>
            <a:custGeom>
              <a:rect b="b" l="l" r="r" t="t"/>
              <a:pathLst>
                <a:path extrusionOk="0" h="6964" w="5578">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612" name="Shape 9612"/>
        <p:cNvGrpSpPr/>
        <p:nvPr/>
      </p:nvGrpSpPr>
      <p:grpSpPr>
        <a:xfrm>
          <a:off x="0" y="0"/>
          <a:ext cx="0" cy="0"/>
          <a:chOff x="0" y="0"/>
          <a:chExt cx="0" cy="0"/>
        </a:xfrm>
      </p:grpSpPr>
      <p:sp>
        <p:nvSpPr>
          <p:cNvPr id="9613" name="Google Shape;9613;p101"/>
          <p:cNvSpPr txBox="1"/>
          <p:nvPr>
            <p:ph idx="4294967295" type="title"/>
          </p:nvPr>
        </p:nvSpPr>
        <p:spPr>
          <a:xfrm>
            <a:off x="849675" y="511013"/>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Icons</a:t>
            </a:r>
            <a:endParaRPr>
              <a:solidFill>
                <a:schemeClr val="lt1"/>
              </a:solidFill>
              <a:latin typeface="Arial"/>
              <a:ea typeface="Arial"/>
              <a:cs typeface="Arial"/>
              <a:sym typeface="Arial"/>
            </a:endParaRPr>
          </a:p>
        </p:txBody>
      </p:sp>
      <p:sp>
        <p:nvSpPr>
          <p:cNvPr id="9614" name="Google Shape;9614;p101"/>
          <p:cNvSpPr txBox="1"/>
          <p:nvPr>
            <p:ph idx="4294967295" type="title"/>
          </p:nvPr>
        </p:nvSpPr>
        <p:spPr>
          <a:xfrm>
            <a:off x="4858400" y="511013"/>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Avatar Icons</a:t>
            </a:r>
            <a:endParaRPr>
              <a:solidFill>
                <a:schemeClr val="lt1"/>
              </a:solidFill>
              <a:latin typeface="Arial"/>
              <a:ea typeface="Arial"/>
              <a:cs typeface="Arial"/>
              <a:sym typeface="Arial"/>
            </a:endParaRPr>
          </a:p>
        </p:txBody>
      </p:sp>
      <p:grpSp>
        <p:nvGrpSpPr>
          <p:cNvPr id="9615" name="Google Shape;9615;p101"/>
          <p:cNvGrpSpPr/>
          <p:nvPr/>
        </p:nvGrpSpPr>
        <p:grpSpPr>
          <a:xfrm>
            <a:off x="882957" y="1306638"/>
            <a:ext cx="292442" cy="355741"/>
            <a:chOff x="-35830350" y="1912725"/>
            <a:chExt cx="241050" cy="293225"/>
          </a:xfrm>
        </p:grpSpPr>
        <p:sp>
          <p:nvSpPr>
            <p:cNvPr id="9616" name="Google Shape;9616;p101"/>
            <p:cNvSpPr/>
            <p:nvPr/>
          </p:nvSpPr>
          <p:spPr>
            <a:xfrm>
              <a:off x="-35830350" y="1912725"/>
              <a:ext cx="241050" cy="293225"/>
            </a:xfrm>
            <a:custGeom>
              <a:rect b="b" l="l" r="r" t="t"/>
              <a:pathLst>
                <a:path extrusionOk="0" h="11729" w="9642">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101"/>
            <p:cNvSpPr/>
            <p:nvPr/>
          </p:nvSpPr>
          <p:spPr>
            <a:xfrm>
              <a:off x="-35742925" y="1965500"/>
              <a:ext cx="120550" cy="119750"/>
            </a:xfrm>
            <a:custGeom>
              <a:rect b="b" l="l" r="r" t="t"/>
              <a:pathLst>
                <a:path extrusionOk="0" h="4790" w="4822">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8" name="Google Shape;9618;p101"/>
          <p:cNvGrpSpPr/>
          <p:nvPr/>
        </p:nvGrpSpPr>
        <p:grpSpPr>
          <a:xfrm>
            <a:off x="851444" y="1766235"/>
            <a:ext cx="355468" cy="353587"/>
            <a:chOff x="-35854750" y="2272675"/>
            <a:chExt cx="293000" cy="291450"/>
          </a:xfrm>
        </p:grpSpPr>
        <p:sp>
          <p:nvSpPr>
            <p:cNvPr id="9619" name="Google Shape;9619;p101"/>
            <p:cNvSpPr/>
            <p:nvPr/>
          </p:nvSpPr>
          <p:spPr>
            <a:xfrm>
              <a:off x="-35854750" y="2272675"/>
              <a:ext cx="293000" cy="291450"/>
            </a:xfrm>
            <a:custGeom>
              <a:rect b="b" l="l" r="r" t="t"/>
              <a:pathLst>
                <a:path extrusionOk="0" h="11658" w="1172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101"/>
            <p:cNvSpPr/>
            <p:nvPr/>
          </p:nvSpPr>
          <p:spPr>
            <a:xfrm>
              <a:off x="-35733475" y="2340425"/>
              <a:ext cx="51225" cy="68550"/>
            </a:xfrm>
            <a:custGeom>
              <a:rect b="b" l="l" r="r" t="t"/>
              <a:pathLst>
                <a:path extrusionOk="0" h="2742" w="2049">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101"/>
            <p:cNvSpPr/>
            <p:nvPr/>
          </p:nvSpPr>
          <p:spPr>
            <a:xfrm>
              <a:off x="-35716925" y="24184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2" name="Google Shape;9622;p101"/>
          <p:cNvGrpSpPr/>
          <p:nvPr/>
        </p:nvGrpSpPr>
        <p:grpSpPr>
          <a:xfrm>
            <a:off x="850958" y="2220821"/>
            <a:ext cx="356438" cy="354558"/>
            <a:chOff x="-35853975" y="2631825"/>
            <a:chExt cx="293800" cy="292250"/>
          </a:xfrm>
        </p:grpSpPr>
        <p:sp>
          <p:nvSpPr>
            <p:cNvPr id="9623" name="Google Shape;9623;p101"/>
            <p:cNvSpPr/>
            <p:nvPr/>
          </p:nvSpPr>
          <p:spPr>
            <a:xfrm>
              <a:off x="-35813025" y="2701825"/>
              <a:ext cx="201675" cy="171925"/>
            </a:xfrm>
            <a:custGeom>
              <a:rect b="b" l="l" r="r" t="t"/>
              <a:pathLst>
                <a:path extrusionOk="0" h="6877" w="8067">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101"/>
            <p:cNvSpPr/>
            <p:nvPr/>
          </p:nvSpPr>
          <p:spPr>
            <a:xfrm>
              <a:off x="-35853975" y="2631825"/>
              <a:ext cx="293800" cy="292250"/>
            </a:xfrm>
            <a:custGeom>
              <a:rect b="b" l="l" r="r" t="t"/>
              <a:pathLst>
                <a:path extrusionOk="0" h="11690" w="11752">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101"/>
            <p:cNvSpPr/>
            <p:nvPr/>
          </p:nvSpPr>
          <p:spPr>
            <a:xfrm>
              <a:off x="-35715350" y="2735025"/>
              <a:ext cx="49650" cy="40675"/>
            </a:xfrm>
            <a:custGeom>
              <a:rect b="b" l="l" r="r" t="t"/>
              <a:pathLst>
                <a:path extrusionOk="0" h="1627" w="1986">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101"/>
            <p:cNvSpPr/>
            <p:nvPr/>
          </p:nvSpPr>
          <p:spPr>
            <a:xfrm>
              <a:off x="-35705900" y="2667275"/>
              <a:ext cx="107925" cy="101750"/>
            </a:xfrm>
            <a:custGeom>
              <a:rect b="b" l="l" r="r" t="t"/>
              <a:pathLst>
                <a:path extrusionOk="0" h="4070" w="4317">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101"/>
            <p:cNvSpPr/>
            <p:nvPr/>
          </p:nvSpPr>
          <p:spPr>
            <a:xfrm>
              <a:off x="-35709825" y="2700350"/>
              <a:ext cx="77200" cy="68700"/>
            </a:xfrm>
            <a:custGeom>
              <a:rect b="b" l="l" r="r" t="t"/>
              <a:pathLst>
                <a:path extrusionOk="0" h="2748" w="3088">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8" name="Google Shape;9628;p101"/>
          <p:cNvGrpSpPr/>
          <p:nvPr/>
        </p:nvGrpSpPr>
        <p:grpSpPr>
          <a:xfrm>
            <a:off x="3089562" y="1307714"/>
            <a:ext cx="353587" cy="353587"/>
            <a:chOff x="-34032200" y="1916675"/>
            <a:chExt cx="291450" cy="291450"/>
          </a:xfrm>
        </p:grpSpPr>
        <p:sp>
          <p:nvSpPr>
            <p:cNvPr id="9629" name="Google Shape;9629;p101"/>
            <p:cNvSpPr/>
            <p:nvPr/>
          </p:nvSpPr>
          <p:spPr>
            <a:xfrm>
              <a:off x="-34032200" y="1916675"/>
              <a:ext cx="291450" cy="291450"/>
            </a:xfrm>
            <a:custGeom>
              <a:rect b="b" l="l" r="r" t="t"/>
              <a:pathLst>
                <a:path extrusionOk="0" h="11658" w="11658">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101"/>
            <p:cNvSpPr/>
            <p:nvPr/>
          </p:nvSpPr>
          <p:spPr>
            <a:xfrm>
              <a:off x="-33999125" y="2019075"/>
              <a:ext cx="69350" cy="18125"/>
            </a:xfrm>
            <a:custGeom>
              <a:rect b="b" l="l" r="r" t="t"/>
              <a:pathLst>
                <a:path extrusionOk="0" h="725" w="2774">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101"/>
            <p:cNvSpPr/>
            <p:nvPr/>
          </p:nvSpPr>
          <p:spPr>
            <a:xfrm>
              <a:off x="-33999900" y="2053725"/>
              <a:ext cx="52000" cy="18125"/>
            </a:xfrm>
            <a:custGeom>
              <a:rect b="b" l="l" r="r" t="t"/>
              <a:pathLst>
                <a:path extrusionOk="0" h="725" w="2080">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101"/>
            <p:cNvSpPr/>
            <p:nvPr/>
          </p:nvSpPr>
          <p:spPr>
            <a:xfrm>
              <a:off x="-33999125" y="2088375"/>
              <a:ext cx="34675" cy="17350"/>
            </a:xfrm>
            <a:custGeom>
              <a:rect b="b" l="l" r="r" t="t"/>
              <a:pathLst>
                <a:path extrusionOk="0" h="694" w="1387">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33" name="Google Shape;9633;p101"/>
          <p:cNvSpPr/>
          <p:nvPr/>
        </p:nvSpPr>
        <p:spPr>
          <a:xfrm>
            <a:off x="3086014" y="1764916"/>
            <a:ext cx="354527" cy="356620"/>
          </a:xfrm>
          <a:custGeom>
            <a:rect b="b" l="l" r="r" t="t"/>
            <a:pathLst>
              <a:path extrusionOk="0" h="11758" w="11689">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34" name="Google Shape;9634;p101"/>
          <p:cNvGrpSpPr/>
          <p:nvPr/>
        </p:nvGrpSpPr>
        <p:grpSpPr>
          <a:xfrm>
            <a:off x="3089092" y="2220821"/>
            <a:ext cx="354527" cy="354558"/>
            <a:chOff x="-34032200" y="2634975"/>
            <a:chExt cx="292225" cy="292250"/>
          </a:xfrm>
        </p:grpSpPr>
        <p:sp>
          <p:nvSpPr>
            <p:cNvPr id="9635" name="Google Shape;9635;p101"/>
            <p:cNvSpPr/>
            <p:nvPr/>
          </p:nvSpPr>
          <p:spPr>
            <a:xfrm>
              <a:off x="-34032200" y="2634975"/>
              <a:ext cx="292225" cy="292250"/>
            </a:xfrm>
            <a:custGeom>
              <a:rect b="b" l="l" r="r" t="t"/>
              <a:pathLst>
                <a:path extrusionOk="0" h="11690" w="11689">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101"/>
            <p:cNvSpPr/>
            <p:nvPr/>
          </p:nvSpPr>
          <p:spPr>
            <a:xfrm>
              <a:off x="-33947125" y="2735800"/>
              <a:ext cx="51200" cy="86675"/>
            </a:xfrm>
            <a:custGeom>
              <a:rect b="b" l="l" r="r" t="t"/>
              <a:pathLst>
                <a:path extrusionOk="0" h="3467" w="2048">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101"/>
            <p:cNvSpPr/>
            <p:nvPr/>
          </p:nvSpPr>
          <p:spPr>
            <a:xfrm>
              <a:off x="-33878600" y="2737375"/>
              <a:ext cx="52000" cy="86675"/>
            </a:xfrm>
            <a:custGeom>
              <a:rect b="b" l="l" r="r" t="t"/>
              <a:pathLst>
                <a:path extrusionOk="0" h="3467" w="2080">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8" name="Google Shape;9638;p101"/>
          <p:cNvGrpSpPr/>
          <p:nvPr/>
        </p:nvGrpSpPr>
        <p:grpSpPr>
          <a:xfrm>
            <a:off x="1739487" y="2687069"/>
            <a:ext cx="358379" cy="354527"/>
            <a:chOff x="-32245875" y="1938725"/>
            <a:chExt cx="295400" cy="292225"/>
          </a:xfrm>
        </p:grpSpPr>
        <p:sp>
          <p:nvSpPr>
            <p:cNvPr id="9639" name="Google Shape;9639;p101"/>
            <p:cNvSpPr/>
            <p:nvPr/>
          </p:nvSpPr>
          <p:spPr>
            <a:xfrm>
              <a:off x="-32156075" y="2042700"/>
              <a:ext cx="120525" cy="120525"/>
            </a:xfrm>
            <a:custGeom>
              <a:rect b="b" l="l" r="r" t="t"/>
              <a:pathLst>
                <a:path extrusionOk="0" h="4821" w="4821">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101"/>
            <p:cNvSpPr/>
            <p:nvPr/>
          </p:nvSpPr>
          <p:spPr>
            <a:xfrm>
              <a:off x="-32105675" y="2076550"/>
              <a:ext cx="35475" cy="33900"/>
            </a:xfrm>
            <a:custGeom>
              <a:rect b="b" l="l" r="r" t="t"/>
              <a:pathLst>
                <a:path extrusionOk="0" h="1356" w="1419">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101"/>
            <p:cNvSpPr/>
            <p:nvPr/>
          </p:nvSpPr>
          <p:spPr>
            <a:xfrm>
              <a:off x="-32245875" y="1938725"/>
              <a:ext cx="295400" cy="292225"/>
            </a:xfrm>
            <a:custGeom>
              <a:rect b="b" l="l" r="r" t="t"/>
              <a:pathLst>
                <a:path extrusionOk="0" h="11689" w="11816">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2" name="Google Shape;9642;p101"/>
          <p:cNvGrpSpPr/>
          <p:nvPr/>
        </p:nvGrpSpPr>
        <p:grpSpPr>
          <a:xfrm>
            <a:off x="1736150" y="3156468"/>
            <a:ext cx="365052" cy="352162"/>
            <a:chOff x="-32243500" y="2299850"/>
            <a:chExt cx="300900" cy="290275"/>
          </a:xfrm>
        </p:grpSpPr>
        <p:sp>
          <p:nvSpPr>
            <p:cNvPr id="9643" name="Google Shape;9643;p101"/>
            <p:cNvSpPr/>
            <p:nvPr/>
          </p:nvSpPr>
          <p:spPr>
            <a:xfrm>
              <a:off x="-32243500" y="2299850"/>
              <a:ext cx="300900" cy="290275"/>
            </a:xfrm>
            <a:custGeom>
              <a:rect b="b" l="l" r="r" t="t"/>
              <a:pathLst>
                <a:path extrusionOk="0" h="11611" w="12036">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101"/>
            <p:cNvSpPr/>
            <p:nvPr/>
          </p:nvSpPr>
          <p:spPr>
            <a:xfrm>
              <a:off x="-32048175" y="2342775"/>
              <a:ext cx="55950" cy="51025"/>
            </a:xfrm>
            <a:custGeom>
              <a:rect b="b" l="l" r="r" t="t"/>
              <a:pathLst>
                <a:path extrusionOk="0" h="2041" w="2238">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45" name="Google Shape;9645;p101"/>
          <p:cNvSpPr/>
          <p:nvPr/>
        </p:nvSpPr>
        <p:spPr>
          <a:xfrm>
            <a:off x="1737541" y="3616837"/>
            <a:ext cx="356438" cy="352617"/>
          </a:xfrm>
          <a:custGeom>
            <a:rect b="b" l="l" r="r" t="t"/>
            <a:pathLst>
              <a:path extrusionOk="0" h="11626" w="11752">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46" name="Google Shape;9646;p101"/>
          <p:cNvGrpSpPr/>
          <p:nvPr/>
        </p:nvGrpSpPr>
        <p:grpSpPr>
          <a:xfrm>
            <a:off x="1299432" y="1306759"/>
            <a:ext cx="354527" cy="355498"/>
            <a:chOff x="-35495600" y="1912725"/>
            <a:chExt cx="292225" cy="293025"/>
          </a:xfrm>
        </p:grpSpPr>
        <p:sp>
          <p:nvSpPr>
            <p:cNvPr id="9647" name="Google Shape;9647;p101"/>
            <p:cNvSpPr/>
            <p:nvPr/>
          </p:nvSpPr>
          <p:spPr>
            <a:xfrm>
              <a:off x="-35495600" y="1912725"/>
              <a:ext cx="102400" cy="293025"/>
            </a:xfrm>
            <a:custGeom>
              <a:rect b="b" l="l" r="r" t="t"/>
              <a:pathLst>
                <a:path extrusionOk="0" h="11721" w="4096">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101"/>
            <p:cNvSpPr/>
            <p:nvPr/>
          </p:nvSpPr>
          <p:spPr>
            <a:xfrm>
              <a:off x="-35305775" y="1912725"/>
              <a:ext cx="102400" cy="292250"/>
            </a:xfrm>
            <a:custGeom>
              <a:rect b="b" l="l" r="r" t="t"/>
              <a:pathLst>
                <a:path extrusionOk="0" h="11690" w="4096">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101"/>
            <p:cNvSpPr/>
            <p:nvPr/>
          </p:nvSpPr>
          <p:spPr>
            <a:xfrm>
              <a:off x="-35427875" y="2017025"/>
              <a:ext cx="155200" cy="85800"/>
            </a:xfrm>
            <a:custGeom>
              <a:rect b="b" l="l" r="r" t="t"/>
              <a:pathLst>
                <a:path extrusionOk="0" h="3432" w="6208">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50" name="Google Shape;9650;p101"/>
          <p:cNvSpPr/>
          <p:nvPr/>
        </p:nvSpPr>
        <p:spPr>
          <a:xfrm>
            <a:off x="1295266" y="1765962"/>
            <a:ext cx="356438" cy="354527"/>
          </a:xfrm>
          <a:custGeom>
            <a:rect b="b" l="l" r="r" t="t"/>
            <a:pathLst>
              <a:path extrusionOk="0" h="11689" w="11752">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51" name="Google Shape;9651;p101"/>
          <p:cNvGrpSpPr/>
          <p:nvPr/>
        </p:nvGrpSpPr>
        <p:grpSpPr>
          <a:xfrm>
            <a:off x="1299432" y="2221307"/>
            <a:ext cx="354527" cy="353587"/>
            <a:chOff x="-35495600" y="2631825"/>
            <a:chExt cx="292225" cy="291450"/>
          </a:xfrm>
        </p:grpSpPr>
        <p:sp>
          <p:nvSpPr>
            <p:cNvPr id="9652" name="Google Shape;9652;p101"/>
            <p:cNvSpPr/>
            <p:nvPr/>
          </p:nvSpPr>
          <p:spPr>
            <a:xfrm>
              <a:off x="-35495600" y="2735025"/>
              <a:ext cx="137075" cy="188250"/>
            </a:xfrm>
            <a:custGeom>
              <a:rect b="b" l="l" r="r" t="t"/>
              <a:pathLst>
                <a:path extrusionOk="0" h="7530" w="5483">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101"/>
            <p:cNvSpPr/>
            <p:nvPr/>
          </p:nvSpPr>
          <p:spPr>
            <a:xfrm>
              <a:off x="-35339650" y="2631825"/>
              <a:ext cx="136275" cy="188275"/>
            </a:xfrm>
            <a:custGeom>
              <a:rect b="b" l="l" r="r" t="t"/>
              <a:pathLst>
                <a:path extrusionOk="0" h="7531" w="5451">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101"/>
            <p:cNvSpPr/>
            <p:nvPr/>
          </p:nvSpPr>
          <p:spPr>
            <a:xfrm>
              <a:off x="-35341225" y="2836625"/>
              <a:ext cx="85075" cy="84500"/>
            </a:xfrm>
            <a:custGeom>
              <a:rect b="b" l="l" r="r" t="t"/>
              <a:pathLst>
                <a:path extrusionOk="0" h="3380" w="3403">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101"/>
            <p:cNvSpPr/>
            <p:nvPr/>
          </p:nvSpPr>
          <p:spPr>
            <a:xfrm>
              <a:off x="-35442050" y="2632625"/>
              <a:ext cx="84300" cy="85075"/>
            </a:xfrm>
            <a:custGeom>
              <a:rect b="b" l="l" r="r" t="t"/>
              <a:pathLst>
                <a:path extrusionOk="0" h="3403" w="3372">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6" name="Google Shape;9656;p101"/>
          <p:cNvGrpSpPr/>
          <p:nvPr/>
        </p:nvGrpSpPr>
        <p:grpSpPr>
          <a:xfrm>
            <a:off x="3537081" y="1307714"/>
            <a:ext cx="353587" cy="353587"/>
            <a:chOff x="-33673825" y="1916675"/>
            <a:chExt cx="291450" cy="291450"/>
          </a:xfrm>
        </p:grpSpPr>
        <p:sp>
          <p:nvSpPr>
            <p:cNvPr id="9657" name="Google Shape;9657;p101"/>
            <p:cNvSpPr/>
            <p:nvPr/>
          </p:nvSpPr>
          <p:spPr>
            <a:xfrm>
              <a:off x="-33486375" y="1950550"/>
              <a:ext cx="85875" cy="85075"/>
            </a:xfrm>
            <a:custGeom>
              <a:rect b="b" l="l" r="r" t="t"/>
              <a:pathLst>
                <a:path extrusionOk="0" h="3403" w="3435">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101"/>
            <p:cNvSpPr/>
            <p:nvPr/>
          </p:nvSpPr>
          <p:spPr>
            <a:xfrm>
              <a:off x="-33605300" y="2122250"/>
              <a:ext cx="85075" cy="85875"/>
            </a:xfrm>
            <a:custGeom>
              <a:rect b="b" l="l" r="r" t="t"/>
              <a:pathLst>
                <a:path extrusionOk="0" h="3435" w="3403">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101"/>
            <p:cNvSpPr/>
            <p:nvPr/>
          </p:nvSpPr>
          <p:spPr>
            <a:xfrm>
              <a:off x="-33673825" y="1916675"/>
              <a:ext cx="189050" cy="189050"/>
            </a:xfrm>
            <a:custGeom>
              <a:rect b="b" l="l" r="r" t="t"/>
              <a:pathLst>
                <a:path extrusionOk="0" h="7562" w="7562">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101"/>
            <p:cNvSpPr/>
            <p:nvPr/>
          </p:nvSpPr>
          <p:spPr>
            <a:xfrm>
              <a:off x="-33503700" y="2070250"/>
              <a:ext cx="121325" cy="137075"/>
            </a:xfrm>
            <a:custGeom>
              <a:rect b="b" l="l" r="r" t="t"/>
              <a:pathLst>
                <a:path extrusionOk="0" h="5483" w="4853">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1" name="Google Shape;9661;p101"/>
          <p:cNvGrpSpPr/>
          <p:nvPr/>
        </p:nvGrpSpPr>
        <p:grpSpPr>
          <a:xfrm>
            <a:off x="3534700" y="1765295"/>
            <a:ext cx="358349" cy="355468"/>
            <a:chOff x="-33676975" y="2275050"/>
            <a:chExt cx="295375" cy="293000"/>
          </a:xfrm>
        </p:grpSpPr>
        <p:sp>
          <p:nvSpPr>
            <p:cNvPr id="9662" name="Google Shape;9662;p101"/>
            <p:cNvSpPr/>
            <p:nvPr/>
          </p:nvSpPr>
          <p:spPr>
            <a:xfrm>
              <a:off x="-33502125" y="2309700"/>
              <a:ext cx="52800" cy="67750"/>
            </a:xfrm>
            <a:custGeom>
              <a:rect b="b" l="l" r="r" t="t"/>
              <a:pathLst>
                <a:path extrusionOk="0" h="2710" w="2112">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101"/>
            <p:cNvSpPr/>
            <p:nvPr/>
          </p:nvSpPr>
          <p:spPr>
            <a:xfrm>
              <a:off x="-33484800" y="2395550"/>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101"/>
            <p:cNvSpPr/>
            <p:nvPr/>
          </p:nvSpPr>
          <p:spPr>
            <a:xfrm>
              <a:off x="-33676975" y="2275050"/>
              <a:ext cx="295375" cy="293000"/>
            </a:xfrm>
            <a:custGeom>
              <a:rect b="b" l="l" r="r" t="t"/>
              <a:pathLst>
                <a:path extrusionOk="0" h="11720" w="11815">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5" name="Google Shape;9665;p101"/>
          <p:cNvGrpSpPr/>
          <p:nvPr/>
        </p:nvGrpSpPr>
        <p:grpSpPr>
          <a:xfrm>
            <a:off x="3537081" y="2220594"/>
            <a:ext cx="353587" cy="355013"/>
            <a:chOff x="-33673825" y="2634975"/>
            <a:chExt cx="291450" cy="292625"/>
          </a:xfrm>
        </p:grpSpPr>
        <p:sp>
          <p:nvSpPr>
            <p:cNvPr id="9666" name="Google Shape;9666;p101"/>
            <p:cNvSpPr/>
            <p:nvPr/>
          </p:nvSpPr>
          <p:spPr>
            <a:xfrm>
              <a:off x="-33673825" y="2634975"/>
              <a:ext cx="291450" cy="292625"/>
            </a:xfrm>
            <a:custGeom>
              <a:rect b="b" l="l" r="r" t="t"/>
              <a:pathLst>
                <a:path extrusionOk="0" h="11705" w="11658">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101"/>
            <p:cNvSpPr/>
            <p:nvPr/>
          </p:nvSpPr>
          <p:spPr>
            <a:xfrm>
              <a:off x="-33467475" y="2806675"/>
              <a:ext cx="51225" cy="51225"/>
            </a:xfrm>
            <a:custGeom>
              <a:rect b="b" l="l" r="r" t="t"/>
              <a:pathLst>
                <a:path extrusionOk="0" h="2049" w="2049">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8" name="Google Shape;9668;p101"/>
          <p:cNvGrpSpPr/>
          <p:nvPr/>
        </p:nvGrpSpPr>
        <p:grpSpPr>
          <a:xfrm>
            <a:off x="2205089" y="2687509"/>
            <a:ext cx="329687" cy="353648"/>
            <a:chOff x="-31874100" y="1939525"/>
            <a:chExt cx="271750" cy="291500"/>
          </a:xfrm>
        </p:grpSpPr>
        <p:sp>
          <p:nvSpPr>
            <p:cNvPr id="9669" name="Google Shape;9669;p101"/>
            <p:cNvSpPr/>
            <p:nvPr/>
          </p:nvSpPr>
          <p:spPr>
            <a:xfrm>
              <a:off x="-31874100" y="2132475"/>
              <a:ext cx="271750" cy="98550"/>
            </a:xfrm>
            <a:custGeom>
              <a:rect b="b" l="l" r="r" t="t"/>
              <a:pathLst>
                <a:path extrusionOk="0" h="3942" w="10870">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101"/>
            <p:cNvSpPr/>
            <p:nvPr/>
          </p:nvSpPr>
          <p:spPr>
            <a:xfrm>
              <a:off x="-31830775" y="1939525"/>
              <a:ext cx="189050" cy="189825"/>
            </a:xfrm>
            <a:custGeom>
              <a:rect b="b" l="l" r="r" t="t"/>
              <a:pathLst>
                <a:path extrusionOk="0" h="7593" w="7562">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71" name="Google Shape;9671;p101"/>
          <p:cNvSpPr/>
          <p:nvPr/>
        </p:nvSpPr>
        <p:spPr>
          <a:xfrm>
            <a:off x="2211275" y="3155955"/>
            <a:ext cx="311550" cy="353587"/>
          </a:xfrm>
          <a:custGeom>
            <a:rect b="b" l="l" r="r" t="t"/>
            <a:pathLst>
              <a:path extrusionOk="0" h="11658" w="10272">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72" name="Google Shape;9672;p101"/>
          <p:cNvGrpSpPr/>
          <p:nvPr/>
        </p:nvGrpSpPr>
        <p:grpSpPr>
          <a:xfrm>
            <a:off x="2186451" y="3616531"/>
            <a:ext cx="366963" cy="352768"/>
            <a:chOff x="-31889075" y="2658950"/>
            <a:chExt cx="302475" cy="290775"/>
          </a:xfrm>
        </p:grpSpPr>
        <p:sp>
          <p:nvSpPr>
            <p:cNvPr id="9673" name="Google Shape;9673;p101"/>
            <p:cNvSpPr/>
            <p:nvPr/>
          </p:nvSpPr>
          <p:spPr>
            <a:xfrm>
              <a:off x="-31889075" y="2658950"/>
              <a:ext cx="302475" cy="290775"/>
            </a:xfrm>
            <a:custGeom>
              <a:rect b="b" l="l" r="r" t="t"/>
              <a:pathLst>
                <a:path extrusionOk="0" h="11631" w="12099">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101"/>
            <p:cNvSpPr/>
            <p:nvPr/>
          </p:nvSpPr>
          <p:spPr>
            <a:xfrm>
              <a:off x="-31838650" y="2838200"/>
              <a:ext cx="70100" cy="68550"/>
            </a:xfrm>
            <a:custGeom>
              <a:rect b="b" l="l" r="r" t="t"/>
              <a:pathLst>
                <a:path extrusionOk="0" h="2742" w="2804">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75" name="Google Shape;9675;p101"/>
          <p:cNvSpPr/>
          <p:nvPr/>
        </p:nvSpPr>
        <p:spPr>
          <a:xfrm>
            <a:off x="3974577" y="3155469"/>
            <a:ext cx="356438" cy="354558"/>
          </a:xfrm>
          <a:custGeom>
            <a:rect b="b" l="l" r="r" t="t"/>
            <a:pathLst>
              <a:path extrusionOk="0" h="11690" w="11752">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76" name="Google Shape;9676;p101"/>
          <p:cNvGrpSpPr/>
          <p:nvPr/>
        </p:nvGrpSpPr>
        <p:grpSpPr>
          <a:xfrm>
            <a:off x="1747421" y="1306759"/>
            <a:ext cx="354527" cy="355498"/>
            <a:chOff x="-35136450" y="1912725"/>
            <a:chExt cx="292225" cy="293025"/>
          </a:xfrm>
        </p:grpSpPr>
        <p:sp>
          <p:nvSpPr>
            <p:cNvPr id="9677" name="Google Shape;9677;p101"/>
            <p:cNvSpPr/>
            <p:nvPr/>
          </p:nvSpPr>
          <p:spPr>
            <a:xfrm>
              <a:off x="-35136450" y="2050575"/>
              <a:ext cx="155975" cy="155175"/>
            </a:xfrm>
            <a:custGeom>
              <a:rect b="b" l="l" r="r" t="t"/>
              <a:pathLst>
                <a:path extrusionOk="0" h="6207" w="6239">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101"/>
            <p:cNvSpPr/>
            <p:nvPr/>
          </p:nvSpPr>
          <p:spPr>
            <a:xfrm>
              <a:off x="-34964750" y="1947400"/>
              <a:ext cx="68550" cy="103200"/>
            </a:xfrm>
            <a:custGeom>
              <a:rect b="b" l="l" r="r" t="t"/>
              <a:pathLst>
                <a:path extrusionOk="0" h="4128" w="2742">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101"/>
            <p:cNvSpPr/>
            <p:nvPr/>
          </p:nvSpPr>
          <p:spPr>
            <a:xfrm>
              <a:off x="-35016725" y="1912725"/>
              <a:ext cx="172500" cy="172025"/>
            </a:xfrm>
            <a:custGeom>
              <a:rect b="b" l="l" r="r" t="t"/>
              <a:pathLst>
                <a:path extrusionOk="0" h="6881" w="6900">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0" name="Google Shape;9680;p101"/>
          <p:cNvGrpSpPr/>
          <p:nvPr/>
        </p:nvGrpSpPr>
        <p:grpSpPr>
          <a:xfrm>
            <a:off x="1747891" y="1765978"/>
            <a:ext cx="353587" cy="354103"/>
            <a:chOff x="-35134875" y="2272675"/>
            <a:chExt cx="291450" cy="291875"/>
          </a:xfrm>
        </p:grpSpPr>
        <p:sp>
          <p:nvSpPr>
            <p:cNvPr id="9681" name="Google Shape;9681;p101"/>
            <p:cNvSpPr/>
            <p:nvPr/>
          </p:nvSpPr>
          <p:spPr>
            <a:xfrm>
              <a:off x="-35134875" y="2272675"/>
              <a:ext cx="291450" cy="291875"/>
            </a:xfrm>
            <a:custGeom>
              <a:rect b="b" l="l" r="r" t="t"/>
              <a:pathLst>
                <a:path extrusionOk="0" h="11675" w="11658">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101"/>
            <p:cNvSpPr/>
            <p:nvPr/>
          </p:nvSpPr>
          <p:spPr>
            <a:xfrm>
              <a:off x="-35093925" y="2419175"/>
              <a:ext cx="18150" cy="17350"/>
            </a:xfrm>
            <a:custGeom>
              <a:rect b="b" l="l" r="r" t="t"/>
              <a:pathLst>
                <a:path extrusionOk="0" h="694" w="726">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101"/>
            <p:cNvSpPr/>
            <p:nvPr/>
          </p:nvSpPr>
          <p:spPr>
            <a:xfrm>
              <a:off x="-35042725" y="241917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101"/>
            <p:cNvSpPr/>
            <p:nvPr/>
          </p:nvSpPr>
          <p:spPr>
            <a:xfrm>
              <a:off x="-34991525" y="241917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5" name="Google Shape;9685;p101"/>
          <p:cNvGrpSpPr/>
          <p:nvPr/>
        </p:nvGrpSpPr>
        <p:grpSpPr>
          <a:xfrm>
            <a:off x="1789458" y="2221307"/>
            <a:ext cx="270453" cy="353587"/>
            <a:chOff x="-35101800" y="2631050"/>
            <a:chExt cx="222925" cy="291450"/>
          </a:xfrm>
        </p:grpSpPr>
        <p:sp>
          <p:nvSpPr>
            <p:cNvPr id="9686" name="Google Shape;9686;p101"/>
            <p:cNvSpPr/>
            <p:nvPr/>
          </p:nvSpPr>
          <p:spPr>
            <a:xfrm>
              <a:off x="-34999400" y="2699575"/>
              <a:ext cx="18150" cy="18125"/>
            </a:xfrm>
            <a:custGeom>
              <a:rect b="b" l="l" r="r" t="t"/>
              <a:pathLst>
                <a:path extrusionOk="0" h="725" w="726">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101"/>
            <p:cNvSpPr/>
            <p:nvPr/>
          </p:nvSpPr>
          <p:spPr>
            <a:xfrm>
              <a:off x="-34999400" y="2732650"/>
              <a:ext cx="18150" cy="52800"/>
            </a:xfrm>
            <a:custGeom>
              <a:rect b="b" l="l" r="r" t="t"/>
              <a:pathLst>
                <a:path extrusionOk="0" h="2112" w="726">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101"/>
            <p:cNvSpPr/>
            <p:nvPr/>
          </p:nvSpPr>
          <p:spPr>
            <a:xfrm>
              <a:off x="-35067125" y="2665700"/>
              <a:ext cx="153600" cy="154400"/>
            </a:xfrm>
            <a:custGeom>
              <a:rect b="b" l="l" r="r" t="t"/>
              <a:pathLst>
                <a:path extrusionOk="0" h="6176" w="6144">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101"/>
            <p:cNvSpPr/>
            <p:nvPr/>
          </p:nvSpPr>
          <p:spPr>
            <a:xfrm>
              <a:off x="-35101800" y="2631050"/>
              <a:ext cx="222925" cy="291450"/>
            </a:xfrm>
            <a:custGeom>
              <a:rect b="b" l="l" r="r" t="t"/>
              <a:pathLst>
                <a:path extrusionOk="0" h="11658" w="8917">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90" name="Google Shape;9690;p101"/>
          <p:cNvSpPr/>
          <p:nvPr/>
        </p:nvSpPr>
        <p:spPr>
          <a:xfrm>
            <a:off x="3982155" y="1307046"/>
            <a:ext cx="338270" cy="355255"/>
          </a:xfrm>
          <a:custGeom>
            <a:rect b="b" l="l" r="r" t="t"/>
            <a:pathLst>
              <a:path extrusionOk="0" h="11713" w="11153">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91" name="Google Shape;9691;p101"/>
          <p:cNvGrpSpPr/>
          <p:nvPr/>
        </p:nvGrpSpPr>
        <p:grpSpPr>
          <a:xfrm>
            <a:off x="3977510" y="1765295"/>
            <a:ext cx="353587" cy="355468"/>
            <a:chOff x="-33314675" y="2275050"/>
            <a:chExt cx="291450" cy="293000"/>
          </a:xfrm>
        </p:grpSpPr>
        <p:sp>
          <p:nvSpPr>
            <p:cNvPr id="9692" name="Google Shape;9692;p101"/>
            <p:cNvSpPr/>
            <p:nvPr/>
          </p:nvSpPr>
          <p:spPr>
            <a:xfrm>
              <a:off x="-33143750" y="2275050"/>
              <a:ext cx="120525" cy="120525"/>
            </a:xfrm>
            <a:custGeom>
              <a:rect b="b" l="l" r="r" t="t"/>
              <a:pathLst>
                <a:path extrusionOk="0" h="4821" w="4821">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101"/>
            <p:cNvSpPr/>
            <p:nvPr/>
          </p:nvSpPr>
          <p:spPr>
            <a:xfrm>
              <a:off x="-33093350" y="2309700"/>
              <a:ext cx="35475" cy="34675"/>
            </a:xfrm>
            <a:custGeom>
              <a:rect b="b" l="l" r="r" t="t"/>
              <a:pathLst>
                <a:path extrusionOk="0" h="1387" w="1419">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101"/>
            <p:cNvSpPr/>
            <p:nvPr/>
          </p:nvSpPr>
          <p:spPr>
            <a:xfrm>
              <a:off x="-33314675" y="2328600"/>
              <a:ext cx="239475" cy="239450"/>
            </a:xfrm>
            <a:custGeom>
              <a:rect b="b" l="l" r="r" t="t"/>
              <a:pathLst>
                <a:path extrusionOk="0" h="9578" w="9579">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95" name="Google Shape;9695;p101"/>
          <p:cNvSpPr/>
          <p:nvPr/>
        </p:nvSpPr>
        <p:spPr>
          <a:xfrm>
            <a:off x="3973071" y="2220094"/>
            <a:ext cx="356438" cy="356468"/>
          </a:xfrm>
          <a:custGeom>
            <a:rect b="b" l="l" r="r" t="t"/>
            <a:pathLst>
              <a:path extrusionOk="0" h="11753" w="11752">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96" name="Google Shape;9696;p101"/>
          <p:cNvGrpSpPr/>
          <p:nvPr/>
        </p:nvGrpSpPr>
        <p:grpSpPr>
          <a:xfrm>
            <a:off x="2639701" y="2687555"/>
            <a:ext cx="353587" cy="353557"/>
            <a:chOff x="-31523625" y="1939525"/>
            <a:chExt cx="291450" cy="291425"/>
          </a:xfrm>
        </p:grpSpPr>
        <p:sp>
          <p:nvSpPr>
            <p:cNvPr id="9697" name="Google Shape;9697;p101"/>
            <p:cNvSpPr/>
            <p:nvPr/>
          </p:nvSpPr>
          <p:spPr>
            <a:xfrm>
              <a:off x="-31523625" y="1939525"/>
              <a:ext cx="291450" cy="291425"/>
            </a:xfrm>
            <a:custGeom>
              <a:rect b="b" l="l" r="r" t="t"/>
              <a:pathLst>
                <a:path extrusionOk="0" h="11657" w="11658">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101"/>
            <p:cNvSpPr/>
            <p:nvPr/>
          </p:nvSpPr>
          <p:spPr>
            <a:xfrm>
              <a:off x="-31404675" y="2007250"/>
              <a:ext cx="138625" cy="52800"/>
            </a:xfrm>
            <a:custGeom>
              <a:rect b="b" l="l" r="r" t="t"/>
              <a:pathLst>
                <a:path extrusionOk="0" h="2112" w="5545">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101"/>
            <p:cNvSpPr/>
            <p:nvPr/>
          </p:nvSpPr>
          <p:spPr>
            <a:xfrm>
              <a:off x="-31404675" y="2077350"/>
              <a:ext cx="34675" cy="18150"/>
            </a:xfrm>
            <a:custGeom>
              <a:rect b="b" l="l" r="r" t="t"/>
              <a:pathLst>
                <a:path extrusionOk="0" h="726" w="1387">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101"/>
            <p:cNvSpPr/>
            <p:nvPr/>
          </p:nvSpPr>
          <p:spPr>
            <a:xfrm>
              <a:off x="-31353475" y="2077350"/>
              <a:ext cx="35450" cy="18150"/>
            </a:xfrm>
            <a:custGeom>
              <a:rect b="b" l="l" r="r" t="t"/>
              <a:pathLst>
                <a:path extrusionOk="0" h="726" w="1418">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101"/>
            <p:cNvSpPr/>
            <p:nvPr/>
          </p:nvSpPr>
          <p:spPr>
            <a:xfrm>
              <a:off x="-31301500" y="2077350"/>
              <a:ext cx="35450" cy="18150"/>
            </a:xfrm>
            <a:custGeom>
              <a:rect b="b" l="l" r="r" t="t"/>
              <a:pathLst>
                <a:path extrusionOk="0" h="726" w="1418">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101"/>
            <p:cNvSpPr/>
            <p:nvPr/>
          </p:nvSpPr>
          <p:spPr>
            <a:xfrm>
              <a:off x="-31404675" y="2112000"/>
              <a:ext cx="34675" cy="17350"/>
            </a:xfrm>
            <a:custGeom>
              <a:rect b="b" l="l" r="r" t="t"/>
              <a:pathLst>
                <a:path extrusionOk="0" h="694" w="1387">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101"/>
            <p:cNvSpPr/>
            <p:nvPr/>
          </p:nvSpPr>
          <p:spPr>
            <a:xfrm>
              <a:off x="-31353475" y="2112000"/>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101"/>
            <p:cNvSpPr/>
            <p:nvPr/>
          </p:nvSpPr>
          <p:spPr>
            <a:xfrm>
              <a:off x="-31301500" y="2112000"/>
              <a:ext cx="35450" cy="17350"/>
            </a:xfrm>
            <a:custGeom>
              <a:rect b="b" l="l" r="r" t="t"/>
              <a:pathLst>
                <a:path extrusionOk="0" h="694" w="1418">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101"/>
            <p:cNvSpPr/>
            <p:nvPr/>
          </p:nvSpPr>
          <p:spPr>
            <a:xfrm>
              <a:off x="-31404675" y="2145075"/>
              <a:ext cx="34675" cy="18150"/>
            </a:xfrm>
            <a:custGeom>
              <a:rect b="b" l="l" r="r" t="t"/>
              <a:pathLst>
                <a:path extrusionOk="0" h="726" w="1387">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101"/>
            <p:cNvSpPr/>
            <p:nvPr/>
          </p:nvSpPr>
          <p:spPr>
            <a:xfrm>
              <a:off x="-31353475" y="2145075"/>
              <a:ext cx="35450" cy="18150"/>
            </a:xfrm>
            <a:custGeom>
              <a:rect b="b" l="l" r="r" t="t"/>
              <a:pathLst>
                <a:path extrusionOk="0" h="726" w="1418">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101"/>
            <p:cNvSpPr/>
            <p:nvPr/>
          </p:nvSpPr>
          <p:spPr>
            <a:xfrm>
              <a:off x="-31301500" y="2145075"/>
              <a:ext cx="35450" cy="18150"/>
            </a:xfrm>
            <a:custGeom>
              <a:rect b="b" l="l" r="r" t="t"/>
              <a:pathLst>
                <a:path extrusionOk="0" h="726" w="1418">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8" name="Google Shape;9708;p101"/>
          <p:cNvGrpSpPr/>
          <p:nvPr/>
        </p:nvGrpSpPr>
        <p:grpSpPr>
          <a:xfrm>
            <a:off x="2638746" y="3155755"/>
            <a:ext cx="355498" cy="353587"/>
            <a:chOff x="-31523625" y="2298675"/>
            <a:chExt cx="293025" cy="291450"/>
          </a:xfrm>
        </p:grpSpPr>
        <p:sp>
          <p:nvSpPr>
            <p:cNvPr id="9709" name="Google Shape;9709;p101"/>
            <p:cNvSpPr/>
            <p:nvPr/>
          </p:nvSpPr>
          <p:spPr>
            <a:xfrm>
              <a:off x="-31523625" y="2298675"/>
              <a:ext cx="293025" cy="291450"/>
            </a:xfrm>
            <a:custGeom>
              <a:rect b="b" l="l" r="r" t="t"/>
              <a:pathLst>
                <a:path extrusionOk="0" h="11658" w="11721">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101"/>
            <p:cNvSpPr/>
            <p:nvPr/>
          </p:nvSpPr>
          <p:spPr>
            <a:xfrm>
              <a:off x="-31334575" y="2452250"/>
              <a:ext cx="67750" cy="51225"/>
            </a:xfrm>
            <a:custGeom>
              <a:rect b="b" l="l" r="r" t="t"/>
              <a:pathLst>
                <a:path extrusionOk="0" h="2049" w="2710">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101"/>
            <p:cNvSpPr/>
            <p:nvPr/>
          </p:nvSpPr>
          <p:spPr>
            <a:xfrm>
              <a:off x="-31334575" y="2419175"/>
              <a:ext cx="68525" cy="17350"/>
            </a:xfrm>
            <a:custGeom>
              <a:rect b="b" l="l" r="r" t="t"/>
              <a:pathLst>
                <a:path extrusionOk="0" h="694" w="2741">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12" name="Google Shape;9712;p101"/>
          <p:cNvSpPr/>
          <p:nvPr/>
        </p:nvSpPr>
        <p:spPr>
          <a:xfrm>
            <a:off x="2633984" y="3614926"/>
            <a:ext cx="359320" cy="356438"/>
          </a:xfrm>
          <a:custGeom>
            <a:rect b="b" l="l" r="r" t="t"/>
            <a:pathLst>
              <a:path extrusionOk="0" h="11752" w="11847">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101"/>
          <p:cNvSpPr/>
          <p:nvPr/>
        </p:nvSpPr>
        <p:spPr>
          <a:xfrm>
            <a:off x="3975533" y="3616352"/>
            <a:ext cx="354527" cy="353587"/>
          </a:xfrm>
          <a:custGeom>
            <a:rect b="b" l="l" r="r" t="t"/>
            <a:pathLst>
              <a:path extrusionOk="0" h="11658" w="11689">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14" name="Google Shape;9714;p101"/>
          <p:cNvGrpSpPr/>
          <p:nvPr/>
        </p:nvGrpSpPr>
        <p:grpSpPr>
          <a:xfrm>
            <a:off x="2205934" y="1307729"/>
            <a:ext cx="331598" cy="353557"/>
            <a:chOff x="-34767825" y="1914325"/>
            <a:chExt cx="273325" cy="291425"/>
          </a:xfrm>
        </p:grpSpPr>
        <p:sp>
          <p:nvSpPr>
            <p:cNvPr id="9715" name="Google Shape;9715;p101"/>
            <p:cNvSpPr/>
            <p:nvPr/>
          </p:nvSpPr>
          <p:spPr>
            <a:xfrm>
              <a:off x="-34767825" y="1914325"/>
              <a:ext cx="273325" cy="291425"/>
            </a:xfrm>
            <a:custGeom>
              <a:rect b="b" l="l" r="r" t="t"/>
              <a:pathLst>
                <a:path extrusionOk="0" h="11657" w="10933">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101"/>
            <p:cNvSpPr/>
            <p:nvPr/>
          </p:nvSpPr>
          <p:spPr>
            <a:xfrm>
              <a:off x="-34579600" y="1947400"/>
              <a:ext cx="17350" cy="18125"/>
            </a:xfrm>
            <a:custGeom>
              <a:rect b="b" l="l" r="r" t="t"/>
              <a:pathLst>
                <a:path extrusionOk="0" h="725" w="694">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101"/>
            <p:cNvSpPr/>
            <p:nvPr/>
          </p:nvSpPr>
          <p:spPr>
            <a:xfrm>
              <a:off x="-34581175" y="1982050"/>
              <a:ext cx="18150" cy="52000"/>
            </a:xfrm>
            <a:custGeom>
              <a:rect b="b" l="l" r="r" t="t"/>
              <a:pathLst>
                <a:path extrusionOk="0" h="2080" w="726">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8" name="Google Shape;9718;p101"/>
          <p:cNvGrpSpPr/>
          <p:nvPr/>
        </p:nvGrpSpPr>
        <p:grpSpPr>
          <a:xfrm>
            <a:off x="2193513" y="1765280"/>
            <a:ext cx="356438" cy="355498"/>
            <a:chOff x="-34778075" y="2272675"/>
            <a:chExt cx="293800" cy="293025"/>
          </a:xfrm>
        </p:grpSpPr>
        <p:sp>
          <p:nvSpPr>
            <p:cNvPr id="9719" name="Google Shape;9719;p101"/>
            <p:cNvSpPr/>
            <p:nvPr/>
          </p:nvSpPr>
          <p:spPr>
            <a:xfrm>
              <a:off x="-34725300" y="2324675"/>
              <a:ext cx="187475" cy="188250"/>
            </a:xfrm>
            <a:custGeom>
              <a:rect b="b" l="l" r="r" t="t"/>
              <a:pathLst>
                <a:path extrusionOk="0" h="7530" w="7499">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101"/>
            <p:cNvSpPr/>
            <p:nvPr/>
          </p:nvSpPr>
          <p:spPr>
            <a:xfrm>
              <a:off x="-34673325" y="2375850"/>
              <a:ext cx="85100" cy="84300"/>
            </a:xfrm>
            <a:custGeom>
              <a:rect b="b" l="l" r="r" t="t"/>
              <a:pathLst>
                <a:path extrusionOk="0" h="3372" w="3404">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101"/>
            <p:cNvSpPr/>
            <p:nvPr/>
          </p:nvSpPr>
          <p:spPr>
            <a:xfrm>
              <a:off x="-34778075" y="2272675"/>
              <a:ext cx="293800" cy="293025"/>
            </a:xfrm>
            <a:custGeom>
              <a:rect b="b" l="l" r="r" t="t"/>
              <a:pathLst>
                <a:path extrusionOk="0" h="11721" w="11752">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2" name="Google Shape;9722;p101"/>
          <p:cNvGrpSpPr/>
          <p:nvPr/>
        </p:nvGrpSpPr>
        <p:grpSpPr>
          <a:xfrm>
            <a:off x="2194939" y="2221307"/>
            <a:ext cx="353587" cy="353587"/>
            <a:chOff x="-34776500" y="2631825"/>
            <a:chExt cx="291450" cy="291450"/>
          </a:xfrm>
        </p:grpSpPr>
        <p:sp>
          <p:nvSpPr>
            <p:cNvPr id="9723" name="Google Shape;9723;p101"/>
            <p:cNvSpPr/>
            <p:nvPr/>
          </p:nvSpPr>
          <p:spPr>
            <a:xfrm>
              <a:off x="-34691425" y="2666500"/>
              <a:ext cx="120525" cy="154400"/>
            </a:xfrm>
            <a:custGeom>
              <a:rect b="b" l="l" r="r" t="t"/>
              <a:pathLst>
                <a:path extrusionOk="0" h="6176" w="4821">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101"/>
            <p:cNvSpPr/>
            <p:nvPr/>
          </p:nvSpPr>
          <p:spPr>
            <a:xfrm>
              <a:off x="-34656775" y="2837400"/>
              <a:ext cx="51200" cy="51225"/>
            </a:xfrm>
            <a:custGeom>
              <a:rect b="b" l="l" r="r" t="t"/>
              <a:pathLst>
                <a:path extrusionOk="0" h="2049" w="2048">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101"/>
            <p:cNvSpPr/>
            <p:nvPr/>
          </p:nvSpPr>
          <p:spPr>
            <a:xfrm>
              <a:off x="-34776500" y="2631825"/>
              <a:ext cx="291450" cy="291450"/>
            </a:xfrm>
            <a:custGeom>
              <a:rect b="b" l="l" r="r" t="t"/>
              <a:pathLst>
                <a:path extrusionOk="0" h="11658" w="11658">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6" name="Google Shape;9726;p101"/>
          <p:cNvGrpSpPr/>
          <p:nvPr/>
        </p:nvGrpSpPr>
        <p:grpSpPr>
          <a:xfrm>
            <a:off x="853628" y="2685160"/>
            <a:ext cx="354527" cy="358349"/>
            <a:chOff x="-32956300" y="1915900"/>
            <a:chExt cx="292225" cy="295375"/>
          </a:xfrm>
        </p:grpSpPr>
        <p:sp>
          <p:nvSpPr>
            <p:cNvPr id="9727" name="Google Shape;9727;p101"/>
            <p:cNvSpPr/>
            <p:nvPr/>
          </p:nvSpPr>
          <p:spPr>
            <a:xfrm>
              <a:off x="-32956300" y="1915900"/>
              <a:ext cx="292225" cy="295375"/>
            </a:xfrm>
            <a:custGeom>
              <a:rect b="b" l="l" r="r" t="t"/>
              <a:pathLst>
                <a:path extrusionOk="0" h="11815" w="11689">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101"/>
            <p:cNvSpPr/>
            <p:nvPr/>
          </p:nvSpPr>
          <p:spPr>
            <a:xfrm>
              <a:off x="-32836575" y="1967875"/>
              <a:ext cx="85875" cy="188250"/>
            </a:xfrm>
            <a:custGeom>
              <a:rect b="b" l="l" r="r" t="t"/>
              <a:pathLst>
                <a:path extrusionOk="0" h="7530" w="3435">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29" name="Google Shape;9729;p101"/>
          <p:cNvSpPr/>
          <p:nvPr/>
        </p:nvSpPr>
        <p:spPr>
          <a:xfrm>
            <a:off x="850648" y="3155970"/>
            <a:ext cx="354527" cy="353557"/>
          </a:xfrm>
          <a:custGeom>
            <a:rect b="b" l="l" r="r" t="t"/>
            <a:pathLst>
              <a:path extrusionOk="0" h="11657" w="11689">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101"/>
          <p:cNvSpPr/>
          <p:nvPr/>
        </p:nvSpPr>
        <p:spPr>
          <a:xfrm>
            <a:off x="850162" y="3615866"/>
            <a:ext cx="355498" cy="354558"/>
          </a:xfrm>
          <a:custGeom>
            <a:rect b="b" l="l" r="r" t="t"/>
            <a:pathLst>
              <a:path extrusionOk="0" h="11690" w="11721">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31" name="Google Shape;9731;p101"/>
          <p:cNvGrpSpPr/>
          <p:nvPr/>
        </p:nvGrpSpPr>
        <p:grpSpPr>
          <a:xfrm>
            <a:off x="3081101" y="2687555"/>
            <a:ext cx="356438" cy="353557"/>
            <a:chOff x="-31166825" y="1939525"/>
            <a:chExt cx="293800" cy="291425"/>
          </a:xfrm>
        </p:grpSpPr>
        <p:sp>
          <p:nvSpPr>
            <p:cNvPr id="9732" name="Google Shape;9732;p101"/>
            <p:cNvSpPr/>
            <p:nvPr/>
          </p:nvSpPr>
          <p:spPr>
            <a:xfrm>
              <a:off x="-31166825" y="1939525"/>
              <a:ext cx="224500" cy="291425"/>
            </a:xfrm>
            <a:custGeom>
              <a:rect b="b" l="l" r="r" t="t"/>
              <a:pathLst>
                <a:path extrusionOk="0" h="11657" w="898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101"/>
            <p:cNvSpPr/>
            <p:nvPr/>
          </p:nvSpPr>
          <p:spPr>
            <a:xfrm>
              <a:off x="-31131375" y="2145075"/>
              <a:ext cx="52800" cy="52800"/>
            </a:xfrm>
            <a:custGeom>
              <a:rect b="b" l="l" r="r" t="t"/>
              <a:pathLst>
                <a:path extrusionOk="0" h="2112" w="2112">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101"/>
            <p:cNvSpPr/>
            <p:nvPr/>
          </p:nvSpPr>
          <p:spPr>
            <a:xfrm>
              <a:off x="-31131375" y="2076550"/>
              <a:ext cx="52800" cy="52025"/>
            </a:xfrm>
            <a:custGeom>
              <a:rect b="b" l="l" r="r" t="t"/>
              <a:pathLst>
                <a:path extrusionOk="0" h="2081" w="2112">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101"/>
            <p:cNvSpPr/>
            <p:nvPr/>
          </p:nvSpPr>
          <p:spPr>
            <a:xfrm>
              <a:off x="-31131375" y="2007250"/>
              <a:ext cx="52800" cy="52800"/>
            </a:xfrm>
            <a:custGeom>
              <a:rect b="b" l="l" r="r" t="t"/>
              <a:pathLst>
                <a:path extrusionOk="0" h="2112" w="2112">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101"/>
            <p:cNvSpPr/>
            <p:nvPr/>
          </p:nvSpPr>
          <p:spPr>
            <a:xfrm>
              <a:off x="-31062075" y="2007250"/>
              <a:ext cx="85875" cy="18150"/>
            </a:xfrm>
            <a:custGeom>
              <a:rect b="b" l="l" r="r" t="t"/>
              <a:pathLst>
                <a:path extrusionOk="0" h="726" w="3435">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101"/>
            <p:cNvSpPr/>
            <p:nvPr/>
          </p:nvSpPr>
          <p:spPr>
            <a:xfrm>
              <a:off x="-31062075" y="2041900"/>
              <a:ext cx="52025" cy="18150"/>
            </a:xfrm>
            <a:custGeom>
              <a:rect b="b" l="l" r="r" t="t"/>
              <a:pathLst>
                <a:path extrusionOk="0" h="726" w="2081">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101"/>
            <p:cNvSpPr/>
            <p:nvPr/>
          </p:nvSpPr>
          <p:spPr>
            <a:xfrm>
              <a:off x="-31062075" y="2076550"/>
              <a:ext cx="85875" cy="17375"/>
            </a:xfrm>
            <a:custGeom>
              <a:rect b="b" l="l" r="r" t="t"/>
              <a:pathLst>
                <a:path extrusionOk="0" h="695" w="3435">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101"/>
            <p:cNvSpPr/>
            <p:nvPr/>
          </p:nvSpPr>
          <p:spPr>
            <a:xfrm>
              <a:off x="-31062075" y="2110425"/>
              <a:ext cx="52025" cy="18150"/>
            </a:xfrm>
            <a:custGeom>
              <a:rect b="b" l="l" r="r" t="t"/>
              <a:pathLst>
                <a:path extrusionOk="0" h="726" w="2081">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101"/>
            <p:cNvSpPr/>
            <p:nvPr/>
          </p:nvSpPr>
          <p:spPr>
            <a:xfrm>
              <a:off x="-31062075" y="2145075"/>
              <a:ext cx="85875" cy="18150"/>
            </a:xfrm>
            <a:custGeom>
              <a:rect b="b" l="l" r="r" t="t"/>
              <a:pathLst>
                <a:path extrusionOk="0" h="726" w="3435">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101"/>
            <p:cNvSpPr/>
            <p:nvPr/>
          </p:nvSpPr>
          <p:spPr>
            <a:xfrm>
              <a:off x="-31062075" y="2179750"/>
              <a:ext cx="52025" cy="18125"/>
            </a:xfrm>
            <a:custGeom>
              <a:rect b="b" l="l" r="r" t="t"/>
              <a:pathLst>
                <a:path extrusionOk="0" h="725" w="2081">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101"/>
            <p:cNvSpPr/>
            <p:nvPr/>
          </p:nvSpPr>
          <p:spPr>
            <a:xfrm>
              <a:off x="-30924225" y="1974175"/>
              <a:ext cx="51200" cy="240250"/>
            </a:xfrm>
            <a:custGeom>
              <a:rect b="b" l="l" r="r" t="t"/>
              <a:pathLst>
                <a:path extrusionOk="0" h="9610" w="2048">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3" name="Google Shape;9743;p101"/>
          <p:cNvGrpSpPr/>
          <p:nvPr/>
        </p:nvGrpSpPr>
        <p:grpSpPr>
          <a:xfrm>
            <a:off x="3082057" y="3155482"/>
            <a:ext cx="354527" cy="354133"/>
            <a:chOff x="-31165250" y="2298675"/>
            <a:chExt cx="292225" cy="291900"/>
          </a:xfrm>
        </p:grpSpPr>
        <p:sp>
          <p:nvSpPr>
            <p:cNvPr id="9744" name="Google Shape;9744;p101"/>
            <p:cNvSpPr/>
            <p:nvPr/>
          </p:nvSpPr>
          <p:spPr>
            <a:xfrm>
              <a:off x="-31003000" y="2332550"/>
              <a:ext cx="86675" cy="103400"/>
            </a:xfrm>
            <a:custGeom>
              <a:rect b="b" l="l" r="r" t="t"/>
              <a:pathLst>
                <a:path extrusionOk="0" h="4136" w="3467">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101"/>
            <p:cNvSpPr/>
            <p:nvPr/>
          </p:nvSpPr>
          <p:spPr>
            <a:xfrm>
              <a:off x="-31165250" y="2298675"/>
              <a:ext cx="292225" cy="291900"/>
            </a:xfrm>
            <a:custGeom>
              <a:rect b="b" l="l" r="r" t="t"/>
              <a:pathLst>
                <a:path extrusionOk="0" h="11676" w="11689">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101"/>
            <p:cNvSpPr/>
            <p:nvPr/>
          </p:nvSpPr>
          <p:spPr>
            <a:xfrm>
              <a:off x="-31115625" y="2452250"/>
              <a:ext cx="70900" cy="104150"/>
            </a:xfrm>
            <a:custGeom>
              <a:rect b="b" l="l" r="r" t="t"/>
              <a:pathLst>
                <a:path extrusionOk="0" h="4166" w="2836">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7" name="Google Shape;9747;p101"/>
          <p:cNvGrpSpPr/>
          <p:nvPr/>
        </p:nvGrpSpPr>
        <p:grpSpPr>
          <a:xfrm>
            <a:off x="3082542" y="3616136"/>
            <a:ext cx="353557" cy="353557"/>
            <a:chOff x="-31164450" y="2657050"/>
            <a:chExt cx="291425" cy="291425"/>
          </a:xfrm>
        </p:grpSpPr>
        <p:sp>
          <p:nvSpPr>
            <p:cNvPr id="9748" name="Google Shape;9748;p101"/>
            <p:cNvSpPr/>
            <p:nvPr/>
          </p:nvSpPr>
          <p:spPr>
            <a:xfrm>
              <a:off x="-31028975" y="2761000"/>
              <a:ext cx="18125" cy="17350"/>
            </a:xfrm>
            <a:custGeom>
              <a:rect b="b" l="l" r="r" t="t"/>
              <a:pathLst>
                <a:path extrusionOk="0" h="694" w="725">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101"/>
            <p:cNvSpPr/>
            <p:nvPr/>
          </p:nvSpPr>
          <p:spPr>
            <a:xfrm>
              <a:off x="-31028975" y="2794075"/>
              <a:ext cx="18125" cy="52025"/>
            </a:xfrm>
            <a:custGeom>
              <a:rect b="b" l="l" r="r" t="t"/>
              <a:pathLst>
                <a:path extrusionOk="0" h="2081" w="725">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101"/>
            <p:cNvSpPr/>
            <p:nvPr/>
          </p:nvSpPr>
          <p:spPr>
            <a:xfrm>
              <a:off x="-31164450" y="2657050"/>
              <a:ext cx="291425" cy="291425"/>
            </a:xfrm>
            <a:custGeom>
              <a:rect b="b" l="l" r="r" t="t"/>
              <a:pathLst>
                <a:path extrusionOk="0" h="11657" w="11657">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101"/>
            <p:cNvSpPr/>
            <p:nvPr/>
          </p:nvSpPr>
          <p:spPr>
            <a:xfrm>
              <a:off x="-31097500" y="2727125"/>
              <a:ext cx="156750" cy="153925"/>
            </a:xfrm>
            <a:custGeom>
              <a:rect b="b" l="l" r="r" t="t"/>
              <a:pathLst>
                <a:path extrusionOk="0" h="6157" w="6270">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52" name="Google Shape;9752;p101"/>
          <p:cNvSpPr/>
          <p:nvPr/>
        </p:nvSpPr>
        <p:spPr>
          <a:xfrm>
            <a:off x="2188967" y="4036858"/>
            <a:ext cx="355498" cy="352617"/>
          </a:xfrm>
          <a:custGeom>
            <a:rect b="b" l="l" r="r" t="t"/>
            <a:pathLst>
              <a:path extrusionOk="0" h="11626" w="11721">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53" name="Google Shape;9753;p101"/>
          <p:cNvGrpSpPr/>
          <p:nvPr/>
        </p:nvGrpSpPr>
        <p:grpSpPr>
          <a:xfrm>
            <a:off x="2632987" y="1307366"/>
            <a:ext cx="358349" cy="354285"/>
            <a:chOff x="-34421275" y="1912725"/>
            <a:chExt cx="295375" cy="292025"/>
          </a:xfrm>
        </p:grpSpPr>
        <p:sp>
          <p:nvSpPr>
            <p:cNvPr id="9754" name="Google Shape;9754;p101"/>
            <p:cNvSpPr/>
            <p:nvPr/>
          </p:nvSpPr>
          <p:spPr>
            <a:xfrm>
              <a:off x="-34421275" y="1974375"/>
              <a:ext cx="236300" cy="230375"/>
            </a:xfrm>
            <a:custGeom>
              <a:rect b="b" l="l" r="r" t="t"/>
              <a:pathLst>
                <a:path extrusionOk="0" h="9215" w="9452">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101"/>
            <p:cNvSpPr/>
            <p:nvPr/>
          </p:nvSpPr>
          <p:spPr>
            <a:xfrm>
              <a:off x="-34288175" y="1912725"/>
              <a:ext cx="162275" cy="163075"/>
            </a:xfrm>
            <a:custGeom>
              <a:rect b="b" l="l" r="r" t="t"/>
              <a:pathLst>
                <a:path extrusionOk="0" h="6523" w="6491">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6" name="Google Shape;9756;p101"/>
          <p:cNvGrpSpPr/>
          <p:nvPr/>
        </p:nvGrpSpPr>
        <p:grpSpPr>
          <a:xfrm>
            <a:off x="2632032" y="1765280"/>
            <a:ext cx="360260" cy="355498"/>
            <a:chOff x="-34418125" y="2271100"/>
            <a:chExt cx="296950" cy="293025"/>
          </a:xfrm>
        </p:grpSpPr>
        <p:sp>
          <p:nvSpPr>
            <p:cNvPr id="9757" name="Google Shape;9757;p101"/>
            <p:cNvSpPr/>
            <p:nvPr/>
          </p:nvSpPr>
          <p:spPr>
            <a:xfrm>
              <a:off x="-34418125" y="2271100"/>
              <a:ext cx="296950" cy="293025"/>
            </a:xfrm>
            <a:custGeom>
              <a:rect b="b" l="l" r="r" t="t"/>
              <a:pathLst>
                <a:path extrusionOk="0" h="11721" w="11878">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101"/>
            <p:cNvSpPr/>
            <p:nvPr/>
          </p:nvSpPr>
          <p:spPr>
            <a:xfrm>
              <a:off x="-34331500" y="230575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101"/>
            <p:cNvSpPr/>
            <p:nvPr/>
          </p:nvSpPr>
          <p:spPr>
            <a:xfrm>
              <a:off x="-34331500" y="2341200"/>
              <a:ext cx="17350" cy="69350"/>
            </a:xfrm>
            <a:custGeom>
              <a:rect b="b" l="l" r="r" t="t"/>
              <a:pathLst>
                <a:path extrusionOk="0" h="2774" w="694">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101"/>
            <p:cNvSpPr/>
            <p:nvPr/>
          </p:nvSpPr>
          <p:spPr>
            <a:xfrm>
              <a:off x="-34384275" y="2427050"/>
              <a:ext cx="121325" cy="17350"/>
            </a:xfrm>
            <a:custGeom>
              <a:rect b="b" l="l" r="r" t="t"/>
              <a:pathLst>
                <a:path extrusionOk="0" h="694" w="4853">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101"/>
            <p:cNvSpPr/>
            <p:nvPr/>
          </p:nvSpPr>
          <p:spPr>
            <a:xfrm>
              <a:off x="-34384275" y="2460125"/>
              <a:ext cx="88250" cy="18150"/>
            </a:xfrm>
            <a:custGeom>
              <a:rect b="b" l="l" r="r" t="t"/>
              <a:pathLst>
                <a:path extrusionOk="0" h="726" w="3530">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2" name="Google Shape;9762;p101"/>
          <p:cNvGrpSpPr/>
          <p:nvPr/>
        </p:nvGrpSpPr>
        <p:grpSpPr>
          <a:xfrm>
            <a:off x="2632987" y="2221307"/>
            <a:ext cx="358349" cy="353587"/>
            <a:chOff x="-34421275" y="2631050"/>
            <a:chExt cx="295375" cy="291450"/>
          </a:xfrm>
        </p:grpSpPr>
        <p:sp>
          <p:nvSpPr>
            <p:cNvPr id="9763" name="Google Shape;9763;p101"/>
            <p:cNvSpPr/>
            <p:nvPr/>
          </p:nvSpPr>
          <p:spPr>
            <a:xfrm>
              <a:off x="-34421275" y="2639125"/>
              <a:ext cx="288275" cy="283375"/>
            </a:xfrm>
            <a:custGeom>
              <a:rect b="b" l="l" r="r" t="t"/>
              <a:pathLst>
                <a:path extrusionOk="0" h="11335" w="11531">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101"/>
            <p:cNvSpPr/>
            <p:nvPr/>
          </p:nvSpPr>
          <p:spPr>
            <a:xfrm>
              <a:off x="-34181850" y="2644625"/>
              <a:ext cx="41775" cy="41575"/>
            </a:xfrm>
            <a:custGeom>
              <a:rect b="b" l="l" r="r" t="t"/>
              <a:pathLst>
                <a:path extrusionOk="0" h="1663" w="1671">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101"/>
            <p:cNvSpPr/>
            <p:nvPr/>
          </p:nvSpPr>
          <p:spPr>
            <a:xfrm>
              <a:off x="-34217275" y="2631050"/>
              <a:ext cx="17350" cy="41775"/>
            </a:xfrm>
            <a:custGeom>
              <a:rect b="b" l="l" r="r" t="t"/>
              <a:pathLst>
                <a:path extrusionOk="0" h="1671" w="694">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101"/>
            <p:cNvSpPr/>
            <p:nvPr/>
          </p:nvSpPr>
          <p:spPr>
            <a:xfrm>
              <a:off x="-34168450" y="2704300"/>
              <a:ext cx="42550" cy="18125"/>
            </a:xfrm>
            <a:custGeom>
              <a:rect b="b" l="l" r="r" t="t"/>
              <a:pathLst>
                <a:path extrusionOk="0" h="725" w="1702">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67" name="Google Shape;9767;p101"/>
          <p:cNvSpPr/>
          <p:nvPr/>
        </p:nvSpPr>
        <p:spPr>
          <a:xfrm>
            <a:off x="1299154" y="2687237"/>
            <a:ext cx="353587" cy="354527"/>
          </a:xfrm>
          <a:custGeom>
            <a:rect b="b" l="l" r="r" t="t"/>
            <a:pathLst>
              <a:path extrusionOk="0" h="11689" w="11658">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101"/>
          <p:cNvSpPr/>
          <p:nvPr/>
        </p:nvSpPr>
        <p:spPr>
          <a:xfrm>
            <a:off x="1299154" y="3155970"/>
            <a:ext cx="353587" cy="353557"/>
          </a:xfrm>
          <a:custGeom>
            <a:rect b="b" l="l" r="r" t="t"/>
            <a:pathLst>
              <a:path extrusionOk="0" h="11657" w="11658">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101"/>
          <p:cNvSpPr/>
          <p:nvPr/>
        </p:nvSpPr>
        <p:spPr>
          <a:xfrm>
            <a:off x="1290085" y="3616003"/>
            <a:ext cx="371724" cy="354285"/>
          </a:xfrm>
          <a:custGeom>
            <a:rect b="b" l="l" r="r" t="t"/>
            <a:pathLst>
              <a:path extrusionOk="0" h="11681" w="12256">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70" name="Google Shape;9770;p101"/>
          <p:cNvGrpSpPr/>
          <p:nvPr/>
        </p:nvGrpSpPr>
        <p:grpSpPr>
          <a:xfrm>
            <a:off x="3537620" y="2688025"/>
            <a:ext cx="353587" cy="352617"/>
            <a:chOff x="-30805300" y="1938725"/>
            <a:chExt cx="291450" cy="290650"/>
          </a:xfrm>
        </p:grpSpPr>
        <p:sp>
          <p:nvSpPr>
            <p:cNvPr id="9771" name="Google Shape;9771;p101"/>
            <p:cNvSpPr/>
            <p:nvPr/>
          </p:nvSpPr>
          <p:spPr>
            <a:xfrm>
              <a:off x="-30805300" y="1938725"/>
              <a:ext cx="291450" cy="290650"/>
            </a:xfrm>
            <a:custGeom>
              <a:rect b="b" l="l" r="r" t="t"/>
              <a:pathLst>
                <a:path extrusionOk="0" h="11626" w="11658">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101"/>
            <p:cNvSpPr/>
            <p:nvPr/>
          </p:nvSpPr>
          <p:spPr>
            <a:xfrm>
              <a:off x="-30670625" y="2042700"/>
              <a:ext cx="35475" cy="35450"/>
            </a:xfrm>
            <a:custGeom>
              <a:rect b="b" l="l" r="r" t="t"/>
              <a:pathLst>
                <a:path extrusionOk="0" h="1418" w="1419">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3" name="Google Shape;9773;p101"/>
          <p:cNvGrpSpPr/>
          <p:nvPr/>
        </p:nvGrpSpPr>
        <p:grpSpPr>
          <a:xfrm>
            <a:off x="3538105" y="3155952"/>
            <a:ext cx="352617" cy="353193"/>
            <a:chOff x="-30805300" y="2298675"/>
            <a:chExt cx="290650" cy="291125"/>
          </a:xfrm>
        </p:grpSpPr>
        <p:sp>
          <p:nvSpPr>
            <p:cNvPr id="9774" name="Google Shape;9774;p101"/>
            <p:cNvSpPr/>
            <p:nvPr/>
          </p:nvSpPr>
          <p:spPr>
            <a:xfrm>
              <a:off x="-30720225" y="24191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101"/>
            <p:cNvSpPr/>
            <p:nvPr/>
          </p:nvSpPr>
          <p:spPr>
            <a:xfrm>
              <a:off x="-30635175" y="2453250"/>
              <a:ext cx="87450" cy="69125"/>
            </a:xfrm>
            <a:custGeom>
              <a:rect b="b" l="l" r="r" t="t"/>
              <a:pathLst>
                <a:path extrusionOk="0" h="2765" w="3498">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101"/>
            <p:cNvSpPr/>
            <p:nvPr/>
          </p:nvSpPr>
          <p:spPr>
            <a:xfrm>
              <a:off x="-30805300" y="2298675"/>
              <a:ext cx="290650" cy="291125"/>
            </a:xfrm>
            <a:custGeom>
              <a:rect b="b" l="l" r="r" t="t"/>
              <a:pathLst>
                <a:path extrusionOk="0" h="11645" w="11626">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101"/>
            <p:cNvSpPr/>
            <p:nvPr/>
          </p:nvSpPr>
          <p:spPr>
            <a:xfrm>
              <a:off x="-30737575" y="2332550"/>
              <a:ext cx="53600" cy="69325"/>
            </a:xfrm>
            <a:custGeom>
              <a:rect b="b" l="l" r="r" t="t"/>
              <a:pathLst>
                <a:path extrusionOk="0" h="2773" w="2144">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8" name="Google Shape;9778;p101"/>
          <p:cNvGrpSpPr/>
          <p:nvPr/>
        </p:nvGrpSpPr>
        <p:grpSpPr>
          <a:xfrm>
            <a:off x="3537635" y="3616136"/>
            <a:ext cx="353557" cy="353557"/>
            <a:chOff x="-30806075" y="2657050"/>
            <a:chExt cx="291425" cy="291425"/>
          </a:xfrm>
        </p:grpSpPr>
        <p:sp>
          <p:nvSpPr>
            <p:cNvPr id="9779" name="Google Shape;9779;p101"/>
            <p:cNvSpPr/>
            <p:nvPr/>
          </p:nvSpPr>
          <p:spPr>
            <a:xfrm>
              <a:off x="-30806075" y="2657050"/>
              <a:ext cx="291425" cy="291425"/>
            </a:xfrm>
            <a:custGeom>
              <a:rect b="b" l="l" r="r" t="t"/>
              <a:pathLst>
                <a:path extrusionOk="0" h="11657" w="11657">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101"/>
            <p:cNvSpPr/>
            <p:nvPr/>
          </p:nvSpPr>
          <p:spPr>
            <a:xfrm>
              <a:off x="-30771425" y="2692475"/>
              <a:ext cx="222125" cy="222925"/>
            </a:xfrm>
            <a:custGeom>
              <a:rect b="b" l="l" r="r" t="t"/>
              <a:pathLst>
                <a:path extrusionOk="0" h="8917" w="8885">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101"/>
            <p:cNvSpPr/>
            <p:nvPr/>
          </p:nvSpPr>
          <p:spPr>
            <a:xfrm>
              <a:off x="-30669050" y="2726350"/>
              <a:ext cx="52025" cy="119150"/>
            </a:xfrm>
            <a:custGeom>
              <a:rect b="b" l="l" r="r" t="t"/>
              <a:pathLst>
                <a:path extrusionOk="0" h="4766" w="2081">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2" name="Google Shape;9782;p101"/>
          <p:cNvGrpSpPr/>
          <p:nvPr/>
        </p:nvGrpSpPr>
        <p:grpSpPr>
          <a:xfrm>
            <a:off x="2639681" y="4073943"/>
            <a:ext cx="353557" cy="353557"/>
            <a:chOff x="-30064925" y="2332550"/>
            <a:chExt cx="291425" cy="291425"/>
          </a:xfrm>
        </p:grpSpPr>
        <p:sp>
          <p:nvSpPr>
            <p:cNvPr id="9783" name="Google Shape;9783;p101"/>
            <p:cNvSpPr/>
            <p:nvPr/>
          </p:nvSpPr>
          <p:spPr>
            <a:xfrm>
              <a:off x="-30064925" y="2332550"/>
              <a:ext cx="291425" cy="291425"/>
            </a:xfrm>
            <a:custGeom>
              <a:rect b="b" l="l" r="r" t="t"/>
              <a:pathLst>
                <a:path extrusionOk="0" h="11657" w="11657">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101"/>
            <p:cNvSpPr/>
            <p:nvPr/>
          </p:nvSpPr>
          <p:spPr>
            <a:xfrm>
              <a:off x="-29944425" y="2384525"/>
              <a:ext cx="51225" cy="51225"/>
            </a:xfrm>
            <a:custGeom>
              <a:rect b="b" l="l" r="r" t="t"/>
              <a:pathLst>
                <a:path extrusionOk="0" h="2049" w="2049">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101"/>
            <p:cNvSpPr/>
            <p:nvPr/>
          </p:nvSpPr>
          <p:spPr>
            <a:xfrm>
              <a:off x="-29944425" y="2452250"/>
              <a:ext cx="51225" cy="119750"/>
            </a:xfrm>
            <a:custGeom>
              <a:rect b="b" l="l" r="r" t="t"/>
              <a:pathLst>
                <a:path extrusionOk="0" h="4790" w="2049">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6" name="Google Shape;9786;p101"/>
          <p:cNvGrpSpPr/>
          <p:nvPr/>
        </p:nvGrpSpPr>
        <p:grpSpPr>
          <a:xfrm>
            <a:off x="3983068" y="2683443"/>
            <a:ext cx="348855" cy="347879"/>
            <a:chOff x="2821450" y="2957850"/>
            <a:chExt cx="259275" cy="258550"/>
          </a:xfrm>
        </p:grpSpPr>
        <p:sp>
          <p:nvSpPr>
            <p:cNvPr id="9787" name="Google Shape;9787;p101"/>
            <p:cNvSpPr/>
            <p:nvPr/>
          </p:nvSpPr>
          <p:spPr>
            <a:xfrm>
              <a:off x="2821450" y="3080500"/>
              <a:ext cx="259275" cy="135900"/>
            </a:xfrm>
            <a:custGeom>
              <a:rect b="b" l="l" r="r" t="t"/>
              <a:pathLst>
                <a:path extrusionOk="0" h="5436" w="10371">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101"/>
            <p:cNvSpPr/>
            <p:nvPr/>
          </p:nvSpPr>
          <p:spPr>
            <a:xfrm>
              <a:off x="2831900" y="2957850"/>
              <a:ext cx="228625" cy="106350"/>
            </a:xfrm>
            <a:custGeom>
              <a:rect b="b" l="l" r="r" t="t"/>
              <a:pathLst>
                <a:path extrusionOk="0" h="4254" w="9145">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101"/>
            <p:cNvSpPr/>
            <p:nvPr/>
          </p:nvSpPr>
          <p:spPr>
            <a:xfrm>
              <a:off x="3024600" y="2966925"/>
              <a:ext cx="29875" cy="58497"/>
            </a:xfrm>
            <a:custGeom>
              <a:rect b="b" l="l" r="r" t="t"/>
              <a:pathLst>
                <a:path extrusionOk="0" h="2376" w="1195">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chemeClr val="dk2"/>
            </a:solidFill>
            <a:ln>
              <a:noFill/>
            </a:ln>
          </p:spPr>
        </p:sp>
      </p:grpSp>
      <p:grpSp>
        <p:nvGrpSpPr>
          <p:cNvPr id="9790" name="Google Shape;9790;p101"/>
          <p:cNvGrpSpPr/>
          <p:nvPr/>
        </p:nvGrpSpPr>
        <p:grpSpPr>
          <a:xfrm>
            <a:off x="4858100" y="1304461"/>
            <a:ext cx="361090" cy="361090"/>
            <a:chOff x="-57970450" y="1903275"/>
            <a:chExt cx="318225" cy="318225"/>
          </a:xfrm>
        </p:grpSpPr>
        <p:sp>
          <p:nvSpPr>
            <p:cNvPr id="9791" name="Google Shape;9791;p101"/>
            <p:cNvSpPr/>
            <p:nvPr/>
          </p:nvSpPr>
          <p:spPr>
            <a:xfrm>
              <a:off x="-57847575" y="2135825"/>
              <a:ext cx="73250" cy="28975"/>
            </a:xfrm>
            <a:custGeom>
              <a:rect b="b" l="l" r="r" t="t"/>
              <a:pathLst>
                <a:path extrusionOk="0" h="1159" w="2930">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101"/>
            <p:cNvSpPr/>
            <p:nvPr/>
          </p:nvSpPr>
          <p:spPr>
            <a:xfrm>
              <a:off x="-57857025" y="2053725"/>
              <a:ext cx="18125" cy="18125"/>
            </a:xfrm>
            <a:custGeom>
              <a:rect b="b" l="l" r="r" t="t"/>
              <a:pathLst>
                <a:path extrusionOk="0" h="725" w="725">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101"/>
            <p:cNvSpPr/>
            <p:nvPr/>
          </p:nvSpPr>
          <p:spPr>
            <a:xfrm>
              <a:off x="-57782200" y="2053725"/>
              <a:ext cx="18125" cy="18125"/>
            </a:xfrm>
            <a:custGeom>
              <a:rect b="b" l="l" r="r" t="t"/>
              <a:pathLst>
                <a:path extrusionOk="0" h="725" w="725">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101"/>
            <p:cNvSpPr/>
            <p:nvPr/>
          </p:nvSpPr>
          <p:spPr>
            <a:xfrm>
              <a:off x="-57970450" y="1903275"/>
              <a:ext cx="318225" cy="318225"/>
            </a:xfrm>
            <a:custGeom>
              <a:rect b="b" l="l" r="r" t="t"/>
              <a:pathLst>
                <a:path extrusionOk="0" h="12729" w="12729">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5" name="Google Shape;9795;p101"/>
          <p:cNvGrpSpPr/>
          <p:nvPr/>
        </p:nvGrpSpPr>
        <p:grpSpPr>
          <a:xfrm>
            <a:off x="4880000" y="1780418"/>
            <a:ext cx="317290" cy="359303"/>
            <a:chOff x="-57950750" y="2296300"/>
            <a:chExt cx="279625" cy="316650"/>
          </a:xfrm>
        </p:grpSpPr>
        <p:sp>
          <p:nvSpPr>
            <p:cNvPr id="9796" name="Google Shape;9796;p101"/>
            <p:cNvSpPr/>
            <p:nvPr/>
          </p:nvSpPr>
          <p:spPr>
            <a:xfrm>
              <a:off x="-57847575" y="2528075"/>
              <a:ext cx="73250" cy="29750"/>
            </a:xfrm>
            <a:custGeom>
              <a:rect b="b" l="l" r="r" t="t"/>
              <a:pathLst>
                <a:path extrusionOk="0" h="1190" w="293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101"/>
            <p:cNvSpPr/>
            <p:nvPr/>
          </p:nvSpPr>
          <p:spPr>
            <a:xfrm>
              <a:off x="-57857025" y="2446750"/>
              <a:ext cx="18125" cy="17350"/>
            </a:xfrm>
            <a:custGeom>
              <a:rect b="b" l="l" r="r" t="t"/>
              <a:pathLst>
                <a:path extrusionOk="0" h="694" w="725">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101"/>
            <p:cNvSpPr/>
            <p:nvPr/>
          </p:nvSpPr>
          <p:spPr>
            <a:xfrm>
              <a:off x="-57782200" y="2446750"/>
              <a:ext cx="18125" cy="17350"/>
            </a:xfrm>
            <a:custGeom>
              <a:rect b="b" l="l" r="r" t="t"/>
              <a:pathLst>
                <a:path extrusionOk="0" h="694" w="725">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101"/>
            <p:cNvSpPr/>
            <p:nvPr/>
          </p:nvSpPr>
          <p:spPr>
            <a:xfrm>
              <a:off x="-57950750" y="2296300"/>
              <a:ext cx="279625" cy="316650"/>
            </a:xfrm>
            <a:custGeom>
              <a:rect b="b" l="l" r="r" t="t"/>
              <a:pathLst>
                <a:path extrusionOk="0" h="12666" w="11185">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0" name="Google Shape;9800;p101"/>
          <p:cNvGrpSpPr/>
          <p:nvPr/>
        </p:nvGrpSpPr>
        <p:grpSpPr>
          <a:xfrm>
            <a:off x="4858214" y="2232094"/>
            <a:ext cx="360863" cy="360211"/>
            <a:chOff x="-57969675" y="2687750"/>
            <a:chExt cx="318025" cy="317450"/>
          </a:xfrm>
        </p:grpSpPr>
        <p:sp>
          <p:nvSpPr>
            <p:cNvPr id="9801" name="Google Shape;9801;p101"/>
            <p:cNvSpPr/>
            <p:nvPr/>
          </p:nvSpPr>
          <p:spPr>
            <a:xfrm>
              <a:off x="-57856250" y="285630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101"/>
            <p:cNvSpPr/>
            <p:nvPr/>
          </p:nvSpPr>
          <p:spPr>
            <a:xfrm>
              <a:off x="-57846000" y="2920300"/>
              <a:ext cx="72475" cy="29750"/>
            </a:xfrm>
            <a:custGeom>
              <a:rect b="b" l="l" r="r" t="t"/>
              <a:pathLst>
                <a:path extrusionOk="0" h="1190" w="2899">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101"/>
            <p:cNvSpPr/>
            <p:nvPr/>
          </p:nvSpPr>
          <p:spPr>
            <a:xfrm>
              <a:off x="-57969675" y="2687750"/>
              <a:ext cx="318025" cy="317450"/>
            </a:xfrm>
            <a:custGeom>
              <a:rect b="b" l="l" r="r" t="t"/>
              <a:pathLst>
                <a:path extrusionOk="0" h="12698" w="12721">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101"/>
            <p:cNvSpPr/>
            <p:nvPr/>
          </p:nvSpPr>
          <p:spPr>
            <a:xfrm>
              <a:off x="-57838125" y="2724975"/>
              <a:ext cx="56725" cy="55550"/>
            </a:xfrm>
            <a:custGeom>
              <a:rect b="b" l="l" r="r" t="t"/>
              <a:pathLst>
                <a:path extrusionOk="0" h="2222" w="2269">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5" name="Google Shape;9805;p101"/>
          <p:cNvGrpSpPr/>
          <p:nvPr/>
        </p:nvGrpSpPr>
        <p:grpSpPr>
          <a:xfrm>
            <a:off x="7067397" y="1304461"/>
            <a:ext cx="363785" cy="361090"/>
            <a:chOff x="-56012425" y="1903275"/>
            <a:chExt cx="320600" cy="318225"/>
          </a:xfrm>
        </p:grpSpPr>
        <p:sp>
          <p:nvSpPr>
            <p:cNvPr id="9806" name="Google Shape;9806;p101"/>
            <p:cNvSpPr/>
            <p:nvPr/>
          </p:nvSpPr>
          <p:spPr>
            <a:xfrm>
              <a:off x="-55897425" y="2015125"/>
              <a:ext cx="17350" cy="18150"/>
            </a:xfrm>
            <a:custGeom>
              <a:rect b="b" l="l" r="r" t="t"/>
              <a:pathLst>
                <a:path extrusionOk="0" h="726" w="694">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101"/>
            <p:cNvSpPr/>
            <p:nvPr/>
          </p:nvSpPr>
          <p:spPr>
            <a:xfrm>
              <a:off x="-56012425" y="1903275"/>
              <a:ext cx="320600" cy="318225"/>
            </a:xfrm>
            <a:custGeom>
              <a:rect b="b" l="l" r="r" t="t"/>
              <a:pathLst>
                <a:path extrusionOk="0" h="12729" w="12824">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8" name="Google Shape;9808;p101"/>
          <p:cNvGrpSpPr/>
          <p:nvPr/>
        </p:nvGrpSpPr>
        <p:grpSpPr>
          <a:xfrm>
            <a:off x="7068290" y="1778631"/>
            <a:ext cx="361998" cy="361998"/>
            <a:chOff x="-56010850" y="2294725"/>
            <a:chExt cx="319025" cy="319025"/>
          </a:xfrm>
        </p:grpSpPr>
        <p:sp>
          <p:nvSpPr>
            <p:cNvPr id="9809" name="Google Shape;9809;p101"/>
            <p:cNvSpPr/>
            <p:nvPr/>
          </p:nvSpPr>
          <p:spPr>
            <a:xfrm>
              <a:off x="-55906875" y="2527275"/>
              <a:ext cx="73275" cy="29750"/>
            </a:xfrm>
            <a:custGeom>
              <a:rect b="b" l="l" r="r" t="t"/>
              <a:pathLst>
                <a:path extrusionOk="0" h="1190" w="2931">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101"/>
            <p:cNvSpPr/>
            <p:nvPr/>
          </p:nvSpPr>
          <p:spPr>
            <a:xfrm>
              <a:off x="-55916325"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101"/>
            <p:cNvSpPr/>
            <p:nvPr/>
          </p:nvSpPr>
          <p:spPr>
            <a:xfrm>
              <a:off x="-55842300" y="246327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101"/>
            <p:cNvSpPr/>
            <p:nvPr/>
          </p:nvSpPr>
          <p:spPr>
            <a:xfrm>
              <a:off x="-56010850" y="2294725"/>
              <a:ext cx="319025" cy="319025"/>
            </a:xfrm>
            <a:custGeom>
              <a:rect b="b" l="l" r="r" t="t"/>
              <a:pathLst>
                <a:path extrusionOk="0" h="12761" w="12761">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3" name="Google Shape;9813;p101"/>
          <p:cNvGrpSpPr/>
          <p:nvPr/>
        </p:nvGrpSpPr>
        <p:grpSpPr>
          <a:xfrm>
            <a:off x="7068305" y="2231215"/>
            <a:ext cx="361969" cy="361090"/>
            <a:chOff x="-56010050" y="2686975"/>
            <a:chExt cx="319000" cy="318225"/>
          </a:xfrm>
        </p:grpSpPr>
        <p:sp>
          <p:nvSpPr>
            <p:cNvPr id="9814" name="Google Shape;9814;p101"/>
            <p:cNvSpPr/>
            <p:nvPr/>
          </p:nvSpPr>
          <p:spPr>
            <a:xfrm>
              <a:off x="-55887975" y="2917925"/>
              <a:ext cx="72475" cy="29775"/>
            </a:xfrm>
            <a:custGeom>
              <a:rect b="b" l="l" r="r" t="t"/>
              <a:pathLst>
                <a:path extrusionOk="0" h="1191" w="2899">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101"/>
            <p:cNvSpPr/>
            <p:nvPr/>
          </p:nvSpPr>
          <p:spPr>
            <a:xfrm>
              <a:off x="-55897425"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101"/>
            <p:cNvSpPr/>
            <p:nvPr/>
          </p:nvSpPr>
          <p:spPr>
            <a:xfrm>
              <a:off x="-55822600" y="2854725"/>
              <a:ext cx="17350" cy="18150"/>
            </a:xfrm>
            <a:custGeom>
              <a:rect b="b" l="l" r="r" t="t"/>
              <a:pathLst>
                <a:path extrusionOk="0" h="726" w="694">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101"/>
            <p:cNvSpPr/>
            <p:nvPr/>
          </p:nvSpPr>
          <p:spPr>
            <a:xfrm>
              <a:off x="-56010050" y="2686975"/>
              <a:ext cx="319000" cy="318225"/>
            </a:xfrm>
            <a:custGeom>
              <a:rect b="b" l="l" r="r" t="t"/>
              <a:pathLst>
                <a:path extrusionOk="0" h="12729" w="12760">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8" name="Google Shape;9818;p101"/>
          <p:cNvGrpSpPr/>
          <p:nvPr/>
        </p:nvGrpSpPr>
        <p:grpSpPr>
          <a:xfrm>
            <a:off x="5753801" y="2684124"/>
            <a:ext cx="361998" cy="361090"/>
            <a:chOff x="-54081175" y="1903275"/>
            <a:chExt cx="319025" cy="318225"/>
          </a:xfrm>
        </p:grpSpPr>
        <p:sp>
          <p:nvSpPr>
            <p:cNvPr id="9819" name="Google Shape;9819;p101"/>
            <p:cNvSpPr/>
            <p:nvPr/>
          </p:nvSpPr>
          <p:spPr>
            <a:xfrm>
              <a:off x="-53959075" y="2135825"/>
              <a:ext cx="72475" cy="28975"/>
            </a:xfrm>
            <a:custGeom>
              <a:rect b="b" l="l" r="r" t="t"/>
              <a:pathLst>
                <a:path extrusionOk="0" h="1159" w="2899">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101"/>
            <p:cNvSpPr/>
            <p:nvPr/>
          </p:nvSpPr>
          <p:spPr>
            <a:xfrm>
              <a:off x="-54081175" y="1903275"/>
              <a:ext cx="319025" cy="318225"/>
            </a:xfrm>
            <a:custGeom>
              <a:rect b="b" l="l" r="r" t="t"/>
              <a:pathLst>
                <a:path extrusionOk="0" h="12729" w="12761">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1" name="Google Shape;9821;p101"/>
          <p:cNvGrpSpPr/>
          <p:nvPr/>
        </p:nvGrpSpPr>
        <p:grpSpPr>
          <a:xfrm>
            <a:off x="5776154" y="3137587"/>
            <a:ext cx="317290" cy="360211"/>
            <a:chOff x="-54063050" y="2296300"/>
            <a:chExt cx="279625" cy="317450"/>
          </a:xfrm>
        </p:grpSpPr>
        <p:sp>
          <p:nvSpPr>
            <p:cNvPr id="9822" name="Google Shape;9822;p101"/>
            <p:cNvSpPr/>
            <p:nvPr/>
          </p:nvSpPr>
          <p:spPr>
            <a:xfrm>
              <a:off x="-53959075" y="2527275"/>
              <a:ext cx="72475" cy="29750"/>
            </a:xfrm>
            <a:custGeom>
              <a:rect b="b" l="l" r="r" t="t"/>
              <a:pathLst>
                <a:path extrusionOk="0" h="1190" w="2899">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101"/>
            <p:cNvSpPr/>
            <p:nvPr/>
          </p:nvSpPr>
          <p:spPr>
            <a:xfrm>
              <a:off x="-53969325" y="2482975"/>
              <a:ext cx="18150" cy="17350"/>
            </a:xfrm>
            <a:custGeom>
              <a:rect b="b" l="l" r="r" t="t"/>
              <a:pathLst>
                <a:path extrusionOk="0" h="694" w="726">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101"/>
            <p:cNvSpPr/>
            <p:nvPr/>
          </p:nvSpPr>
          <p:spPr>
            <a:xfrm>
              <a:off x="-53894500" y="2482975"/>
              <a:ext cx="18125" cy="17350"/>
            </a:xfrm>
            <a:custGeom>
              <a:rect b="b" l="l" r="r" t="t"/>
              <a:pathLst>
                <a:path extrusionOk="0" h="694" w="725">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101"/>
            <p:cNvSpPr/>
            <p:nvPr/>
          </p:nvSpPr>
          <p:spPr>
            <a:xfrm>
              <a:off x="-54063050" y="2296300"/>
              <a:ext cx="279625" cy="317450"/>
            </a:xfrm>
            <a:custGeom>
              <a:rect b="b" l="l" r="r" t="t"/>
              <a:pathLst>
                <a:path extrusionOk="0" h="12698" w="11185">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6" name="Google Shape;9826;p101"/>
          <p:cNvGrpSpPr/>
          <p:nvPr/>
        </p:nvGrpSpPr>
        <p:grpSpPr>
          <a:xfrm>
            <a:off x="5776154" y="3601649"/>
            <a:ext cx="317290" cy="361033"/>
            <a:chOff x="-54061475" y="2685450"/>
            <a:chExt cx="279625" cy="318175"/>
          </a:xfrm>
        </p:grpSpPr>
        <p:sp>
          <p:nvSpPr>
            <p:cNvPr id="9827" name="Google Shape;9827;p101"/>
            <p:cNvSpPr/>
            <p:nvPr/>
          </p:nvSpPr>
          <p:spPr>
            <a:xfrm>
              <a:off x="-53959075" y="2919525"/>
              <a:ext cx="72475" cy="28950"/>
            </a:xfrm>
            <a:custGeom>
              <a:rect b="b" l="l" r="r" t="t"/>
              <a:pathLst>
                <a:path extrusionOk="0" h="1158" w="2899">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101"/>
            <p:cNvSpPr/>
            <p:nvPr/>
          </p:nvSpPr>
          <p:spPr>
            <a:xfrm>
              <a:off x="-53969325" y="2854725"/>
              <a:ext cx="18150" cy="18150"/>
            </a:xfrm>
            <a:custGeom>
              <a:rect b="b" l="l" r="r" t="t"/>
              <a:pathLst>
                <a:path extrusionOk="0" h="726" w="726">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101"/>
            <p:cNvSpPr/>
            <p:nvPr/>
          </p:nvSpPr>
          <p:spPr>
            <a:xfrm>
              <a:off x="-53894500" y="2854725"/>
              <a:ext cx="18125" cy="18150"/>
            </a:xfrm>
            <a:custGeom>
              <a:rect b="b" l="l" r="r" t="t"/>
              <a:pathLst>
                <a:path extrusionOk="0" h="726" w="725">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101"/>
            <p:cNvSpPr/>
            <p:nvPr/>
          </p:nvSpPr>
          <p:spPr>
            <a:xfrm>
              <a:off x="-54061475" y="2685450"/>
              <a:ext cx="279625" cy="318175"/>
            </a:xfrm>
            <a:custGeom>
              <a:rect b="b" l="l" r="r" t="t"/>
              <a:pathLst>
                <a:path extrusionOk="0" h="12727" w="11185">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1" name="Google Shape;9831;p101"/>
          <p:cNvGrpSpPr/>
          <p:nvPr/>
        </p:nvGrpSpPr>
        <p:grpSpPr>
          <a:xfrm>
            <a:off x="8029690" y="2693967"/>
            <a:ext cx="275278" cy="361969"/>
            <a:chOff x="-52074300" y="1911950"/>
            <a:chExt cx="242600" cy="319000"/>
          </a:xfrm>
        </p:grpSpPr>
        <p:sp>
          <p:nvSpPr>
            <p:cNvPr id="9832" name="Google Shape;9832;p101"/>
            <p:cNvSpPr/>
            <p:nvPr/>
          </p:nvSpPr>
          <p:spPr>
            <a:xfrm>
              <a:off x="-51989225" y="2125600"/>
              <a:ext cx="72475" cy="29750"/>
            </a:xfrm>
            <a:custGeom>
              <a:rect b="b" l="l" r="r" t="t"/>
              <a:pathLst>
                <a:path extrusionOk="0" h="1190" w="2899">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101"/>
            <p:cNvSpPr/>
            <p:nvPr/>
          </p:nvSpPr>
          <p:spPr>
            <a:xfrm>
              <a:off x="-51998675" y="2062375"/>
              <a:ext cx="17325" cy="18150"/>
            </a:xfrm>
            <a:custGeom>
              <a:rect b="b" l="l" r="r" t="t"/>
              <a:pathLst>
                <a:path extrusionOk="0" h="726" w="693">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101"/>
            <p:cNvSpPr/>
            <p:nvPr/>
          </p:nvSpPr>
          <p:spPr>
            <a:xfrm>
              <a:off x="-51925450" y="2062375"/>
              <a:ext cx="18150" cy="18150"/>
            </a:xfrm>
            <a:custGeom>
              <a:rect b="b" l="l" r="r" t="t"/>
              <a:pathLst>
                <a:path extrusionOk="0" h="726" w="726">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101"/>
            <p:cNvSpPr/>
            <p:nvPr/>
          </p:nvSpPr>
          <p:spPr>
            <a:xfrm>
              <a:off x="-52074300" y="1911950"/>
              <a:ext cx="242600" cy="319000"/>
            </a:xfrm>
            <a:custGeom>
              <a:rect b="b" l="l" r="r" t="t"/>
              <a:pathLst>
                <a:path extrusionOk="0" h="12760" w="9704">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6" name="Google Shape;9836;p101"/>
          <p:cNvGrpSpPr/>
          <p:nvPr/>
        </p:nvGrpSpPr>
        <p:grpSpPr>
          <a:xfrm>
            <a:off x="5287689" y="1305369"/>
            <a:ext cx="361998" cy="361090"/>
            <a:chOff x="-57578225" y="1904075"/>
            <a:chExt cx="319025" cy="318225"/>
          </a:xfrm>
        </p:grpSpPr>
        <p:sp>
          <p:nvSpPr>
            <p:cNvPr id="9837" name="Google Shape;9837;p101"/>
            <p:cNvSpPr/>
            <p:nvPr/>
          </p:nvSpPr>
          <p:spPr>
            <a:xfrm>
              <a:off x="-57578225" y="1904075"/>
              <a:ext cx="319025" cy="318225"/>
            </a:xfrm>
            <a:custGeom>
              <a:rect b="b" l="l" r="r" t="t"/>
              <a:pathLst>
                <a:path extrusionOk="0" h="12729" w="12761">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101"/>
            <p:cNvSpPr/>
            <p:nvPr/>
          </p:nvSpPr>
          <p:spPr>
            <a:xfrm>
              <a:off x="-57446675" y="2073400"/>
              <a:ext cx="18125" cy="18150"/>
            </a:xfrm>
            <a:custGeom>
              <a:rect b="b" l="l" r="r" t="t"/>
              <a:pathLst>
                <a:path extrusionOk="0" h="726" w="725">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101"/>
            <p:cNvSpPr/>
            <p:nvPr/>
          </p:nvSpPr>
          <p:spPr>
            <a:xfrm>
              <a:off x="-57371850" y="2073400"/>
              <a:ext cx="18125" cy="18150"/>
            </a:xfrm>
            <a:custGeom>
              <a:rect b="b" l="l" r="r" t="t"/>
              <a:pathLst>
                <a:path extrusionOk="0" h="726" w="725">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101"/>
            <p:cNvSpPr/>
            <p:nvPr/>
          </p:nvSpPr>
          <p:spPr>
            <a:xfrm>
              <a:off x="-57436450" y="2136625"/>
              <a:ext cx="72500" cy="29750"/>
            </a:xfrm>
            <a:custGeom>
              <a:rect b="b" l="l" r="r" t="t"/>
              <a:pathLst>
                <a:path extrusionOk="0" h="1190" w="290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1" name="Google Shape;9841;p101"/>
          <p:cNvGrpSpPr/>
          <p:nvPr/>
        </p:nvGrpSpPr>
        <p:grpSpPr>
          <a:xfrm>
            <a:off x="5310042" y="1778631"/>
            <a:ext cx="317290" cy="361090"/>
            <a:chOff x="-57558525" y="2294725"/>
            <a:chExt cx="279625" cy="318225"/>
          </a:xfrm>
        </p:grpSpPr>
        <p:sp>
          <p:nvSpPr>
            <p:cNvPr id="9842" name="Google Shape;9842;p101"/>
            <p:cNvSpPr/>
            <p:nvPr/>
          </p:nvSpPr>
          <p:spPr>
            <a:xfrm>
              <a:off x="-57455350" y="2498925"/>
              <a:ext cx="72475" cy="29750"/>
            </a:xfrm>
            <a:custGeom>
              <a:rect b="b" l="l" r="r" t="t"/>
              <a:pathLst>
                <a:path extrusionOk="0" h="1190" w="2899">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101"/>
            <p:cNvSpPr/>
            <p:nvPr/>
          </p:nvSpPr>
          <p:spPr>
            <a:xfrm>
              <a:off x="-57465575" y="2427050"/>
              <a:ext cx="18125" cy="17350"/>
            </a:xfrm>
            <a:custGeom>
              <a:rect b="b" l="l" r="r" t="t"/>
              <a:pathLst>
                <a:path extrusionOk="0" h="694" w="725">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101"/>
            <p:cNvSpPr/>
            <p:nvPr/>
          </p:nvSpPr>
          <p:spPr>
            <a:xfrm>
              <a:off x="-57389975" y="242705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101"/>
            <p:cNvSpPr/>
            <p:nvPr/>
          </p:nvSpPr>
          <p:spPr>
            <a:xfrm>
              <a:off x="-57558525" y="2294725"/>
              <a:ext cx="279625" cy="318225"/>
            </a:xfrm>
            <a:custGeom>
              <a:rect b="b" l="l" r="r" t="t"/>
              <a:pathLst>
                <a:path extrusionOk="0" h="12729" w="11185">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101"/>
            <p:cNvSpPr/>
            <p:nvPr/>
          </p:nvSpPr>
          <p:spPr>
            <a:xfrm>
              <a:off x="-57521500" y="2332550"/>
              <a:ext cx="204800" cy="241825"/>
            </a:xfrm>
            <a:custGeom>
              <a:rect b="b" l="l" r="r" t="t"/>
              <a:pathLst>
                <a:path extrusionOk="0" h="9673" w="8192">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7" name="Google Shape;9847;p101"/>
          <p:cNvGrpSpPr/>
          <p:nvPr/>
        </p:nvGrpSpPr>
        <p:grpSpPr>
          <a:xfrm>
            <a:off x="5285901" y="2231215"/>
            <a:ext cx="365572" cy="361969"/>
            <a:chOff x="-57579800" y="2686975"/>
            <a:chExt cx="322175" cy="319000"/>
          </a:xfrm>
        </p:grpSpPr>
        <p:sp>
          <p:nvSpPr>
            <p:cNvPr id="9848" name="Google Shape;9848;p101"/>
            <p:cNvSpPr/>
            <p:nvPr/>
          </p:nvSpPr>
          <p:spPr>
            <a:xfrm>
              <a:off x="-57455350" y="2920300"/>
              <a:ext cx="72475" cy="29750"/>
            </a:xfrm>
            <a:custGeom>
              <a:rect b="b" l="l" r="r" t="t"/>
              <a:pathLst>
                <a:path extrusionOk="0" h="1190" w="2899">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101"/>
            <p:cNvSpPr/>
            <p:nvPr/>
          </p:nvSpPr>
          <p:spPr>
            <a:xfrm>
              <a:off x="-57579800" y="2686975"/>
              <a:ext cx="322175" cy="319000"/>
            </a:xfrm>
            <a:custGeom>
              <a:rect b="b" l="l" r="r" t="t"/>
              <a:pathLst>
                <a:path extrusionOk="0" h="12760" w="12887">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0" name="Google Shape;9850;p101"/>
          <p:cNvGrpSpPr/>
          <p:nvPr/>
        </p:nvGrpSpPr>
        <p:grpSpPr>
          <a:xfrm>
            <a:off x="7510682" y="1778631"/>
            <a:ext cx="367359" cy="361090"/>
            <a:chOff x="-55620975" y="2294725"/>
            <a:chExt cx="323750" cy="318225"/>
          </a:xfrm>
        </p:grpSpPr>
        <p:sp>
          <p:nvSpPr>
            <p:cNvPr id="9851" name="Google Shape;9851;p101"/>
            <p:cNvSpPr/>
            <p:nvPr/>
          </p:nvSpPr>
          <p:spPr>
            <a:xfrm>
              <a:off x="-55496525" y="2527275"/>
              <a:ext cx="73275" cy="29750"/>
            </a:xfrm>
            <a:custGeom>
              <a:rect b="b" l="l" r="r" t="t"/>
              <a:pathLst>
                <a:path extrusionOk="0" h="1190" w="2931">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101"/>
            <p:cNvSpPr/>
            <p:nvPr/>
          </p:nvSpPr>
          <p:spPr>
            <a:xfrm>
              <a:off x="-55505975" y="24443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101"/>
            <p:cNvSpPr/>
            <p:nvPr/>
          </p:nvSpPr>
          <p:spPr>
            <a:xfrm>
              <a:off x="-55431150" y="24443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101"/>
            <p:cNvSpPr/>
            <p:nvPr/>
          </p:nvSpPr>
          <p:spPr>
            <a:xfrm>
              <a:off x="-55620975" y="2294725"/>
              <a:ext cx="323750" cy="318225"/>
            </a:xfrm>
            <a:custGeom>
              <a:rect b="b" l="l" r="r" t="t"/>
              <a:pathLst>
                <a:path extrusionOk="0" h="12729" w="12950">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101"/>
            <p:cNvSpPr/>
            <p:nvPr/>
          </p:nvSpPr>
          <p:spPr>
            <a:xfrm>
              <a:off x="-55450850" y="2482375"/>
              <a:ext cx="39400" cy="38225"/>
            </a:xfrm>
            <a:custGeom>
              <a:rect b="b" l="l" r="r" t="t"/>
              <a:pathLst>
                <a:path extrusionOk="0" h="1529" w="1576">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101"/>
            <p:cNvSpPr/>
            <p:nvPr/>
          </p:nvSpPr>
          <p:spPr>
            <a:xfrm>
              <a:off x="-55506775" y="2482375"/>
              <a:ext cx="39400" cy="38225"/>
            </a:xfrm>
            <a:custGeom>
              <a:rect b="b" l="l" r="r" t="t"/>
              <a:pathLst>
                <a:path extrusionOk="0" h="1529" w="1576">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7" name="Google Shape;9857;p101"/>
          <p:cNvGrpSpPr/>
          <p:nvPr/>
        </p:nvGrpSpPr>
        <p:grpSpPr>
          <a:xfrm>
            <a:off x="7512923" y="2231130"/>
            <a:ext cx="362877" cy="361175"/>
            <a:chOff x="-55620175" y="2686900"/>
            <a:chExt cx="319800" cy="318300"/>
          </a:xfrm>
        </p:grpSpPr>
        <p:sp>
          <p:nvSpPr>
            <p:cNvPr id="9858" name="Google Shape;9858;p101"/>
            <p:cNvSpPr/>
            <p:nvPr/>
          </p:nvSpPr>
          <p:spPr>
            <a:xfrm>
              <a:off x="-55514650" y="2917925"/>
              <a:ext cx="72500" cy="29775"/>
            </a:xfrm>
            <a:custGeom>
              <a:rect b="b" l="l" r="r" t="t"/>
              <a:pathLst>
                <a:path extrusionOk="0" h="1191" w="290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101"/>
            <p:cNvSpPr/>
            <p:nvPr/>
          </p:nvSpPr>
          <p:spPr>
            <a:xfrm>
              <a:off x="-55450050"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101"/>
            <p:cNvSpPr/>
            <p:nvPr/>
          </p:nvSpPr>
          <p:spPr>
            <a:xfrm>
              <a:off x="-55524875" y="2855525"/>
              <a:ext cx="18925" cy="17450"/>
            </a:xfrm>
            <a:custGeom>
              <a:rect b="b" l="l" r="r" t="t"/>
              <a:pathLst>
                <a:path extrusionOk="0" h="698" w="757">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101"/>
            <p:cNvSpPr/>
            <p:nvPr/>
          </p:nvSpPr>
          <p:spPr>
            <a:xfrm>
              <a:off x="-55620175" y="2686900"/>
              <a:ext cx="319800" cy="318300"/>
            </a:xfrm>
            <a:custGeom>
              <a:rect b="b" l="l" r="r" t="t"/>
              <a:pathLst>
                <a:path extrusionOk="0" h="12732" w="12792">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2" name="Google Shape;9862;p101"/>
          <p:cNvGrpSpPr/>
          <p:nvPr/>
        </p:nvGrpSpPr>
        <p:grpSpPr>
          <a:xfrm>
            <a:off x="6198887" y="2684124"/>
            <a:ext cx="361969" cy="361090"/>
            <a:chOff x="-53690500" y="1903275"/>
            <a:chExt cx="319000" cy="318225"/>
          </a:xfrm>
        </p:grpSpPr>
        <p:sp>
          <p:nvSpPr>
            <p:cNvPr id="9863" name="Google Shape;9863;p101"/>
            <p:cNvSpPr/>
            <p:nvPr/>
          </p:nvSpPr>
          <p:spPr>
            <a:xfrm>
              <a:off x="-53567625" y="2136625"/>
              <a:ext cx="71675" cy="29750"/>
            </a:xfrm>
            <a:custGeom>
              <a:rect b="b" l="l" r="r" t="t"/>
              <a:pathLst>
                <a:path extrusionOk="0" h="1190" w="2867">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101"/>
            <p:cNvSpPr/>
            <p:nvPr/>
          </p:nvSpPr>
          <p:spPr>
            <a:xfrm>
              <a:off x="-53502250"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101"/>
            <p:cNvSpPr/>
            <p:nvPr/>
          </p:nvSpPr>
          <p:spPr>
            <a:xfrm>
              <a:off x="-53577075"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101"/>
            <p:cNvSpPr/>
            <p:nvPr/>
          </p:nvSpPr>
          <p:spPr>
            <a:xfrm>
              <a:off x="-53690500" y="1903275"/>
              <a:ext cx="319000" cy="318225"/>
            </a:xfrm>
            <a:custGeom>
              <a:rect b="b" l="l" r="r" t="t"/>
              <a:pathLst>
                <a:path extrusionOk="0" h="12729" w="12760">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7" name="Google Shape;9867;p101"/>
          <p:cNvGrpSpPr/>
          <p:nvPr/>
        </p:nvGrpSpPr>
        <p:grpSpPr>
          <a:xfrm>
            <a:off x="6221226" y="3137587"/>
            <a:ext cx="317290" cy="359303"/>
            <a:chOff x="-53670800" y="2296300"/>
            <a:chExt cx="279625" cy="316650"/>
          </a:xfrm>
        </p:grpSpPr>
        <p:sp>
          <p:nvSpPr>
            <p:cNvPr id="9868" name="Google Shape;9868;p101"/>
            <p:cNvSpPr/>
            <p:nvPr/>
          </p:nvSpPr>
          <p:spPr>
            <a:xfrm>
              <a:off x="-53567625" y="2527275"/>
              <a:ext cx="73250" cy="29750"/>
            </a:xfrm>
            <a:custGeom>
              <a:rect b="b" l="l" r="r" t="t"/>
              <a:pathLst>
                <a:path extrusionOk="0" h="1190" w="293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101"/>
            <p:cNvSpPr/>
            <p:nvPr/>
          </p:nvSpPr>
          <p:spPr>
            <a:xfrm>
              <a:off x="-53502250" y="2463275"/>
              <a:ext cx="17325" cy="17350"/>
            </a:xfrm>
            <a:custGeom>
              <a:rect b="b" l="l" r="r" t="t"/>
              <a:pathLst>
                <a:path extrusionOk="0" h="694" w="693">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101"/>
            <p:cNvSpPr/>
            <p:nvPr/>
          </p:nvSpPr>
          <p:spPr>
            <a:xfrm>
              <a:off x="-53577075" y="2463275"/>
              <a:ext cx="17325" cy="17350"/>
            </a:xfrm>
            <a:custGeom>
              <a:rect b="b" l="l" r="r" t="t"/>
              <a:pathLst>
                <a:path extrusionOk="0" h="694" w="693">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101"/>
            <p:cNvSpPr/>
            <p:nvPr/>
          </p:nvSpPr>
          <p:spPr>
            <a:xfrm>
              <a:off x="-53670800" y="2296300"/>
              <a:ext cx="279625" cy="316650"/>
            </a:xfrm>
            <a:custGeom>
              <a:rect b="b" l="l" r="r" t="t"/>
              <a:pathLst>
                <a:path extrusionOk="0" h="12666" w="11185">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2" name="Google Shape;9872;p101"/>
          <p:cNvGrpSpPr/>
          <p:nvPr/>
        </p:nvGrpSpPr>
        <p:grpSpPr>
          <a:xfrm>
            <a:off x="6198887" y="3602925"/>
            <a:ext cx="361969" cy="361544"/>
            <a:chOff x="-53690500" y="2686575"/>
            <a:chExt cx="319000" cy="318625"/>
          </a:xfrm>
        </p:grpSpPr>
        <p:sp>
          <p:nvSpPr>
            <p:cNvPr id="9873" name="Google Shape;9873;p101"/>
            <p:cNvSpPr/>
            <p:nvPr/>
          </p:nvSpPr>
          <p:spPr>
            <a:xfrm>
              <a:off x="-53567625" y="2917925"/>
              <a:ext cx="73250" cy="29775"/>
            </a:xfrm>
            <a:custGeom>
              <a:rect b="b" l="l" r="r" t="t"/>
              <a:pathLst>
                <a:path extrusionOk="0" h="1191" w="2930">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101"/>
            <p:cNvSpPr/>
            <p:nvPr/>
          </p:nvSpPr>
          <p:spPr>
            <a:xfrm>
              <a:off x="-53577075"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101"/>
            <p:cNvSpPr/>
            <p:nvPr/>
          </p:nvSpPr>
          <p:spPr>
            <a:xfrm>
              <a:off x="-53502250"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101"/>
            <p:cNvSpPr/>
            <p:nvPr/>
          </p:nvSpPr>
          <p:spPr>
            <a:xfrm>
              <a:off x="-53690500" y="2686575"/>
              <a:ext cx="319000" cy="318625"/>
            </a:xfrm>
            <a:custGeom>
              <a:rect b="b" l="l" r="r" t="t"/>
              <a:pathLst>
                <a:path extrusionOk="0" h="12745" w="12760">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7" name="Google Shape;9877;p101"/>
          <p:cNvGrpSpPr/>
          <p:nvPr/>
        </p:nvGrpSpPr>
        <p:grpSpPr>
          <a:xfrm>
            <a:off x="8008669" y="3145785"/>
            <a:ext cx="317319" cy="360948"/>
            <a:chOff x="-52092425" y="2303525"/>
            <a:chExt cx="279650" cy="318100"/>
          </a:xfrm>
        </p:grpSpPr>
        <p:sp>
          <p:nvSpPr>
            <p:cNvPr id="9878" name="Google Shape;9878;p101"/>
            <p:cNvSpPr/>
            <p:nvPr/>
          </p:nvSpPr>
          <p:spPr>
            <a:xfrm>
              <a:off x="-51989225" y="2535950"/>
              <a:ext cx="72475" cy="29750"/>
            </a:xfrm>
            <a:custGeom>
              <a:rect b="b" l="l" r="r" t="t"/>
              <a:pathLst>
                <a:path extrusionOk="0" h="1190" w="2899">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101"/>
            <p:cNvSpPr/>
            <p:nvPr/>
          </p:nvSpPr>
          <p:spPr>
            <a:xfrm>
              <a:off x="-52092425" y="2303525"/>
              <a:ext cx="279650" cy="318100"/>
            </a:xfrm>
            <a:custGeom>
              <a:rect b="b" l="l" r="r" t="t"/>
              <a:pathLst>
                <a:path extrusionOk="0" h="12724" w="11186">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101"/>
            <p:cNvSpPr/>
            <p:nvPr/>
          </p:nvSpPr>
          <p:spPr>
            <a:xfrm>
              <a:off x="-51998675" y="2454625"/>
              <a:ext cx="17325" cy="17350"/>
            </a:xfrm>
            <a:custGeom>
              <a:rect b="b" l="l" r="r" t="t"/>
              <a:pathLst>
                <a:path extrusionOk="0" h="694" w="693">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101"/>
            <p:cNvSpPr/>
            <p:nvPr/>
          </p:nvSpPr>
          <p:spPr>
            <a:xfrm>
              <a:off x="-51925450" y="2454625"/>
              <a:ext cx="18150" cy="17350"/>
            </a:xfrm>
            <a:custGeom>
              <a:rect b="b" l="l" r="r" t="t"/>
              <a:pathLst>
                <a:path extrusionOk="0" h="694" w="726">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101"/>
            <p:cNvSpPr/>
            <p:nvPr/>
          </p:nvSpPr>
          <p:spPr>
            <a:xfrm>
              <a:off x="-51981350" y="2472725"/>
              <a:ext cx="55925" cy="55950"/>
            </a:xfrm>
            <a:custGeom>
              <a:rect b="b" l="l" r="r" t="t"/>
              <a:pathLst>
                <a:path extrusionOk="0" h="2238" w="2237">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3" name="Google Shape;9883;p101"/>
          <p:cNvGrpSpPr/>
          <p:nvPr/>
        </p:nvGrpSpPr>
        <p:grpSpPr>
          <a:xfrm>
            <a:off x="5727728" y="1306249"/>
            <a:ext cx="363756" cy="361090"/>
            <a:chOff x="-57189125" y="1904850"/>
            <a:chExt cx="320575" cy="318225"/>
          </a:xfrm>
        </p:grpSpPr>
        <p:sp>
          <p:nvSpPr>
            <p:cNvPr id="9884" name="Google Shape;9884;p101"/>
            <p:cNvSpPr/>
            <p:nvPr/>
          </p:nvSpPr>
          <p:spPr>
            <a:xfrm>
              <a:off x="-57073350" y="2072625"/>
              <a:ext cx="18125" cy="17350"/>
            </a:xfrm>
            <a:custGeom>
              <a:rect b="b" l="l" r="r" t="t"/>
              <a:pathLst>
                <a:path extrusionOk="0" h="694" w="725">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101"/>
            <p:cNvSpPr/>
            <p:nvPr/>
          </p:nvSpPr>
          <p:spPr>
            <a:xfrm>
              <a:off x="-56998525" y="2072625"/>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101"/>
            <p:cNvSpPr/>
            <p:nvPr/>
          </p:nvSpPr>
          <p:spPr>
            <a:xfrm>
              <a:off x="-57035550" y="200725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101"/>
            <p:cNvSpPr/>
            <p:nvPr/>
          </p:nvSpPr>
          <p:spPr>
            <a:xfrm>
              <a:off x="-57063900" y="2135825"/>
              <a:ext cx="73275" cy="28975"/>
            </a:xfrm>
            <a:custGeom>
              <a:rect b="b" l="l" r="r" t="t"/>
              <a:pathLst>
                <a:path extrusionOk="0" h="1159" w="2931">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101"/>
            <p:cNvSpPr/>
            <p:nvPr/>
          </p:nvSpPr>
          <p:spPr>
            <a:xfrm>
              <a:off x="-57189125" y="1904850"/>
              <a:ext cx="320575" cy="318225"/>
            </a:xfrm>
            <a:custGeom>
              <a:rect b="b" l="l" r="r" t="t"/>
              <a:pathLst>
                <a:path extrusionOk="0" h="12729" w="12823">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9" name="Google Shape;9889;p101"/>
          <p:cNvGrpSpPr/>
          <p:nvPr/>
        </p:nvGrpSpPr>
        <p:grpSpPr>
          <a:xfrm>
            <a:off x="5728621" y="1800985"/>
            <a:ext cx="361969" cy="316411"/>
            <a:chOff x="-57187550" y="2314425"/>
            <a:chExt cx="319000" cy="278850"/>
          </a:xfrm>
        </p:grpSpPr>
        <p:sp>
          <p:nvSpPr>
            <p:cNvPr id="9890" name="Google Shape;9890;p101"/>
            <p:cNvSpPr/>
            <p:nvPr/>
          </p:nvSpPr>
          <p:spPr>
            <a:xfrm>
              <a:off x="-57073350" y="2445950"/>
              <a:ext cx="18125" cy="17350"/>
            </a:xfrm>
            <a:custGeom>
              <a:rect b="b" l="l" r="r" t="t"/>
              <a:pathLst>
                <a:path extrusionOk="0" h="694" w="725">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101"/>
            <p:cNvSpPr/>
            <p:nvPr/>
          </p:nvSpPr>
          <p:spPr>
            <a:xfrm>
              <a:off x="-56998525" y="2445175"/>
              <a:ext cx="17350" cy="18125"/>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101"/>
            <p:cNvSpPr/>
            <p:nvPr/>
          </p:nvSpPr>
          <p:spPr>
            <a:xfrm>
              <a:off x="-57063900" y="2508375"/>
              <a:ext cx="73275" cy="29750"/>
            </a:xfrm>
            <a:custGeom>
              <a:rect b="b" l="l" r="r" t="t"/>
              <a:pathLst>
                <a:path extrusionOk="0" h="1190" w="2931">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101"/>
            <p:cNvSpPr/>
            <p:nvPr/>
          </p:nvSpPr>
          <p:spPr>
            <a:xfrm>
              <a:off x="-57187550" y="2314425"/>
              <a:ext cx="319000" cy="278850"/>
            </a:xfrm>
            <a:custGeom>
              <a:rect b="b" l="l" r="r" t="t"/>
              <a:pathLst>
                <a:path extrusionOk="0" h="11154" w="12760">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4" name="Google Shape;9894;p101"/>
          <p:cNvGrpSpPr/>
          <p:nvPr/>
        </p:nvGrpSpPr>
        <p:grpSpPr>
          <a:xfrm>
            <a:off x="5745585" y="2230534"/>
            <a:ext cx="328042" cy="361771"/>
            <a:chOff x="-57172600" y="2686375"/>
            <a:chExt cx="289100" cy="318825"/>
          </a:xfrm>
        </p:grpSpPr>
        <p:sp>
          <p:nvSpPr>
            <p:cNvPr id="9895" name="Google Shape;9895;p101"/>
            <p:cNvSpPr/>
            <p:nvPr/>
          </p:nvSpPr>
          <p:spPr>
            <a:xfrm>
              <a:off x="-57063900" y="2937625"/>
              <a:ext cx="73275" cy="29750"/>
            </a:xfrm>
            <a:custGeom>
              <a:rect b="b" l="l" r="r" t="t"/>
              <a:pathLst>
                <a:path extrusionOk="0" h="1190" w="2931">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101"/>
            <p:cNvSpPr/>
            <p:nvPr/>
          </p:nvSpPr>
          <p:spPr>
            <a:xfrm>
              <a:off x="-57172600" y="2686375"/>
              <a:ext cx="289100" cy="318825"/>
            </a:xfrm>
            <a:custGeom>
              <a:rect b="b" l="l" r="r" t="t"/>
              <a:pathLst>
                <a:path extrusionOk="0" h="12753" w="11564">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7" name="Google Shape;9897;p101"/>
          <p:cNvGrpSpPr/>
          <p:nvPr/>
        </p:nvGrpSpPr>
        <p:grpSpPr>
          <a:xfrm>
            <a:off x="7958434" y="1304461"/>
            <a:ext cx="361090" cy="359303"/>
            <a:chOff x="-55225575" y="1903275"/>
            <a:chExt cx="318225" cy="316650"/>
          </a:xfrm>
        </p:grpSpPr>
        <p:sp>
          <p:nvSpPr>
            <p:cNvPr id="9898" name="Google Shape;9898;p101"/>
            <p:cNvSpPr/>
            <p:nvPr/>
          </p:nvSpPr>
          <p:spPr>
            <a:xfrm>
              <a:off x="-55104275" y="2116925"/>
              <a:ext cx="72475" cy="29750"/>
            </a:xfrm>
            <a:custGeom>
              <a:rect b="b" l="l" r="r" t="t"/>
              <a:pathLst>
                <a:path extrusionOk="0" h="1190" w="2899">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101"/>
            <p:cNvSpPr/>
            <p:nvPr/>
          </p:nvSpPr>
          <p:spPr>
            <a:xfrm>
              <a:off x="-55113750" y="2053725"/>
              <a:ext cx="17350" cy="18125"/>
            </a:xfrm>
            <a:custGeom>
              <a:rect b="b" l="l" r="r" t="t"/>
              <a:pathLst>
                <a:path extrusionOk="0" h="725" w="694">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101"/>
            <p:cNvSpPr/>
            <p:nvPr/>
          </p:nvSpPr>
          <p:spPr>
            <a:xfrm>
              <a:off x="-55039700" y="2053725"/>
              <a:ext cx="18125" cy="18125"/>
            </a:xfrm>
            <a:custGeom>
              <a:rect b="b" l="l" r="r" t="t"/>
              <a:pathLst>
                <a:path extrusionOk="0" h="725" w="725">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101"/>
            <p:cNvSpPr/>
            <p:nvPr/>
          </p:nvSpPr>
          <p:spPr>
            <a:xfrm>
              <a:off x="-55225575" y="1903275"/>
              <a:ext cx="318225" cy="316650"/>
            </a:xfrm>
            <a:custGeom>
              <a:rect b="b" l="l" r="r" t="t"/>
              <a:pathLst>
                <a:path extrusionOk="0" h="12666" w="12729">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101"/>
            <p:cNvSpPr/>
            <p:nvPr/>
          </p:nvSpPr>
          <p:spPr>
            <a:xfrm>
              <a:off x="-55170450" y="1959200"/>
              <a:ext cx="204800" cy="225300"/>
            </a:xfrm>
            <a:custGeom>
              <a:rect b="b" l="l" r="r" t="t"/>
              <a:pathLst>
                <a:path extrusionOk="0" h="9012" w="8192">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3" name="Google Shape;9903;p101"/>
          <p:cNvGrpSpPr/>
          <p:nvPr/>
        </p:nvGrpSpPr>
        <p:grpSpPr>
          <a:xfrm>
            <a:off x="7969611" y="1780418"/>
            <a:ext cx="338736" cy="359303"/>
            <a:chOff x="-55217700" y="2296300"/>
            <a:chExt cx="298525" cy="316650"/>
          </a:xfrm>
        </p:grpSpPr>
        <p:sp>
          <p:nvSpPr>
            <p:cNvPr id="9904" name="Google Shape;9904;p101"/>
            <p:cNvSpPr/>
            <p:nvPr/>
          </p:nvSpPr>
          <p:spPr>
            <a:xfrm>
              <a:off x="-55105075" y="242627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101"/>
            <p:cNvSpPr/>
            <p:nvPr/>
          </p:nvSpPr>
          <p:spPr>
            <a:xfrm>
              <a:off x="-55030250" y="24262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101"/>
            <p:cNvSpPr/>
            <p:nvPr/>
          </p:nvSpPr>
          <p:spPr>
            <a:xfrm>
              <a:off x="-55095625" y="2488675"/>
              <a:ext cx="73275" cy="29775"/>
            </a:xfrm>
            <a:custGeom>
              <a:rect b="b" l="l" r="r" t="t"/>
              <a:pathLst>
                <a:path extrusionOk="0" h="1191" w="2931">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101"/>
            <p:cNvSpPr/>
            <p:nvPr/>
          </p:nvSpPr>
          <p:spPr>
            <a:xfrm>
              <a:off x="-55217700" y="2296300"/>
              <a:ext cx="298525" cy="316650"/>
            </a:xfrm>
            <a:custGeom>
              <a:rect b="b" l="l" r="r" t="t"/>
              <a:pathLst>
                <a:path extrusionOk="0" h="12666" w="11941">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8" name="Google Shape;9908;p101"/>
          <p:cNvGrpSpPr/>
          <p:nvPr/>
        </p:nvGrpSpPr>
        <p:grpSpPr>
          <a:xfrm>
            <a:off x="7957541" y="2233002"/>
            <a:ext cx="362877" cy="359303"/>
            <a:chOff x="-55229525" y="2688550"/>
            <a:chExt cx="319800" cy="316650"/>
          </a:xfrm>
        </p:grpSpPr>
        <p:sp>
          <p:nvSpPr>
            <p:cNvPr id="9909" name="Google Shape;9909;p101"/>
            <p:cNvSpPr/>
            <p:nvPr/>
          </p:nvSpPr>
          <p:spPr>
            <a:xfrm>
              <a:off x="-55104275" y="2919525"/>
              <a:ext cx="72475" cy="28950"/>
            </a:xfrm>
            <a:custGeom>
              <a:rect b="b" l="l" r="r" t="t"/>
              <a:pathLst>
                <a:path extrusionOk="0" h="1158" w="2899">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101"/>
            <p:cNvSpPr/>
            <p:nvPr/>
          </p:nvSpPr>
          <p:spPr>
            <a:xfrm>
              <a:off x="-55039700" y="2856300"/>
              <a:ext cx="18125" cy="17350"/>
            </a:xfrm>
            <a:custGeom>
              <a:rect b="b" l="l" r="r" t="t"/>
              <a:pathLst>
                <a:path extrusionOk="0" h="694" w="725">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101"/>
            <p:cNvSpPr/>
            <p:nvPr/>
          </p:nvSpPr>
          <p:spPr>
            <a:xfrm>
              <a:off x="-55113750" y="2856300"/>
              <a:ext cx="17350" cy="17350"/>
            </a:xfrm>
            <a:custGeom>
              <a:rect b="b" l="l" r="r" t="t"/>
              <a:pathLst>
                <a:path extrusionOk="0" h="694" w="694">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101"/>
            <p:cNvSpPr/>
            <p:nvPr/>
          </p:nvSpPr>
          <p:spPr>
            <a:xfrm>
              <a:off x="-55229525" y="2688550"/>
              <a:ext cx="319800" cy="316650"/>
            </a:xfrm>
            <a:custGeom>
              <a:rect b="b" l="l" r="r" t="t"/>
              <a:pathLst>
                <a:path extrusionOk="0" h="12666" w="12792">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3" name="Google Shape;9913;p101"/>
          <p:cNvGrpSpPr/>
          <p:nvPr/>
        </p:nvGrpSpPr>
        <p:grpSpPr>
          <a:xfrm>
            <a:off x="6653760" y="2684124"/>
            <a:ext cx="338765" cy="361090"/>
            <a:chOff x="-53288825" y="1903275"/>
            <a:chExt cx="298550" cy="318225"/>
          </a:xfrm>
        </p:grpSpPr>
        <p:sp>
          <p:nvSpPr>
            <p:cNvPr id="9914" name="Google Shape;9914;p101"/>
            <p:cNvSpPr/>
            <p:nvPr/>
          </p:nvSpPr>
          <p:spPr>
            <a:xfrm>
              <a:off x="-53214000" y="2052925"/>
              <a:ext cx="18150" cy="17350"/>
            </a:xfrm>
            <a:custGeom>
              <a:rect b="b" l="l" r="r" t="t"/>
              <a:pathLst>
                <a:path extrusionOk="0" h="694" w="726">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101"/>
            <p:cNvSpPr/>
            <p:nvPr/>
          </p:nvSpPr>
          <p:spPr>
            <a:xfrm>
              <a:off x="-53139175" y="205292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101"/>
            <p:cNvSpPr/>
            <p:nvPr/>
          </p:nvSpPr>
          <p:spPr>
            <a:xfrm>
              <a:off x="-53288825" y="1903275"/>
              <a:ext cx="298550" cy="318225"/>
            </a:xfrm>
            <a:custGeom>
              <a:rect b="b" l="l" r="r" t="t"/>
              <a:pathLst>
                <a:path extrusionOk="0" h="12729" w="11942">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7" name="Google Shape;9917;p101"/>
          <p:cNvGrpSpPr/>
          <p:nvPr/>
        </p:nvGrpSpPr>
        <p:grpSpPr>
          <a:xfrm>
            <a:off x="6642143" y="3135800"/>
            <a:ext cx="361998" cy="361090"/>
            <a:chOff x="-53299850" y="2294725"/>
            <a:chExt cx="319025" cy="318225"/>
          </a:xfrm>
        </p:grpSpPr>
        <p:sp>
          <p:nvSpPr>
            <p:cNvPr id="9918" name="Google Shape;9918;p101"/>
            <p:cNvSpPr/>
            <p:nvPr/>
          </p:nvSpPr>
          <p:spPr>
            <a:xfrm>
              <a:off x="-53175400" y="2526500"/>
              <a:ext cx="72475" cy="29750"/>
            </a:xfrm>
            <a:custGeom>
              <a:rect b="b" l="l" r="r" t="t"/>
              <a:pathLst>
                <a:path extrusionOk="0" h="1190" w="2899">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101"/>
            <p:cNvSpPr/>
            <p:nvPr/>
          </p:nvSpPr>
          <p:spPr>
            <a:xfrm>
              <a:off x="-53299850" y="2294725"/>
              <a:ext cx="319025" cy="318225"/>
            </a:xfrm>
            <a:custGeom>
              <a:rect b="b" l="l" r="r" t="t"/>
              <a:pathLst>
                <a:path extrusionOk="0" h="12729" w="12761">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0" name="Google Shape;9920;p101"/>
          <p:cNvGrpSpPr/>
          <p:nvPr/>
        </p:nvGrpSpPr>
        <p:grpSpPr>
          <a:xfrm>
            <a:off x="6664936" y="3604259"/>
            <a:ext cx="316411" cy="360211"/>
            <a:chOff x="-53278575" y="2687750"/>
            <a:chExt cx="278850" cy="317450"/>
          </a:xfrm>
        </p:grpSpPr>
        <p:sp>
          <p:nvSpPr>
            <p:cNvPr id="9921" name="Google Shape;9921;p101"/>
            <p:cNvSpPr/>
            <p:nvPr/>
          </p:nvSpPr>
          <p:spPr>
            <a:xfrm>
              <a:off x="-53175400" y="2919525"/>
              <a:ext cx="71700" cy="28950"/>
            </a:xfrm>
            <a:custGeom>
              <a:rect b="b" l="l" r="r" t="t"/>
              <a:pathLst>
                <a:path extrusionOk="0" h="1158" w="2868">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101"/>
            <p:cNvSpPr/>
            <p:nvPr/>
          </p:nvSpPr>
          <p:spPr>
            <a:xfrm>
              <a:off x="-53185625"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101"/>
            <p:cNvSpPr/>
            <p:nvPr/>
          </p:nvSpPr>
          <p:spPr>
            <a:xfrm>
              <a:off x="-53110800"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101"/>
            <p:cNvSpPr/>
            <p:nvPr/>
          </p:nvSpPr>
          <p:spPr>
            <a:xfrm>
              <a:off x="-53278575" y="2687750"/>
              <a:ext cx="278850" cy="317450"/>
            </a:xfrm>
            <a:custGeom>
              <a:rect b="b" l="l" r="r" t="t"/>
              <a:pathLst>
                <a:path extrusionOk="0" h="12698" w="11154">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5" name="Google Shape;9925;p101"/>
          <p:cNvGrpSpPr/>
          <p:nvPr/>
        </p:nvGrpSpPr>
        <p:grpSpPr>
          <a:xfrm>
            <a:off x="7986330" y="3603947"/>
            <a:ext cx="361998" cy="362310"/>
            <a:chOff x="-52101875" y="2687475"/>
            <a:chExt cx="319025" cy="319300"/>
          </a:xfrm>
        </p:grpSpPr>
        <p:sp>
          <p:nvSpPr>
            <p:cNvPr id="9926" name="Google Shape;9926;p101"/>
            <p:cNvSpPr/>
            <p:nvPr/>
          </p:nvSpPr>
          <p:spPr>
            <a:xfrm>
              <a:off x="-51978200" y="2920300"/>
              <a:ext cx="72475" cy="29750"/>
            </a:xfrm>
            <a:custGeom>
              <a:rect b="b" l="l" r="r" t="t"/>
              <a:pathLst>
                <a:path extrusionOk="0" h="1190" w="2899">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101"/>
            <p:cNvSpPr/>
            <p:nvPr/>
          </p:nvSpPr>
          <p:spPr>
            <a:xfrm>
              <a:off x="-51988450" y="28571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101"/>
            <p:cNvSpPr/>
            <p:nvPr/>
          </p:nvSpPr>
          <p:spPr>
            <a:xfrm>
              <a:off x="-51913625" y="285710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101"/>
            <p:cNvSpPr/>
            <p:nvPr/>
          </p:nvSpPr>
          <p:spPr>
            <a:xfrm>
              <a:off x="-52101875" y="2687475"/>
              <a:ext cx="319025" cy="319300"/>
            </a:xfrm>
            <a:custGeom>
              <a:rect b="b" l="l" r="r" t="t"/>
              <a:pathLst>
                <a:path extrusionOk="0" h="12772" w="12761">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0" name="Google Shape;9930;p101"/>
          <p:cNvGrpSpPr/>
          <p:nvPr/>
        </p:nvGrpSpPr>
        <p:grpSpPr>
          <a:xfrm>
            <a:off x="6201079" y="1305369"/>
            <a:ext cx="317290" cy="361090"/>
            <a:chOff x="-56774050" y="1904075"/>
            <a:chExt cx="279625" cy="318225"/>
          </a:xfrm>
        </p:grpSpPr>
        <p:sp>
          <p:nvSpPr>
            <p:cNvPr id="9931" name="Google Shape;9931;p101"/>
            <p:cNvSpPr/>
            <p:nvPr/>
          </p:nvSpPr>
          <p:spPr>
            <a:xfrm>
              <a:off x="-56671650" y="2135825"/>
              <a:ext cx="72475" cy="28975"/>
            </a:xfrm>
            <a:custGeom>
              <a:rect b="b" l="l" r="r" t="t"/>
              <a:pathLst>
                <a:path extrusionOk="0" h="1159" w="2899">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101"/>
            <p:cNvSpPr/>
            <p:nvPr/>
          </p:nvSpPr>
          <p:spPr>
            <a:xfrm>
              <a:off x="-56774050" y="1904075"/>
              <a:ext cx="279625" cy="318225"/>
            </a:xfrm>
            <a:custGeom>
              <a:rect b="b" l="l" r="r" t="t"/>
              <a:pathLst>
                <a:path extrusionOk="0" h="12729" w="11185">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3" name="Google Shape;9933;p101"/>
          <p:cNvGrpSpPr/>
          <p:nvPr/>
        </p:nvGrpSpPr>
        <p:grpSpPr>
          <a:xfrm>
            <a:off x="6201079" y="1778631"/>
            <a:ext cx="317290" cy="361090"/>
            <a:chOff x="-56774850" y="2294725"/>
            <a:chExt cx="279625" cy="318225"/>
          </a:xfrm>
        </p:grpSpPr>
        <p:sp>
          <p:nvSpPr>
            <p:cNvPr id="9934" name="Google Shape;9934;p101"/>
            <p:cNvSpPr/>
            <p:nvPr/>
          </p:nvSpPr>
          <p:spPr>
            <a:xfrm>
              <a:off x="-56681100" y="2464075"/>
              <a:ext cx="17325" cy="18125"/>
            </a:xfrm>
            <a:custGeom>
              <a:rect b="b" l="l" r="r" t="t"/>
              <a:pathLst>
                <a:path extrusionOk="0" h="725" w="693">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101"/>
            <p:cNvSpPr/>
            <p:nvPr/>
          </p:nvSpPr>
          <p:spPr>
            <a:xfrm>
              <a:off x="-56606275" y="2464075"/>
              <a:ext cx="17325" cy="18125"/>
            </a:xfrm>
            <a:custGeom>
              <a:rect b="b" l="l" r="r" t="t"/>
              <a:pathLst>
                <a:path extrusionOk="0" h="725" w="693">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101"/>
            <p:cNvSpPr/>
            <p:nvPr/>
          </p:nvSpPr>
          <p:spPr>
            <a:xfrm>
              <a:off x="-56774850" y="2294725"/>
              <a:ext cx="279625" cy="318225"/>
            </a:xfrm>
            <a:custGeom>
              <a:rect b="b" l="l" r="r" t="t"/>
              <a:pathLst>
                <a:path extrusionOk="0" h="12729" w="11185">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7" name="Google Shape;9937;p101"/>
          <p:cNvGrpSpPr/>
          <p:nvPr/>
        </p:nvGrpSpPr>
        <p:grpSpPr>
          <a:xfrm>
            <a:off x="6222086" y="2231215"/>
            <a:ext cx="275278" cy="360182"/>
            <a:chOff x="-56756725" y="2686975"/>
            <a:chExt cx="242600" cy="317425"/>
          </a:xfrm>
        </p:grpSpPr>
        <p:sp>
          <p:nvSpPr>
            <p:cNvPr id="9938" name="Google Shape;9938;p101"/>
            <p:cNvSpPr/>
            <p:nvPr/>
          </p:nvSpPr>
          <p:spPr>
            <a:xfrm>
              <a:off x="-56681100"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101"/>
            <p:cNvSpPr/>
            <p:nvPr/>
          </p:nvSpPr>
          <p:spPr>
            <a:xfrm>
              <a:off x="-56606275"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101"/>
            <p:cNvSpPr/>
            <p:nvPr/>
          </p:nvSpPr>
          <p:spPr>
            <a:xfrm>
              <a:off x="-56756725" y="2686975"/>
              <a:ext cx="242600" cy="317425"/>
            </a:xfrm>
            <a:custGeom>
              <a:rect b="b" l="l" r="r" t="t"/>
              <a:pathLst>
                <a:path extrusionOk="0" h="12697" w="9704">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1" name="Google Shape;9941;p101"/>
          <p:cNvGrpSpPr/>
          <p:nvPr/>
        </p:nvGrpSpPr>
        <p:grpSpPr>
          <a:xfrm>
            <a:off x="4870518" y="2684124"/>
            <a:ext cx="337346" cy="361998"/>
            <a:chOff x="-54826975" y="1903275"/>
            <a:chExt cx="297300" cy="319025"/>
          </a:xfrm>
        </p:grpSpPr>
        <p:sp>
          <p:nvSpPr>
            <p:cNvPr id="9942" name="Google Shape;9942;p101"/>
            <p:cNvSpPr/>
            <p:nvPr/>
          </p:nvSpPr>
          <p:spPr>
            <a:xfrm>
              <a:off x="-54712850" y="2135825"/>
              <a:ext cx="73275" cy="28975"/>
            </a:xfrm>
            <a:custGeom>
              <a:rect b="b" l="l" r="r" t="t"/>
              <a:pathLst>
                <a:path extrusionOk="0" h="1159" w="2931">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101"/>
            <p:cNvSpPr/>
            <p:nvPr/>
          </p:nvSpPr>
          <p:spPr>
            <a:xfrm>
              <a:off x="-54826975" y="1903275"/>
              <a:ext cx="297300" cy="319025"/>
            </a:xfrm>
            <a:custGeom>
              <a:rect b="b" l="l" r="r" t="t"/>
              <a:pathLst>
                <a:path extrusionOk="0" h="12761" w="11892">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101"/>
            <p:cNvSpPr/>
            <p:nvPr/>
          </p:nvSpPr>
          <p:spPr>
            <a:xfrm>
              <a:off x="-54722300" y="1997800"/>
              <a:ext cx="92175" cy="17350"/>
            </a:xfrm>
            <a:custGeom>
              <a:rect b="b" l="l" r="r" t="t"/>
              <a:pathLst>
                <a:path extrusionOk="0" h="694" w="3687">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5" name="Google Shape;9945;p101"/>
          <p:cNvGrpSpPr/>
          <p:nvPr/>
        </p:nvGrpSpPr>
        <p:grpSpPr>
          <a:xfrm>
            <a:off x="4858206" y="3137587"/>
            <a:ext cx="361969" cy="359274"/>
            <a:chOff x="-54836500" y="2296300"/>
            <a:chExt cx="319000" cy="316625"/>
          </a:xfrm>
        </p:grpSpPr>
        <p:sp>
          <p:nvSpPr>
            <p:cNvPr id="9946" name="Google Shape;9946;p101"/>
            <p:cNvSpPr/>
            <p:nvPr/>
          </p:nvSpPr>
          <p:spPr>
            <a:xfrm>
              <a:off x="-54722300" y="2445950"/>
              <a:ext cx="17350" cy="17350"/>
            </a:xfrm>
            <a:custGeom>
              <a:rect b="b" l="l" r="r" t="t"/>
              <a:pathLst>
                <a:path extrusionOk="0" h="694" w="694">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101"/>
            <p:cNvSpPr/>
            <p:nvPr/>
          </p:nvSpPr>
          <p:spPr>
            <a:xfrm>
              <a:off x="-54647475" y="244595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101"/>
            <p:cNvSpPr/>
            <p:nvPr/>
          </p:nvSpPr>
          <p:spPr>
            <a:xfrm>
              <a:off x="-54712850" y="2508375"/>
              <a:ext cx="73275" cy="29750"/>
            </a:xfrm>
            <a:custGeom>
              <a:rect b="b" l="l" r="r" t="t"/>
              <a:pathLst>
                <a:path extrusionOk="0" h="1190" w="2931">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101"/>
            <p:cNvSpPr/>
            <p:nvPr/>
          </p:nvSpPr>
          <p:spPr>
            <a:xfrm>
              <a:off x="-54836500" y="2296300"/>
              <a:ext cx="319000" cy="316625"/>
            </a:xfrm>
            <a:custGeom>
              <a:rect b="b" l="l" r="r" t="t"/>
              <a:pathLst>
                <a:path extrusionOk="0" h="12665" w="12760">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0" name="Google Shape;9950;p101"/>
          <p:cNvGrpSpPr/>
          <p:nvPr/>
        </p:nvGrpSpPr>
        <p:grpSpPr>
          <a:xfrm>
            <a:off x="4879652" y="3604259"/>
            <a:ext cx="319078" cy="361090"/>
            <a:chOff x="-54817600" y="2687750"/>
            <a:chExt cx="281200" cy="318225"/>
          </a:xfrm>
        </p:grpSpPr>
        <p:sp>
          <p:nvSpPr>
            <p:cNvPr id="9951" name="Google Shape;9951;p101"/>
            <p:cNvSpPr/>
            <p:nvPr/>
          </p:nvSpPr>
          <p:spPr>
            <a:xfrm>
              <a:off x="-54712850" y="2919525"/>
              <a:ext cx="73275" cy="28950"/>
            </a:xfrm>
            <a:custGeom>
              <a:rect b="b" l="l" r="r" t="t"/>
              <a:pathLst>
                <a:path extrusionOk="0" h="1158" w="2931">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101"/>
            <p:cNvSpPr/>
            <p:nvPr/>
          </p:nvSpPr>
          <p:spPr>
            <a:xfrm>
              <a:off x="-54722300" y="2856300"/>
              <a:ext cx="17350" cy="17350"/>
            </a:xfrm>
            <a:custGeom>
              <a:rect b="b" l="l" r="r" t="t"/>
              <a:pathLst>
                <a:path extrusionOk="0" h="694" w="694">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101"/>
            <p:cNvSpPr/>
            <p:nvPr/>
          </p:nvSpPr>
          <p:spPr>
            <a:xfrm>
              <a:off x="-54647475" y="28563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101"/>
            <p:cNvSpPr/>
            <p:nvPr/>
          </p:nvSpPr>
          <p:spPr>
            <a:xfrm>
              <a:off x="-54817600" y="2687750"/>
              <a:ext cx="281200" cy="318225"/>
            </a:xfrm>
            <a:custGeom>
              <a:rect b="b" l="l" r="r" t="t"/>
              <a:pathLst>
                <a:path extrusionOk="0" h="12729" w="11248">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5" name="Google Shape;9955;p101"/>
          <p:cNvGrpSpPr/>
          <p:nvPr/>
        </p:nvGrpSpPr>
        <p:grpSpPr>
          <a:xfrm>
            <a:off x="7110476" y="2684124"/>
            <a:ext cx="317290" cy="359303"/>
            <a:chOff x="-52887125" y="1903275"/>
            <a:chExt cx="279625" cy="316650"/>
          </a:xfrm>
        </p:grpSpPr>
        <p:sp>
          <p:nvSpPr>
            <p:cNvPr id="9956" name="Google Shape;9956;p101"/>
            <p:cNvSpPr/>
            <p:nvPr/>
          </p:nvSpPr>
          <p:spPr>
            <a:xfrm>
              <a:off x="-52783950" y="2135825"/>
              <a:ext cx="73275" cy="28975"/>
            </a:xfrm>
            <a:custGeom>
              <a:rect b="b" l="l" r="r" t="t"/>
              <a:pathLst>
                <a:path extrusionOk="0" h="1159" w="2931">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101"/>
            <p:cNvSpPr/>
            <p:nvPr/>
          </p:nvSpPr>
          <p:spPr>
            <a:xfrm>
              <a:off x="-52887125" y="1903275"/>
              <a:ext cx="279625" cy="316650"/>
            </a:xfrm>
            <a:custGeom>
              <a:rect b="b" l="l" r="r" t="t"/>
              <a:pathLst>
                <a:path extrusionOk="0" h="12666" w="11185">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8" name="Google Shape;9958;p101"/>
          <p:cNvGrpSpPr/>
          <p:nvPr/>
        </p:nvGrpSpPr>
        <p:grpSpPr>
          <a:xfrm>
            <a:off x="7089030" y="3134920"/>
            <a:ext cx="360182" cy="361969"/>
            <a:chOff x="-52906025" y="2293950"/>
            <a:chExt cx="317425" cy="319000"/>
          </a:xfrm>
        </p:grpSpPr>
        <p:sp>
          <p:nvSpPr>
            <p:cNvPr id="9959" name="Google Shape;9959;p101"/>
            <p:cNvSpPr/>
            <p:nvPr/>
          </p:nvSpPr>
          <p:spPr>
            <a:xfrm>
              <a:off x="-52783950" y="2526500"/>
              <a:ext cx="73275" cy="29750"/>
            </a:xfrm>
            <a:custGeom>
              <a:rect b="b" l="l" r="r" t="t"/>
              <a:pathLst>
                <a:path extrusionOk="0" h="1190" w="2931">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101"/>
            <p:cNvSpPr/>
            <p:nvPr/>
          </p:nvSpPr>
          <p:spPr>
            <a:xfrm>
              <a:off x="-52718575" y="246327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101"/>
            <p:cNvSpPr/>
            <p:nvPr/>
          </p:nvSpPr>
          <p:spPr>
            <a:xfrm>
              <a:off x="-52906025" y="2293950"/>
              <a:ext cx="317425" cy="319000"/>
            </a:xfrm>
            <a:custGeom>
              <a:rect b="b" l="l" r="r" t="t"/>
              <a:pathLst>
                <a:path extrusionOk="0" h="12760" w="12697">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2" name="Google Shape;9962;p101"/>
          <p:cNvGrpSpPr/>
          <p:nvPr/>
        </p:nvGrpSpPr>
        <p:grpSpPr>
          <a:xfrm>
            <a:off x="7110476" y="3603379"/>
            <a:ext cx="317290" cy="361090"/>
            <a:chOff x="-52887125" y="2686975"/>
            <a:chExt cx="279625" cy="318225"/>
          </a:xfrm>
        </p:grpSpPr>
        <p:sp>
          <p:nvSpPr>
            <p:cNvPr id="9963" name="Google Shape;9963;p101"/>
            <p:cNvSpPr/>
            <p:nvPr/>
          </p:nvSpPr>
          <p:spPr>
            <a:xfrm>
              <a:off x="-52783950" y="2919525"/>
              <a:ext cx="73275" cy="28950"/>
            </a:xfrm>
            <a:custGeom>
              <a:rect b="b" l="l" r="r" t="t"/>
              <a:pathLst>
                <a:path extrusionOk="0" h="1158" w="2931">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101"/>
            <p:cNvSpPr/>
            <p:nvPr/>
          </p:nvSpPr>
          <p:spPr>
            <a:xfrm>
              <a:off x="-52793400"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101"/>
            <p:cNvSpPr/>
            <p:nvPr/>
          </p:nvSpPr>
          <p:spPr>
            <a:xfrm>
              <a:off x="-52718575"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101"/>
            <p:cNvSpPr/>
            <p:nvPr/>
          </p:nvSpPr>
          <p:spPr>
            <a:xfrm>
              <a:off x="-52887125" y="2686975"/>
              <a:ext cx="279625" cy="318225"/>
            </a:xfrm>
            <a:custGeom>
              <a:rect b="b" l="l" r="r" t="t"/>
              <a:pathLst>
                <a:path extrusionOk="0" h="12729" w="11185">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7" name="Google Shape;9967;p101"/>
          <p:cNvGrpSpPr/>
          <p:nvPr/>
        </p:nvGrpSpPr>
        <p:grpSpPr>
          <a:xfrm>
            <a:off x="6220848" y="4062998"/>
            <a:ext cx="318170" cy="359303"/>
            <a:chOff x="-51722225" y="1915100"/>
            <a:chExt cx="280400" cy="316650"/>
          </a:xfrm>
        </p:grpSpPr>
        <p:sp>
          <p:nvSpPr>
            <p:cNvPr id="9968" name="Google Shape;9968;p101"/>
            <p:cNvSpPr/>
            <p:nvPr/>
          </p:nvSpPr>
          <p:spPr>
            <a:xfrm>
              <a:off x="-51618275" y="2146075"/>
              <a:ext cx="73275" cy="29750"/>
            </a:xfrm>
            <a:custGeom>
              <a:rect b="b" l="l" r="r" t="t"/>
              <a:pathLst>
                <a:path extrusionOk="0" h="1190" w="2931">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101"/>
            <p:cNvSpPr/>
            <p:nvPr/>
          </p:nvSpPr>
          <p:spPr>
            <a:xfrm>
              <a:off x="-51627725" y="20820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101"/>
            <p:cNvSpPr/>
            <p:nvPr/>
          </p:nvSpPr>
          <p:spPr>
            <a:xfrm>
              <a:off x="-51552900" y="20820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101"/>
            <p:cNvSpPr/>
            <p:nvPr/>
          </p:nvSpPr>
          <p:spPr>
            <a:xfrm>
              <a:off x="-51722225" y="1915100"/>
              <a:ext cx="280400" cy="316650"/>
            </a:xfrm>
            <a:custGeom>
              <a:rect b="b" l="l" r="r" t="t"/>
              <a:pathLst>
                <a:path extrusionOk="0" h="12666" w="11216">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2" name="Google Shape;9972;p101"/>
          <p:cNvGrpSpPr/>
          <p:nvPr/>
        </p:nvGrpSpPr>
        <p:grpSpPr>
          <a:xfrm>
            <a:off x="6616678" y="1303695"/>
            <a:ext cx="370905" cy="360976"/>
            <a:chOff x="-56407800" y="1902600"/>
            <a:chExt cx="326875" cy="318125"/>
          </a:xfrm>
        </p:grpSpPr>
        <p:sp>
          <p:nvSpPr>
            <p:cNvPr id="9973" name="Google Shape;9973;p101"/>
            <p:cNvSpPr/>
            <p:nvPr/>
          </p:nvSpPr>
          <p:spPr>
            <a:xfrm>
              <a:off x="-56289650"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101"/>
            <p:cNvSpPr/>
            <p:nvPr/>
          </p:nvSpPr>
          <p:spPr>
            <a:xfrm>
              <a:off x="-56215625" y="2072625"/>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101"/>
            <p:cNvSpPr/>
            <p:nvPr/>
          </p:nvSpPr>
          <p:spPr>
            <a:xfrm>
              <a:off x="-56407800" y="1902600"/>
              <a:ext cx="326875" cy="318125"/>
            </a:xfrm>
            <a:custGeom>
              <a:rect b="b" l="l" r="r" t="t"/>
              <a:pathLst>
                <a:path extrusionOk="0" h="12725" w="13075">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6" name="Google Shape;9976;p101"/>
          <p:cNvGrpSpPr/>
          <p:nvPr/>
        </p:nvGrpSpPr>
        <p:grpSpPr>
          <a:xfrm>
            <a:off x="6622479" y="1790262"/>
            <a:ext cx="359303" cy="338736"/>
            <a:chOff x="-56401500" y="2304975"/>
            <a:chExt cx="316650" cy="298525"/>
          </a:xfrm>
        </p:grpSpPr>
        <p:sp>
          <p:nvSpPr>
            <p:cNvPr id="9977" name="Google Shape;9977;p101"/>
            <p:cNvSpPr/>
            <p:nvPr/>
          </p:nvSpPr>
          <p:spPr>
            <a:xfrm>
              <a:off x="-56289650" y="2436500"/>
              <a:ext cx="17325" cy="18150"/>
            </a:xfrm>
            <a:custGeom>
              <a:rect b="b" l="l" r="r" t="t"/>
              <a:pathLst>
                <a:path extrusionOk="0" h="726" w="693">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101"/>
            <p:cNvSpPr/>
            <p:nvPr/>
          </p:nvSpPr>
          <p:spPr>
            <a:xfrm>
              <a:off x="-56215625" y="243650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101"/>
            <p:cNvSpPr/>
            <p:nvPr/>
          </p:nvSpPr>
          <p:spPr>
            <a:xfrm>
              <a:off x="-56280200" y="2499700"/>
              <a:ext cx="73250" cy="29775"/>
            </a:xfrm>
            <a:custGeom>
              <a:rect b="b" l="l" r="r" t="t"/>
              <a:pathLst>
                <a:path extrusionOk="0" h="1191" w="2930">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101"/>
            <p:cNvSpPr/>
            <p:nvPr/>
          </p:nvSpPr>
          <p:spPr>
            <a:xfrm>
              <a:off x="-56401500" y="2304975"/>
              <a:ext cx="316650" cy="298525"/>
            </a:xfrm>
            <a:custGeom>
              <a:rect b="b" l="l" r="r" t="t"/>
              <a:pathLst>
                <a:path extrusionOk="0" h="11941" w="12666">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1" name="Google Shape;9981;p101"/>
          <p:cNvGrpSpPr/>
          <p:nvPr/>
        </p:nvGrpSpPr>
        <p:grpSpPr>
          <a:xfrm>
            <a:off x="5328863" y="2682337"/>
            <a:ext cx="319985" cy="361090"/>
            <a:chOff x="-54426150" y="1901700"/>
            <a:chExt cx="282000" cy="318225"/>
          </a:xfrm>
        </p:grpSpPr>
        <p:sp>
          <p:nvSpPr>
            <p:cNvPr id="9982" name="Google Shape;9982;p101"/>
            <p:cNvSpPr/>
            <p:nvPr/>
          </p:nvSpPr>
          <p:spPr>
            <a:xfrm>
              <a:off x="-54330850" y="2072625"/>
              <a:ext cx="18150" cy="17350"/>
            </a:xfrm>
            <a:custGeom>
              <a:rect b="b" l="l" r="r" t="t"/>
              <a:pathLst>
                <a:path extrusionOk="0" h="694" w="726">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101"/>
            <p:cNvSpPr/>
            <p:nvPr/>
          </p:nvSpPr>
          <p:spPr>
            <a:xfrm>
              <a:off x="-54256800" y="2072625"/>
              <a:ext cx="18125" cy="17350"/>
            </a:xfrm>
            <a:custGeom>
              <a:rect b="b" l="l" r="r" t="t"/>
              <a:pathLst>
                <a:path extrusionOk="0" h="694" w="725">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101"/>
            <p:cNvSpPr/>
            <p:nvPr/>
          </p:nvSpPr>
          <p:spPr>
            <a:xfrm>
              <a:off x="-54320600" y="2135825"/>
              <a:ext cx="72475" cy="28975"/>
            </a:xfrm>
            <a:custGeom>
              <a:rect b="b" l="l" r="r" t="t"/>
              <a:pathLst>
                <a:path extrusionOk="0" h="1159" w="2899">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101"/>
            <p:cNvSpPr/>
            <p:nvPr/>
          </p:nvSpPr>
          <p:spPr>
            <a:xfrm>
              <a:off x="-54426150" y="1901700"/>
              <a:ext cx="282000" cy="318225"/>
            </a:xfrm>
            <a:custGeom>
              <a:rect b="b" l="l" r="r" t="t"/>
              <a:pathLst>
                <a:path extrusionOk="0" h="12729" w="11280">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6" name="Google Shape;9986;p101"/>
          <p:cNvGrpSpPr/>
          <p:nvPr/>
        </p:nvGrpSpPr>
        <p:grpSpPr>
          <a:xfrm>
            <a:off x="5328863" y="3135800"/>
            <a:ext cx="319985" cy="361998"/>
            <a:chOff x="-54426150" y="2294725"/>
            <a:chExt cx="282000" cy="319025"/>
          </a:xfrm>
        </p:grpSpPr>
        <p:sp>
          <p:nvSpPr>
            <p:cNvPr id="9987" name="Google Shape;9987;p101"/>
            <p:cNvSpPr/>
            <p:nvPr/>
          </p:nvSpPr>
          <p:spPr>
            <a:xfrm>
              <a:off x="-54320600" y="2527275"/>
              <a:ext cx="72475" cy="29750"/>
            </a:xfrm>
            <a:custGeom>
              <a:rect b="b" l="l" r="r" t="t"/>
              <a:pathLst>
                <a:path extrusionOk="0" h="1190" w="2899">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101"/>
            <p:cNvSpPr/>
            <p:nvPr/>
          </p:nvSpPr>
          <p:spPr>
            <a:xfrm>
              <a:off x="-54330850" y="2464075"/>
              <a:ext cx="18150" cy="18125"/>
            </a:xfrm>
            <a:custGeom>
              <a:rect b="b" l="l" r="r" t="t"/>
              <a:pathLst>
                <a:path extrusionOk="0" h="725" w="726">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101"/>
            <p:cNvSpPr/>
            <p:nvPr/>
          </p:nvSpPr>
          <p:spPr>
            <a:xfrm>
              <a:off x="-54256800" y="2464075"/>
              <a:ext cx="18125" cy="18125"/>
            </a:xfrm>
            <a:custGeom>
              <a:rect b="b" l="l" r="r" t="t"/>
              <a:pathLst>
                <a:path extrusionOk="0" h="725" w="725">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101"/>
            <p:cNvSpPr/>
            <p:nvPr/>
          </p:nvSpPr>
          <p:spPr>
            <a:xfrm>
              <a:off x="-54426150" y="2294725"/>
              <a:ext cx="282000" cy="319025"/>
            </a:xfrm>
            <a:custGeom>
              <a:rect b="b" l="l" r="r" t="t"/>
              <a:pathLst>
                <a:path extrusionOk="0" h="12761" w="1128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101"/>
            <p:cNvSpPr/>
            <p:nvPr/>
          </p:nvSpPr>
          <p:spPr>
            <a:xfrm>
              <a:off x="-54312725" y="2334125"/>
              <a:ext cx="54375" cy="53575"/>
            </a:xfrm>
            <a:custGeom>
              <a:rect b="b" l="l" r="r" t="t"/>
              <a:pathLst>
                <a:path extrusionOk="0" h="2143" w="2175">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2" name="Google Shape;9992;p101"/>
          <p:cNvGrpSpPr/>
          <p:nvPr/>
        </p:nvGrpSpPr>
        <p:grpSpPr>
          <a:xfrm>
            <a:off x="5327076" y="3603379"/>
            <a:ext cx="323560" cy="361969"/>
            <a:chOff x="-54427725" y="2686975"/>
            <a:chExt cx="285150" cy="319000"/>
          </a:xfrm>
        </p:grpSpPr>
        <p:sp>
          <p:nvSpPr>
            <p:cNvPr id="9993" name="Google Shape;9993;p101"/>
            <p:cNvSpPr/>
            <p:nvPr/>
          </p:nvSpPr>
          <p:spPr>
            <a:xfrm>
              <a:off x="-54320600" y="2919525"/>
              <a:ext cx="72475" cy="28950"/>
            </a:xfrm>
            <a:custGeom>
              <a:rect b="b" l="l" r="r" t="t"/>
              <a:pathLst>
                <a:path extrusionOk="0" h="1158" w="2899">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101"/>
            <p:cNvSpPr/>
            <p:nvPr/>
          </p:nvSpPr>
          <p:spPr>
            <a:xfrm>
              <a:off x="-54256800" y="285630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101"/>
            <p:cNvSpPr/>
            <p:nvPr/>
          </p:nvSpPr>
          <p:spPr>
            <a:xfrm>
              <a:off x="-54330850" y="2856300"/>
              <a:ext cx="18150" cy="17350"/>
            </a:xfrm>
            <a:custGeom>
              <a:rect b="b" l="l" r="r" t="t"/>
              <a:pathLst>
                <a:path extrusionOk="0" h="694" w="726">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101"/>
            <p:cNvSpPr/>
            <p:nvPr/>
          </p:nvSpPr>
          <p:spPr>
            <a:xfrm>
              <a:off x="-54427725" y="2686975"/>
              <a:ext cx="285150" cy="319000"/>
            </a:xfrm>
            <a:custGeom>
              <a:rect b="b" l="l" r="r" t="t"/>
              <a:pathLst>
                <a:path extrusionOk="0" h="12760" w="11406">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101"/>
            <p:cNvSpPr/>
            <p:nvPr/>
          </p:nvSpPr>
          <p:spPr>
            <a:xfrm>
              <a:off x="-54330850" y="2717875"/>
              <a:ext cx="93750" cy="85425"/>
            </a:xfrm>
            <a:custGeom>
              <a:rect b="b" l="l" r="r" t="t"/>
              <a:pathLst>
                <a:path extrusionOk="0" h="3417" w="3750">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8" name="Google Shape;9998;p101"/>
          <p:cNvGrpSpPr/>
          <p:nvPr/>
        </p:nvGrpSpPr>
        <p:grpSpPr>
          <a:xfrm>
            <a:off x="7533634" y="2684351"/>
            <a:ext cx="359303" cy="359984"/>
            <a:chOff x="-52513800" y="1903475"/>
            <a:chExt cx="316650" cy="317250"/>
          </a:xfrm>
        </p:grpSpPr>
        <p:sp>
          <p:nvSpPr>
            <p:cNvPr id="9999" name="Google Shape;9999;p101"/>
            <p:cNvSpPr/>
            <p:nvPr/>
          </p:nvSpPr>
          <p:spPr>
            <a:xfrm>
              <a:off x="-52391700" y="2135825"/>
              <a:ext cx="72475" cy="28975"/>
            </a:xfrm>
            <a:custGeom>
              <a:rect b="b" l="l" r="r" t="t"/>
              <a:pathLst>
                <a:path extrusionOk="0" h="1159" w="2899">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101"/>
            <p:cNvSpPr/>
            <p:nvPr/>
          </p:nvSpPr>
          <p:spPr>
            <a:xfrm>
              <a:off x="-52513800" y="1903475"/>
              <a:ext cx="316650" cy="317250"/>
            </a:xfrm>
            <a:custGeom>
              <a:rect b="b" l="l" r="r" t="t"/>
              <a:pathLst>
                <a:path extrusionOk="0" h="12690" w="12666">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1" name="Google Shape;10001;p101"/>
          <p:cNvGrpSpPr/>
          <p:nvPr/>
        </p:nvGrpSpPr>
        <p:grpSpPr>
          <a:xfrm>
            <a:off x="7543464" y="3136708"/>
            <a:ext cx="339644" cy="360182"/>
            <a:chOff x="-52505925" y="2295525"/>
            <a:chExt cx="299325" cy="317425"/>
          </a:xfrm>
        </p:grpSpPr>
        <p:sp>
          <p:nvSpPr>
            <p:cNvPr id="10002" name="Google Shape;10002;p101"/>
            <p:cNvSpPr/>
            <p:nvPr/>
          </p:nvSpPr>
          <p:spPr>
            <a:xfrm>
              <a:off x="-52401950" y="2526500"/>
              <a:ext cx="73275" cy="29750"/>
            </a:xfrm>
            <a:custGeom>
              <a:rect b="b" l="l" r="r" t="t"/>
              <a:pathLst>
                <a:path extrusionOk="0" h="1190" w="2931">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101"/>
            <p:cNvSpPr/>
            <p:nvPr/>
          </p:nvSpPr>
          <p:spPr>
            <a:xfrm>
              <a:off x="-52411400"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101"/>
            <p:cNvSpPr/>
            <p:nvPr/>
          </p:nvSpPr>
          <p:spPr>
            <a:xfrm>
              <a:off x="-52336575"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101"/>
            <p:cNvSpPr/>
            <p:nvPr/>
          </p:nvSpPr>
          <p:spPr>
            <a:xfrm>
              <a:off x="-52505925" y="2295525"/>
              <a:ext cx="299325" cy="317425"/>
            </a:xfrm>
            <a:custGeom>
              <a:rect b="b" l="l" r="r" t="t"/>
              <a:pathLst>
                <a:path extrusionOk="0" h="12697" w="11973">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6" name="Google Shape;10006;p101"/>
          <p:cNvGrpSpPr/>
          <p:nvPr/>
        </p:nvGrpSpPr>
        <p:grpSpPr>
          <a:xfrm>
            <a:off x="7554641" y="3603379"/>
            <a:ext cx="317290" cy="361090"/>
            <a:chOff x="-52494100" y="2686975"/>
            <a:chExt cx="279625" cy="318225"/>
          </a:xfrm>
        </p:grpSpPr>
        <p:sp>
          <p:nvSpPr>
            <p:cNvPr id="10007" name="Google Shape;10007;p101"/>
            <p:cNvSpPr/>
            <p:nvPr/>
          </p:nvSpPr>
          <p:spPr>
            <a:xfrm>
              <a:off x="-52391700" y="2919525"/>
              <a:ext cx="72475" cy="28950"/>
            </a:xfrm>
            <a:custGeom>
              <a:rect b="b" l="l" r="r" t="t"/>
              <a:pathLst>
                <a:path extrusionOk="0" h="1158" w="2899">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101"/>
            <p:cNvSpPr/>
            <p:nvPr/>
          </p:nvSpPr>
          <p:spPr>
            <a:xfrm>
              <a:off x="-52401950" y="2856300"/>
              <a:ext cx="18125" cy="17350"/>
            </a:xfrm>
            <a:custGeom>
              <a:rect b="b" l="l" r="r" t="t"/>
              <a:pathLst>
                <a:path extrusionOk="0" h="694" w="725">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101"/>
            <p:cNvSpPr/>
            <p:nvPr/>
          </p:nvSpPr>
          <p:spPr>
            <a:xfrm>
              <a:off x="-52327925" y="2855525"/>
              <a:ext cx="18925" cy="17350"/>
            </a:xfrm>
            <a:custGeom>
              <a:rect b="b" l="l" r="r" t="t"/>
              <a:pathLst>
                <a:path extrusionOk="0" h="694" w="757">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101"/>
            <p:cNvSpPr/>
            <p:nvPr/>
          </p:nvSpPr>
          <p:spPr>
            <a:xfrm>
              <a:off x="-52494100" y="2686975"/>
              <a:ext cx="279625" cy="318225"/>
            </a:xfrm>
            <a:custGeom>
              <a:rect b="b" l="l" r="r" t="t"/>
              <a:pathLst>
                <a:path extrusionOk="0" h="12729" w="11185">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1" name="Google Shape;10011;p101"/>
          <p:cNvGrpSpPr/>
          <p:nvPr/>
        </p:nvGrpSpPr>
        <p:grpSpPr>
          <a:xfrm>
            <a:off x="6665412" y="4064322"/>
            <a:ext cx="315503" cy="361090"/>
            <a:chOff x="-51708850" y="2305750"/>
            <a:chExt cx="278050" cy="318225"/>
          </a:xfrm>
        </p:grpSpPr>
        <p:sp>
          <p:nvSpPr>
            <p:cNvPr id="10012" name="Google Shape;10012;p101"/>
            <p:cNvSpPr/>
            <p:nvPr/>
          </p:nvSpPr>
          <p:spPr>
            <a:xfrm>
              <a:off x="-51617475" y="2455400"/>
              <a:ext cx="18125" cy="18150"/>
            </a:xfrm>
            <a:custGeom>
              <a:rect b="b" l="l" r="r" t="t"/>
              <a:pathLst>
                <a:path extrusionOk="0" h="726" w="725">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101"/>
            <p:cNvSpPr/>
            <p:nvPr/>
          </p:nvSpPr>
          <p:spPr>
            <a:xfrm>
              <a:off x="-51541875" y="2455400"/>
              <a:ext cx="17350" cy="18150"/>
            </a:xfrm>
            <a:custGeom>
              <a:rect b="b" l="l" r="r" t="t"/>
              <a:pathLst>
                <a:path extrusionOk="0" h="726" w="694">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101"/>
            <p:cNvSpPr/>
            <p:nvPr/>
          </p:nvSpPr>
          <p:spPr>
            <a:xfrm>
              <a:off x="-51708850" y="2305750"/>
              <a:ext cx="278050" cy="318225"/>
            </a:xfrm>
            <a:custGeom>
              <a:rect b="b" l="l" r="r" t="t"/>
              <a:pathLst>
                <a:path extrusionOk="0" h="12729" w="11122">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5" name="Google Shape;10015;p101"/>
          <p:cNvGrpSpPr/>
          <p:nvPr/>
        </p:nvGrpSpPr>
        <p:grpSpPr>
          <a:xfrm>
            <a:off x="7536807" y="1306109"/>
            <a:ext cx="319089" cy="362073"/>
            <a:chOff x="1044400" y="2917425"/>
            <a:chExt cx="248125" cy="281550"/>
          </a:xfrm>
        </p:grpSpPr>
        <p:sp>
          <p:nvSpPr>
            <p:cNvPr id="10016" name="Google Shape;10016;p101"/>
            <p:cNvSpPr/>
            <p:nvPr/>
          </p:nvSpPr>
          <p:spPr>
            <a:xfrm>
              <a:off x="1136400" y="3123175"/>
              <a:ext cx="64125" cy="26325"/>
            </a:xfrm>
            <a:custGeom>
              <a:rect b="b" l="l" r="r" t="t"/>
              <a:pathLst>
                <a:path extrusionOk="0" h="1053" w="2565">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101"/>
            <p:cNvSpPr/>
            <p:nvPr/>
          </p:nvSpPr>
          <p:spPr>
            <a:xfrm>
              <a:off x="1127325" y="3050525"/>
              <a:ext cx="16075" cy="16050"/>
            </a:xfrm>
            <a:custGeom>
              <a:rect b="b" l="l" r="r" t="t"/>
              <a:pathLst>
                <a:path extrusionOk="0" h="642" w="643">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101"/>
            <p:cNvSpPr/>
            <p:nvPr/>
          </p:nvSpPr>
          <p:spPr>
            <a:xfrm>
              <a:off x="1192850" y="3050525"/>
              <a:ext cx="15350" cy="16050"/>
            </a:xfrm>
            <a:custGeom>
              <a:rect b="b" l="l" r="r" t="t"/>
              <a:pathLst>
                <a:path extrusionOk="0" h="642" w="614">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101"/>
            <p:cNvSpPr/>
            <p:nvPr/>
          </p:nvSpPr>
          <p:spPr>
            <a:xfrm>
              <a:off x="1044400" y="2917425"/>
              <a:ext cx="248125" cy="281550"/>
            </a:xfrm>
            <a:custGeom>
              <a:rect b="b" l="l" r="r" t="t"/>
              <a:pathLst>
                <a:path extrusionOk="0" h="11262" w="9925">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101"/>
            <p:cNvSpPr/>
            <p:nvPr/>
          </p:nvSpPr>
          <p:spPr>
            <a:xfrm>
              <a:off x="1086125" y="2932961"/>
              <a:ext cx="11427" cy="58241"/>
            </a:xfrm>
            <a:custGeom>
              <a:rect b="b" l="l" r="r" t="t"/>
              <a:pathLst>
                <a:path extrusionOk="0" h="2548" w="500">
                  <a:moveTo>
                    <a:pt x="500" y="2238"/>
                  </a:moveTo>
                  <a:lnTo>
                    <a:pt x="500" y="0"/>
                  </a:lnTo>
                  <a:lnTo>
                    <a:pt x="72" y="214"/>
                  </a:lnTo>
                  <a:lnTo>
                    <a:pt x="0" y="1547"/>
                  </a:lnTo>
                  <a:lnTo>
                    <a:pt x="0" y="2548"/>
                  </a:lnTo>
                  <a:close/>
                </a:path>
              </a:pathLst>
            </a:custGeom>
            <a:solidFill>
              <a:schemeClr val="dk2"/>
            </a:solidFill>
            <a:ln>
              <a:noFill/>
            </a:ln>
          </p:spPr>
        </p:sp>
        <p:sp>
          <p:nvSpPr>
            <p:cNvPr id="10021" name="Google Shape;10021;p101"/>
            <p:cNvSpPr/>
            <p:nvPr/>
          </p:nvSpPr>
          <p:spPr>
            <a:xfrm>
              <a:off x="1090922" y="2925900"/>
              <a:ext cx="29209" cy="38629"/>
            </a:xfrm>
            <a:custGeom>
              <a:rect b="b" l="l" r="r" t="t"/>
              <a:pathLst>
                <a:path extrusionOk="0" h="1690" w="1278">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chemeClr val="dk2"/>
            </a:solidFill>
            <a:ln>
              <a:noFill/>
            </a:ln>
          </p:spPr>
        </p:sp>
        <p:sp>
          <p:nvSpPr>
            <p:cNvPr id="10022" name="Google Shape;10022;p101"/>
            <p:cNvSpPr/>
            <p:nvPr/>
          </p:nvSpPr>
          <p:spPr>
            <a:xfrm>
              <a:off x="1222775" y="2966925"/>
              <a:ext cx="28574" cy="36325"/>
            </a:xfrm>
            <a:custGeom>
              <a:rect b="b" l="l" r="r" t="t"/>
              <a:pathLst>
                <a:path extrusionOk="0" h="1453" w="1048">
                  <a:moveTo>
                    <a:pt x="0" y="0"/>
                  </a:moveTo>
                  <a:lnTo>
                    <a:pt x="1048" y="1072"/>
                  </a:lnTo>
                  <a:lnTo>
                    <a:pt x="905" y="1453"/>
                  </a:lnTo>
                  <a:lnTo>
                    <a:pt x="0" y="667"/>
                  </a:lnTo>
                  <a:close/>
                </a:path>
              </a:pathLst>
            </a:custGeom>
            <a:solidFill>
              <a:schemeClr val="dk2"/>
            </a:solidFill>
            <a:ln>
              <a:noFill/>
            </a:ln>
          </p:spPr>
        </p:sp>
        <p:sp>
          <p:nvSpPr>
            <p:cNvPr id="10023" name="Google Shape;10023;p101"/>
            <p:cNvSpPr/>
            <p:nvPr/>
          </p:nvSpPr>
          <p:spPr>
            <a:xfrm>
              <a:off x="1205975" y="2965750"/>
              <a:ext cx="21000" cy="16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101"/>
            <p:cNvSpPr/>
            <p:nvPr/>
          </p:nvSpPr>
          <p:spPr>
            <a:xfrm>
              <a:off x="1082225" y="2937250"/>
              <a:ext cx="11400" cy="264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25" name="Google Shape;10025;p101"/>
          <p:cNvSpPr/>
          <p:nvPr/>
        </p:nvSpPr>
        <p:spPr>
          <a:xfrm>
            <a:off x="6633660" y="2232052"/>
            <a:ext cx="343218" cy="362154"/>
          </a:xfrm>
          <a:custGeom>
            <a:rect b="b" l="l" r="r" t="t"/>
            <a:pathLst>
              <a:path extrusionOk="0" h="11207" w="10621">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7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029" name="Shape 10029"/>
        <p:cNvGrpSpPr/>
        <p:nvPr/>
      </p:nvGrpSpPr>
      <p:grpSpPr>
        <a:xfrm>
          <a:off x="0" y="0"/>
          <a:ext cx="0" cy="0"/>
          <a:chOff x="0" y="0"/>
          <a:chExt cx="0" cy="0"/>
        </a:xfrm>
      </p:grpSpPr>
      <p:sp>
        <p:nvSpPr>
          <p:cNvPr id="10030" name="Google Shape;10030;p102"/>
          <p:cNvSpPr txBox="1"/>
          <p:nvPr>
            <p:ph idx="4294967295" type="title"/>
          </p:nvPr>
        </p:nvSpPr>
        <p:spPr>
          <a:xfrm>
            <a:off x="849675" y="5110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Creative Process Icons</a:t>
            </a:r>
            <a:endParaRPr>
              <a:solidFill>
                <a:schemeClr val="lt1"/>
              </a:solidFill>
              <a:latin typeface="Arial"/>
              <a:ea typeface="Arial"/>
              <a:cs typeface="Arial"/>
              <a:sym typeface="Arial"/>
            </a:endParaRPr>
          </a:p>
        </p:txBody>
      </p:sp>
      <p:sp>
        <p:nvSpPr>
          <p:cNvPr id="10031" name="Google Shape;10031;p102"/>
          <p:cNvSpPr txBox="1"/>
          <p:nvPr>
            <p:ph idx="4294967295" type="title"/>
          </p:nvPr>
        </p:nvSpPr>
        <p:spPr>
          <a:xfrm>
            <a:off x="4858400" y="5110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Performing Arts Icons</a:t>
            </a:r>
            <a:endParaRPr>
              <a:solidFill>
                <a:schemeClr val="lt1"/>
              </a:solidFill>
              <a:latin typeface="Arial"/>
              <a:ea typeface="Arial"/>
              <a:cs typeface="Arial"/>
              <a:sym typeface="Arial"/>
            </a:endParaRPr>
          </a:p>
        </p:txBody>
      </p:sp>
      <p:grpSp>
        <p:nvGrpSpPr>
          <p:cNvPr id="10032" name="Google Shape;10032;p102"/>
          <p:cNvGrpSpPr/>
          <p:nvPr/>
        </p:nvGrpSpPr>
        <p:grpSpPr>
          <a:xfrm>
            <a:off x="889109" y="1303003"/>
            <a:ext cx="278288" cy="357036"/>
            <a:chOff x="-50489600" y="1947400"/>
            <a:chExt cx="233150" cy="299125"/>
          </a:xfrm>
        </p:grpSpPr>
        <p:sp>
          <p:nvSpPr>
            <p:cNvPr id="10033" name="Google Shape;10033;p102"/>
            <p:cNvSpPr/>
            <p:nvPr/>
          </p:nvSpPr>
          <p:spPr>
            <a:xfrm>
              <a:off x="-50382475" y="2018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102"/>
            <p:cNvSpPr/>
            <p:nvPr/>
          </p:nvSpPr>
          <p:spPr>
            <a:xfrm>
              <a:off x="-50489600" y="1947400"/>
              <a:ext cx="233150" cy="299125"/>
            </a:xfrm>
            <a:custGeom>
              <a:rect b="b" l="l" r="r" t="t"/>
              <a:pathLst>
                <a:path extrusionOk="0" h="11965" w="9326">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5" name="Google Shape;10035;p102"/>
          <p:cNvGrpSpPr/>
          <p:nvPr/>
        </p:nvGrpSpPr>
        <p:grpSpPr>
          <a:xfrm>
            <a:off x="849616" y="1757960"/>
            <a:ext cx="357274" cy="358199"/>
            <a:chOff x="-50523475" y="2316000"/>
            <a:chExt cx="299325" cy="300100"/>
          </a:xfrm>
        </p:grpSpPr>
        <p:sp>
          <p:nvSpPr>
            <p:cNvPr id="10036" name="Google Shape;10036;p102"/>
            <p:cNvSpPr/>
            <p:nvPr/>
          </p:nvSpPr>
          <p:spPr>
            <a:xfrm>
              <a:off x="-50453375" y="2387675"/>
              <a:ext cx="158350" cy="228425"/>
            </a:xfrm>
            <a:custGeom>
              <a:rect b="b" l="l" r="r" t="t"/>
              <a:pathLst>
                <a:path extrusionOk="0" h="9137" w="6334">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102"/>
            <p:cNvSpPr/>
            <p:nvPr/>
          </p:nvSpPr>
          <p:spPr>
            <a:xfrm>
              <a:off x="-50523475" y="2316000"/>
              <a:ext cx="299325" cy="178025"/>
            </a:xfrm>
            <a:custGeom>
              <a:rect b="b" l="l" r="r" t="t"/>
              <a:pathLst>
                <a:path extrusionOk="0" h="7121" w="11973">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8" name="Google Shape;10038;p102"/>
          <p:cNvGrpSpPr/>
          <p:nvPr/>
        </p:nvGrpSpPr>
        <p:grpSpPr>
          <a:xfrm>
            <a:off x="848213" y="2207269"/>
            <a:ext cx="360079" cy="357304"/>
            <a:chOff x="-50524250" y="2686150"/>
            <a:chExt cx="301675" cy="299350"/>
          </a:xfrm>
        </p:grpSpPr>
        <p:sp>
          <p:nvSpPr>
            <p:cNvPr id="10039" name="Google Shape;10039;p102"/>
            <p:cNvSpPr/>
            <p:nvPr/>
          </p:nvSpPr>
          <p:spPr>
            <a:xfrm>
              <a:off x="-50488025" y="2792500"/>
              <a:ext cx="18150" cy="52800"/>
            </a:xfrm>
            <a:custGeom>
              <a:rect b="b" l="l" r="r" t="t"/>
              <a:pathLst>
                <a:path extrusionOk="0" h="2112" w="726">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102"/>
            <p:cNvSpPr/>
            <p:nvPr/>
          </p:nvSpPr>
          <p:spPr>
            <a:xfrm>
              <a:off x="-50488025" y="2897250"/>
              <a:ext cx="18150" cy="53600"/>
            </a:xfrm>
            <a:custGeom>
              <a:rect b="b" l="l" r="r" t="t"/>
              <a:pathLst>
                <a:path extrusionOk="0" h="2144" w="726">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102"/>
            <p:cNvSpPr/>
            <p:nvPr/>
          </p:nvSpPr>
          <p:spPr>
            <a:xfrm>
              <a:off x="-50488025" y="2861825"/>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102"/>
            <p:cNvSpPr/>
            <p:nvPr/>
          </p:nvSpPr>
          <p:spPr>
            <a:xfrm>
              <a:off x="-50524250" y="2686150"/>
              <a:ext cx="301675" cy="52825"/>
            </a:xfrm>
            <a:custGeom>
              <a:rect b="b" l="l" r="r" t="t"/>
              <a:pathLst>
                <a:path extrusionOk="0" h="2113" w="12067">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102"/>
            <p:cNvSpPr/>
            <p:nvPr/>
          </p:nvSpPr>
          <p:spPr>
            <a:xfrm>
              <a:off x="-50523475" y="2757075"/>
              <a:ext cx="300900" cy="228425"/>
            </a:xfrm>
            <a:custGeom>
              <a:rect b="b" l="l" r="r" t="t"/>
              <a:pathLst>
                <a:path extrusionOk="0" h="9137" w="12036">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102"/>
            <p:cNvSpPr/>
            <p:nvPr/>
          </p:nvSpPr>
          <p:spPr>
            <a:xfrm>
              <a:off x="-50453375" y="2792500"/>
              <a:ext cx="194575" cy="158350"/>
            </a:xfrm>
            <a:custGeom>
              <a:rect b="b" l="l" r="r" t="t"/>
              <a:pathLst>
                <a:path extrusionOk="0" h="6334" w="7783">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5" name="Google Shape;10045;p102"/>
          <p:cNvGrpSpPr/>
          <p:nvPr/>
        </p:nvGrpSpPr>
        <p:grpSpPr>
          <a:xfrm>
            <a:off x="3070976" y="1333082"/>
            <a:ext cx="358199" cy="359154"/>
            <a:chOff x="-48633950" y="1972600"/>
            <a:chExt cx="300100" cy="300900"/>
          </a:xfrm>
        </p:grpSpPr>
        <p:sp>
          <p:nvSpPr>
            <p:cNvPr id="10046" name="Google Shape;10046;p102"/>
            <p:cNvSpPr/>
            <p:nvPr/>
          </p:nvSpPr>
          <p:spPr>
            <a:xfrm>
              <a:off x="-48633950" y="1972600"/>
              <a:ext cx="300100" cy="300900"/>
            </a:xfrm>
            <a:custGeom>
              <a:rect b="b" l="l" r="r" t="t"/>
              <a:pathLst>
                <a:path extrusionOk="0" h="12036" w="12004">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102"/>
            <p:cNvSpPr/>
            <p:nvPr/>
          </p:nvSpPr>
          <p:spPr>
            <a:xfrm>
              <a:off x="-48509525" y="2097050"/>
              <a:ext cx="52800" cy="52775"/>
            </a:xfrm>
            <a:custGeom>
              <a:rect b="b" l="l" r="r" t="t"/>
              <a:pathLst>
                <a:path extrusionOk="0" h="2111" w="2112">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8" name="Google Shape;10048;p102"/>
          <p:cNvGrpSpPr/>
          <p:nvPr/>
        </p:nvGrpSpPr>
        <p:grpSpPr>
          <a:xfrm>
            <a:off x="3071439" y="2237377"/>
            <a:ext cx="357274" cy="357274"/>
            <a:chOff x="-48633175" y="2711375"/>
            <a:chExt cx="299325" cy="299325"/>
          </a:xfrm>
        </p:grpSpPr>
        <p:sp>
          <p:nvSpPr>
            <p:cNvPr id="10049" name="Google Shape;10049;p102"/>
            <p:cNvSpPr/>
            <p:nvPr/>
          </p:nvSpPr>
          <p:spPr>
            <a:xfrm>
              <a:off x="-48633175" y="2711375"/>
              <a:ext cx="299325" cy="299325"/>
            </a:xfrm>
            <a:custGeom>
              <a:rect b="b" l="l" r="r" t="t"/>
              <a:pathLst>
                <a:path extrusionOk="0" h="11973" w="11973">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102"/>
            <p:cNvSpPr/>
            <p:nvPr/>
          </p:nvSpPr>
          <p:spPr>
            <a:xfrm>
              <a:off x="-48579600" y="2764950"/>
              <a:ext cx="192975" cy="191400"/>
            </a:xfrm>
            <a:custGeom>
              <a:rect b="b" l="l" r="r" t="t"/>
              <a:pathLst>
                <a:path extrusionOk="0" h="7656" w="7719">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1" name="Google Shape;10051;p102"/>
          <p:cNvGrpSpPr/>
          <p:nvPr/>
        </p:nvGrpSpPr>
        <p:grpSpPr>
          <a:xfrm>
            <a:off x="1757928" y="2689329"/>
            <a:ext cx="314006" cy="358229"/>
            <a:chOff x="-46753100" y="1965500"/>
            <a:chExt cx="263075" cy="300125"/>
          </a:xfrm>
        </p:grpSpPr>
        <p:sp>
          <p:nvSpPr>
            <p:cNvPr id="10052" name="Google Shape;10052;p102"/>
            <p:cNvSpPr/>
            <p:nvPr/>
          </p:nvSpPr>
          <p:spPr>
            <a:xfrm>
              <a:off x="-46647575" y="2034825"/>
              <a:ext cx="53575" cy="53575"/>
            </a:xfrm>
            <a:custGeom>
              <a:rect b="b" l="l" r="r" t="t"/>
              <a:pathLst>
                <a:path extrusionOk="0" h="2143" w="2143">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102"/>
            <p:cNvSpPr/>
            <p:nvPr/>
          </p:nvSpPr>
          <p:spPr>
            <a:xfrm>
              <a:off x="-46753100" y="1965500"/>
              <a:ext cx="263075" cy="300125"/>
            </a:xfrm>
            <a:custGeom>
              <a:rect b="b" l="l" r="r" t="t"/>
              <a:pathLst>
                <a:path extrusionOk="0" h="12005" w="10523">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4" name="Google Shape;10054;p102"/>
          <p:cNvGrpSpPr/>
          <p:nvPr/>
        </p:nvGrpSpPr>
        <p:grpSpPr>
          <a:xfrm>
            <a:off x="1735354" y="3156542"/>
            <a:ext cx="359154" cy="315916"/>
            <a:chOff x="-46772025" y="2350650"/>
            <a:chExt cx="300900" cy="264675"/>
          </a:xfrm>
        </p:grpSpPr>
        <p:sp>
          <p:nvSpPr>
            <p:cNvPr id="10055" name="Google Shape;10055;p102"/>
            <p:cNvSpPr/>
            <p:nvPr/>
          </p:nvSpPr>
          <p:spPr>
            <a:xfrm>
              <a:off x="-46772025" y="2350650"/>
              <a:ext cx="300900" cy="264675"/>
            </a:xfrm>
            <a:custGeom>
              <a:rect b="b" l="l" r="r" t="t"/>
              <a:pathLst>
                <a:path extrusionOk="0" h="10587" w="12036">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102"/>
            <p:cNvSpPr/>
            <p:nvPr/>
          </p:nvSpPr>
          <p:spPr>
            <a:xfrm>
              <a:off x="-46664900" y="2475100"/>
              <a:ext cx="92175" cy="122900"/>
            </a:xfrm>
            <a:custGeom>
              <a:rect b="b" l="l" r="r" t="t"/>
              <a:pathLst>
                <a:path extrusionOk="0" h="4916" w="3687">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7" name="Google Shape;10057;p102"/>
          <p:cNvGrpSpPr/>
          <p:nvPr/>
        </p:nvGrpSpPr>
        <p:grpSpPr>
          <a:xfrm>
            <a:off x="1735354" y="3590820"/>
            <a:ext cx="359154" cy="359154"/>
            <a:chOff x="-46772025" y="2701925"/>
            <a:chExt cx="300900" cy="300900"/>
          </a:xfrm>
        </p:grpSpPr>
        <p:sp>
          <p:nvSpPr>
            <p:cNvPr id="10058" name="Google Shape;10058;p102"/>
            <p:cNvSpPr/>
            <p:nvPr/>
          </p:nvSpPr>
          <p:spPr>
            <a:xfrm>
              <a:off x="-46647575" y="2826375"/>
              <a:ext cx="53575" cy="53575"/>
            </a:xfrm>
            <a:custGeom>
              <a:rect b="b" l="l" r="r" t="t"/>
              <a:pathLst>
                <a:path extrusionOk="0" h="2143" w="2143">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102"/>
            <p:cNvSpPr/>
            <p:nvPr/>
          </p:nvSpPr>
          <p:spPr>
            <a:xfrm>
              <a:off x="-46772025" y="2701925"/>
              <a:ext cx="300900" cy="300900"/>
            </a:xfrm>
            <a:custGeom>
              <a:rect b="b" l="l" r="r" t="t"/>
              <a:pathLst>
                <a:path extrusionOk="0" h="12036" w="12036">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60" name="Google Shape;10060;p102"/>
          <p:cNvSpPr/>
          <p:nvPr/>
        </p:nvSpPr>
        <p:spPr>
          <a:xfrm>
            <a:off x="3964861" y="2731511"/>
            <a:ext cx="358199" cy="359154"/>
          </a:xfrm>
          <a:custGeom>
            <a:rect b="b" l="l" r="r" t="t"/>
            <a:pathLst>
              <a:path extrusionOk="0" h="12036" w="12004">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61" name="Google Shape;10061;p102"/>
          <p:cNvGrpSpPr/>
          <p:nvPr/>
        </p:nvGrpSpPr>
        <p:grpSpPr>
          <a:xfrm>
            <a:off x="1293035" y="1303928"/>
            <a:ext cx="358199" cy="359154"/>
            <a:chOff x="-50154075" y="1948175"/>
            <a:chExt cx="300100" cy="300900"/>
          </a:xfrm>
        </p:grpSpPr>
        <p:sp>
          <p:nvSpPr>
            <p:cNvPr id="10062" name="Google Shape;10062;p102"/>
            <p:cNvSpPr/>
            <p:nvPr/>
          </p:nvSpPr>
          <p:spPr>
            <a:xfrm>
              <a:off x="-50154075" y="1948175"/>
              <a:ext cx="300100" cy="300900"/>
            </a:xfrm>
            <a:custGeom>
              <a:rect b="b" l="l" r="r" t="t"/>
              <a:pathLst>
                <a:path extrusionOk="0" h="12036" w="12004">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102"/>
            <p:cNvSpPr/>
            <p:nvPr/>
          </p:nvSpPr>
          <p:spPr>
            <a:xfrm>
              <a:off x="-50119425" y="219470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4" name="Google Shape;10064;p102"/>
          <p:cNvGrpSpPr/>
          <p:nvPr/>
        </p:nvGrpSpPr>
        <p:grpSpPr>
          <a:xfrm>
            <a:off x="1293035" y="1758885"/>
            <a:ext cx="358199" cy="358229"/>
            <a:chOff x="-50154850" y="2316775"/>
            <a:chExt cx="300100" cy="300125"/>
          </a:xfrm>
        </p:grpSpPr>
        <p:sp>
          <p:nvSpPr>
            <p:cNvPr id="10065" name="Google Shape;10065;p102"/>
            <p:cNvSpPr/>
            <p:nvPr/>
          </p:nvSpPr>
          <p:spPr>
            <a:xfrm>
              <a:off x="-50154850" y="2316775"/>
              <a:ext cx="300100" cy="300125"/>
            </a:xfrm>
            <a:custGeom>
              <a:rect b="b" l="l" r="r" t="t"/>
              <a:pathLst>
                <a:path extrusionOk="0" h="12005" w="12004">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102"/>
            <p:cNvSpPr/>
            <p:nvPr/>
          </p:nvSpPr>
          <p:spPr>
            <a:xfrm>
              <a:off x="-50083975" y="2368775"/>
              <a:ext cx="158325" cy="193775"/>
            </a:xfrm>
            <a:custGeom>
              <a:rect b="b" l="l" r="r" t="t"/>
              <a:pathLst>
                <a:path extrusionOk="0" h="7751" w="6333">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7" name="Google Shape;10067;p102"/>
          <p:cNvGrpSpPr/>
          <p:nvPr/>
        </p:nvGrpSpPr>
        <p:grpSpPr>
          <a:xfrm>
            <a:off x="1288813" y="2205896"/>
            <a:ext cx="366644" cy="356558"/>
            <a:chOff x="-50158000" y="2685000"/>
            <a:chExt cx="307175" cy="298725"/>
          </a:xfrm>
        </p:grpSpPr>
        <p:sp>
          <p:nvSpPr>
            <p:cNvPr id="10068" name="Google Shape;10068;p102"/>
            <p:cNvSpPr/>
            <p:nvPr/>
          </p:nvSpPr>
          <p:spPr>
            <a:xfrm>
              <a:off x="-50158000" y="2685000"/>
              <a:ext cx="307175" cy="298725"/>
            </a:xfrm>
            <a:custGeom>
              <a:rect b="b" l="l" r="r" t="t"/>
              <a:pathLst>
                <a:path extrusionOk="0" h="11949" w="12287">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102"/>
            <p:cNvSpPr/>
            <p:nvPr/>
          </p:nvSpPr>
          <p:spPr>
            <a:xfrm>
              <a:off x="-50058775" y="2838200"/>
              <a:ext cx="51225" cy="49625"/>
            </a:xfrm>
            <a:custGeom>
              <a:rect b="b" l="l" r="r" t="t"/>
              <a:pathLst>
                <a:path extrusionOk="0" h="1985" w="2049">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0" name="Google Shape;10070;p102"/>
          <p:cNvGrpSpPr/>
          <p:nvPr/>
        </p:nvGrpSpPr>
        <p:grpSpPr>
          <a:xfrm>
            <a:off x="3070499" y="1788993"/>
            <a:ext cx="359154" cy="361004"/>
            <a:chOff x="-48634750" y="2342000"/>
            <a:chExt cx="300900" cy="302450"/>
          </a:xfrm>
        </p:grpSpPr>
        <p:sp>
          <p:nvSpPr>
            <p:cNvPr id="10071" name="Google Shape;10071;p102"/>
            <p:cNvSpPr/>
            <p:nvPr/>
          </p:nvSpPr>
          <p:spPr>
            <a:xfrm>
              <a:off x="-48545750" y="2342000"/>
              <a:ext cx="211900" cy="300875"/>
            </a:xfrm>
            <a:custGeom>
              <a:rect b="b" l="l" r="r" t="t"/>
              <a:pathLst>
                <a:path extrusionOk="0" h="12035" w="8476">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102"/>
            <p:cNvSpPr/>
            <p:nvPr/>
          </p:nvSpPr>
          <p:spPr>
            <a:xfrm>
              <a:off x="-48509525" y="2395550"/>
              <a:ext cx="52800" cy="52800"/>
            </a:xfrm>
            <a:custGeom>
              <a:rect b="b" l="l" r="r" t="t"/>
              <a:pathLst>
                <a:path extrusionOk="0" h="2112" w="2112">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102"/>
            <p:cNvSpPr/>
            <p:nvPr/>
          </p:nvSpPr>
          <p:spPr>
            <a:xfrm>
              <a:off x="-48509525" y="2466425"/>
              <a:ext cx="52800" cy="52800"/>
            </a:xfrm>
            <a:custGeom>
              <a:rect b="b" l="l" r="r" t="t"/>
              <a:pathLst>
                <a:path extrusionOk="0" h="2112" w="2112">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102"/>
            <p:cNvSpPr/>
            <p:nvPr/>
          </p:nvSpPr>
          <p:spPr>
            <a:xfrm>
              <a:off x="-48509525" y="2537325"/>
              <a:ext cx="52800" cy="52800"/>
            </a:xfrm>
            <a:custGeom>
              <a:rect b="b" l="l" r="r" t="t"/>
              <a:pathLst>
                <a:path extrusionOk="0" h="2112" w="2112">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102"/>
            <p:cNvSpPr/>
            <p:nvPr/>
          </p:nvSpPr>
          <p:spPr>
            <a:xfrm>
              <a:off x="-48421300" y="2395550"/>
              <a:ext cx="52800" cy="52800"/>
            </a:xfrm>
            <a:custGeom>
              <a:rect b="b" l="l" r="r" t="t"/>
              <a:pathLst>
                <a:path extrusionOk="0" h="2112" w="2112">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102"/>
            <p:cNvSpPr/>
            <p:nvPr/>
          </p:nvSpPr>
          <p:spPr>
            <a:xfrm>
              <a:off x="-48421300" y="2466425"/>
              <a:ext cx="52800" cy="52800"/>
            </a:xfrm>
            <a:custGeom>
              <a:rect b="b" l="l" r="r" t="t"/>
              <a:pathLst>
                <a:path extrusionOk="0" h="2112" w="2112">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102"/>
            <p:cNvSpPr/>
            <p:nvPr/>
          </p:nvSpPr>
          <p:spPr>
            <a:xfrm>
              <a:off x="-48421300" y="2537325"/>
              <a:ext cx="52800" cy="52800"/>
            </a:xfrm>
            <a:custGeom>
              <a:rect b="b" l="l" r="r" t="t"/>
              <a:pathLst>
                <a:path extrusionOk="0" h="2112" w="2112">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102"/>
            <p:cNvSpPr/>
            <p:nvPr/>
          </p:nvSpPr>
          <p:spPr>
            <a:xfrm>
              <a:off x="-48634750" y="2342775"/>
              <a:ext cx="71700" cy="301675"/>
            </a:xfrm>
            <a:custGeom>
              <a:rect b="b" l="l" r="r" t="t"/>
              <a:pathLst>
                <a:path extrusionOk="0" h="12067" w="2868">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9" name="Google Shape;10079;p102"/>
          <p:cNvGrpSpPr/>
          <p:nvPr/>
        </p:nvGrpSpPr>
        <p:grpSpPr>
          <a:xfrm>
            <a:off x="3521599" y="1334007"/>
            <a:ext cx="361004" cy="358229"/>
            <a:chOff x="-48266125" y="1973375"/>
            <a:chExt cx="302450" cy="300125"/>
          </a:xfrm>
        </p:grpSpPr>
        <p:sp>
          <p:nvSpPr>
            <p:cNvPr id="10080" name="Google Shape;10080;p102"/>
            <p:cNvSpPr/>
            <p:nvPr/>
          </p:nvSpPr>
          <p:spPr>
            <a:xfrm>
              <a:off x="-48212575" y="2045050"/>
              <a:ext cx="122900" cy="123700"/>
            </a:xfrm>
            <a:custGeom>
              <a:rect b="b" l="l" r="r" t="t"/>
              <a:pathLst>
                <a:path extrusionOk="0" h="4948" w="4916">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102"/>
            <p:cNvSpPr/>
            <p:nvPr/>
          </p:nvSpPr>
          <p:spPr>
            <a:xfrm>
              <a:off x="-48266125" y="1973375"/>
              <a:ext cx="230000" cy="300125"/>
            </a:xfrm>
            <a:custGeom>
              <a:rect b="b" l="l" r="r" t="t"/>
              <a:pathLst>
                <a:path extrusionOk="0" h="12005" w="920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102"/>
            <p:cNvSpPr/>
            <p:nvPr/>
          </p:nvSpPr>
          <p:spPr>
            <a:xfrm>
              <a:off x="-48018025" y="1991500"/>
              <a:ext cx="54350" cy="282000"/>
            </a:xfrm>
            <a:custGeom>
              <a:rect b="b" l="l" r="r" t="t"/>
              <a:pathLst>
                <a:path extrusionOk="0" h="11280" w="2174">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102"/>
            <p:cNvSpPr/>
            <p:nvPr/>
          </p:nvSpPr>
          <p:spPr>
            <a:xfrm>
              <a:off x="-48211800" y="2221475"/>
              <a:ext cx="122900" cy="17350"/>
            </a:xfrm>
            <a:custGeom>
              <a:rect b="b" l="l" r="r" t="t"/>
              <a:pathLst>
                <a:path extrusionOk="0" h="694" w="4916">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102"/>
            <p:cNvSpPr/>
            <p:nvPr/>
          </p:nvSpPr>
          <p:spPr>
            <a:xfrm>
              <a:off x="-48211800" y="2185250"/>
              <a:ext cx="87450" cy="18150"/>
            </a:xfrm>
            <a:custGeom>
              <a:rect b="b" l="l" r="r" t="t"/>
              <a:pathLst>
                <a:path extrusionOk="0" h="726" w="3498">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102"/>
            <p:cNvSpPr/>
            <p:nvPr/>
          </p:nvSpPr>
          <p:spPr>
            <a:xfrm>
              <a:off x="-48106250" y="2185250"/>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6" name="Google Shape;10086;p102"/>
          <p:cNvGrpSpPr/>
          <p:nvPr/>
        </p:nvGrpSpPr>
        <p:grpSpPr>
          <a:xfrm>
            <a:off x="3548844" y="1789769"/>
            <a:ext cx="306516" cy="358349"/>
            <a:chOff x="-48237000" y="2342650"/>
            <a:chExt cx="256800" cy="300225"/>
          </a:xfrm>
        </p:grpSpPr>
        <p:sp>
          <p:nvSpPr>
            <p:cNvPr id="10087" name="Google Shape;10087;p102"/>
            <p:cNvSpPr/>
            <p:nvPr/>
          </p:nvSpPr>
          <p:spPr>
            <a:xfrm>
              <a:off x="-48237000" y="2342650"/>
              <a:ext cx="256800" cy="300225"/>
            </a:xfrm>
            <a:custGeom>
              <a:rect b="b" l="l" r="r" t="t"/>
              <a:pathLst>
                <a:path extrusionOk="0" h="12009" w="10272">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102"/>
            <p:cNvSpPr/>
            <p:nvPr/>
          </p:nvSpPr>
          <p:spPr>
            <a:xfrm>
              <a:off x="-48195250" y="2377425"/>
              <a:ext cx="144150" cy="140225"/>
            </a:xfrm>
            <a:custGeom>
              <a:rect b="b" l="l" r="r" t="t"/>
              <a:pathLst>
                <a:path extrusionOk="0" h="5609" w="5766">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102"/>
            <p:cNvSpPr/>
            <p:nvPr/>
          </p:nvSpPr>
          <p:spPr>
            <a:xfrm>
              <a:off x="-48150350" y="2422325"/>
              <a:ext cx="52775" cy="52800"/>
            </a:xfrm>
            <a:custGeom>
              <a:rect b="b" l="l" r="r" t="t"/>
              <a:pathLst>
                <a:path extrusionOk="0" h="2112" w="2111">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0" name="Google Shape;10090;p102"/>
          <p:cNvGrpSpPr/>
          <p:nvPr/>
        </p:nvGrpSpPr>
        <p:grpSpPr>
          <a:xfrm>
            <a:off x="2180338" y="2690046"/>
            <a:ext cx="361034" cy="355633"/>
            <a:chOff x="-46404975" y="1966100"/>
            <a:chExt cx="302475" cy="297950"/>
          </a:xfrm>
        </p:grpSpPr>
        <p:sp>
          <p:nvSpPr>
            <p:cNvPr id="10091" name="Google Shape;10091;p102"/>
            <p:cNvSpPr/>
            <p:nvPr/>
          </p:nvSpPr>
          <p:spPr>
            <a:xfrm>
              <a:off x="-46349850" y="1966100"/>
              <a:ext cx="38625" cy="86850"/>
            </a:xfrm>
            <a:custGeom>
              <a:rect b="b" l="l" r="r" t="t"/>
              <a:pathLst>
                <a:path extrusionOk="0" h="3474" w="1545">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102"/>
            <p:cNvSpPr/>
            <p:nvPr/>
          </p:nvSpPr>
          <p:spPr>
            <a:xfrm>
              <a:off x="-46297875" y="1966100"/>
              <a:ext cx="38625" cy="86850"/>
            </a:xfrm>
            <a:custGeom>
              <a:rect b="b" l="l" r="r" t="t"/>
              <a:pathLst>
                <a:path extrusionOk="0" h="3474" w="1545">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102"/>
            <p:cNvSpPr/>
            <p:nvPr/>
          </p:nvSpPr>
          <p:spPr>
            <a:xfrm>
              <a:off x="-46244300" y="1966100"/>
              <a:ext cx="38600" cy="86850"/>
            </a:xfrm>
            <a:custGeom>
              <a:rect b="b" l="l" r="r" t="t"/>
              <a:pathLst>
                <a:path extrusionOk="0" h="3474" w="1544">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102"/>
            <p:cNvSpPr/>
            <p:nvPr/>
          </p:nvSpPr>
          <p:spPr>
            <a:xfrm>
              <a:off x="-46404975" y="2070250"/>
              <a:ext cx="302475" cy="193800"/>
            </a:xfrm>
            <a:custGeom>
              <a:rect b="b" l="l" r="r" t="t"/>
              <a:pathLst>
                <a:path extrusionOk="0" h="7752" w="12099">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5" name="Google Shape;10095;p102"/>
          <p:cNvGrpSpPr/>
          <p:nvPr/>
        </p:nvGrpSpPr>
        <p:grpSpPr>
          <a:xfrm>
            <a:off x="2181740" y="3135863"/>
            <a:ext cx="358229" cy="358199"/>
            <a:chOff x="-46401050" y="2333325"/>
            <a:chExt cx="300125" cy="300100"/>
          </a:xfrm>
        </p:grpSpPr>
        <p:sp>
          <p:nvSpPr>
            <p:cNvPr id="10096" name="Google Shape;10096;p102"/>
            <p:cNvSpPr/>
            <p:nvPr/>
          </p:nvSpPr>
          <p:spPr>
            <a:xfrm>
              <a:off x="-46401050" y="2333325"/>
              <a:ext cx="300125" cy="300100"/>
            </a:xfrm>
            <a:custGeom>
              <a:rect b="b" l="l" r="r" t="t"/>
              <a:pathLst>
                <a:path extrusionOk="0" h="12004" w="12005">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102"/>
            <p:cNvSpPr/>
            <p:nvPr/>
          </p:nvSpPr>
          <p:spPr>
            <a:xfrm>
              <a:off x="-46366400" y="2580650"/>
              <a:ext cx="35475" cy="17350"/>
            </a:xfrm>
            <a:custGeom>
              <a:rect b="b" l="l" r="r" t="t"/>
              <a:pathLst>
                <a:path extrusionOk="0" h="694" w="1419">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102"/>
            <p:cNvSpPr/>
            <p:nvPr/>
          </p:nvSpPr>
          <p:spPr>
            <a:xfrm>
              <a:off x="-46313625" y="2457775"/>
              <a:ext cx="122900" cy="122100"/>
            </a:xfrm>
            <a:custGeom>
              <a:rect b="b" l="l" r="r" t="t"/>
              <a:pathLst>
                <a:path extrusionOk="0" h="4884" w="4916">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102"/>
            <p:cNvSpPr/>
            <p:nvPr/>
          </p:nvSpPr>
          <p:spPr>
            <a:xfrm>
              <a:off x="-46278950" y="2493225"/>
              <a:ext cx="53575" cy="52775"/>
            </a:xfrm>
            <a:custGeom>
              <a:rect b="b" l="l" r="r" t="t"/>
              <a:pathLst>
                <a:path extrusionOk="0" h="2111" w="2143">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00" name="Google Shape;10100;p102"/>
          <p:cNvSpPr/>
          <p:nvPr/>
        </p:nvSpPr>
        <p:spPr>
          <a:xfrm>
            <a:off x="2183438" y="3591597"/>
            <a:ext cx="360109" cy="359154"/>
          </a:xfrm>
          <a:custGeom>
            <a:rect b="b" l="l" r="r" t="t"/>
            <a:pathLst>
              <a:path extrusionOk="0" h="12036" w="12068">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01" name="Google Shape;10101;p102"/>
          <p:cNvGrpSpPr/>
          <p:nvPr/>
        </p:nvGrpSpPr>
        <p:grpSpPr>
          <a:xfrm>
            <a:off x="3961830" y="3146218"/>
            <a:ext cx="359154" cy="359124"/>
            <a:chOff x="-44914800" y="2342000"/>
            <a:chExt cx="300900" cy="300875"/>
          </a:xfrm>
        </p:grpSpPr>
        <p:sp>
          <p:nvSpPr>
            <p:cNvPr id="10102" name="Google Shape;10102;p102"/>
            <p:cNvSpPr/>
            <p:nvPr/>
          </p:nvSpPr>
          <p:spPr>
            <a:xfrm>
              <a:off x="-44914800" y="2342000"/>
              <a:ext cx="300900" cy="300875"/>
            </a:xfrm>
            <a:custGeom>
              <a:rect b="b" l="l" r="r" t="t"/>
              <a:pathLst>
                <a:path extrusionOk="0" h="12035" w="12036">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102"/>
            <p:cNvSpPr/>
            <p:nvPr/>
          </p:nvSpPr>
          <p:spPr>
            <a:xfrm>
              <a:off x="-44860450" y="2412875"/>
              <a:ext cx="193000" cy="159125"/>
            </a:xfrm>
            <a:custGeom>
              <a:rect b="b" l="l" r="r" t="t"/>
              <a:pathLst>
                <a:path extrusionOk="0" h="6365" w="7720">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102"/>
            <p:cNvSpPr/>
            <p:nvPr/>
          </p:nvSpPr>
          <p:spPr>
            <a:xfrm>
              <a:off x="-44791150" y="2439650"/>
              <a:ext cx="52800" cy="53600"/>
            </a:xfrm>
            <a:custGeom>
              <a:rect b="b" l="l" r="r" t="t"/>
              <a:pathLst>
                <a:path extrusionOk="0" h="2144" w="2112">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05" name="Google Shape;10105;p102"/>
          <p:cNvSpPr/>
          <p:nvPr/>
        </p:nvSpPr>
        <p:spPr>
          <a:xfrm>
            <a:off x="1739586" y="1303114"/>
            <a:ext cx="357274" cy="356797"/>
          </a:xfrm>
          <a:custGeom>
            <a:rect b="b" l="l" r="r" t="t"/>
            <a:pathLst>
              <a:path extrusionOk="0" h="11957" w="11973">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06" name="Google Shape;10106;p102"/>
          <p:cNvGrpSpPr/>
          <p:nvPr/>
        </p:nvGrpSpPr>
        <p:grpSpPr>
          <a:xfrm>
            <a:off x="1735816" y="1758736"/>
            <a:ext cx="359154" cy="357424"/>
            <a:chOff x="-49786250" y="2316650"/>
            <a:chExt cx="300900" cy="299450"/>
          </a:xfrm>
        </p:grpSpPr>
        <p:sp>
          <p:nvSpPr>
            <p:cNvPr id="10107" name="Google Shape;10107;p102"/>
            <p:cNvSpPr/>
            <p:nvPr/>
          </p:nvSpPr>
          <p:spPr>
            <a:xfrm>
              <a:off x="-49746875" y="2316650"/>
              <a:ext cx="217400" cy="299450"/>
            </a:xfrm>
            <a:custGeom>
              <a:rect b="b" l="l" r="r" t="t"/>
              <a:pathLst>
                <a:path extrusionOk="0" h="11978" w="8696">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102"/>
            <p:cNvSpPr/>
            <p:nvPr/>
          </p:nvSpPr>
          <p:spPr>
            <a:xfrm>
              <a:off x="-49786250" y="2422325"/>
              <a:ext cx="36250" cy="17350"/>
            </a:xfrm>
            <a:custGeom>
              <a:rect b="b" l="l" r="r" t="t"/>
              <a:pathLst>
                <a:path extrusionOk="0" h="694" w="145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102"/>
            <p:cNvSpPr/>
            <p:nvPr/>
          </p:nvSpPr>
          <p:spPr>
            <a:xfrm>
              <a:off x="-49783900" y="2362475"/>
              <a:ext cx="31550" cy="30150"/>
            </a:xfrm>
            <a:custGeom>
              <a:rect b="b" l="l" r="r" t="t"/>
              <a:pathLst>
                <a:path extrusionOk="0" h="1206" w="1262">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102"/>
            <p:cNvSpPr/>
            <p:nvPr/>
          </p:nvSpPr>
          <p:spPr>
            <a:xfrm>
              <a:off x="-49783900" y="2468800"/>
              <a:ext cx="31550" cy="30150"/>
            </a:xfrm>
            <a:custGeom>
              <a:rect b="b" l="l" r="r" t="t"/>
              <a:pathLst>
                <a:path extrusionOk="0" h="1206" w="1262">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102"/>
            <p:cNvSpPr/>
            <p:nvPr/>
          </p:nvSpPr>
          <p:spPr>
            <a:xfrm>
              <a:off x="-49520825"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102"/>
            <p:cNvSpPr/>
            <p:nvPr/>
          </p:nvSpPr>
          <p:spPr>
            <a:xfrm>
              <a:off x="-49519250" y="2362475"/>
              <a:ext cx="31525" cy="31325"/>
            </a:xfrm>
            <a:custGeom>
              <a:rect b="b" l="l" r="r" t="t"/>
              <a:pathLst>
                <a:path extrusionOk="0" h="1253" w="1261">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102"/>
            <p:cNvSpPr/>
            <p:nvPr/>
          </p:nvSpPr>
          <p:spPr>
            <a:xfrm>
              <a:off x="-49519250" y="2468800"/>
              <a:ext cx="31525" cy="30150"/>
            </a:xfrm>
            <a:custGeom>
              <a:rect b="b" l="l" r="r" t="t"/>
              <a:pathLst>
                <a:path extrusionOk="0" h="1206" w="1261">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14" name="Google Shape;10114;p102"/>
          <p:cNvSpPr/>
          <p:nvPr/>
        </p:nvSpPr>
        <p:spPr>
          <a:xfrm>
            <a:off x="1731604" y="2205242"/>
            <a:ext cx="373239" cy="359154"/>
          </a:xfrm>
          <a:custGeom>
            <a:rect b="b" l="l" r="r" t="t"/>
            <a:pathLst>
              <a:path extrusionOk="0" h="12036" w="12508">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102"/>
          <p:cNvSpPr/>
          <p:nvPr/>
        </p:nvSpPr>
        <p:spPr>
          <a:xfrm>
            <a:off x="3971472" y="1334832"/>
            <a:ext cx="359154" cy="358199"/>
          </a:xfrm>
          <a:custGeom>
            <a:rect b="b" l="l" r="r" t="t"/>
            <a:pathLst>
              <a:path extrusionOk="0" h="12004" w="12036">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16" name="Google Shape;10116;p102"/>
          <p:cNvGrpSpPr/>
          <p:nvPr/>
        </p:nvGrpSpPr>
        <p:grpSpPr>
          <a:xfrm>
            <a:off x="4033144" y="1788993"/>
            <a:ext cx="230365" cy="359124"/>
            <a:chOff x="-47842400" y="2342000"/>
            <a:chExt cx="193000" cy="300875"/>
          </a:xfrm>
        </p:grpSpPr>
        <p:sp>
          <p:nvSpPr>
            <p:cNvPr id="10117" name="Google Shape;10117;p102"/>
            <p:cNvSpPr/>
            <p:nvPr/>
          </p:nvSpPr>
          <p:spPr>
            <a:xfrm>
              <a:off x="-47809325" y="2412875"/>
              <a:ext cx="124475" cy="124475"/>
            </a:xfrm>
            <a:custGeom>
              <a:rect b="b" l="l" r="r" t="t"/>
              <a:pathLst>
                <a:path extrusionOk="0" h="4979" w="4979">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102"/>
            <p:cNvSpPr/>
            <p:nvPr/>
          </p:nvSpPr>
          <p:spPr>
            <a:xfrm>
              <a:off x="-47842400" y="2342000"/>
              <a:ext cx="193000" cy="300875"/>
            </a:xfrm>
            <a:custGeom>
              <a:rect b="b" l="l" r="r" t="t"/>
              <a:pathLst>
                <a:path extrusionOk="0" h="12035" w="7720">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102"/>
            <p:cNvSpPr/>
            <p:nvPr/>
          </p:nvSpPr>
          <p:spPr>
            <a:xfrm>
              <a:off x="-47772300" y="2589300"/>
              <a:ext cx="52800" cy="18150"/>
            </a:xfrm>
            <a:custGeom>
              <a:rect b="b" l="l" r="r" t="t"/>
              <a:pathLst>
                <a:path extrusionOk="0" h="726" w="2112">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0" name="Google Shape;10120;p102"/>
          <p:cNvGrpSpPr/>
          <p:nvPr/>
        </p:nvGrpSpPr>
        <p:grpSpPr>
          <a:xfrm>
            <a:off x="3969212" y="2236452"/>
            <a:ext cx="358229" cy="359154"/>
            <a:chOff x="-47896750" y="2710600"/>
            <a:chExt cx="300125" cy="300900"/>
          </a:xfrm>
        </p:grpSpPr>
        <p:sp>
          <p:nvSpPr>
            <p:cNvPr id="10121" name="Google Shape;10121;p102"/>
            <p:cNvSpPr/>
            <p:nvPr/>
          </p:nvSpPr>
          <p:spPr>
            <a:xfrm>
              <a:off x="-47896750" y="2710600"/>
              <a:ext cx="300125" cy="300900"/>
            </a:xfrm>
            <a:custGeom>
              <a:rect b="b" l="l" r="r" t="t"/>
              <a:pathLst>
                <a:path extrusionOk="0" h="12036" w="12005">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102"/>
            <p:cNvSpPr/>
            <p:nvPr/>
          </p:nvSpPr>
          <p:spPr>
            <a:xfrm>
              <a:off x="-47834525" y="2904350"/>
              <a:ext cx="17350" cy="44125"/>
            </a:xfrm>
            <a:custGeom>
              <a:rect b="b" l="l" r="r" t="t"/>
              <a:pathLst>
                <a:path extrusionOk="0" h="1765" w="694">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102"/>
            <p:cNvSpPr/>
            <p:nvPr/>
          </p:nvSpPr>
          <p:spPr>
            <a:xfrm>
              <a:off x="-47790400" y="2884475"/>
              <a:ext cx="38600" cy="36450"/>
            </a:xfrm>
            <a:custGeom>
              <a:rect b="b" l="l" r="r" t="t"/>
              <a:pathLst>
                <a:path extrusionOk="0" h="1458" w="1544">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102"/>
            <p:cNvSpPr/>
            <p:nvPr/>
          </p:nvSpPr>
          <p:spPr>
            <a:xfrm>
              <a:off x="-47896750" y="2885150"/>
              <a:ext cx="37050" cy="37350"/>
            </a:xfrm>
            <a:custGeom>
              <a:rect b="b" l="l" r="r" t="t"/>
              <a:pathLst>
                <a:path extrusionOk="0" h="1494" w="1482">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5" name="Google Shape;10125;p102"/>
          <p:cNvGrpSpPr/>
          <p:nvPr/>
        </p:nvGrpSpPr>
        <p:grpSpPr>
          <a:xfrm>
            <a:off x="2624852" y="2710009"/>
            <a:ext cx="359154" cy="314991"/>
            <a:chOff x="-46033225" y="1982825"/>
            <a:chExt cx="300900" cy="263900"/>
          </a:xfrm>
        </p:grpSpPr>
        <p:sp>
          <p:nvSpPr>
            <p:cNvPr id="10126" name="Google Shape;10126;p102"/>
            <p:cNvSpPr/>
            <p:nvPr/>
          </p:nvSpPr>
          <p:spPr>
            <a:xfrm>
              <a:off x="-45962325" y="2053725"/>
              <a:ext cx="157525" cy="157550"/>
            </a:xfrm>
            <a:custGeom>
              <a:rect b="b" l="l" r="r" t="t"/>
              <a:pathLst>
                <a:path extrusionOk="0" h="6302" w="6301">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102"/>
            <p:cNvSpPr/>
            <p:nvPr/>
          </p:nvSpPr>
          <p:spPr>
            <a:xfrm>
              <a:off x="-45927675" y="2088375"/>
              <a:ext cx="89025" cy="88250"/>
            </a:xfrm>
            <a:custGeom>
              <a:rect b="b" l="l" r="r" t="t"/>
              <a:pathLst>
                <a:path extrusionOk="0" h="3530" w="3561">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102"/>
            <p:cNvSpPr/>
            <p:nvPr/>
          </p:nvSpPr>
          <p:spPr>
            <a:xfrm>
              <a:off x="-46033225" y="1982825"/>
              <a:ext cx="300900" cy="263900"/>
            </a:xfrm>
            <a:custGeom>
              <a:rect b="b" l="l" r="r" t="t"/>
              <a:pathLst>
                <a:path extrusionOk="0" h="10556" w="12036">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9" name="Google Shape;10129;p102"/>
          <p:cNvGrpSpPr/>
          <p:nvPr/>
        </p:nvGrpSpPr>
        <p:grpSpPr>
          <a:xfrm>
            <a:off x="2621569" y="3137266"/>
            <a:ext cx="365719" cy="326151"/>
            <a:chOff x="-46034000" y="2334500"/>
            <a:chExt cx="306400" cy="273250"/>
          </a:xfrm>
        </p:grpSpPr>
        <p:sp>
          <p:nvSpPr>
            <p:cNvPr id="10130" name="Google Shape;10130;p102"/>
            <p:cNvSpPr/>
            <p:nvPr/>
          </p:nvSpPr>
          <p:spPr>
            <a:xfrm>
              <a:off x="-46034000" y="2334500"/>
              <a:ext cx="306400" cy="273250"/>
            </a:xfrm>
            <a:custGeom>
              <a:rect b="b" l="l" r="r" t="t"/>
              <a:pathLst>
                <a:path extrusionOk="0" h="10930" w="12256">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102"/>
            <p:cNvSpPr/>
            <p:nvPr/>
          </p:nvSpPr>
          <p:spPr>
            <a:xfrm>
              <a:off x="-45879625" y="2374275"/>
              <a:ext cx="105550" cy="104000"/>
            </a:xfrm>
            <a:custGeom>
              <a:rect b="b" l="l" r="r" t="t"/>
              <a:pathLst>
                <a:path extrusionOk="0" h="4160" w="4222">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102"/>
            <p:cNvSpPr/>
            <p:nvPr/>
          </p:nvSpPr>
          <p:spPr>
            <a:xfrm>
              <a:off x="-45922950" y="2474125"/>
              <a:ext cx="49625" cy="47475"/>
            </a:xfrm>
            <a:custGeom>
              <a:rect b="b" l="l" r="r" t="t"/>
              <a:pathLst>
                <a:path extrusionOk="0" h="1899" w="1985">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3" name="Google Shape;10133;p102"/>
          <p:cNvGrpSpPr/>
          <p:nvPr/>
        </p:nvGrpSpPr>
        <p:grpSpPr>
          <a:xfrm>
            <a:off x="2667627" y="3591655"/>
            <a:ext cx="273603" cy="356439"/>
            <a:chOff x="-45998575" y="2702625"/>
            <a:chExt cx="229225" cy="298625"/>
          </a:xfrm>
        </p:grpSpPr>
        <p:sp>
          <p:nvSpPr>
            <p:cNvPr id="10134" name="Google Shape;10134;p102"/>
            <p:cNvSpPr/>
            <p:nvPr/>
          </p:nvSpPr>
          <p:spPr>
            <a:xfrm>
              <a:off x="-45944225" y="2702625"/>
              <a:ext cx="125250" cy="298625"/>
            </a:xfrm>
            <a:custGeom>
              <a:rect b="b" l="l" r="r" t="t"/>
              <a:pathLst>
                <a:path extrusionOk="0" h="11945" w="501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102"/>
            <p:cNvSpPr/>
            <p:nvPr/>
          </p:nvSpPr>
          <p:spPr>
            <a:xfrm>
              <a:off x="-45804025" y="2755500"/>
              <a:ext cx="34675" cy="18125"/>
            </a:xfrm>
            <a:custGeom>
              <a:rect b="b" l="l" r="r" t="t"/>
              <a:pathLst>
                <a:path extrusionOk="0" h="725" w="1387">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102"/>
            <p:cNvSpPr/>
            <p:nvPr/>
          </p:nvSpPr>
          <p:spPr>
            <a:xfrm>
              <a:off x="-45998575" y="2755500"/>
              <a:ext cx="35475" cy="18125"/>
            </a:xfrm>
            <a:custGeom>
              <a:rect b="b" l="l" r="r" t="t"/>
              <a:pathLst>
                <a:path extrusionOk="0" h="725" w="1419">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102"/>
            <p:cNvSpPr/>
            <p:nvPr/>
          </p:nvSpPr>
          <p:spPr>
            <a:xfrm>
              <a:off x="-45818200" y="2703175"/>
              <a:ext cx="35475" cy="26100"/>
            </a:xfrm>
            <a:custGeom>
              <a:rect b="b" l="l" r="r" t="t"/>
              <a:pathLst>
                <a:path extrusionOk="0" h="1044" w="1419">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102"/>
            <p:cNvSpPr/>
            <p:nvPr/>
          </p:nvSpPr>
          <p:spPr>
            <a:xfrm>
              <a:off x="-45984400" y="2799050"/>
              <a:ext cx="35475" cy="26100"/>
            </a:xfrm>
            <a:custGeom>
              <a:rect b="b" l="l" r="r" t="t"/>
              <a:pathLst>
                <a:path extrusionOk="0" h="1044" w="1419">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102"/>
            <p:cNvSpPr/>
            <p:nvPr/>
          </p:nvSpPr>
          <p:spPr>
            <a:xfrm>
              <a:off x="-45815850" y="2799050"/>
              <a:ext cx="33900" cy="25750"/>
            </a:xfrm>
            <a:custGeom>
              <a:rect b="b" l="l" r="r" t="t"/>
              <a:pathLst>
                <a:path extrusionOk="0" h="1030" w="1356">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102"/>
            <p:cNvSpPr/>
            <p:nvPr/>
          </p:nvSpPr>
          <p:spPr>
            <a:xfrm>
              <a:off x="-45983600" y="2702750"/>
              <a:ext cx="34675" cy="25525"/>
            </a:xfrm>
            <a:custGeom>
              <a:rect b="b" l="l" r="r" t="t"/>
              <a:pathLst>
                <a:path extrusionOk="0" h="1021" w="1387">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41" name="Google Shape;10141;p102"/>
          <p:cNvSpPr/>
          <p:nvPr/>
        </p:nvSpPr>
        <p:spPr>
          <a:xfrm>
            <a:off x="3986479" y="3612752"/>
            <a:ext cx="314961" cy="358199"/>
          </a:xfrm>
          <a:custGeom>
            <a:rect b="b" l="l" r="r" t="t"/>
            <a:pathLst>
              <a:path extrusionOk="0" h="12004" w="10555">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102"/>
          <p:cNvSpPr/>
          <p:nvPr/>
        </p:nvSpPr>
        <p:spPr>
          <a:xfrm>
            <a:off x="2183447" y="1313199"/>
            <a:ext cx="360079" cy="336595"/>
          </a:xfrm>
          <a:custGeom>
            <a:rect b="b" l="l" r="r" t="t"/>
            <a:pathLst>
              <a:path extrusionOk="0" h="11280" w="12067">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43" name="Google Shape;10143;p102"/>
          <p:cNvGrpSpPr/>
          <p:nvPr/>
        </p:nvGrpSpPr>
        <p:grpSpPr>
          <a:xfrm>
            <a:off x="2203197" y="2205419"/>
            <a:ext cx="314961" cy="361034"/>
            <a:chOff x="-49398750" y="2684600"/>
            <a:chExt cx="263875" cy="302475"/>
          </a:xfrm>
        </p:grpSpPr>
        <p:sp>
          <p:nvSpPr>
            <p:cNvPr id="10144" name="Google Shape;10144;p102"/>
            <p:cNvSpPr/>
            <p:nvPr/>
          </p:nvSpPr>
          <p:spPr>
            <a:xfrm>
              <a:off x="-49294775" y="2684600"/>
              <a:ext cx="73275" cy="299325"/>
            </a:xfrm>
            <a:custGeom>
              <a:rect b="b" l="l" r="r" t="t"/>
              <a:pathLst>
                <a:path extrusionOk="0" h="11973" w="2931">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102"/>
            <p:cNvSpPr/>
            <p:nvPr/>
          </p:nvSpPr>
          <p:spPr>
            <a:xfrm>
              <a:off x="-49398750" y="2684600"/>
              <a:ext cx="87450" cy="300900"/>
            </a:xfrm>
            <a:custGeom>
              <a:rect b="b" l="l" r="r" t="t"/>
              <a:pathLst>
                <a:path extrusionOk="0" h="12036" w="3498">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102"/>
            <p:cNvSpPr/>
            <p:nvPr/>
          </p:nvSpPr>
          <p:spPr>
            <a:xfrm>
              <a:off x="-49207350" y="2686175"/>
              <a:ext cx="72475" cy="300900"/>
            </a:xfrm>
            <a:custGeom>
              <a:rect b="b" l="l" r="r" t="t"/>
              <a:pathLst>
                <a:path extrusionOk="0" h="12036" w="2899">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7" name="Google Shape;10147;p102"/>
          <p:cNvGrpSpPr/>
          <p:nvPr/>
        </p:nvGrpSpPr>
        <p:grpSpPr>
          <a:xfrm>
            <a:off x="873121" y="2699684"/>
            <a:ext cx="314006" cy="359154"/>
            <a:chOff x="-47509225" y="1974175"/>
            <a:chExt cx="263075" cy="300900"/>
          </a:xfrm>
        </p:grpSpPr>
        <p:sp>
          <p:nvSpPr>
            <p:cNvPr id="10148" name="Google Shape;10148;p102"/>
            <p:cNvSpPr/>
            <p:nvPr/>
          </p:nvSpPr>
          <p:spPr>
            <a:xfrm>
              <a:off x="-47439925" y="2026950"/>
              <a:ext cx="124475" cy="124450"/>
            </a:xfrm>
            <a:custGeom>
              <a:rect b="b" l="l" r="r" t="t"/>
              <a:pathLst>
                <a:path extrusionOk="0" h="4978" w="4979">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102"/>
            <p:cNvSpPr/>
            <p:nvPr/>
          </p:nvSpPr>
          <p:spPr>
            <a:xfrm>
              <a:off x="-47439125" y="2184475"/>
              <a:ext cx="88225" cy="18125"/>
            </a:xfrm>
            <a:custGeom>
              <a:rect b="b" l="l" r="r" t="t"/>
              <a:pathLst>
                <a:path extrusionOk="0" h="725" w="3529">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102"/>
            <p:cNvSpPr/>
            <p:nvPr/>
          </p:nvSpPr>
          <p:spPr>
            <a:xfrm>
              <a:off x="-47438350" y="2219900"/>
              <a:ext cx="122900" cy="18150"/>
            </a:xfrm>
            <a:custGeom>
              <a:rect b="b" l="l" r="r" t="t"/>
              <a:pathLst>
                <a:path extrusionOk="0" h="726" w="4916">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102"/>
            <p:cNvSpPr/>
            <p:nvPr/>
          </p:nvSpPr>
          <p:spPr>
            <a:xfrm>
              <a:off x="-47333600" y="218605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102"/>
            <p:cNvSpPr/>
            <p:nvPr/>
          </p:nvSpPr>
          <p:spPr>
            <a:xfrm>
              <a:off x="-47509225" y="1974175"/>
              <a:ext cx="263075" cy="300900"/>
            </a:xfrm>
            <a:custGeom>
              <a:rect b="b" l="l" r="r" t="t"/>
              <a:pathLst>
                <a:path extrusionOk="0" h="12036" w="10523">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3" name="Google Shape;10153;p102"/>
          <p:cNvGrpSpPr/>
          <p:nvPr/>
        </p:nvGrpSpPr>
        <p:grpSpPr>
          <a:xfrm>
            <a:off x="849622" y="3146218"/>
            <a:ext cx="361004" cy="357961"/>
            <a:chOff x="-47529700" y="2342000"/>
            <a:chExt cx="302450" cy="299900"/>
          </a:xfrm>
        </p:grpSpPr>
        <p:sp>
          <p:nvSpPr>
            <p:cNvPr id="10154" name="Google Shape;10154;p102"/>
            <p:cNvSpPr/>
            <p:nvPr/>
          </p:nvSpPr>
          <p:spPr>
            <a:xfrm>
              <a:off x="-47529700" y="2342000"/>
              <a:ext cx="302450" cy="299900"/>
            </a:xfrm>
            <a:custGeom>
              <a:rect b="b" l="l" r="r" t="t"/>
              <a:pathLst>
                <a:path extrusionOk="0" h="11996" w="12098">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102"/>
            <p:cNvSpPr/>
            <p:nvPr/>
          </p:nvSpPr>
          <p:spPr>
            <a:xfrm>
              <a:off x="-47404475" y="2395550"/>
              <a:ext cx="124475" cy="123675"/>
            </a:xfrm>
            <a:custGeom>
              <a:rect b="b" l="l" r="r" t="t"/>
              <a:pathLst>
                <a:path extrusionOk="0" h="4947" w="4979">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6" name="Google Shape;10156;p102"/>
          <p:cNvGrpSpPr/>
          <p:nvPr/>
        </p:nvGrpSpPr>
        <p:grpSpPr>
          <a:xfrm>
            <a:off x="851025" y="3645367"/>
            <a:ext cx="358199" cy="272648"/>
            <a:chOff x="-47527350" y="2747625"/>
            <a:chExt cx="300100" cy="228425"/>
          </a:xfrm>
        </p:grpSpPr>
        <p:sp>
          <p:nvSpPr>
            <p:cNvPr id="10157" name="Google Shape;10157;p102"/>
            <p:cNvSpPr/>
            <p:nvPr/>
          </p:nvSpPr>
          <p:spPr>
            <a:xfrm>
              <a:off x="-47475350" y="2782275"/>
              <a:ext cx="124450" cy="124475"/>
            </a:xfrm>
            <a:custGeom>
              <a:rect b="b" l="l" r="r" t="t"/>
              <a:pathLst>
                <a:path extrusionOk="0" h="4979" w="4978">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102"/>
            <p:cNvSpPr/>
            <p:nvPr/>
          </p:nvSpPr>
          <p:spPr>
            <a:xfrm>
              <a:off x="-47333600" y="2782275"/>
              <a:ext cx="53600" cy="18125"/>
            </a:xfrm>
            <a:custGeom>
              <a:rect b="b" l="l" r="r" t="t"/>
              <a:pathLst>
                <a:path extrusionOk="0" h="725" w="2144">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102"/>
            <p:cNvSpPr/>
            <p:nvPr/>
          </p:nvSpPr>
          <p:spPr>
            <a:xfrm>
              <a:off x="-47333600" y="2817725"/>
              <a:ext cx="53600" cy="18125"/>
            </a:xfrm>
            <a:custGeom>
              <a:rect b="b" l="l" r="r" t="t"/>
              <a:pathLst>
                <a:path extrusionOk="0" h="725" w="2144">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102"/>
            <p:cNvSpPr/>
            <p:nvPr/>
          </p:nvSpPr>
          <p:spPr>
            <a:xfrm>
              <a:off x="-47333600" y="2852375"/>
              <a:ext cx="53600" cy="17350"/>
            </a:xfrm>
            <a:custGeom>
              <a:rect b="b" l="l" r="r" t="t"/>
              <a:pathLst>
                <a:path extrusionOk="0" h="694" w="2144">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102"/>
            <p:cNvSpPr/>
            <p:nvPr/>
          </p:nvSpPr>
          <p:spPr>
            <a:xfrm>
              <a:off x="-47333600" y="2887800"/>
              <a:ext cx="53600" cy="17375"/>
            </a:xfrm>
            <a:custGeom>
              <a:rect b="b" l="l" r="r" t="t"/>
              <a:pathLst>
                <a:path extrusionOk="0" h="695" w="2144">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102"/>
            <p:cNvSpPr/>
            <p:nvPr/>
          </p:nvSpPr>
          <p:spPr>
            <a:xfrm>
              <a:off x="-47527350" y="2747625"/>
              <a:ext cx="300100" cy="228425"/>
            </a:xfrm>
            <a:custGeom>
              <a:rect b="b" l="l" r="r" t="t"/>
              <a:pathLst>
                <a:path extrusionOk="0" h="9137" w="12004">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63" name="Google Shape;10163;p102"/>
          <p:cNvSpPr/>
          <p:nvPr/>
        </p:nvSpPr>
        <p:spPr>
          <a:xfrm>
            <a:off x="3077474" y="2687082"/>
            <a:ext cx="356319" cy="360795"/>
          </a:xfrm>
          <a:custGeom>
            <a:rect b="b" l="l" r="r" t="t"/>
            <a:pathLst>
              <a:path extrusionOk="0" h="12091" w="11941">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64" name="Google Shape;10164;p102"/>
          <p:cNvGrpSpPr/>
          <p:nvPr/>
        </p:nvGrpSpPr>
        <p:grpSpPr>
          <a:xfrm>
            <a:off x="3073924" y="3158422"/>
            <a:ext cx="358229" cy="314961"/>
            <a:chOff x="-45664625" y="2352225"/>
            <a:chExt cx="300125" cy="263875"/>
          </a:xfrm>
        </p:grpSpPr>
        <p:sp>
          <p:nvSpPr>
            <p:cNvPr id="10165" name="Google Shape;10165;p102"/>
            <p:cNvSpPr/>
            <p:nvPr/>
          </p:nvSpPr>
          <p:spPr>
            <a:xfrm>
              <a:off x="-45664625" y="2352225"/>
              <a:ext cx="300125" cy="263875"/>
            </a:xfrm>
            <a:custGeom>
              <a:rect b="b" l="l" r="r" t="t"/>
              <a:pathLst>
                <a:path extrusionOk="0" h="10555" w="12005">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102"/>
            <p:cNvSpPr/>
            <p:nvPr/>
          </p:nvSpPr>
          <p:spPr>
            <a:xfrm>
              <a:off x="-45612625" y="2475100"/>
              <a:ext cx="55150" cy="88225"/>
            </a:xfrm>
            <a:custGeom>
              <a:rect b="b" l="l" r="r" t="t"/>
              <a:pathLst>
                <a:path extrusionOk="0" h="3529" w="2206">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102"/>
            <p:cNvSpPr/>
            <p:nvPr/>
          </p:nvSpPr>
          <p:spPr>
            <a:xfrm>
              <a:off x="-45471650" y="2475100"/>
              <a:ext cx="54375" cy="86850"/>
            </a:xfrm>
            <a:custGeom>
              <a:rect b="b" l="l" r="r" t="t"/>
              <a:pathLst>
                <a:path extrusionOk="0" h="3474" w="2175">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102"/>
            <p:cNvSpPr/>
            <p:nvPr/>
          </p:nvSpPr>
          <p:spPr>
            <a:xfrm>
              <a:off x="-45542525" y="2456975"/>
              <a:ext cx="55150" cy="123300"/>
            </a:xfrm>
            <a:custGeom>
              <a:rect b="b" l="l" r="r" t="t"/>
              <a:pathLst>
                <a:path extrusionOk="0" h="4932" w="2206">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102"/>
            <p:cNvSpPr/>
            <p:nvPr/>
          </p:nvSpPr>
          <p:spPr>
            <a:xfrm>
              <a:off x="-45541750" y="2386100"/>
              <a:ext cx="35475" cy="18125"/>
            </a:xfrm>
            <a:custGeom>
              <a:rect b="b" l="l" r="r" t="t"/>
              <a:pathLst>
                <a:path extrusionOk="0" h="725" w="1419">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102"/>
            <p:cNvSpPr/>
            <p:nvPr/>
          </p:nvSpPr>
          <p:spPr>
            <a:xfrm>
              <a:off x="-45488175" y="2386100"/>
              <a:ext cx="35450" cy="18125"/>
            </a:xfrm>
            <a:custGeom>
              <a:rect b="b" l="l" r="r" t="t"/>
              <a:pathLst>
                <a:path extrusionOk="0" h="725" w="1418">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102"/>
            <p:cNvSpPr/>
            <p:nvPr/>
          </p:nvSpPr>
          <p:spPr>
            <a:xfrm>
              <a:off x="-45436200" y="2386100"/>
              <a:ext cx="35450" cy="18125"/>
            </a:xfrm>
            <a:custGeom>
              <a:rect b="b" l="l" r="r" t="t"/>
              <a:pathLst>
                <a:path extrusionOk="0" h="725" w="1418">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2" name="Google Shape;10172;p102"/>
          <p:cNvGrpSpPr/>
          <p:nvPr/>
        </p:nvGrpSpPr>
        <p:grpSpPr>
          <a:xfrm>
            <a:off x="3073103" y="3592401"/>
            <a:ext cx="359870" cy="357573"/>
            <a:chOff x="-45665400" y="2703250"/>
            <a:chExt cx="301500" cy="299575"/>
          </a:xfrm>
        </p:grpSpPr>
        <p:sp>
          <p:nvSpPr>
            <p:cNvPr id="10173" name="Google Shape;10173;p102"/>
            <p:cNvSpPr/>
            <p:nvPr/>
          </p:nvSpPr>
          <p:spPr>
            <a:xfrm>
              <a:off x="-45664625" y="2703250"/>
              <a:ext cx="300725" cy="299575"/>
            </a:xfrm>
            <a:custGeom>
              <a:rect b="b" l="l" r="r" t="t"/>
              <a:pathLst>
                <a:path extrusionOk="0" h="11983" w="12029">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102"/>
            <p:cNvSpPr/>
            <p:nvPr/>
          </p:nvSpPr>
          <p:spPr>
            <a:xfrm>
              <a:off x="-45663825" y="2879150"/>
              <a:ext cx="71700" cy="71500"/>
            </a:xfrm>
            <a:custGeom>
              <a:rect b="b" l="l" r="r" t="t"/>
              <a:pathLst>
                <a:path extrusionOk="0" h="2860" w="2868">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102"/>
            <p:cNvSpPr/>
            <p:nvPr/>
          </p:nvSpPr>
          <p:spPr>
            <a:xfrm>
              <a:off x="-45613425" y="2929750"/>
              <a:ext cx="71700" cy="71500"/>
            </a:xfrm>
            <a:custGeom>
              <a:rect b="b" l="l" r="r" t="t"/>
              <a:pathLst>
                <a:path extrusionOk="0" h="2860" w="2868">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102"/>
            <p:cNvSpPr/>
            <p:nvPr/>
          </p:nvSpPr>
          <p:spPr>
            <a:xfrm>
              <a:off x="-45665400" y="2923050"/>
              <a:ext cx="81150" cy="79000"/>
            </a:xfrm>
            <a:custGeom>
              <a:rect b="b" l="l" r="r" t="t"/>
              <a:pathLst>
                <a:path extrusionOk="0" h="3160" w="3246">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7" name="Google Shape;10177;p102"/>
          <p:cNvGrpSpPr/>
          <p:nvPr/>
        </p:nvGrpSpPr>
        <p:grpSpPr>
          <a:xfrm>
            <a:off x="2174760" y="4033337"/>
            <a:ext cx="359154" cy="360109"/>
            <a:chOff x="-44528075" y="1982825"/>
            <a:chExt cx="300900" cy="301700"/>
          </a:xfrm>
        </p:grpSpPr>
        <p:sp>
          <p:nvSpPr>
            <p:cNvPr id="10178" name="Google Shape;10178;p102"/>
            <p:cNvSpPr/>
            <p:nvPr/>
          </p:nvSpPr>
          <p:spPr>
            <a:xfrm>
              <a:off x="-44528075" y="1982825"/>
              <a:ext cx="300900" cy="301700"/>
            </a:xfrm>
            <a:custGeom>
              <a:rect b="b" l="l" r="r" t="t"/>
              <a:pathLst>
                <a:path extrusionOk="0" h="12068" w="12036">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102"/>
            <p:cNvSpPr/>
            <p:nvPr/>
          </p:nvSpPr>
          <p:spPr>
            <a:xfrm>
              <a:off x="-44455600" y="2053725"/>
              <a:ext cx="17350" cy="18125"/>
            </a:xfrm>
            <a:custGeom>
              <a:rect b="b" l="l" r="r" t="t"/>
              <a:pathLst>
                <a:path extrusionOk="0" h="725" w="694">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102"/>
            <p:cNvSpPr/>
            <p:nvPr/>
          </p:nvSpPr>
          <p:spPr>
            <a:xfrm>
              <a:off x="-44455600" y="21947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102"/>
            <p:cNvSpPr/>
            <p:nvPr/>
          </p:nvSpPr>
          <p:spPr>
            <a:xfrm>
              <a:off x="-44314625" y="21947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102"/>
            <p:cNvSpPr/>
            <p:nvPr/>
          </p:nvSpPr>
          <p:spPr>
            <a:xfrm>
              <a:off x="-44314625" y="2053725"/>
              <a:ext cx="17350" cy="18125"/>
            </a:xfrm>
            <a:custGeom>
              <a:rect b="b" l="l" r="r" t="t"/>
              <a:pathLst>
                <a:path extrusionOk="0" h="725" w="694">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102"/>
            <p:cNvSpPr/>
            <p:nvPr/>
          </p:nvSpPr>
          <p:spPr>
            <a:xfrm>
              <a:off x="-44447725" y="2062375"/>
              <a:ext cx="143350" cy="140225"/>
            </a:xfrm>
            <a:custGeom>
              <a:rect b="b" l="l" r="r" t="t"/>
              <a:pathLst>
                <a:path extrusionOk="0" h="5609" w="5734">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102"/>
            <p:cNvSpPr/>
            <p:nvPr/>
          </p:nvSpPr>
          <p:spPr>
            <a:xfrm>
              <a:off x="-44403625" y="2107275"/>
              <a:ext cx="53575" cy="52800"/>
            </a:xfrm>
            <a:custGeom>
              <a:rect b="b" l="l" r="r" t="t"/>
              <a:pathLst>
                <a:path extrusionOk="0" h="2112" w="2143">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85" name="Google Shape;10185;p102"/>
          <p:cNvSpPr/>
          <p:nvPr/>
        </p:nvSpPr>
        <p:spPr>
          <a:xfrm>
            <a:off x="2628711" y="1302875"/>
            <a:ext cx="358199" cy="358199"/>
          </a:xfrm>
          <a:custGeom>
            <a:rect b="b" l="l" r="r" t="t"/>
            <a:pathLst>
              <a:path extrusionOk="0" h="12004" w="12004">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86" name="Google Shape;10186;p102"/>
          <p:cNvGrpSpPr/>
          <p:nvPr/>
        </p:nvGrpSpPr>
        <p:grpSpPr>
          <a:xfrm>
            <a:off x="2625923" y="1758885"/>
            <a:ext cx="358199" cy="358229"/>
            <a:chOff x="-49048250" y="2316775"/>
            <a:chExt cx="300100" cy="300125"/>
          </a:xfrm>
        </p:grpSpPr>
        <p:sp>
          <p:nvSpPr>
            <p:cNvPr id="10187" name="Google Shape;10187;p102"/>
            <p:cNvSpPr/>
            <p:nvPr/>
          </p:nvSpPr>
          <p:spPr>
            <a:xfrm>
              <a:off x="-49048250" y="2316775"/>
              <a:ext cx="300100" cy="300125"/>
            </a:xfrm>
            <a:custGeom>
              <a:rect b="b" l="l" r="r" t="t"/>
              <a:pathLst>
                <a:path extrusionOk="0" h="12005" w="12004">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102"/>
            <p:cNvSpPr/>
            <p:nvPr/>
          </p:nvSpPr>
          <p:spPr>
            <a:xfrm>
              <a:off x="-49004150" y="236010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102"/>
            <p:cNvSpPr/>
            <p:nvPr/>
          </p:nvSpPr>
          <p:spPr>
            <a:xfrm>
              <a:off x="-48925375" y="2465650"/>
              <a:ext cx="71700" cy="86650"/>
            </a:xfrm>
            <a:custGeom>
              <a:rect b="b" l="l" r="r" t="t"/>
              <a:pathLst>
                <a:path extrusionOk="0" h="3466" w="2868">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102"/>
            <p:cNvSpPr/>
            <p:nvPr/>
          </p:nvSpPr>
          <p:spPr>
            <a:xfrm>
              <a:off x="-48977350" y="2431000"/>
              <a:ext cx="157525" cy="157550"/>
            </a:xfrm>
            <a:custGeom>
              <a:rect b="b" l="l" r="r" t="t"/>
              <a:pathLst>
                <a:path extrusionOk="0" h="6302" w="6301">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91" name="Google Shape;10191;p102"/>
          <p:cNvSpPr/>
          <p:nvPr/>
        </p:nvSpPr>
        <p:spPr>
          <a:xfrm>
            <a:off x="2627309" y="2206525"/>
            <a:ext cx="361004" cy="357871"/>
          </a:xfrm>
          <a:custGeom>
            <a:rect b="b" l="l" r="r" t="t"/>
            <a:pathLst>
              <a:path extrusionOk="0" h="11993" w="12098">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92" name="Google Shape;10192;p102"/>
          <p:cNvGrpSpPr/>
          <p:nvPr/>
        </p:nvGrpSpPr>
        <p:grpSpPr>
          <a:xfrm>
            <a:off x="1290494" y="2699684"/>
            <a:ext cx="360109" cy="358199"/>
            <a:chOff x="-47160325" y="1974175"/>
            <a:chExt cx="301700" cy="300100"/>
          </a:xfrm>
        </p:grpSpPr>
        <p:sp>
          <p:nvSpPr>
            <p:cNvPr id="10193" name="Google Shape;10193;p102"/>
            <p:cNvSpPr/>
            <p:nvPr/>
          </p:nvSpPr>
          <p:spPr>
            <a:xfrm>
              <a:off x="-47160325" y="1974175"/>
              <a:ext cx="301700" cy="300100"/>
            </a:xfrm>
            <a:custGeom>
              <a:rect b="b" l="l" r="r" t="t"/>
              <a:pathLst>
                <a:path extrusionOk="0" h="12004" w="12068">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102"/>
            <p:cNvSpPr/>
            <p:nvPr/>
          </p:nvSpPr>
          <p:spPr>
            <a:xfrm>
              <a:off x="-47070525" y="2115150"/>
              <a:ext cx="123675" cy="123675"/>
            </a:xfrm>
            <a:custGeom>
              <a:rect b="b" l="l" r="r" t="t"/>
              <a:pathLst>
                <a:path extrusionOk="0" h="4947" w="4947">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5" name="Google Shape;10195;p102"/>
          <p:cNvGrpSpPr/>
          <p:nvPr/>
        </p:nvGrpSpPr>
        <p:grpSpPr>
          <a:xfrm>
            <a:off x="1290971" y="3146218"/>
            <a:ext cx="359154" cy="359124"/>
            <a:chOff x="-47159525" y="2342000"/>
            <a:chExt cx="300900" cy="300875"/>
          </a:xfrm>
        </p:grpSpPr>
        <p:sp>
          <p:nvSpPr>
            <p:cNvPr id="10196" name="Google Shape;10196;p102"/>
            <p:cNvSpPr/>
            <p:nvPr/>
          </p:nvSpPr>
          <p:spPr>
            <a:xfrm>
              <a:off x="-47122500" y="2376650"/>
              <a:ext cx="123675" cy="125250"/>
            </a:xfrm>
            <a:custGeom>
              <a:rect b="b" l="l" r="r" t="t"/>
              <a:pathLst>
                <a:path extrusionOk="0" h="5010" w="4947">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102"/>
            <p:cNvSpPr/>
            <p:nvPr/>
          </p:nvSpPr>
          <p:spPr>
            <a:xfrm>
              <a:off x="-47159525" y="2342000"/>
              <a:ext cx="300900" cy="300875"/>
            </a:xfrm>
            <a:custGeom>
              <a:rect b="b" l="l" r="r" t="t"/>
              <a:pathLst>
                <a:path extrusionOk="0" h="12035" w="12036">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102"/>
            <p:cNvSpPr/>
            <p:nvPr/>
          </p:nvSpPr>
          <p:spPr>
            <a:xfrm>
              <a:off x="-46946075" y="2537325"/>
              <a:ext cx="35450" cy="35475"/>
            </a:xfrm>
            <a:custGeom>
              <a:rect b="b" l="l" r="r" t="t"/>
              <a:pathLst>
                <a:path extrusionOk="0" h="1419" w="1418">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102"/>
            <p:cNvSpPr/>
            <p:nvPr/>
          </p:nvSpPr>
          <p:spPr>
            <a:xfrm>
              <a:off x="-47122500" y="2537325"/>
              <a:ext cx="87450" cy="17350"/>
            </a:xfrm>
            <a:custGeom>
              <a:rect b="b" l="l" r="r" t="t"/>
              <a:pathLst>
                <a:path extrusionOk="0" h="694" w="3498">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102"/>
            <p:cNvSpPr/>
            <p:nvPr/>
          </p:nvSpPr>
          <p:spPr>
            <a:xfrm>
              <a:off x="-47122500" y="2572775"/>
              <a:ext cx="87450" cy="17350"/>
            </a:xfrm>
            <a:custGeom>
              <a:rect b="b" l="l" r="r" t="t"/>
              <a:pathLst>
                <a:path extrusionOk="0" h="694" w="3498">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1" name="Google Shape;10201;p102"/>
          <p:cNvGrpSpPr/>
          <p:nvPr/>
        </p:nvGrpSpPr>
        <p:grpSpPr>
          <a:xfrm>
            <a:off x="1291448" y="3603054"/>
            <a:ext cx="358199" cy="359154"/>
            <a:chOff x="-47157950" y="2712175"/>
            <a:chExt cx="300100" cy="300900"/>
          </a:xfrm>
        </p:grpSpPr>
        <p:sp>
          <p:nvSpPr>
            <p:cNvPr id="10202" name="Google Shape;10202;p102"/>
            <p:cNvSpPr/>
            <p:nvPr/>
          </p:nvSpPr>
          <p:spPr>
            <a:xfrm>
              <a:off x="-47157950" y="2712175"/>
              <a:ext cx="300100" cy="300900"/>
            </a:xfrm>
            <a:custGeom>
              <a:rect b="b" l="l" r="r" t="t"/>
              <a:pathLst>
                <a:path extrusionOk="0" h="12036" w="12004">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102"/>
            <p:cNvSpPr/>
            <p:nvPr/>
          </p:nvSpPr>
          <p:spPr>
            <a:xfrm>
              <a:off x="-47087075" y="2852375"/>
              <a:ext cx="17350" cy="17350"/>
            </a:xfrm>
            <a:custGeom>
              <a:rect b="b" l="l" r="r" t="t"/>
              <a:pathLst>
                <a:path extrusionOk="0" h="694" w="694">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102"/>
            <p:cNvSpPr/>
            <p:nvPr/>
          </p:nvSpPr>
          <p:spPr>
            <a:xfrm>
              <a:off x="-47052400" y="2852375"/>
              <a:ext cx="17350" cy="17350"/>
            </a:xfrm>
            <a:custGeom>
              <a:rect b="b" l="l" r="r" t="t"/>
              <a:pathLst>
                <a:path extrusionOk="0" h="694" w="694">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102"/>
            <p:cNvSpPr/>
            <p:nvPr/>
          </p:nvSpPr>
          <p:spPr>
            <a:xfrm>
              <a:off x="-47051625" y="2957900"/>
              <a:ext cx="87450" cy="17350"/>
            </a:xfrm>
            <a:custGeom>
              <a:rect b="b" l="l" r="r" t="t"/>
              <a:pathLst>
                <a:path extrusionOk="0" h="694" w="3498">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102"/>
            <p:cNvSpPr/>
            <p:nvPr/>
          </p:nvSpPr>
          <p:spPr>
            <a:xfrm>
              <a:off x="-47051625" y="2923250"/>
              <a:ext cx="87450" cy="17350"/>
            </a:xfrm>
            <a:custGeom>
              <a:rect b="b" l="l" r="r" t="t"/>
              <a:pathLst>
                <a:path extrusionOk="0" h="694" w="3498">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102"/>
            <p:cNvSpPr/>
            <p:nvPr/>
          </p:nvSpPr>
          <p:spPr>
            <a:xfrm>
              <a:off x="-47017750" y="2852375"/>
              <a:ext cx="35450" cy="17350"/>
            </a:xfrm>
            <a:custGeom>
              <a:rect b="b" l="l" r="r" t="t"/>
              <a:pathLst>
                <a:path extrusionOk="0" h="694" w="1418">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102"/>
            <p:cNvSpPr/>
            <p:nvPr/>
          </p:nvSpPr>
          <p:spPr>
            <a:xfrm>
              <a:off x="-46964975" y="2852375"/>
              <a:ext cx="35450" cy="17350"/>
            </a:xfrm>
            <a:custGeom>
              <a:rect b="b" l="l" r="r" t="t"/>
              <a:pathLst>
                <a:path extrusionOk="0" h="694" w="1418">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09" name="Google Shape;10209;p102"/>
          <p:cNvSpPr/>
          <p:nvPr/>
        </p:nvSpPr>
        <p:spPr>
          <a:xfrm>
            <a:off x="3538211" y="2689200"/>
            <a:ext cx="314961" cy="357274"/>
          </a:xfrm>
          <a:custGeom>
            <a:rect b="b" l="l" r="r" t="t"/>
            <a:pathLst>
              <a:path extrusionOk="0" h="11973" w="10555">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10" name="Google Shape;10210;p102"/>
          <p:cNvGrpSpPr/>
          <p:nvPr/>
        </p:nvGrpSpPr>
        <p:grpSpPr>
          <a:xfrm>
            <a:off x="3535175" y="3135863"/>
            <a:ext cx="315886" cy="358199"/>
            <a:chOff x="-45278675" y="2333325"/>
            <a:chExt cx="264650" cy="300100"/>
          </a:xfrm>
        </p:grpSpPr>
        <p:sp>
          <p:nvSpPr>
            <p:cNvPr id="10211" name="Google Shape;10211;p102"/>
            <p:cNvSpPr/>
            <p:nvPr/>
          </p:nvSpPr>
          <p:spPr>
            <a:xfrm>
              <a:off x="-45243225" y="2475100"/>
              <a:ext cx="52775" cy="87450"/>
            </a:xfrm>
            <a:custGeom>
              <a:rect b="b" l="l" r="r" t="t"/>
              <a:pathLst>
                <a:path extrusionOk="0" h="3498" w="2111">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102"/>
            <p:cNvSpPr/>
            <p:nvPr/>
          </p:nvSpPr>
          <p:spPr>
            <a:xfrm>
              <a:off x="-45172350" y="2475100"/>
              <a:ext cx="52800" cy="89025"/>
            </a:xfrm>
            <a:custGeom>
              <a:rect b="b" l="l" r="r" t="t"/>
              <a:pathLst>
                <a:path extrusionOk="0" h="3561" w="2112">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102"/>
            <p:cNvSpPr/>
            <p:nvPr/>
          </p:nvSpPr>
          <p:spPr>
            <a:xfrm>
              <a:off x="-45102250" y="2475100"/>
              <a:ext cx="52800" cy="87450"/>
            </a:xfrm>
            <a:custGeom>
              <a:rect b="b" l="l" r="r" t="t"/>
              <a:pathLst>
                <a:path extrusionOk="0" h="3498" w="2112">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102"/>
            <p:cNvSpPr/>
            <p:nvPr/>
          </p:nvSpPr>
          <p:spPr>
            <a:xfrm>
              <a:off x="-45278675" y="2333325"/>
              <a:ext cx="264650" cy="300100"/>
            </a:xfrm>
            <a:custGeom>
              <a:rect b="b" l="l" r="r" t="t"/>
              <a:pathLst>
                <a:path extrusionOk="0" h="12004" w="10586">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5" name="Google Shape;10215;p102"/>
          <p:cNvGrpSpPr/>
          <p:nvPr/>
        </p:nvGrpSpPr>
        <p:grpSpPr>
          <a:xfrm>
            <a:off x="3545500" y="3590820"/>
            <a:ext cx="295237" cy="358229"/>
            <a:chOff x="-45270025" y="2701925"/>
            <a:chExt cx="247350" cy="300125"/>
          </a:xfrm>
        </p:grpSpPr>
        <p:sp>
          <p:nvSpPr>
            <p:cNvPr id="10216" name="Google Shape;10216;p102"/>
            <p:cNvSpPr/>
            <p:nvPr/>
          </p:nvSpPr>
          <p:spPr>
            <a:xfrm>
              <a:off x="-45128250" y="2843700"/>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102"/>
            <p:cNvSpPr/>
            <p:nvPr/>
          </p:nvSpPr>
          <p:spPr>
            <a:xfrm>
              <a:off x="-45270025" y="2701925"/>
              <a:ext cx="247350" cy="300125"/>
            </a:xfrm>
            <a:custGeom>
              <a:rect b="b" l="l" r="r" t="t"/>
              <a:pathLst>
                <a:path extrusionOk="0" h="12005" w="9894">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102"/>
            <p:cNvSpPr/>
            <p:nvPr/>
          </p:nvSpPr>
          <p:spPr>
            <a:xfrm>
              <a:off x="-45235350" y="2844500"/>
              <a:ext cx="89800" cy="87450"/>
            </a:xfrm>
            <a:custGeom>
              <a:rect b="b" l="l" r="r" t="t"/>
              <a:pathLst>
                <a:path extrusionOk="0" h="3498" w="3592">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102"/>
            <p:cNvSpPr/>
            <p:nvPr/>
          </p:nvSpPr>
          <p:spPr>
            <a:xfrm>
              <a:off x="-45128250" y="2879150"/>
              <a:ext cx="18150" cy="52800"/>
            </a:xfrm>
            <a:custGeom>
              <a:rect b="b" l="l" r="r" t="t"/>
              <a:pathLst>
                <a:path extrusionOk="0" h="2112" w="726">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20" name="Google Shape;10220;p102"/>
          <p:cNvSpPr/>
          <p:nvPr/>
        </p:nvSpPr>
        <p:spPr>
          <a:xfrm>
            <a:off x="2628699" y="4061314"/>
            <a:ext cx="358199" cy="358199"/>
          </a:xfrm>
          <a:custGeom>
            <a:rect b="b" l="l" r="r" t="t"/>
            <a:pathLst>
              <a:path extrusionOk="0" h="12004" w="12004">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21" name="Google Shape;10221;p102"/>
          <p:cNvGrpSpPr/>
          <p:nvPr/>
        </p:nvGrpSpPr>
        <p:grpSpPr>
          <a:xfrm>
            <a:off x="2209567" y="1743737"/>
            <a:ext cx="307444" cy="366556"/>
            <a:chOff x="2209567" y="1972337"/>
            <a:chExt cx="307444" cy="366556"/>
          </a:xfrm>
        </p:grpSpPr>
        <p:sp>
          <p:nvSpPr>
            <p:cNvPr id="10222" name="Google Shape;10222;p102"/>
            <p:cNvSpPr/>
            <p:nvPr/>
          </p:nvSpPr>
          <p:spPr>
            <a:xfrm>
              <a:off x="2345143" y="1972337"/>
              <a:ext cx="20709" cy="62097"/>
            </a:xfrm>
            <a:custGeom>
              <a:rect b="b" l="l" r="r" t="t"/>
              <a:pathLst>
                <a:path extrusionOk="0" h="2081" w="694">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102"/>
            <p:cNvSpPr/>
            <p:nvPr/>
          </p:nvSpPr>
          <p:spPr>
            <a:xfrm>
              <a:off x="2265235" y="1998803"/>
              <a:ext cx="55502" cy="39389"/>
            </a:xfrm>
            <a:custGeom>
              <a:rect b="b" l="l" r="r" t="t"/>
              <a:pathLst>
                <a:path extrusionOk="0" h="1320" w="186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102"/>
            <p:cNvSpPr/>
            <p:nvPr/>
          </p:nvSpPr>
          <p:spPr>
            <a:xfrm>
              <a:off x="2393093" y="2000594"/>
              <a:ext cx="51743" cy="38523"/>
            </a:xfrm>
            <a:custGeom>
              <a:rect b="b" l="l" r="r" t="t"/>
              <a:pathLst>
                <a:path extrusionOk="0" h="1291" w="1734">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25" name="Google Shape;10225;p102"/>
            <p:cNvGrpSpPr/>
            <p:nvPr/>
          </p:nvGrpSpPr>
          <p:grpSpPr>
            <a:xfrm>
              <a:off x="2209567" y="2078266"/>
              <a:ext cx="307444" cy="260626"/>
              <a:chOff x="1636184" y="2959225"/>
              <a:chExt cx="232666" cy="197250"/>
            </a:xfrm>
          </p:grpSpPr>
          <p:sp>
            <p:nvSpPr>
              <p:cNvPr id="10226" name="Google Shape;10226;p102"/>
              <p:cNvSpPr/>
              <p:nvPr/>
            </p:nvSpPr>
            <p:spPr>
              <a:xfrm>
                <a:off x="1649300" y="2959225"/>
                <a:ext cx="219550" cy="197250"/>
              </a:xfrm>
              <a:custGeom>
                <a:rect b="b" l="l" r="r" t="t"/>
                <a:pathLst>
                  <a:path extrusionOk="0" h="7890" w="8782">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102"/>
              <p:cNvSpPr/>
              <p:nvPr/>
            </p:nvSpPr>
            <p:spPr>
              <a:xfrm flipH="1">
                <a:off x="1636184" y="2959225"/>
                <a:ext cx="219550" cy="197250"/>
              </a:xfrm>
              <a:custGeom>
                <a:rect b="b" l="l" r="r" t="t"/>
                <a:pathLst>
                  <a:path extrusionOk="0" h="7890" w="8782">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102"/>
              <p:cNvSpPr/>
              <p:nvPr/>
            </p:nvSpPr>
            <p:spPr>
              <a:xfrm>
                <a:off x="1734750" y="3136775"/>
                <a:ext cx="36900" cy="19650"/>
              </a:xfrm>
              <a:custGeom>
                <a:rect b="b" l="l" r="r" t="t"/>
                <a:pathLst>
                  <a:path extrusionOk="0" h="786" w="1476">
                    <a:moveTo>
                      <a:pt x="0" y="786"/>
                    </a:moveTo>
                    <a:lnTo>
                      <a:pt x="1476" y="786"/>
                    </a:lnTo>
                    <a:lnTo>
                      <a:pt x="762" y="0"/>
                    </a:lnTo>
                    <a:close/>
                  </a:path>
                </a:pathLst>
              </a:custGeom>
              <a:solidFill>
                <a:schemeClr val="dk2"/>
              </a:solidFill>
              <a:ln>
                <a:noFill/>
              </a:ln>
            </p:spPr>
          </p:sp>
          <p:sp>
            <p:nvSpPr>
              <p:cNvPr id="10229" name="Google Shape;10229;p102"/>
              <p:cNvSpPr/>
              <p:nvPr/>
            </p:nvSpPr>
            <p:spPr>
              <a:xfrm>
                <a:off x="1684150" y="2963550"/>
                <a:ext cx="139900" cy="11300"/>
              </a:xfrm>
              <a:custGeom>
                <a:rect b="b" l="l" r="r" t="t"/>
                <a:pathLst>
                  <a:path extrusionOk="0" h="452" w="5596">
                    <a:moveTo>
                      <a:pt x="0" y="452"/>
                    </a:moveTo>
                    <a:lnTo>
                      <a:pt x="5596" y="452"/>
                    </a:lnTo>
                    <a:lnTo>
                      <a:pt x="5500" y="0"/>
                    </a:lnTo>
                    <a:lnTo>
                      <a:pt x="238" y="47"/>
                    </a:lnTo>
                    <a:close/>
                  </a:path>
                </a:pathLst>
              </a:custGeom>
              <a:solidFill>
                <a:schemeClr val="dk2"/>
              </a:solidFill>
              <a:ln>
                <a:noFill/>
              </a:ln>
            </p:spPr>
          </p:sp>
        </p:grpSp>
      </p:grpSp>
      <p:grpSp>
        <p:nvGrpSpPr>
          <p:cNvPr id="10230" name="Google Shape;10230;p102"/>
          <p:cNvGrpSpPr/>
          <p:nvPr/>
        </p:nvGrpSpPr>
        <p:grpSpPr>
          <a:xfrm>
            <a:off x="3577265" y="2235011"/>
            <a:ext cx="258542" cy="365154"/>
            <a:chOff x="-47300587" y="123275"/>
            <a:chExt cx="190975" cy="269725"/>
          </a:xfrm>
        </p:grpSpPr>
        <p:sp>
          <p:nvSpPr>
            <p:cNvPr id="10231" name="Google Shape;10231;p102"/>
            <p:cNvSpPr/>
            <p:nvPr/>
          </p:nvSpPr>
          <p:spPr>
            <a:xfrm>
              <a:off x="-47300587" y="123275"/>
              <a:ext cx="190975" cy="269725"/>
            </a:xfrm>
            <a:custGeom>
              <a:rect b="b" l="l" r="r" t="t"/>
              <a:pathLst>
                <a:path extrusionOk="0" h="10789" w="7639">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102"/>
            <p:cNvSpPr/>
            <p:nvPr/>
          </p:nvSpPr>
          <p:spPr>
            <a:xfrm>
              <a:off x="-47242037" y="188100"/>
              <a:ext cx="15350" cy="31375"/>
            </a:xfrm>
            <a:custGeom>
              <a:rect b="b" l="l" r="r" t="t"/>
              <a:pathLst>
                <a:path extrusionOk="0" h="1255" w="614">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102"/>
            <p:cNvSpPr/>
            <p:nvPr/>
          </p:nvSpPr>
          <p:spPr>
            <a:xfrm>
              <a:off x="-47242037" y="234775"/>
              <a:ext cx="15350" cy="31400"/>
            </a:xfrm>
            <a:custGeom>
              <a:rect b="b" l="l" r="r" t="t"/>
              <a:pathLst>
                <a:path extrusionOk="0" h="1256" w="614">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102"/>
            <p:cNvSpPr/>
            <p:nvPr/>
          </p:nvSpPr>
          <p:spPr>
            <a:xfrm>
              <a:off x="-47180012" y="172075"/>
              <a:ext cx="15350" cy="31375"/>
            </a:xfrm>
            <a:custGeom>
              <a:rect b="b" l="l" r="r" t="t"/>
              <a:pathLst>
                <a:path extrusionOk="0" h="1255" w="614">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102"/>
            <p:cNvSpPr/>
            <p:nvPr/>
          </p:nvSpPr>
          <p:spPr>
            <a:xfrm>
              <a:off x="-47180012" y="218050"/>
              <a:ext cx="15350" cy="32100"/>
            </a:xfrm>
            <a:custGeom>
              <a:rect b="b" l="l" r="r" t="t"/>
              <a:pathLst>
                <a:path extrusionOk="0" h="1284" w="614">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6" name="Google Shape;10236;p102"/>
          <p:cNvGrpSpPr/>
          <p:nvPr/>
        </p:nvGrpSpPr>
        <p:grpSpPr>
          <a:xfrm>
            <a:off x="4870788" y="1304201"/>
            <a:ext cx="342328" cy="339793"/>
            <a:chOff x="-13966675" y="1639700"/>
            <a:chExt cx="354450" cy="351825"/>
          </a:xfrm>
        </p:grpSpPr>
        <p:sp>
          <p:nvSpPr>
            <p:cNvPr id="10237" name="Google Shape;10237;p102"/>
            <p:cNvSpPr/>
            <p:nvPr/>
          </p:nvSpPr>
          <p:spPr>
            <a:xfrm>
              <a:off x="-13776875" y="1888525"/>
              <a:ext cx="104775" cy="37625"/>
            </a:xfrm>
            <a:custGeom>
              <a:rect b="b" l="l" r="r" t="t"/>
              <a:pathLst>
                <a:path extrusionOk="0" h="1505" w="4191">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102"/>
            <p:cNvSpPr/>
            <p:nvPr/>
          </p:nvSpPr>
          <p:spPr>
            <a:xfrm>
              <a:off x="-13966675" y="1639700"/>
              <a:ext cx="354450" cy="351825"/>
            </a:xfrm>
            <a:custGeom>
              <a:rect b="b" l="l" r="r" t="t"/>
              <a:pathLst>
                <a:path extrusionOk="0" h="14073" w="14178">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102"/>
            <p:cNvSpPr/>
            <p:nvPr/>
          </p:nvSpPr>
          <p:spPr>
            <a:xfrm>
              <a:off x="-13923375" y="1723125"/>
              <a:ext cx="64625" cy="40925"/>
            </a:xfrm>
            <a:custGeom>
              <a:rect b="b" l="l" r="r" t="t"/>
              <a:pathLst>
                <a:path extrusionOk="0" h="1637" w="2585">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102"/>
            <p:cNvSpPr/>
            <p:nvPr/>
          </p:nvSpPr>
          <p:spPr>
            <a:xfrm>
              <a:off x="-13798125" y="1805500"/>
              <a:ext cx="66175" cy="41575"/>
            </a:xfrm>
            <a:custGeom>
              <a:rect b="b" l="l" r="r" t="t"/>
              <a:pathLst>
                <a:path extrusionOk="0" h="1663" w="2647">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102"/>
            <p:cNvSpPr/>
            <p:nvPr/>
          </p:nvSpPr>
          <p:spPr>
            <a:xfrm>
              <a:off x="-13714650" y="1805825"/>
              <a:ext cx="63825" cy="41250"/>
            </a:xfrm>
            <a:custGeom>
              <a:rect b="b" l="l" r="r" t="t"/>
              <a:pathLst>
                <a:path extrusionOk="0" h="1650" w="2553">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42" name="Google Shape;10242;p102"/>
          <p:cNvSpPr/>
          <p:nvPr/>
        </p:nvSpPr>
        <p:spPr>
          <a:xfrm>
            <a:off x="4871549" y="1711132"/>
            <a:ext cx="340807" cy="341579"/>
          </a:xfrm>
          <a:custGeom>
            <a:rect b="b" l="l" r="r" t="t"/>
            <a:pathLst>
              <a:path extrusionOk="0" h="14147" w="14115">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102"/>
          <p:cNvSpPr/>
          <p:nvPr/>
        </p:nvSpPr>
        <p:spPr>
          <a:xfrm>
            <a:off x="4932020" y="2120859"/>
            <a:ext cx="219864" cy="339286"/>
          </a:xfrm>
          <a:custGeom>
            <a:rect b="b" l="l" r="r" t="t"/>
            <a:pathLst>
              <a:path extrusionOk="0" h="14052" w="9106">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44" name="Google Shape;10244;p102"/>
          <p:cNvGrpSpPr/>
          <p:nvPr/>
        </p:nvGrpSpPr>
        <p:grpSpPr>
          <a:xfrm>
            <a:off x="6667277" y="1303887"/>
            <a:ext cx="340034" cy="340420"/>
            <a:chOff x="-12199250" y="1662675"/>
            <a:chExt cx="352075" cy="352475"/>
          </a:xfrm>
        </p:grpSpPr>
        <p:sp>
          <p:nvSpPr>
            <p:cNvPr id="10245" name="Google Shape;10245;p102"/>
            <p:cNvSpPr/>
            <p:nvPr/>
          </p:nvSpPr>
          <p:spPr>
            <a:xfrm>
              <a:off x="-12004725" y="1710325"/>
              <a:ext cx="116600" cy="76425"/>
            </a:xfrm>
            <a:custGeom>
              <a:rect b="b" l="l" r="r" t="t"/>
              <a:pathLst>
                <a:path extrusionOk="0" h="3057" w="4664">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102"/>
            <p:cNvSpPr/>
            <p:nvPr/>
          </p:nvSpPr>
          <p:spPr>
            <a:xfrm>
              <a:off x="-12158300" y="1709525"/>
              <a:ext cx="116600" cy="77225"/>
            </a:xfrm>
            <a:custGeom>
              <a:rect b="b" l="l" r="r" t="t"/>
              <a:pathLst>
                <a:path extrusionOk="0" h="3089" w="4664">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102"/>
            <p:cNvSpPr/>
            <p:nvPr/>
          </p:nvSpPr>
          <p:spPr>
            <a:xfrm>
              <a:off x="-12199250" y="1662675"/>
              <a:ext cx="352075" cy="352475"/>
            </a:xfrm>
            <a:custGeom>
              <a:rect b="b" l="l" r="r" t="t"/>
              <a:pathLst>
                <a:path extrusionOk="0" h="14099" w="14083">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8" name="Google Shape;10248;p102"/>
          <p:cNvGrpSpPr/>
          <p:nvPr/>
        </p:nvGrpSpPr>
        <p:grpSpPr>
          <a:xfrm>
            <a:off x="6666130" y="1710754"/>
            <a:ext cx="342328" cy="342328"/>
            <a:chOff x="-12199250" y="2096250"/>
            <a:chExt cx="354450" cy="354450"/>
          </a:xfrm>
        </p:grpSpPr>
        <p:sp>
          <p:nvSpPr>
            <p:cNvPr id="10249" name="Google Shape;10249;p102"/>
            <p:cNvSpPr/>
            <p:nvPr/>
          </p:nvSpPr>
          <p:spPr>
            <a:xfrm>
              <a:off x="-12199250" y="2096250"/>
              <a:ext cx="354450" cy="354450"/>
            </a:xfrm>
            <a:custGeom>
              <a:rect b="b" l="l" r="r" t="t"/>
              <a:pathLst>
                <a:path extrusionOk="0" h="14178" w="14178">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102"/>
            <p:cNvSpPr/>
            <p:nvPr/>
          </p:nvSpPr>
          <p:spPr>
            <a:xfrm>
              <a:off x="-12096075" y="2200225"/>
              <a:ext cx="144950" cy="144950"/>
            </a:xfrm>
            <a:custGeom>
              <a:rect b="b" l="l" r="r" t="t"/>
              <a:pathLst>
                <a:path extrusionOk="0" h="5798" w="5798">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1" name="Google Shape;10251;p102"/>
          <p:cNvGrpSpPr/>
          <p:nvPr/>
        </p:nvGrpSpPr>
        <p:grpSpPr>
          <a:xfrm>
            <a:off x="6667277" y="2119708"/>
            <a:ext cx="340034" cy="341579"/>
            <a:chOff x="-12199250" y="2530225"/>
            <a:chExt cx="352075" cy="353675"/>
          </a:xfrm>
        </p:grpSpPr>
        <p:sp>
          <p:nvSpPr>
            <p:cNvPr id="10252" name="Google Shape;10252;p102"/>
            <p:cNvSpPr/>
            <p:nvPr/>
          </p:nvSpPr>
          <p:spPr>
            <a:xfrm>
              <a:off x="-12055900" y="2530225"/>
              <a:ext cx="63025" cy="62250"/>
            </a:xfrm>
            <a:custGeom>
              <a:rect b="b" l="l" r="r" t="t"/>
              <a:pathLst>
                <a:path extrusionOk="0" h="2490" w="2521">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102"/>
            <p:cNvSpPr/>
            <p:nvPr/>
          </p:nvSpPr>
          <p:spPr>
            <a:xfrm>
              <a:off x="-12116550" y="2592450"/>
              <a:ext cx="185900" cy="291450"/>
            </a:xfrm>
            <a:custGeom>
              <a:rect b="b" l="l" r="r" t="t"/>
              <a:pathLst>
                <a:path extrusionOk="0" h="11658" w="7436">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102"/>
            <p:cNvSpPr/>
            <p:nvPr/>
          </p:nvSpPr>
          <p:spPr>
            <a:xfrm>
              <a:off x="-11950375" y="2633400"/>
              <a:ext cx="103200" cy="102425"/>
            </a:xfrm>
            <a:custGeom>
              <a:rect b="b" l="l" r="r" t="t"/>
              <a:pathLst>
                <a:path extrusionOk="0" h="4097" w="4128">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102"/>
            <p:cNvSpPr/>
            <p:nvPr/>
          </p:nvSpPr>
          <p:spPr>
            <a:xfrm>
              <a:off x="-12199250" y="2633400"/>
              <a:ext cx="103200" cy="102425"/>
            </a:xfrm>
            <a:custGeom>
              <a:rect b="b" l="l" r="r" t="t"/>
              <a:pathLst>
                <a:path extrusionOk="0" h="4097" w="4128">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56" name="Google Shape;10256;p102"/>
          <p:cNvSpPr/>
          <p:nvPr/>
        </p:nvSpPr>
        <p:spPr>
          <a:xfrm>
            <a:off x="4871163" y="2550438"/>
            <a:ext cx="341579" cy="341772"/>
          </a:xfrm>
          <a:custGeom>
            <a:rect b="b" l="l" r="r" t="t"/>
            <a:pathLst>
              <a:path extrusionOk="0" h="14155" w="14147">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57" name="Google Shape;10257;p102"/>
          <p:cNvGrpSpPr/>
          <p:nvPr/>
        </p:nvGrpSpPr>
        <p:grpSpPr>
          <a:xfrm>
            <a:off x="4870788" y="2959488"/>
            <a:ext cx="342328" cy="339310"/>
            <a:chOff x="-10462550" y="2057650"/>
            <a:chExt cx="354450" cy="351325"/>
          </a:xfrm>
        </p:grpSpPr>
        <p:sp>
          <p:nvSpPr>
            <p:cNvPr id="10258" name="Google Shape;10258;p102"/>
            <p:cNvSpPr/>
            <p:nvPr/>
          </p:nvSpPr>
          <p:spPr>
            <a:xfrm>
              <a:off x="-10462550" y="2057650"/>
              <a:ext cx="354450" cy="351325"/>
            </a:xfrm>
            <a:custGeom>
              <a:rect b="b" l="l" r="r" t="t"/>
              <a:pathLst>
                <a:path extrusionOk="0" h="14053" w="14178">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102"/>
            <p:cNvSpPr/>
            <p:nvPr/>
          </p:nvSpPr>
          <p:spPr>
            <a:xfrm>
              <a:off x="-10397950" y="2201800"/>
              <a:ext cx="228425" cy="146525"/>
            </a:xfrm>
            <a:custGeom>
              <a:rect b="b" l="l" r="r" t="t"/>
              <a:pathLst>
                <a:path extrusionOk="0" h="5861" w="9137">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60" name="Google Shape;10260;p102"/>
          <p:cNvSpPr/>
          <p:nvPr/>
        </p:nvSpPr>
        <p:spPr>
          <a:xfrm>
            <a:off x="7591624" y="2576962"/>
            <a:ext cx="313426" cy="341579"/>
          </a:xfrm>
          <a:custGeom>
            <a:rect b="b" l="l" r="r" t="t"/>
            <a:pathLst>
              <a:path extrusionOk="0" h="14147" w="12981">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61" name="Google Shape;10261;p102"/>
          <p:cNvGrpSpPr/>
          <p:nvPr/>
        </p:nvGrpSpPr>
        <p:grpSpPr>
          <a:xfrm>
            <a:off x="6649772" y="2551051"/>
            <a:ext cx="375044" cy="340541"/>
            <a:chOff x="-8692750" y="1622100"/>
            <a:chExt cx="388325" cy="352600"/>
          </a:xfrm>
        </p:grpSpPr>
        <p:sp>
          <p:nvSpPr>
            <p:cNvPr id="10262" name="Google Shape;10262;p102"/>
            <p:cNvSpPr/>
            <p:nvPr/>
          </p:nvSpPr>
          <p:spPr>
            <a:xfrm>
              <a:off x="-8692750" y="1622100"/>
              <a:ext cx="388325" cy="352600"/>
            </a:xfrm>
            <a:custGeom>
              <a:rect b="b" l="l" r="r" t="t"/>
              <a:pathLst>
                <a:path extrusionOk="0" h="14104" w="15533">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102"/>
            <p:cNvSpPr/>
            <p:nvPr/>
          </p:nvSpPr>
          <p:spPr>
            <a:xfrm>
              <a:off x="-8532875" y="1767625"/>
              <a:ext cx="67775" cy="61850"/>
            </a:xfrm>
            <a:custGeom>
              <a:rect b="b" l="l" r="r" t="t"/>
              <a:pathLst>
                <a:path extrusionOk="0" h="2474" w="2711">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4" name="Google Shape;10264;p102"/>
          <p:cNvGrpSpPr/>
          <p:nvPr/>
        </p:nvGrpSpPr>
        <p:grpSpPr>
          <a:xfrm>
            <a:off x="5304253" y="1303307"/>
            <a:ext cx="341555" cy="341579"/>
            <a:chOff x="-13529550" y="1639425"/>
            <a:chExt cx="353650" cy="353675"/>
          </a:xfrm>
        </p:grpSpPr>
        <p:sp>
          <p:nvSpPr>
            <p:cNvPr id="10265" name="Google Shape;10265;p102"/>
            <p:cNvSpPr/>
            <p:nvPr/>
          </p:nvSpPr>
          <p:spPr>
            <a:xfrm>
              <a:off x="-13529550" y="1910125"/>
              <a:ext cx="353650" cy="82975"/>
            </a:xfrm>
            <a:custGeom>
              <a:rect b="b" l="l" r="r" t="t"/>
              <a:pathLst>
                <a:path extrusionOk="0" h="3319" w="14146">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102"/>
            <p:cNvSpPr/>
            <p:nvPr/>
          </p:nvSpPr>
          <p:spPr>
            <a:xfrm>
              <a:off x="-13383850" y="1681175"/>
              <a:ext cx="40975" cy="41775"/>
            </a:xfrm>
            <a:custGeom>
              <a:rect b="b" l="l" r="r" t="t"/>
              <a:pathLst>
                <a:path extrusionOk="0" h="1671" w="1639">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102"/>
            <p:cNvSpPr/>
            <p:nvPr/>
          </p:nvSpPr>
          <p:spPr>
            <a:xfrm>
              <a:off x="-13446075" y="1692200"/>
              <a:ext cx="41775" cy="41775"/>
            </a:xfrm>
            <a:custGeom>
              <a:rect b="b" l="l" r="r" t="t"/>
              <a:pathLst>
                <a:path extrusionOk="0" h="1671" w="1671">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102"/>
            <p:cNvSpPr/>
            <p:nvPr/>
          </p:nvSpPr>
          <p:spPr>
            <a:xfrm>
              <a:off x="-13446075" y="1796175"/>
              <a:ext cx="41775" cy="40975"/>
            </a:xfrm>
            <a:custGeom>
              <a:rect b="b" l="l" r="r" t="t"/>
              <a:pathLst>
                <a:path extrusionOk="0" h="1639" w="1671">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102"/>
            <p:cNvSpPr/>
            <p:nvPr/>
          </p:nvSpPr>
          <p:spPr>
            <a:xfrm>
              <a:off x="-13487025" y="1743400"/>
              <a:ext cx="40975" cy="41775"/>
            </a:xfrm>
            <a:custGeom>
              <a:rect b="b" l="l" r="r" t="t"/>
              <a:pathLst>
                <a:path extrusionOk="0" h="1671" w="1639">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102"/>
            <p:cNvSpPr/>
            <p:nvPr/>
          </p:nvSpPr>
          <p:spPr>
            <a:xfrm>
              <a:off x="-13383850" y="1805625"/>
              <a:ext cx="40975" cy="41775"/>
            </a:xfrm>
            <a:custGeom>
              <a:rect b="b" l="l" r="r" t="t"/>
              <a:pathLst>
                <a:path extrusionOk="0" h="1671" w="1639">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102"/>
            <p:cNvSpPr/>
            <p:nvPr/>
          </p:nvSpPr>
          <p:spPr>
            <a:xfrm>
              <a:off x="-13529550" y="1639425"/>
              <a:ext cx="352075" cy="248925"/>
            </a:xfrm>
            <a:custGeom>
              <a:rect b="b" l="l" r="r" t="t"/>
              <a:pathLst>
                <a:path extrusionOk="0" h="9957" w="14083">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102"/>
            <p:cNvSpPr/>
            <p:nvPr/>
          </p:nvSpPr>
          <p:spPr>
            <a:xfrm>
              <a:off x="-13323200" y="1722925"/>
              <a:ext cx="104775" cy="82725"/>
            </a:xfrm>
            <a:custGeom>
              <a:rect b="b" l="l" r="r" t="t"/>
              <a:pathLst>
                <a:path extrusionOk="0" h="3309" w="4191">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3" name="Google Shape;10273;p102"/>
          <p:cNvGrpSpPr/>
          <p:nvPr/>
        </p:nvGrpSpPr>
        <p:grpSpPr>
          <a:xfrm>
            <a:off x="5303106" y="1711889"/>
            <a:ext cx="343849" cy="340058"/>
            <a:chOff x="-13531925" y="2075775"/>
            <a:chExt cx="356025" cy="352100"/>
          </a:xfrm>
        </p:grpSpPr>
        <p:sp>
          <p:nvSpPr>
            <p:cNvPr id="10274" name="Google Shape;10274;p102"/>
            <p:cNvSpPr/>
            <p:nvPr/>
          </p:nvSpPr>
          <p:spPr>
            <a:xfrm>
              <a:off x="-13531925" y="2075775"/>
              <a:ext cx="356025" cy="352100"/>
            </a:xfrm>
            <a:custGeom>
              <a:rect b="b" l="l" r="r" t="t"/>
              <a:pathLst>
                <a:path extrusionOk="0" h="14084" w="14241">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102"/>
            <p:cNvSpPr/>
            <p:nvPr/>
          </p:nvSpPr>
          <p:spPr>
            <a:xfrm>
              <a:off x="-13384625" y="2282125"/>
              <a:ext cx="63025" cy="60675"/>
            </a:xfrm>
            <a:custGeom>
              <a:rect b="b" l="l" r="r" t="t"/>
              <a:pathLst>
                <a:path extrusionOk="0" h="2427" w="2521">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6" name="Google Shape;10276;p102"/>
          <p:cNvGrpSpPr/>
          <p:nvPr/>
        </p:nvGrpSpPr>
        <p:grpSpPr>
          <a:xfrm>
            <a:off x="5304627" y="2120094"/>
            <a:ext cx="340807" cy="340807"/>
            <a:chOff x="-13528775" y="2507400"/>
            <a:chExt cx="352875" cy="352875"/>
          </a:xfrm>
        </p:grpSpPr>
        <p:sp>
          <p:nvSpPr>
            <p:cNvPr id="10277" name="Google Shape;10277;p102"/>
            <p:cNvSpPr/>
            <p:nvPr/>
          </p:nvSpPr>
          <p:spPr>
            <a:xfrm>
              <a:off x="-13528775" y="2507400"/>
              <a:ext cx="352875" cy="352875"/>
            </a:xfrm>
            <a:custGeom>
              <a:rect b="b" l="l" r="r" t="t"/>
              <a:pathLst>
                <a:path extrusionOk="0" h="14115" w="14115">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102"/>
            <p:cNvSpPr/>
            <p:nvPr/>
          </p:nvSpPr>
          <p:spPr>
            <a:xfrm>
              <a:off x="-13403525" y="2673750"/>
              <a:ext cx="123675" cy="145750"/>
            </a:xfrm>
            <a:custGeom>
              <a:rect b="b" l="l" r="r" t="t"/>
              <a:pathLst>
                <a:path extrusionOk="0" h="5830" w="4947">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102"/>
            <p:cNvSpPr/>
            <p:nvPr/>
          </p:nvSpPr>
          <p:spPr>
            <a:xfrm>
              <a:off x="-13486225" y="2559375"/>
              <a:ext cx="40975" cy="41775"/>
            </a:xfrm>
            <a:custGeom>
              <a:rect b="b" l="l" r="r" t="t"/>
              <a:pathLst>
                <a:path extrusionOk="0" h="1671" w="1639">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80" name="Google Shape;10280;p102"/>
          <p:cNvSpPr/>
          <p:nvPr/>
        </p:nvSpPr>
        <p:spPr>
          <a:xfrm>
            <a:off x="7123388" y="1334505"/>
            <a:ext cx="341579" cy="279189"/>
          </a:xfrm>
          <a:custGeom>
            <a:rect b="b" l="l" r="r" t="t"/>
            <a:pathLst>
              <a:path extrusionOk="0" h="11563" w="14147">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102"/>
          <p:cNvSpPr/>
          <p:nvPr/>
        </p:nvSpPr>
        <p:spPr>
          <a:xfrm>
            <a:off x="7123014" y="1711602"/>
            <a:ext cx="342328" cy="340638"/>
          </a:xfrm>
          <a:custGeom>
            <a:rect b="b" l="l" r="r" t="t"/>
            <a:pathLst>
              <a:path extrusionOk="0" h="14108" w="14178">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82" name="Google Shape;10282;p102"/>
          <p:cNvGrpSpPr/>
          <p:nvPr/>
        </p:nvGrpSpPr>
        <p:grpSpPr>
          <a:xfrm>
            <a:off x="7140133" y="2119708"/>
            <a:ext cx="308090" cy="341579"/>
            <a:chOff x="-11747150" y="2530225"/>
            <a:chExt cx="319000" cy="353675"/>
          </a:xfrm>
        </p:grpSpPr>
        <p:sp>
          <p:nvSpPr>
            <p:cNvPr id="10283" name="Google Shape;10283;p102"/>
            <p:cNvSpPr/>
            <p:nvPr/>
          </p:nvSpPr>
          <p:spPr>
            <a:xfrm>
              <a:off x="-11747150" y="2530225"/>
              <a:ext cx="319000" cy="353675"/>
            </a:xfrm>
            <a:custGeom>
              <a:rect b="b" l="l" r="r" t="t"/>
              <a:pathLst>
                <a:path extrusionOk="0" h="14147" w="12760">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102"/>
            <p:cNvSpPr/>
            <p:nvPr/>
          </p:nvSpPr>
          <p:spPr>
            <a:xfrm>
              <a:off x="-11640825" y="2592450"/>
              <a:ext cx="104775" cy="42550"/>
            </a:xfrm>
            <a:custGeom>
              <a:rect b="b" l="l" r="r" t="t"/>
              <a:pathLst>
                <a:path extrusionOk="0" h="1702" w="4191">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5" name="Google Shape;10285;p102"/>
          <p:cNvGrpSpPr/>
          <p:nvPr/>
        </p:nvGrpSpPr>
        <p:grpSpPr>
          <a:xfrm>
            <a:off x="5304627" y="2550919"/>
            <a:ext cx="340807" cy="340807"/>
            <a:chOff x="-10027775" y="1622900"/>
            <a:chExt cx="352875" cy="352875"/>
          </a:xfrm>
        </p:grpSpPr>
        <p:sp>
          <p:nvSpPr>
            <p:cNvPr id="10286" name="Google Shape;10286;p102"/>
            <p:cNvSpPr/>
            <p:nvPr/>
          </p:nvSpPr>
          <p:spPr>
            <a:xfrm>
              <a:off x="-10027775" y="1622900"/>
              <a:ext cx="352875" cy="352875"/>
            </a:xfrm>
            <a:custGeom>
              <a:rect b="b" l="l" r="r" t="t"/>
              <a:pathLst>
                <a:path extrusionOk="0" h="14115" w="14115">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102"/>
            <p:cNvSpPr/>
            <p:nvPr/>
          </p:nvSpPr>
          <p:spPr>
            <a:xfrm>
              <a:off x="-9923800" y="1705600"/>
              <a:ext cx="145725" cy="20500"/>
            </a:xfrm>
            <a:custGeom>
              <a:rect b="b" l="l" r="r" t="t"/>
              <a:pathLst>
                <a:path extrusionOk="0" h="820" w="5829">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102"/>
            <p:cNvSpPr/>
            <p:nvPr/>
          </p:nvSpPr>
          <p:spPr>
            <a:xfrm>
              <a:off x="-9902550" y="1746550"/>
              <a:ext cx="83525" cy="20500"/>
            </a:xfrm>
            <a:custGeom>
              <a:rect b="b" l="l" r="r" t="t"/>
              <a:pathLst>
                <a:path extrusionOk="0" h="820" w="3341">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102"/>
            <p:cNvSpPr/>
            <p:nvPr/>
          </p:nvSpPr>
          <p:spPr>
            <a:xfrm>
              <a:off x="-9923800" y="1788300"/>
              <a:ext cx="145725" cy="20500"/>
            </a:xfrm>
            <a:custGeom>
              <a:rect b="b" l="l" r="r" t="t"/>
              <a:pathLst>
                <a:path extrusionOk="0" h="820" w="5829">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102"/>
            <p:cNvSpPr/>
            <p:nvPr/>
          </p:nvSpPr>
          <p:spPr>
            <a:xfrm>
              <a:off x="-9901750" y="1828450"/>
              <a:ext cx="83500" cy="21300"/>
            </a:xfrm>
            <a:custGeom>
              <a:rect b="b" l="l" r="r" t="t"/>
              <a:pathLst>
                <a:path extrusionOk="0" h="852" w="3340">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102"/>
            <p:cNvSpPr/>
            <p:nvPr/>
          </p:nvSpPr>
          <p:spPr>
            <a:xfrm>
              <a:off x="-9923025" y="1871000"/>
              <a:ext cx="145725" cy="20500"/>
            </a:xfrm>
            <a:custGeom>
              <a:rect b="b" l="l" r="r" t="t"/>
              <a:pathLst>
                <a:path extrusionOk="0" h="820" w="5829">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92" name="Google Shape;10292;p102"/>
          <p:cNvSpPr/>
          <p:nvPr/>
        </p:nvSpPr>
        <p:spPr>
          <a:xfrm>
            <a:off x="5311472" y="2958272"/>
            <a:ext cx="327116" cy="341748"/>
          </a:xfrm>
          <a:custGeom>
            <a:rect b="b" l="l" r="r" t="t"/>
            <a:pathLst>
              <a:path extrusionOk="0" h="14154" w="13548">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93" name="Google Shape;10293;p102"/>
          <p:cNvGrpSpPr/>
          <p:nvPr/>
        </p:nvGrpSpPr>
        <p:grpSpPr>
          <a:xfrm>
            <a:off x="8031595" y="2576583"/>
            <a:ext cx="322553" cy="342328"/>
            <a:chOff x="-10019125" y="2490075"/>
            <a:chExt cx="333975" cy="354450"/>
          </a:xfrm>
        </p:grpSpPr>
        <p:sp>
          <p:nvSpPr>
            <p:cNvPr id="10294" name="Google Shape;10294;p102"/>
            <p:cNvSpPr/>
            <p:nvPr/>
          </p:nvSpPr>
          <p:spPr>
            <a:xfrm>
              <a:off x="-10019125" y="2490850"/>
              <a:ext cx="333975" cy="353675"/>
            </a:xfrm>
            <a:custGeom>
              <a:rect b="b" l="l" r="r" t="t"/>
              <a:pathLst>
                <a:path extrusionOk="0" h="14147" w="13359">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102"/>
            <p:cNvSpPr/>
            <p:nvPr/>
          </p:nvSpPr>
          <p:spPr>
            <a:xfrm>
              <a:off x="-10016750" y="2491050"/>
              <a:ext cx="63825" cy="61850"/>
            </a:xfrm>
            <a:custGeom>
              <a:rect b="b" l="l" r="r" t="t"/>
              <a:pathLst>
                <a:path extrusionOk="0" h="2474" w="2553">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102"/>
            <p:cNvSpPr/>
            <p:nvPr/>
          </p:nvSpPr>
          <p:spPr>
            <a:xfrm>
              <a:off x="-9933275" y="2490075"/>
              <a:ext cx="20525" cy="63025"/>
            </a:xfrm>
            <a:custGeom>
              <a:rect b="b" l="l" r="r" t="t"/>
              <a:pathLst>
                <a:path extrusionOk="0" h="2521" w="821">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102"/>
            <p:cNvSpPr/>
            <p:nvPr/>
          </p:nvSpPr>
          <p:spPr>
            <a:xfrm>
              <a:off x="-10015975" y="2573550"/>
              <a:ext cx="63050" cy="20500"/>
            </a:xfrm>
            <a:custGeom>
              <a:rect b="b" l="l" r="r" t="t"/>
              <a:pathLst>
                <a:path extrusionOk="0" h="820" w="2522">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8" name="Google Shape;10298;p102"/>
          <p:cNvGrpSpPr/>
          <p:nvPr/>
        </p:nvGrpSpPr>
        <p:grpSpPr>
          <a:xfrm>
            <a:off x="6661180" y="2957593"/>
            <a:ext cx="352227" cy="343100"/>
            <a:chOff x="-8684100" y="2032450"/>
            <a:chExt cx="364700" cy="355250"/>
          </a:xfrm>
        </p:grpSpPr>
        <p:sp>
          <p:nvSpPr>
            <p:cNvPr id="10299" name="Google Shape;10299;p102"/>
            <p:cNvSpPr/>
            <p:nvPr/>
          </p:nvSpPr>
          <p:spPr>
            <a:xfrm>
              <a:off x="-8684100" y="2032450"/>
              <a:ext cx="364700" cy="355250"/>
            </a:xfrm>
            <a:custGeom>
              <a:rect b="b" l="l" r="r" t="t"/>
              <a:pathLst>
                <a:path extrusionOk="0" h="14210" w="14588">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102"/>
            <p:cNvSpPr/>
            <p:nvPr/>
          </p:nvSpPr>
          <p:spPr>
            <a:xfrm>
              <a:off x="-8637625" y="2231725"/>
              <a:ext cx="81950" cy="32525"/>
            </a:xfrm>
            <a:custGeom>
              <a:rect b="b" l="l" r="r" t="t"/>
              <a:pathLst>
                <a:path extrusionOk="0" h="1301" w="3278">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102"/>
            <p:cNvSpPr/>
            <p:nvPr/>
          </p:nvSpPr>
          <p:spPr>
            <a:xfrm>
              <a:off x="-8558075" y="2267375"/>
              <a:ext cx="38625" cy="79950"/>
            </a:xfrm>
            <a:custGeom>
              <a:rect b="b" l="l" r="r" t="t"/>
              <a:pathLst>
                <a:path extrusionOk="0" h="3198" w="1545">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02" name="Google Shape;10302;p102"/>
          <p:cNvSpPr/>
          <p:nvPr/>
        </p:nvSpPr>
        <p:spPr>
          <a:xfrm>
            <a:off x="5773709" y="1303696"/>
            <a:ext cx="300509" cy="340807"/>
          </a:xfrm>
          <a:custGeom>
            <a:rect b="b" l="l" r="r" t="t"/>
            <a:pathLst>
              <a:path extrusionOk="0" h="14115" w="12446">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03" name="Google Shape;10303;p102"/>
          <p:cNvGrpSpPr/>
          <p:nvPr/>
        </p:nvGrpSpPr>
        <p:grpSpPr>
          <a:xfrm>
            <a:off x="5752039" y="1711056"/>
            <a:ext cx="343849" cy="341724"/>
            <a:chOff x="-13095575" y="2073400"/>
            <a:chExt cx="356025" cy="353825"/>
          </a:xfrm>
        </p:grpSpPr>
        <p:sp>
          <p:nvSpPr>
            <p:cNvPr id="10304" name="Google Shape;10304;p102"/>
            <p:cNvSpPr/>
            <p:nvPr/>
          </p:nvSpPr>
          <p:spPr>
            <a:xfrm>
              <a:off x="-13095575" y="2073400"/>
              <a:ext cx="356025" cy="353825"/>
            </a:xfrm>
            <a:custGeom>
              <a:rect b="b" l="l" r="r" t="t"/>
              <a:pathLst>
                <a:path extrusionOk="0" h="14153" w="14241">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102"/>
            <p:cNvSpPr/>
            <p:nvPr/>
          </p:nvSpPr>
          <p:spPr>
            <a:xfrm>
              <a:off x="-13055400" y="2115150"/>
              <a:ext cx="271750" cy="187475"/>
            </a:xfrm>
            <a:custGeom>
              <a:rect b="b" l="l" r="r" t="t"/>
              <a:pathLst>
                <a:path extrusionOk="0" h="7499" w="10870">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102"/>
            <p:cNvSpPr/>
            <p:nvPr/>
          </p:nvSpPr>
          <p:spPr>
            <a:xfrm>
              <a:off x="-12887650" y="2156100"/>
              <a:ext cx="63050" cy="22100"/>
            </a:xfrm>
            <a:custGeom>
              <a:rect b="b" l="l" r="r" t="t"/>
              <a:pathLst>
                <a:path extrusionOk="0" h="884" w="2522">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102"/>
            <p:cNvSpPr/>
            <p:nvPr/>
          </p:nvSpPr>
          <p:spPr>
            <a:xfrm>
              <a:off x="-12888425" y="2198650"/>
              <a:ext cx="63025" cy="21275"/>
            </a:xfrm>
            <a:custGeom>
              <a:rect b="b" l="l" r="r" t="t"/>
              <a:pathLst>
                <a:path extrusionOk="0" h="851" w="2521">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102"/>
            <p:cNvSpPr/>
            <p:nvPr/>
          </p:nvSpPr>
          <p:spPr>
            <a:xfrm>
              <a:off x="-12888425" y="2239600"/>
              <a:ext cx="63025" cy="22075"/>
            </a:xfrm>
            <a:custGeom>
              <a:rect b="b" l="l" r="r" t="t"/>
              <a:pathLst>
                <a:path extrusionOk="0" h="883" w="2521">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102"/>
            <p:cNvSpPr/>
            <p:nvPr/>
          </p:nvSpPr>
          <p:spPr>
            <a:xfrm>
              <a:off x="-13012875" y="2156100"/>
              <a:ext cx="63025" cy="22100"/>
            </a:xfrm>
            <a:custGeom>
              <a:rect b="b" l="l" r="r" t="t"/>
              <a:pathLst>
                <a:path extrusionOk="0" h="884" w="2521">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102"/>
            <p:cNvSpPr/>
            <p:nvPr/>
          </p:nvSpPr>
          <p:spPr>
            <a:xfrm>
              <a:off x="-13012875" y="2198650"/>
              <a:ext cx="63025" cy="21275"/>
            </a:xfrm>
            <a:custGeom>
              <a:rect b="b" l="l" r="r" t="t"/>
              <a:pathLst>
                <a:path extrusionOk="0" h="851" w="2521">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102"/>
            <p:cNvSpPr/>
            <p:nvPr/>
          </p:nvSpPr>
          <p:spPr>
            <a:xfrm>
              <a:off x="-13012875" y="2239600"/>
              <a:ext cx="63025" cy="22075"/>
            </a:xfrm>
            <a:custGeom>
              <a:rect b="b" l="l" r="r" t="t"/>
              <a:pathLst>
                <a:path extrusionOk="0" h="883" w="2521">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12" name="Google Shape;10312;p102"/>
          <p:cNvSpPr/>
          <p:nvPr/>
        </p:nvSpPr>
        <p:spPr>
          <a:xfrm>
            <a:off x="5753174" y="2120098"/>
            <a:ext cx="341579" cy="340807"/>
          </a:xfrm>
          <a:custGeom>
            <a:rect b="b" l="l" r="r" t="t"/>
            <a:pathLst>
              <a:path extrusionOk="0" h="14115" w="14147">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13" name="Google Shape;10313;p102"/>
          <p:cNvGrpSpPr/>
          <p:nvPr/>
        </p:nvGrpSpPr>
        <p:grpSpPr>
          <a:xfrm>
            <a:off x="7576787" y="1302885"/>
            <a:ext cx="343100" cy="342424"/>
            <a:chOff x="-11332875" y="1660700"/>
            <a:chExt cx="355250" cy="354550"/>
          </a:xfrm>
        </p:grpSpPr>
        <p:sp>
          <p:nvSpPr>
            <p:cNvPr id="10314" name="Google Shape;10314;p102"/>
            <p:cNvSpPr/>
            <p:nvPr/>
          </p:nvSpPr>
          <p:spPr>
            <a:xfrm>
              <a:off x="-11332875" y="1660700"/>
              <a:ext cx="355250" cy="354550"/>
            </a:xfrm>
            <a:custGeom>
              <a:rect b="b" l="l" r="r" t="t"/>
              <a:pathLst>
                <a:path extrusionOk="0" h="14182" w="14210">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102"/>
            <p:cNvSpPr/>
            <p:nvPr/>
          </p:nvSpPr>
          <p:spPr>
            <a:xfrm>
              <a:off x="-11072175" y="1734725"/>
              <a:ext cx="41775" cy="41000"/>
            </a:xfrm>
            <a:custGeom>
              <a:rect b="b" l="l" r="r" t="t"/>
              <a:pathLst>
                <a:path extrusionOk="0" h="1640" w="1671">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102"/>
            <p:cNvSpPr/>
            <p:nvPr/>
          </p:nvSpPr>
          <p:spPr>
            <a:xfrm>
              <a:off x="-11278525" y="1734725"/>
              <a:ext cx="40975" cy="41000"/>
            </a:xfrm>
            <a:custGeom>
              <a:rect b="b" l="l" r="r" t="t"/>
              <a:pathLst>
                <a:path extrusionOk="0" h="1640" w="1639">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102"/>
            <p:cNvSpPr/>
            <p:nvPr/>
          </p:nvSpPr>
          <p:spPr>
            <a:xfrm>
              <a:off x="-11175350" y="1714250"/>
              <a:ext cx="40975" cy="41000"/>
            </a:xfrm>
            <a:custGeom>
              <a:rect b="b" l="l" r="r" t="t"/>
              <a:pathLst>
                <a:path extrusionOk="0" h="1640" w="1639">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18" name="Google Shape;10318;p102"/>
          <p:cNvSpPr/>
          <p:nvPr/>
        </p:nvSpPr>
        <p:spPr>
          <a:xfrm>
            <a:off x="7575652" y="1712279"/>
            <a:ext cx="345370" cy="339286"/>
          </a:xfrm>
          <a:custGeom>
            <a:rect b="b" l="l" r="r" t="t"/>
            <a:pathLst>
              <a:path extrusionOk="0" h="14052" w="14304">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102"/>
          <p:cNvSpPr/>
          <p:nvPr/>
        </p:nvSpPr>
        <p:spPr>
          <a:xfrm>
            <a:off x="7576413" y="2141008"/>
            <a:ext cx="343849" cy="298988"/>
          </a:xfrm>
          <a:custGeom>
            <a:rect b="b" l="l" r="r" t="t"/>
            <a:pathLst>
              <a:path extrusionOk="0" h="12383" w="14241">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20" name="Google Shape;10320;p102"/>
          <p:cNvGrpSpPr/>
          <p:nvPr/>
        </p:nvGrpSpPr>
        <p:grpSpPr>
          <a:xfrm>
            <a:off x="5774096" y="2549397"/>
            <a:ext cx="299736" cy="343849"/>
            <a:chOff x="-9570950" y="1622100"/>
            <a:chExt cx="310350" cy="356025"/>
          </a:xfrm>
        </p:grpSpPr>
        <p:sp>
          <p:nvSpPr>
            <p:cNvPr id="10321" name="Google Shape;10321;p102"/>
            <p:cNvSpPr/>
            <p:nvPr/>
          </p:nvSpPr>
          <p:spPr>
            <a:xfrm>
              <a:off x="-9570950" y="1622100"/>
              <a:ext cx="310350" cy="356025"/>
            </a:xfrm>
            <a:custGeom>
              <a:rect b="b" l="l" r="r" t="t"/>
              <a:pathLst>
                <a:path extrusionOk="0" h="14241" w="12414">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102"/>
            <p:cNvSpPr/>
            <p:nvPr/>
          </p:nvSpPr>
          <p:spPr>
            <a:xfrm>
              <a:off x="-9426025" y="1695350"/>
              <a:ext cx="63025" cy="62250"/>
            </a:xfrm>
            <a:custGeom>
              <a:rect b="b" l="l" r="r" t="t"/>
              <a:pathLst>
                <a:path extrusionOk="0" h="2490" w="2521">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3" name="Google Shape;10323;p102"/>
          <p:cNvGrpSpPr/>
          <p:nvPr/>
        </p:nvGrpSpPr>
        <p:grpSpPr>
          <a:xfrm>
            <a:off x="5752800" y="2958353"/>
            <a:ext cx="342328" cy="341579"/>
            <a:chOff x="-9594575" y="2056875"/>
            <a:chExt cx="354450" cy="353675"/>
          </a:xfrm>
        </p:grpSpPr>
        <p:sp>
          <p:nvSpPr>
            <p:cNvPr id="10324" name="Google Shape;10324;p102"/>
            <p:cNvSpPr/>
            <p:nvPr/>
          </p:nvSpPr>
          <p:spPr>
            <a:xfrm>
              <a:off x="-9594575" y="2056875"/>
              <a:ext cx="354450" cy="353675"/>
            </a:xfrm>
            <a:custGeom>
              <a:rect b="b" l="l" r="r" t="t"/>
              <a:pathLst>
                <a:path extrusionOk="0" h="14147" w="14178">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102"/>
            <p:cNvSpPr/>
            <p:nvPr/>
          </p:nvSpPr>
          <p:spPr>
            <a:xfrm>
              <a:off x="-9342550" y="2305750"/>
              <a:ext cx="62250" cy="62250"/>
            </a:xfrm>
            <a:custGeom>
              <a:rect b="b" l="l" r="r" t="t"/>
              <a:pathLst>
                <a:path extrusionOk="0" h="2490" w="249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102"/>
            <p:cNvSpPr/>
            <p:nvPr/>
          </p:nvSpPr>
          <p:spPr>
            <a:xfrm>
              <a:off x="-9552050" y="2305750"/>
              <a:ext cx="63025" cy="62250"/>
            </a:xfrm>
            <a:custGeom>
              <a:rect b="b" l="l" r="r" t="t"/>
              <a:pathLst>
                <a:path extrusionOk="0" h="2490" w="2521">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27" name="Google Shape;10327;p102"/>
          <p:cNvSpPr/>
          <p:nvPr/>
        </p:nvSpPr>
        <p:spPr>
          <a:xfrm>
            <a:off x="7123002" y="2988791"/>
            <a:ext cx="342352" cy="280710"/>
          </a:xfrm>
          <a:custGeom>
            <a:rect b="b" l="l" r="r" t="t"/>
            <a:pathLst>
              <a:path extrusionOk="0" h="11626" w="14179">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28" name="Google Shape;10328;p102"/>
          <p:cNvGrpSpPr/>
          <p:nvPr/>
        </p:nvGrpSpPr>
        <p:grpSpPr>
          <a:xfrm>
            <a:off x="6208482" y="1303693"/>
            <a:ext cx="342328" cy="340807"/>
            <a:chOff x="-12661600" y="1640225"/>
            <a:chExt cx="354450" cy="352875"/>
          </a:xfrm>
        </p:grpSpPr>
        <p:sp>
          <p:nvSpPr>
            <p:cNvPr id="10329" name="Google Shape;10329;p102"/>
            <p:cNvSpPr/>
            <p:nvPr/>
          </p:nvSpPr>
          <p:spPr>
            <a:xfrm>
              <a:off x="-12661600" y="1764675"/>
              <a:ext cx="188275" cy="228425"/>
            </a:xfrm>
            <a:custGeom>
              <a:rect b="b" l="l" r="r" t="t"/>
              <a:pathLst>
                <a:path extrusionOk="0" h="9137" w="7531">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102"/>
            <p:cNvSpPr/>
            <p:nvPr/>
          </p:nvSpPr>
          <p:spPr>
            <a:xfrm>
              <a:off x="-12451300" y="1640225"/>
              <a:ext cx="144150" cy="350500"/>
            </a:xfrm>
            <a:custGeom>
              <a:rect b="b" l="l" r="r" t="t"/>
              <a:pathLst>
                <a:path extrusionOk="0" h="14020" w="5766">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102"/>
            <p:cNvSpPr/>
            <p:nvPr/>
          </p:nvSpPr>
          <p:spPr>
            <a:xfrm>
              <a:off x="-12619850" y="1887525"/>
              <a:ext cx="104000" cy="63050"/>
            </a:xfrm>
            <a:custGeom>
              <a:rect b="b" l="l" r="r" t="t"/>
              <a:pathLst>
                <a:path extrusionOk="0" h="2522" w="416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2" name="Google Shape;10332;p102"/>
          <p:cNvGrpSpPr/>
          <p:nvPr/>
        </p:nvGrpSpPr>
        <p:grpSpPr>
          <a:xfrm>
            <a:off x="6208857" y="1732231"/>
            <a:ext cx="341579" cy="299374"/>
            <a:chOff x="-12660025" y="2096250"/>
            <a:chExt cx="353675" cy="309975"/>
          </a:xfrm>
        </p:grpSpPr>
        <p:sp>
          <p:nvSpPr>
            <p:cNvPr id="10333" name="Google Shape;10333;p102"/>
            <p:cNvSpPr/>
            <p:nvPr/>
          </p:nvSpPr>
          <p:spPr>
            <a:xfrm>
              <a:off x="-12619850" y="2136425"/>
              <a:ext cx="63025" cy="62250"/>
            </a:xfrm>
            <a:custGeom>
              <a:rect b="b" l="l" r="r" t="t"/>
              <a:pathLst>
                <a:path extrusionOk="0" h="2490" w="2521">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102"/>
            <p:cNvSpPr/>
            <p:nvPr/>
          </p:nvSpPr>
          <p:spPr>
            <a:xfrm>
              <a:off x="-12496200" y="2136425"/>
              <a:ext cx="63050" cy="62250"/>
            </a:xfrm>
            <a:custGeom>
              <a:rect b="b" l="l" r="r" t="t"/>
              <a:pathLst>
                <a:path extrusionOk="0" h="2490" w="2522">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102"/>
            <p:cNvSpPr/>
            <p:nvPr/>
          </p:nvSpPr>
          <p:spPr>
            <a:xfrm>
              <a:off x="-12453650" y="2261650"/>
              <a:ext cx="19700" cy="19725"/>
            </a:xfrm>
            <a:custGeom>
              <a:rect b="b" l="l" r="r" t="t"/>
              <a:pathLst>
                <a:path extrusionOk="0" h="789" w="788">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102"/>
            <p:cNvSpPr/>
            <p:nvPr/>
          </p:nvSpPr>
          <p:spPr>
            <a:xfrm>
              <a:off x="-12494625" y="2261650"/>
              <a:ext cx="19725" cy="19725"/>
            </a:xfrm>
            <a:custGeom>
              <a:rect b="b" l="l" r="r" t="t"/>
              <a:pathLst>
                <a:path extrusionOk="0" h="789" w="789">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102"/>
            <p:cNvSpPr/>
            <p:nvPr/>
          </p:nvSpPr>
          <p:spPr>
            <a:xfrm>
              <a:off x="-12619850" y="2301825"/>
              <a:ext cx="103200" cy="60675"/>
            </a:xfrm>
            <a:custGeom>
              <a:rect b="b" l="l" r="r" t="t"/>
              <a:pathLst>
                <a:path extrusionOk="0" h="2427" w="4128">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102"/>
            <p:cNvSpPr/>
            <p:nvPr/>
          </p:nvSpPr>
          <p:spPr>
            <a:xfrm>
              <a:off x="-12660025" y="2096250"/>
              <a:ext cx="353675" cy="309975"/>
            </a:xfrm>
            <a:custGeom>
              <a:rect b="b" l="l" r="r" t="t"/>
              <a:pathLst>
                <a:path extrusionOk="0" h="12399" w="14147">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9" name="Google Shape;10339;p102"/>
          <p:cNvGrpSpPr/>
          <p:nvPr/>
        </p:nvGrpSpPr>
        <p:grpSpPr>
          <a:xfrm>
            <a:off x="6207335" y="2119527"/>
            <a:ext cx="344622" cy="341941"/>
            <a:chOff x="-12663175" y="2506800"/>
            <a:chExt cx="356825" cy="354050"/>
          </a:xfrm>
        </p:grpSpPr>
        <p:sp>
          <p:nvSpPr>
            <p:cNvPr id="10340" name="Google Shape;10340;p102"/>
            <p:cNvSpPr/>
            <p:nvPr/>
          </p:nvSpPr>
          <p:spPr>
            <a:xfrm>
              <a:off x="-12663175" y="2506800"/>
              <a:ext cx="356825" cy="354050"/>
            </a:xfrm>
            <a:custGeom>
              <a:rect b="b" l="l" r="r" t="t"/>
              <a:pathLst>
                <a:path extrusionOk="0" h="14162" w="14273">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102"/>
            <p:cNvSpPr/>
            <p:nvPr/>
          </p:nvSpPr>
          <p:spPr>
            <a:xfrm>
              <a:off x="-12466275" y="2586350"/>
              <a:ext cx="37850" cy="35850"/>
            </a:xfrm>
            <a:custGeom>
              <a:rect b="b" l="l" r="r" t="t"/>
              <a:pathLst>
                <a:path extrusionOk="0" h="1434" w="1514">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102"/>
            <p:cNvSpPr/>
            <p:nvPr/>
          </p:nvSpPr>
          <p:spPr>
            <a:xfrm>
              <a:off x="-12422950" y="2630450"/>
              <a:ext cx="37825" cy="35875"/>
            </a:xfrm>
            <a:custGeom>
              <a:rect b="b" l="l" r="r" t="t"/>
              <a:pathLst>
                <a:path extrusionOk="0" h="1435" w="1513">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102"/>
            <p:cNvSpPr/>
            <p:nvPr/>
          </p:nvSpPr>
          <p:spPr>
            <a:xfrm>
              <a:off x="-12591500" y="2644250"/>
              <a:ext cx="192200" cy="142975"/>
            </a:xfrm>
            <a:custGeom>
              <a:rect b="b" l="l" r="r" t="t"/>
              <a:pathLst>
                <a:path extrusionOk="0" h="5719" w="7688">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4" name="Google Shape;10344;p102"/>
          <p:cNvGrpSpPr/>
          <p:nvPr/>
        </p:nvGrpSpPr>
        <p:grpSpPr>
          <a:xfrm>
            <a:off x="8022468" y="1303307"/>
            <a:ext cx="340807" cy="341579"/>
            <a:chOff x="-10896525" y="1663050"/>
            <a:chExt cx="352875" cy="353675"/>
          </a:xfrm>
        </p:grpSpPr>
        <p:sp>
          <p:nvSpPr>
            <p:cNvPr id="10345" name="Google Shape;10345;p102"/>
            <p:cNvSpPr/>
            <p:nvPr/>
          </p:nvSpPr>
          <p:spPr>
            <a:xfrm>
              <a:off x="-10896525" y="1663050"/>
              <a:ext cx="166200" cy="311925"/>
            </a:xfrm>
            <a:custGeom>
              <a:rect b="b" l="l" r="r" t="t"/>
              <a:pathLst>
                <a:path extrusionOk="0" h="12477" w="6648">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102"/>
            <p:cNvSpPr/>
            <p:nvPr/>
          </p:nvSpPr>
          <p:spPr>
            <a:xfrm>
              <a:off x="-10709850" y="1704025"/>
              <a:ext cx="166200" cy="312700"/>
            </a:xfrm>
            <a:custGeom>
              <a:rect b="b" l="l" r="r" t="t"/>
              <a:pathLst>
                <a:path extrusionOk="0" h="12508" w="6648">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47" name="Google Shape;10347;p102"/>
          <p:cNvSpPr/>
          <p:nvPr/>
        </p:nvSpPr>
        <p:spPr>
          <a:xfrm>
            <a:off x="8061643" y="1711059"/>
            <a:ext cx="262456" cy="341724"/>
          </a:xfrm>
          <a:custGeom>
            <a:rect b="b" l="l" r="r" t="t"/>
            <a:pathLst>
              <a:path extrusionOk="0" h="14153" w="10870">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48" name="Google Shape;10348;p102"/>
          <p:cNvGrpSpPr/>
          <p:nvPr/>
        </p:nvGrpSpPr>
        <p:grpSpPr>
          <a:xfrm>
            <a:off x="8022082" y="2130742"/>
            <a:ext cx="341579" cy="319511"/>
            <a:chOff x="-10898100" y="2542050"/>
            <a:chExt cx="353675" cy="330825"/>
          </a:xfrm>
        </p:grpSpPr>
        <p:sp>
          <p:nvSpPr>
            <p:cNvPr id="10349" name="Google Shape;10349;p102"/>
            <p:cNvSpPr/>
            <p:nvPr/>
          </p:nvSpPr>
          <p:spPr>
            <a:xfrm>
              <a:off x="-10772875" y="2583800"/>
              <a:ext cx="82725" cy="82725"/>
            </a:xfrm>
            <a:custGeom>
              <a:rect b="b" l="l" r="r" t="t"/>
              <a:pathLst>
                <a:path extrusionOk="0" h="3309" w="3309">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102"/>
            <p:cNvSpPr/>
            <p:nvPr/>
          </p:nvSpPr>
          <p:spPr>
            <a:xfrm>
              <a:off x="-10772875" y="2749200"/>
              <a:ext cx="82725" cy="81950"/>
            </a:xfrm>
            <a:custGeom>
              <a:rect b="b" l="l" r="r" t="t"/>
              <a:pathLst>
                <a:path extrusionOk="0" h="3278" w="3309">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102"/>
            <p:cNvSpPr/>
            <p:nvPr/>
          </p:nvSpPr>
          <p:spPr>
            <a:xfrm>
              <a:off x="-10855575" y="2666500"/>
              <a:ext cx="82725" cy="81925"/>
            </a:xfrm>
            <a:custGeom>
              <a:rect b="b" l="l" r="r" t="t"/>
              <a:pathLst>
                <a:path extrusionOk="0" h="3277" w="3309">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102"/>
            <p:cNvSpPr/>
            <p:nvPr/>
          </p:nvSpPr>
          <p:spPr>
            <a:xfrm>
              <a:off x="-10690175" y="2666500"/>
              <a:ext cx="82725" cy="82725"/>
            </a:xfrm>
            <a:custGeom>
              <a:rect b="b" l="l" r="r" t="t"/>
              <a:pathLst>
                <a:path extrusionOk="0" h="3309" w="3309">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102"/>
            <p:cNvSpPr/>
            <p:nvPr/>
          </p:nvSpPr>
          <p:spPr>
            <a:xfrm>
              <a:off x="-10752400" y="2686975"/>
              <a:ext cx="41775" cy="40975"/>
            </a:xfrm>
            <a:custGeom>
              <a:rect b="b" l="l" r="r" t="t"/>
              <a:pathLst>
                <a:path extrusionOk="0" h="1639" w="1671">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102"/>
            <p:cNvSpPr/>
            <p:nvPr/>
          </p:nvSpPr>
          <p:spPr>
            <a:xfrm>
              <a:off x="-10898100" y="2542050"/>
              <a:ext cx="353675" cy="330825"/>
            </a:xfrm>
            <a:custGeom>
              <a:rect b="b" l="l" r="r" t="t"/>
              <a:pathLst>
                <a:path extrusionOk="0" h="13233" w="14147">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5" name="Google Shape;10355;p102"/>
          <p:cNvGrpSpPr/>
          <p:nvPr/>
        </p:nvGrpSpPr>
        <p:grpSpPr>
          <a:xfrm>
            <a:off x="6209617" y="2551607"/>
            <a:ext cx="340058" cy="339430"/>
            <a:chOff x="-9157450" y="1622750"/>
            <a:chExt cx="352100" cy="351450"/>
          </a:xfrm>
        </p:grpSpPr>
        <p:sp>
          <p:nvSpPr>
            <p:cNvPr id="10356" name="Google Shape;10356;p102"/>
            <p:cNvSpPr/>
            <p:nvPr/>
          </p:nvSpPr>
          <p:spPr>
            <a:xfrm>
              <a:off x="-9034575" y="1706075"/>
              <a:ext cx="229225" cy="268125"/>
            </a:xfrm>
            <a:custGeom>
              <a:rect b="b" l="l" r="r" t="t"/>
              <a:pathLst>
                <a:path extrusionOk="0" h="10725" w="9169">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102"/>
            <p:cNvSpPr/>
            <p:nvPr/>
          </p:nvSpPr>
          <p:spPr>
            <a:xfrm>
              <a:off x="-9157450" y="1622750"/>
              <a:ext cx="164625" cy="249850"/>
            </a:xfrm>
            <a:custGeom>
              <a:rect b="b" l="l" r="r" t="t"/>
              <a:pathLst>
                <a:path extrusionOk="0" h="9994" w="6585">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8" name="Google Shape;10358;p102"/>
          <p:cNvGrpSpPr/>
          <p:nvPr/>
        </p:nvGrpSpPr>
        <p:grpSpPr>
          <a:xfrm>
            <a:off x="6247658" y="2959874"/>
            <a:ext cx="263977" cy="338537"/>
            <a:chOff x="-9119650" y="2056875"/>
            <a:chExt cx="273325" cy="350525"/>
          </a:xfrm>
        </p:grpSpPr>
        <p:sp>
          <p:nvSpPr>
            <p:cNvPr id="10359" name="Google Shape;10359;p102"/>
            <p:cNvSpPr/>
            <p:nvPr/>
          </p:nvSpPr>
          <p:spPr>
            <a:xfrm>
              <a:off x="-9023550" y="2056875"/>
              <a:ext cx="82725" cy="82725"/>
            </a:xfrm>
            <a:custGeom>
              <a:rect b="b" l="l" r="r" t="t"/>
              <a:pathLst>
                <a:path extrusionOk="0" h="3309" w="3309">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102"/>
            <p:cNvSpPr/>
            <p:nvPr/>
          </p:nvSpPr>
          <p:spPr>
            <a:xfrm>
              <a:off x="-9119650" y="2137200"/>
              <a:ext cx="273325" cy="270200"/>
            </a:xfrm>
            <a:custGeom>
              <a:rect b="b" l="l" r="r" t="t"/>
              <a:pathLst>
                <a:path extrusionOk="0" h="10808" w="10933">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61" name="Google Shape;10361;p102"/>
          <p:cNvSpPr/>
          <p:nvPr/>
        </p:nvSpPr>
        <p:spPr>
          <a:xfrm>
            <a:off x="8022842" y="2988799"/>
            <a:ext cx="340058" cy="341555"/>
          </a:xfrm>
          <a:custGeom>
            <a:rect b="b" l="l" r="r" t="t"/>
            <a:pathLst>
              <a:path extrusionOk="0" h="14146" w="14084">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102"/>
          <p:cNvSpPr/>
          <p:nvPr/>
        </p:nvSpPr>
        <p:spPr>
          <a:xfrm>
            <a:off x="7143562" y="2550547"/>
            <a:ext cx="301233" cy="341555"/>
          </a:xfrm>
          <a:custGeom>
            <a:rect b="b" l="l" r="r" t="t"/>
            <a:pathLst>
              <a:path extrusionOk="0" h="14146" w="12476">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63" name="Google Shape;10363;p102"/>
          <p:cNvGrpSpPr/>
          <p:nvPr/>
        </p:nvGrpSpPr>
        <p:grpSpPr>
          <a:xfrm>
            <a:off x="7576790" y="2989279"/>
            <a:ext cx="343094" cy="341569"/>
            <a:chOff x="6001575" y="3119050"/>
            <a:chExt cx="315025" cy="313625"/>
          </a:xfrm>
        </p:grpSpPr>
        <p:sp>
          <p:nvSpPr>
            <p:cNvPr id="10364" name="Google Shape;10364;p102"/>
            <p:cNvSpPr/>
            <p:nvPr/>
          </p:nvSpPr>
          <p:spPr>
            <a:xfrm>
              <a:off x="6001575" y="3119050"/>
              <a:ext cx="315025" cy="313625"/>
            </a:xfrm>
            <a:custGeom>
              <a:rect b="b" l="l" r="r" t="t"/>
              <a:pathLst>
                <a:path extrusionOk="0" h="12545" w="12601">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102"/>
            <p:cNvSpPr/>
            <p:nvPr/>
          </p:nvSpPr>
          <p:spPr>
            <a:xfrm flipH="1">
              <a:off x="6001575" y="3119050"/>
              <a:ext cx="315025" cy="313625"/>
            </a:xfrm>
            <a:custGeom>
              <a:rect b="b" l="l" r="r" t="t"/>
              <a:pathLst>
                <a:path extrusionOk="0" h="12545" w="12601">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369" name="Shape 10369"/>
        <p:cNvGrpSpPr/>
        <p:nvPr/>
      </p:nvGrpSpPr>
      <p:grpSpPr>
        <a:xfrm>
          <a:off x="0" y="0"/>
          <a:ext cx="0" cy="0"/>
          <a:chOff x="0" y="0"/>
          <a:chExt cx="0" cy="0"/>
        </a:xfrm>
      </p:grpSpPr>
      <p:sp>
        <p:nvSpPr>
          <p:cNvPr id="10370" name="Google Shape;10370;p103"/>
          <p:cNvSpPr/>
          <p:nvPr/>
        </p:nvSpPr>
        <p:spPr>
          <a:xfrm>
            <a:off x="885480" y="1688459"/>
            <a:ext cx="361250" cy="473920"/>
          </a:xfrm>
          <a:custGeom>
            <a:rect b="b" l="l" r="r" t="t"/>
            <a:pathLst>
              <a:path extrusionOk="0" h="12194" w="9295">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71" name="Google Shape;10371;p103"/>
          <p:cNvGrpSpPr/>
          <p:nvPr/>
        </p:nvGrpSpPr>
        <p:grpSpPr>
          <a:xfrm>
            <a:off x="829227" y="2273195"/>
            <a:ext cx="476329" cy="476213"/>
            <a:chOff x="-21298675" y="2414425"/>
            <a:chExt cx="306400" cy="306325"/>
          </a:xfrm>
        </p:grpSpPr>
        <p:sp>
          <p:nvSpPr>
            <p:cNvPr id="10372" name="Google Shape;10372;p103"/>
            <p:cNvSpPr/>
            <p:nvPr/>
          </p:nvSpPr>
          <p:spPr>
            <a:xfrm>
              <a:off x="-21083650" y="2444575"/>
              <a:ext cx="20500" cy="18525"/>
            </a:xfrm>
            <a:custGeom>
              <a:rect b="b" l="l" r="r" t="t"/>
              <a:pathLst>
                <a:path extrusionOk="0" h="741" w="820">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103"/>
            <p:cNvSpPr/>
            <p:nvPr/>
          </p:nvSpPr>
          <p:spPr>
            <a:xfrm>
              <a:off x="-21298675" y="2414425"/>
              <a:ext cx="306400" cy="306325"/>
            </a:xfrm>
            <a:custGeom>
              <a:rect b="b" l="l" r="r" t="t"/>
              <a:pathLst>
                <a:path extrusionOk="0" h="12253" w="12256">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103"/>
            <p:cNvSpPr/>
            <p:nvPr/>
          </p:nvSpPr>
          <p:spPr>
            <a:xfrm>
              <a:off x="-21171875" y="2521375"/>
              <a:ext cx="73275" cy="66100"/>
            </a:xfrm>
            <a:custGeom>
              <a:rect b="b" l="l" r="r" t="t"/>
              <a:pathLst>
                <a:path extrusionOk="0" h="2644" w="2931">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5" name="Google Shape;10375;p103"/>
          <p:cNvGrpSpPr/>
          <p:nvPr/>
        </p:nvGrpSpPr>
        <p:grpSpPr>
          <a:xfrm>
            <a:off x="828605" y="2865128"/>
            <a:ext cx="477573" cy="445432"/>
            <a:chOff x="-21299475" y="2798025"/>
            <a:chExt cx="307200" cy="286525"/>
          </a:xfrm>
        </p:grpSpPr>
        <p:sp>
          <p:nvSpPr>
            <p:cNvPr id="10376" name="Google Shape;10376;p103"/>
            <p:cNvSpPr/>
            <p:nvPr/>
          </p:nvSpPr>
          <p:spPr>
            <a:xfrm>
              <a:off x="-21153750" y="2798025"/>
              <a:ext cx="17350" cy="53575"/>
            </a:xfrm>
            <a:custGeom>
              <a:rect b="b" l="l" r="r" t="t"/>
              <a:pathLst>
                <a:path extrusionOk="0" h="2143" w="694">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103"/>
            <p:cNvSpPr/>
            <p:nvPr/>
          </p:nvSpPr>
          <p:spPr>
            <a:xfrm>
              <a:off x="-21256925" y="2838400"/>
              <a:ext cx="45700" cy="44525"/>
            </a:xfrm>
            <a:custGeom>
              <a:rect b="b" l="l" r="r" t="t"/>
              <a:pathLst>
                <a:path extrusionOk="0" h="1781" w="1828">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103"/>
            <p:cNvSpPr/>
            <p:nvPr/>
          </p:nvSpPr>
          <p:spPr>
            <a:xfrm>
              <a:off x="-21079725" y="2838400"/>
              <a:ext cx="45700" cy="44525"/>
            </a:xfrm>
            <a:custGeom>
              <a:rect b="b" l="l" r="r" t="t"/>
              <a:pathLst>
                <a:path extrusionOk="0" h="1781" w="1828">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103"/>
            <p:cNvSpPr/>
            <p:nvPr/>
          </p:nvSpPr>
          <p:spPr>
            <a:xfrm>
              <a:off x="-21113575" y="2825000"/>
              <a:ext cx="26800" cy="35050"/>
            </a:xfrm>
            <a:custGeom>
              <a:rect b="b" l="l" r="r" t="t"/>
              <a:pathLst>
                <a:path extrusionOk="0" h="1402" w="1072">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103"/>
            <p:cNvSpPr/>
            <p:nvPr/>
          </p:nvSpPr>
          <p:spPr>
            <a:xfrm>
              <a:off x="-21204175" y="2825000"/>
              <a:ext cx="27600" cy="35050"/>
            </a:xfrm>
            <a:custGeom>
              <a:rect b="b" l="l" r="r" t="t"/>
              <a:pathLst>
                <a:path extrusionOk="0" h="1402" w="1104">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103"/>
            <p:cNvSpPr/>
            <p:nvPr/>
          </p:nvSpPr>
          <p:spPr>
            <a:xfrm>
              <a:off x="-21297900" y="2940575"/>
              <a:ext cx="54375" cy="18150"/>
            </a:xfrm>
            <a:custGeom>
              <a:rect b="b" l="l" r="r" t="t"/>
              <a:pathLst>
                <a:path extrusionOk="0" h="726" w="2175">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103"/>
            <p:cNvSpPr/>
            <p:nvPr/>
          </p:nvSpPr>
          <p:spPr>
            <a:xfrm>
              <a:off x="-21047425" y="2940575"/>
              <a:ext cx="54375" cy="18150"/>
            </a:xfrm>
            <a:custGeom>
              <a:rect b="b" l="l" r="r" t="t"/>
              <a:pathLst>
                <a:path extrusionOk="0" h="726" w="2175">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103"/>
            <p:cNvSpPr/>
            <p:nvPr/>
          </p:nvSpPr>
          <p:spPr>
            <a:xfrm>
              <a:off x="-21056100" y="2892750"/>
              <a:ext cx="37050" cy="25150"/>
            </a:xfrm>
            <a:custGeom>
              <a:rect b="b" l="l" r="r" t="t"/>
              <a:pathLst>
                <a:path extrusionOk="0" h="1006" w="1482">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103"/>
            <p:cNvSpPr/>
            <p:nvPr/>
          </p:nvSpPr>
          <p:spPr>
            <a:xfrm>
              <a:off x="-21271100" y="2893975"/>
              <a:ext cx="37825" cy="25150"/>
            </a:xfrm>
            <a:custGeom>
              <a:rect b="b" l="l" r="r" t="t"/>
              <a:pathLst>
                <a:path extrusionOk="0" h="1006" w="1513">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103"/>
            <p:cNvSpPr/>
            <p:nvPr/>
          </p:nvSpPr>
          <p:spPr>
            <a:xfrm>
              <a:off x="-21298675" y="3049275"/>
              <a:ext cx="306400" cy="35275"/>
            </a:xfrm>
            <a:custGeom>
              <a:rect b="b" l="l" r="r" t="t"/>
              <a:pathLst>
                <a:path extrusionOk="0" h="1411" w="12256">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103"/>
            <p:cNvSpPr/>
            <p:nvPr/>
          </p:nvSpPr>
          <p:spPr>
            <a:xfrm>
              <a:off x="-21298675" y="3013050"/>
              <a:ext cx="306400" cy="34675"/>
            </a:xfrm>
            <a:custGeom>
              <a:rect b="b" l="l" r="r" t="t"/>
              <a:pathLst>
                <a:path extrusionOk="0" h="1387" w="12256">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103"/>
            <p:cNvSpPr/>
            <p:nvPr/>
          </p:nvSpPr>
          <p:spPr>
            <a:xfrm>
              <a:off x="-21299475" y="2868125"/>
              <a:ext cx="307200" cy="143375"/>
            </a:xfrm>
            <a:custGeom>
              <a:rect b="b" l="l" r="r" t="t"/>
              <a:pathLst>
                <a:path extrusionOk="0" h="5735" w="12288">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88" name="Google Shape;10388;p103"/>
          <p:cNvSpPr/>
          <p:nvPr/>
        </p:nvSpPr>
        <p:spPr>
          <a:xfrm>
            <a:off x="3750162" y="1689838"/>
            <a:ext cx="472676" cy="471160"/>
          </a:xfrm>
          <a:custGeom>
            <a:rect b="b" l="l" r="r" t="t"/>
            <a:pathLst>
              <a:path extrusionOk="0" h="12123" w="12162">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103"/>
          <p:cNvSpPr/>
          <p:nvPr/>
        </p:nvSpPr>
        <p:spPr>
          <a:xfrm>
            <a:off x="3749560" y="2273932"/>
            <a:ext cx="473881" cy="475125"/>
          </a:xfrm>
          <a:custGeom>
            <a:rect b="b" l="l" r="r" t="t"/>
            <a:pathLst>
              <a:path extrusionOk="0" h="12225" w="12193">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103"/>
          <p:cNvSpPr/>
          <p:nvPr/>
        </p:nvSpPr>
        <p:spPr>
          <a:xfrm>
            <a:off x="3741592" y="2851126"/>
            <a:ext cx="489816" cy="473881"/>
          </a:xfrm>
          <a:custGeom>
            <a:rect b="b" l="l" r="r" t="t"/>
            <a:pathLst>
              <a:path extrusionOk="0" h="12193" w="12603">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91" name="Google Shape;10391;p103"/>
          <p:cNvGrpSpPr/>
          <p:nvPr/>
        </p:nvGrpSpPr>
        <p:grpSpPr>
          <a:xfrm>
            <a:off x="6697960" y="1688917"/>
            <a:ext cx="413912" cy="472676"/>
            <a:chOff x="-17545650" y="2051350"/>
            <a:chExt cx="266250" cy="304050"/>
          </a:xfrm>
        </p:grpSpPr>
        <p:sp>
          <p:nvSpPr>
            <p:cNvPr id="10392" name="Google Shape;10392;p103"/>
            <p:cNvSpPr/>
            <p:nvPr/>
          </p:nvSpPr>
          <p:spPr>
            <a:xfrm>
              <a:off x="-17475550" y="22301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103"/>
            <p:cNvSpPr/>
            <p:nvPr/>
          </p:nvSpPr>
          <p:spPr>
            <a:xfrm>
              <a:off x="-17458225" y="2212025"/>
              <a:ext cx="18150" cy="18150"/>
            </a:xfrm>
            <a:custGeom>
              <a:rect b="b" l="l" r="r" t="t"/>
              <a:pathLst>
                <a:path extrusionOk="0" h="726" w="726">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103"/>
            <p:cNvSpPr/>
            <p:nvPr/>
          </p:nvSpPr>
          <p:spPr>
            <a:xfrm>
              <a:off x="-17493675" y="2212025"/>
              <a:ext cx="18150" cy="18150"/>
            </a:xfrm>
            <a:custGeom>
              <a:rect b="b" l="l" r="r" t="t"/>
              <a:pathLst>
                <a:path extrusionOk="0" h="726" w="726">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103"/>
            <p:cNvSpPr/>
            <p:nvPr/>
          </p:nvSpPr>
          <p:spPr>
            <a:xfrm>
              <a:off x="-17545650" y="2051350"/>
              <a:ext cx="266250" cy="304050"/>
            </a:xfrm>
            <a:custGeom>
              <a:rect b="b" l="l" r="r" t="t"/>
              <a:pathLst>
                <a:path extrusionOk="0" h="12162" w="10650">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96" name="Google Shape;10396;p103"/>
          <p:cNvSpPr/>
          <p:nvPr/>
        </p:nvSpPr>
        <p:spPr>
          <a:xfrm>
            <a:off x="6666913" y="2273951"/>
            <a:ext cx="473881" cy="475086"/>
          </a:xfrm>
          <a:custGeom>
            <a:rect b="b" l="l" r="r" t="t"/>
            <a:pathLst>
              <a:path extrusionOk="0" h="12224" w="12193">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97" name="Google Shape;10397;p103"/>
          <p:cNvGrpSpPr/>
          <p:nvPr/>
        </p:nvGrpSpPr>
        <p:grpSpPr>
          <a:xfrm>
            <a:off x="6668578" y="2865574"/>
            <a:ext cx="472676" cy="444538"/>
            <a:chOff x="-17565350" y="2809825"/>
            <a:chExt cx="304050" cy="285950"/>
          </a:xfrm>
        </p:grpSpPr>
        <p:sp>
          <p:nvSpPr>
            <p:cNvPr id="10398" name="Google Shape;10398;p103"/>
            <p:cNvSpPr/>
            <p:nvPr/>
          </p:nvSpPr>
          <p:spPr>
            <a:xfrm>
              <a:off x="-17458225" y="2970500"/>
              <a:ext cx="18150" cy="17375"/>
            </a:xfrm>
            <a:custGeom>
              <a:rect b="b" l="l" r="r" t="t"/>
              <a:pathLst>
                <a:path extrusionOk="0" h="695" w="726">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103"/>
            <p:cNvSpPr/>
            <p:nvPr/>
          </p:nvSpPr>
          <p:spPr>
            <a:xfrm>
              <a:off x="-17385750" y="2970500"/>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103"/>
            <p:cNvSpPr/>
            <p:nvPr/>
          </p:nvSpPr>
          <p:spPr>
            <a:xfrm>
              <a:off x="-17565350" y="2809825"/>
              <a:ext cx="304050" cy="285950"/>
            </a:xfrm>
            <a:custGeom>
              <a:rect b="b" l="l" r="r" t="t"/>
              <a:pathLst>
                <a:path extrusionOk="0" h="11438" w="12162">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103"/>
            <p:cNvSpPr/>
            <p:nvPr/>
          </p:nvSpPr>
          <p:spPr>
            <a:xfrm>
              <a:off x="-17368425" y="2846075"/>
              <a:ext cx="54350" cy="53575"/>
            </a:xfrm>
            <a:custGeom>
              <a:rect b="b" l="l" r="r" t="t"/>
              <a:pathLst>
                <a:path extrusionOk="0" h="2143" w="2174">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103"/>
            <p:cNvSpPr/>
            <p:nvPr/>
          </p:nvSpPr>
          <p:spPr>
            <a:xfrm>
              <a:off x="-17511775" y="2846075"/>
              <a:ext cx="52775" cy="53575"/>
            </a:xfrm>
            <a:custGeom>
              <a:rect b="b" l="l" r="r" t="t"/>
              <a:pathLst>
                <a:path extrusionOk="0" h="2143" w="2111">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03" name="Google Shape;10403;p103"/>
          <p:cNvSpPr/>
          <p:nvPr/>
        </p:nvSpPr>
        <p:spPr>
          <a:xfrm>
            <a:off x="2664509" y="3446569"/>
            <a:ext cx="360006" cy="471471"/>
          </a:xfrm>
          <a:custGeom>
            <a:rect b="b" l="l" r="r" t="t"/>
            <a:pathLst>
              <a:path extrusionOk="0" h="12131" w="9263">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103"/>
          <p:cNvSpPr/>
          <p:nvPr/>
        </p:nvSpPr>
        <p:spPr>
          <a:xfrm>
            <a:off x="1412627" y="1688459"/>
            <a:ext cx="471471" cy="473920"/>
          </a:xfrm>
          <a:custGeom>
            <a:rect b="b" l="l" r="r" t="t"/>
            <a:pathLst>
              <a:path extrusionOk="0" h="12194" w="12131">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103"/>
          <p:cNvSpPr/>
          <p:nvPr/>
        </p:nvSpPr>
        <p:spPr>
          <a:xfrm>
            <a:off x="1412627" y="2274689"/>
            <a:ext cx="471471" cy="473609"/>
          </a:xfrm>
          <a:custGeom>
            <a:rect b="b" l="l" r="r" t="t"/>
            <a:pathLst>
              <a:path extrusionOk="0" h="12186" w="12131">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06" name="Google Shape;10406;p103"/>
          <p:cNvGrpSpPr/>
          <p:nvPr/>
        </p:nvGrpSpPr>
        <p:grpSpPr>
          <a:xfrm>
            <a:off x="1441487" y="2850904"/>
            <a:ext cx="416283" cy="473881"/>
            <a:chOff x="-20904875" y="2788575"/>
            <a:chExt cx="267775" cy="304825"/>
          </a:xfrm>
        </p:grpSpPr>
        <p:sp>
          <p:nvSpPr>
            <p:cNvPr id="10407" name="Google Shape;10407;p103"/>
            <p:cNvSpPr/>
            <p:nvPr/>
          </p:nvSpPr>
          <p:spPr>
            <a:xfrm>
              <a:off x="-20904875" y="2788575"/>
              <a:ext cx="267775" cy="304825"/>
            </a:xfrm>
            <a:custGeom>
              <a:rect b="b" l="l" r="r" t="t"/>
              <a:pathLst>
                <a:path extrusionOk="0" h="12193" w="10711">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103"/>
            <p:cNvSpPr/>
            <p:nvPr/>
          </p:nvSpPr>
          <p:spPr>
            <a:xfrm>
              <a:off x="-20788300" y="2842125"/>
              <a:ext cx="35475" cy="35475"/>
            </a:xfrm>
            <a:custGeom>
              <a:rect b="b" l="l" r="r" t="t"/>
              <a:pathLst>
                <a:path extrusionOk="0" h="1419" w="1419">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9" name="Google Shape;10409;p103"/>
          <p:cNvGrpSpPr/>
          <p:nvPr/>
        </p:nvGrpSpPr>
        <p:grpSpPr>
          <a:xfrm>
            <a:off x="4381902" y="2275564"/>
            <a:ext cx="360045" cy="471471"/>
            <a:chOff x="-19006700" y="2434925"/>
            <a:chExt cx="231600" cy="303275"/>
          </a:xfrm>
        </p:grpSpPr>
        <p:sp>
          <p:nvSpPr>
            <p:cNvPr id="10410" name="Google Shape;10410;p103"/>
            <p:cNvSpPr/>
            <p:nvPr/>
          </p:nvSpPr>
          <p:spPr>
            <a:xfrm>
              <a:off x="-18906675" y="2552275"/>
              <a:ext cx="36275" cy="44150"/>
            </a:xfrm>
            <a:custGeom>
              <a:rect b="b" l="l" r="r" t="t"/>
              <a:pathLst>
                <a:path extrusionOk="0" h="1766" w="1451">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103"/>
            <p:cNvSpPr/>
            <p:nvPr/>
          </p:nvSpPr>
          <p:spPr>
            <a:xfrm>
              <a:off x="-18935800" y="252550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103"/>
            <p:cNvSpPr/>
            <p:nvPr/>
          </p:nvSpPr>
          <p:spPr>
            <a:xfrm>
              <a:off x="-18864125" y="2525500"/>
              <a:ext cx="18125" cy="17350"/>
            </a:xfrm>
            <a:custGeom>
              <a:rect b="b" l="l" r="r" t="t"/>
              <a:pathLst>
                <a:path extrusionOk="0" h="694" w="725">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103"/>
            <p:cNvSpPr/>
            <p:nvPr/>
          </p:nvSpPr>
          <p:spPr>
            <a:xfrm>
              <a:off x="-19006700" y="2434925"/>
              <a:ext cx="231600" cy="303275"/>
            </a:xfrm>
            <a:custGeom>
              <a:rect b="b" l="l" r="r" t="t"/>
              <a:pathLst>
                <a:path extrusionOk="0" h="12131" w="9264">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14" name="Google Shape;10414;p103"/>
          <p:cNvSpPr/>
          <p:nvPr/>
        </p:nvSpPr>
        <p:spPr>
          <a:xfrm>
            <a:off x="4324435" y="2851728"/>
            <a:ext cx="472676" cy="472676"/>
          </a:xfrm>
          <a:custGeom>
            <a:rect b="b" l="l" r="r" t="t"/>
            <a:pathLst>
              <a:path extrusionOk="0" h="12162" w="12162">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103"/>
          <p:cNvSpPr/>
          <p:nvPr/>
        </p:nvSpPr>
        <p:spPr>
          <a:xfrm>
            <a:off x="7288844" y="1688478"/>
            <a:ext cx="415117" cy="473881"/>
          </a:xfrm>
          <a:custGeom>
            <a:rect b="b" l="l" r="r" t="t"/>
            <a:pathLst>
              <a:path extrusionOk="0" h="12193" w="10681">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16" name="Google Shape;10416;p103"/>
          <p:cNvGrpSpPr/>
          <p:nvPr/>
        </p:nvGrpSpPr>
        <p:grpSpPr>
          <a:xfrm>
            <a:off x="7260501" y="2289051"/>
            <a:ext cx="473881" cy="444499"/>
            <a:chOff x="-17190425" y="2435725"/>
            <a:chExt cx="304825" cy="285925"/>
          </a:xfrm>
        </p:grpSpPr>
        <p:sp>
          <p:nvSpPr>
            <p:cNvPr id="10417" name="Google Shape;10417;p103"/>
            <p:cNvSpPr/>
            <p:nvPr/>
          </p:nvSpPr>
          <p:spPr>
            <a:xfrm>
              <a:off x="-16994325" y="2596400"/>
              <a:ext cx="18150" cy="17350"/>
            </a:xfrm>
            <a:custGeom>
              <a:rect b="b" l="l" r="r" t="t"/>
              <a:pathLst>
                <a:path extrusionOk="0" h="694" w="726">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103"/>
            <p:cNvSpPr/>
            <p:nvPr/>
          </p:nvSpPr>
          <p:spPr>
            <a:xfrm>
              <a:off x="-17100650" y="259640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103"/>
            <p:cNvSpPr/>
            <p:nvPr/>
          </p:nvSpPr>
          <p:spPr>
            <a:xfrm>
              <a:off x="-17190425" y="2435725"/>
              <a:ext cx="304825" cy="285925"/>
            </a:xfrm>
            <a:custGeom>
              <a:rect b="b" l="l" r="r" t="t"/>
              <a:pathLst>
                <a:path extrusionOk="0" h="11437" w="12193">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20" name="Google Shape;10420;p103"/>
          <p:cNvSpPr/>
          <p:nvPr/>
        </p:nvSpPr>
        <p:spPr>
          <a:xfrm>
            <a:off x="7261910" y="2853555"/>
            <a:ext cx="468984" cy="469023"/>
          </a:xfrm>
          <a:custGeom>
            <a:rect b="b" l="l" r="r" t="t"/>
            <a:pathLst>
              <a:path extrusionOk="0" h="12068" w="12067">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21" name="Google Shape;10421;p103"/>
          <p:cNvGrpSpPr/>
          <p:nvPr/>
        </p:nvGrpSpPr>
        <p:grpSpPr>
          <a:xfrm>
            <a:off x="4915227" y="3444650"/>
            <a:ext cx="476329" cy="475086"/>
            <a:chOff x="-15719925" y="2416825"/>
            <a:chExt cx="306400" cy="305600"/>
          </a:xfrm>
        </p:grpSpPr>
        <p:sp>
          <p:nvSpPr>
            <p:cNvPr id="10422" name="Google Shape;10422;p103"/>
            <p:cNvSpPr/>
            <p:nvPr/>
          </p:nvSpPr>
          <p:spPr>
            <a:xfrm>
              <a:off x="-15719925" y="2416825"/>
              <a:ext cx="306400" cy="305600"/>
            </a:xfrm>
            <a:custGeom>
              <a:rect b="b" l="l" r="r" t="t"/>
              <a:pathLst>
                <a:path extrusionOk="0" h="12224" w="12256">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103"/>
            <p:cNvSpPr/>
            <p:nvPr/>
          </p:nvSpPr>
          <p:spPr>
            <a:xfrm>
              <a:off x="-15467900" y="2686175"/>
              <a:ext cx="53575" cy="17350"/>
            </a:xfrm>
            <a:custGeom>
              <a:rect b="b" l="l" r="r" t="t"/>
              <a:pathLst>
                <a:path extrusionOk="0" h="694" w="2143">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103"/>
            <p:cNvSpPr/>
            <p:nvPr/>
          </p:nvSpPr>
          <p:spPr>
            <a:xfrm>
              <a:off x="-15718350" y="2703500"/>
              <a:ext cx="54350" cy="18150"/>
            </a:xfrm>
            <a:custGeom>
              <a:rect b="b" l="l" r="r" t="t"/>
              <a:pathLst>
                <a:path extrusionOk="0" h="726" w="2174">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25" name="Google Shape;10425;p103"/>
          <p:cNvSpPr/>
          <p:nvPr/>
        </p:nvSpPr>
        <p:spPr>
          <a:xfrm>
            <a:off x="2001502" y="1687545"/>
            <a:ext cx="477534" cy="475746"/>
          </a:xfrm>
          <a:custGeom>
            <a:rect b="b" l="l" r="r" t="t"/>
            <a:pathLst>
              <a:path extrusionOk="0" h="12241" w="12287">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103"/>
          <p:cNvSpPr/>
          <p:nvPr/>
        </p:nvSpPr>
        <p:spPr>
          <a:xfrm>
            <a:off x="2003329" y="2331824"/>
            <a:ext cx="473881" cy="359346"/>
          </a:xfrm>
          <a:custGeom>
            <a:rect b="b" l="l" r="r" t="t"/>
            <a:pathLst>
              <a:path extrusionOk="0" h="9246" w="12193">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27" name="Google Shape;10427;p103"/>
          <p:cNvGrpSpPr/>
          <p:nvPr/>
        </p:nvGrpSpPr>
        <p:grpSpPr>
          <a:xfrm>
            <a:off x="2001521" y="2851506"/>
            <a:ext cx="479983" cy="472676"/>
            <a:chOff x="-20550425" y="2789350"/>
            <a:chExt cx="308750" cy="304050"/>
          </a:xfrm>
        </p:grpSpPr>
        <p:sp>
          <p:nvSpPr>
            <p:cNvPr id="10428" name="Google Shape;10428;p103"/>
            <p:cNvSpPr/>
            <p:nvPr/>
          </p:nvSpPr>
          <p:spPr>
            <a:xfrm>
              <a:off x="-20550425" y="2824800"/>
              <a:ext cx="308750" cy="268600"/>
            </a:xfrm>
            <a:custGeom>
              <a:rect b="b" l="l" r="r" t="t"/>
              <a:pathLst>
                <a:path extrusionOk="0" h="10744" w="1235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103"/>
            <p:cNvSpPr/>
            <p:nvPr/>
          </p:nvSpPr>
          <p:spPr>
            <a:xfrm>
              <a:off x="-20388175" y="2789350"/>
              <a:ext cx="144150" cy="106350"/>
            </a:xfrm>
            <a:custGeom>
              <a:rect b="b" l="l" r="r" t="t"/>
              <a:pathLst>
                <a:path extrusionOk="0" h="4254" w="5766">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0" name="Google Shape;10430;p103"/>
          <p:cNvGrpSpPr/>
          <p:nvPr/>
        </p:nvGrpSpPr>
        <p:grpSpPr>
          <a:xfrm>
            <a:off x="4916888" y="1688158"/>
            <a:ext cx="473920" cy="474192"/>
            <a:chOff x="-18666450" y="2059825"/>
            <a:chExt cx="304850" cy="305025"/>
          </a:xfrm>
        </p:grpSpPr>
        <p:sp>
          <p:nvSpPr>
            <p:cNvPr id="10431" name="Google Shape;10431;p103"/>
            <p:cNvSpPr/>
            <p:nvPr/>
          </p:nvSpPr>
          <p:spPr>
            <a:xfrm>
              <a:off x="-18471100" y="2202575"/>
              <a:ext cx="18125" cy="70925"/>
            </a:xfrm>
            <a:custGeom>
              <a:rect b="b" l="l" r="r" t="t"/>
              <a:pathLst>
                <a:path extrusionOk="0" h="2837" w="725">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103"/>
            <p:cNvSpPr/>
            <p:nvPr/>
          </p:nvSpPr>
          <p:spPr>
            <a:xfrm>
              <a:off x="-18666450" y="2059825"/>
              <a:ext cx="304850" cy="305025"/>
            </a:xfrm>
            <a:custGeom>
              <a:rect b="b" l="l" r="r" t="t"/>
              <a:pathLst>
                <a:path extrusionOk="0" h="12201" w="12194">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3" name="Google Shape;10433;p103"/>
          <p:cNvGrpSpPr/>
          <p:nvPr/>
        </p:nvGrpSpPr>
        <p:grpSpPr>
          <a:xfrm>
            <a:off x="4916286" y="2275584"/>
            <a:ext cx="475125" cy="471432"/>
            <a:chOff x="-18668025" y="2435725"/>
            <a:chExt cx="305625" cy="303250"/>
          </a:xfrm>
        </p:grpSpPr>
        <p:sp>
          <p:nvSpPr>
            <p:cNvPr id="10434" name="Google Shape;10434;p103"/>
            <p:cNvSpPr/>
            <p:nvPr/>
          </p:nvSpPr>
          <p:spPr>
            <a:xfrm>
              <a:off x="-18668025" y="2435725"/>
              <a:ext cx="305625" cy="303250"/>
            </a:xfrm>
            <a:custGeom>
              <a:rect b="b" l="l" r="r" t="t"/>
              <a:pathLst>
                <a:path extrusionOk="0" h="12130" w="12225">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103"/>
            <p:cNvSpPr/>
            <p:nvPr/>
          </p:nvSpPr>
          <p:spPr>
            <a:xfrm>
              <a:off x="-18596350" y="2524725"/>
              <a:ext cx="160700" cy="178800"/>
            </a:xfrm>
            <a:custGeom>
              <a:rect b="b" l="l" r="r" t="t"/>
              <a:pathLst>
                <a:path extrusionOk="0" h="7152" w="6428">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6" name="Google Shape;10436;p103"/>
          <p:cNvGrpSpPr/>
          <p:nvPr/>
        </p:nvGrpSpPr>
        <p:grpSpPr>
          <a:xfrm>
            <a:off x="4915683" y="2850902"/>
            <a:ext cx="476329" cy="473881"/>
            <a:chOff x="-18668800" y="2807475"/>
            <a:chExt cx="306400" cy="304825"/>
          </a:xfrm>
        </p:grpSpPr>
        <p:sp>
          <p:nvSpPr>
            <p:cNvPr id="10437" name="Google Shape;10437;p103"/>
            <p:cNvSpPr/>
            <p:nvPr/>
          </p:nvSpPr>
          <p:spPr>
            <a:xfrm>
              <a:off x="-18632575" y="2951600"/>
              <a:ext cx="18150" cy="35475"/>
            </a:xfrm>
            <a:custGeom>
              <a:rect b="b" l="l" r="r" t="t"/>
              <a:pathLst>
                <a:path extrusionOk="0" h="1419" w="726">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103"/>
            <p:cNvSpPr/>
            <p:nvPr/>
          </p:nvSpPr>
          <p:spPr>
            <a:xfrm>
              <a:off x="-18597125" y="2916175"/>
              <a:ext cx="18125" cy="35450"/>
            </a:xfrm>
            <a:custGeom>
              <a:rect b="b" l="l" r="r" t="t"/>
              <a:pathLst>
                <a:path extrusionOk="0" h="1418" w="725">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103"/>
            <p:cNvSpPr/>
            <p:nvPr/>
          </p:nvSpPr>
          <p:spPr>
            <a:xfrm>
              <a:off x="-18668800" y="2807475"/>
              <a:ext cx="306400" cy="304825"/>
            </a:xfrm>
            <a:custGeom>
              <a:rect b="b" l="l" r="r" t="t"/>
              <a:pathLst>
                <a:path extrusionOk="0" h="12193" w="12256">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103"/>
            <p:cNvSpPr/>
            <p:nvPr/>
          </p:nvSpPr>
          <p:spPr>
            <a:xfrm>
              <a:off x="-18496300" y="2977800"/>
              <a:ext cx="33100" cy="31925"/>
            </a:xfrm>
            <a:custGeom>
              <a:rect b="b" l="l" r="r" t="t"/>
              <a:pathLst>
                <a:path extrusionOk="0" h="1277" w="1324">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103"/>
            <p:cNvSpPr/>
            <p:nvPr/>
          </p:nvSpPr>
          <p:spPr>
            <a:xfrm>
              <a:off x="-18559325" y="3042375"/>
              <a:ext cx="33100" cy="31150"/>
            </a:xfrm>
            <a:custGeom>
              <a:rect b="b" l="l" r="r" t="t"/>
              <a:pathLst>
                <a:path extrusionOk="0" h="1246" w="1324">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103"/>
            <p:cNvSpPr/>
            <p:nvPr/>
          </p:nvSpPr>
          <p:spPr>
            <a:xfrm>
              <a:off x="-18559325" y="2991175"/>
              <a:ext cx="33100" cy="31150"/>
            </a:xfrm>
            <a:custGeom>
              <a:rect b="b" l="l" r="r" t="t"/>
              <a:pathLst>
                <a:path extrusionOk="0" h="1246" w="1324">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103"/>
            <p:cNvSpPr/>
            <p:nvPr/>
          </p:nvSpPr>
          <p:spPr>
            <a:xfrm>
              <a:off x="-18491575" y="3024275"/>
              <a:ext cx="33100" cy="31925"/>
            </a:xfrm>
            <a:custGeom>
              <a:rect b="b" l="l" r="r" t="t"/>
              <a:pathLst>
                <a:path extrusionOk="0" h="1277" w="1324">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103"/>
            <p:cNvSpPr/>
            <p:nvPr/>
          </p:nvSpPr>
          <p:spPr>
            <a:xfrm>
              <a:off x="-18522300" y="2928175"/>
              <a:ext cx="32300" cy="31125"/>
            </a:xfrm>
            <a:custGeom>
              <a:rect b="b" l="l" r="r" t="t"/>
              <a:pathLst>
                <a:path extrusionOk="0" h="1245" w="1292">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103"/>
            <p:cNvSpPr/>
            <p:nvPr/>
          </p:nvSpPr>
          <p:spPr>
            <a:xfrm>
              <a:off x="-18446700" y="3004375"/>
              <a:ext cx="33900" cy="31325"/>
            </a:xfrm>
            <a:custGeom>
              <a:rect b="b" l="l" r="r" t="t"/>
              <a:pathLst>
                <a:path extrusionOk="0" h="1253" w="1356">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6" name="Google Shape;10446;p103"/>
          <p:cNvGrpSpPr/>
          <p:nvPr/>
        </p:nvGrpSpPr>
        <p:grpSpPr>
          <a:xfrm>
            <a:off x="7869652" y="1687693"/>
            <a:ext cx="416361" cy="475125"/>
            <a:chOff x="-16798200" y="2050575"/>
            <a:chExt cx="267825" cy="305625"/>
          </a:xfrm>
        </p:grpSpPr>
        <p:sp>
          <p:nvSpPr>
            <p:cNvPr id="10447" name="Google Shape;10447;p103"/>
            <p:cNvSpPr/>
            <p:nvPr/>
          </p:nvSpPr>
          <p:spPr>
            <a:xfrm>
              <a:off x="-16798200" y="2050575"/>
              <a:ext cx="267825" cy="305625"/>
            </a:xfrm>
            <a:custGeom>
              <a:rect b="b" l="l" r="r" t="t"/>
              <a:pathLst>
                <a:path extrusionOk="0" h="12225" w="10713">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103"/>
            <p:cNvSpPr/>
            <p:nvPr/>
          </p:nvSpPr>
          <p:spPr>
            <a:xfrm>
              <a:off x="-16743850" y="2123025"/>
              <a:ext cx="52800" cy="52800"/>
            </a:xfrm>
            <a:custGeom>
              <a:rect b="b" l="l" r="r" t="t"/>
              <a:pathLst>
                <a:path extrusionOk="0" h="2112" w="2112">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103"/>
            <p:cNvSpPr/>
            <p:nvPr/>
          </p:nvSpPr>
          <p:spPr>
            <a:xfrm>
              <a:off x="-16691075" y="2087600"/>
              <a:ext cx="35475" cy="35450"/>
            </a:xfrm>
            <a:custGeom>
              <a:rect b="b" l="l" r="r" t="t"/>
              <a:pathLst>
                <a:path extrusionOk="0" h="1418" w="1419">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0" name="Google Shape;10450;p103"/>
          <p:cNvGrpSpPr/>
          <p:nvPr/>
        </p:nvGrpSpPr>
        <p:grpSpPr>
          <a:xfrm>
            <a:off x="7840270" y="2852127"/>
            <a:ext cx="475125" cy="471432"/>
            <a:chOff x="-16817100" y="2801175"/>
            <a:chExt cx="305625" cy="303250"/>
          </a:xfrm>
        </p:grpSpPr>
        <p:sp>
          <p:nvSpPr>
            <p:cNvPr id="10451" name="Google Shape;10451;p103"/>
            <p:cNvSpPr/>
            <p:nvPr/>
          </p:nvSpPr>
          <p:spPr>
            <a:xfrm>
              <a:off x="-16817100" y="2801175"/>
              <a:ext cx="305625" cy="232375"/>
            </a:xfrm>
            <a:custGeom>
              <a:rect b="b" l="l" r="r" t="t"/>
              <a:pathLst>
                <a:path extrusionOk="0" h="9295" w="12225">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103"/>
            <p:cNvSpPr/>
            <p:nvPr/>
          </p:nvSpPr>
          <p:spPr>
            <a:xfrm>
              <a:off x="-16636725" y="2889375"/>
              <a:ext cx="18125" cy="72500"/>
            </a:xfrm>
            <a:custGeom>
              <a:rect b="b" l="l" r="r" t="t"/>
              <a:pathLst>
                <a:path extrusionOk="0" h="2900" w="725">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103"/>
            <p:cNvSpPr/>
            <p:nvPr/>
          </p:nvSpPr>
          <p:spPr>
            <a:xfrm>
              <a:off x="-16708400" y="2889375"/>
              <a:ext cx="17350" cy="72500"/>
            </a:xfrm>
            <a:custGeom>
              <a:rect b="b" l="l" r="r" t="t"/>
              <a:pathLst>
                <a:path extrusionOk="0" h="2900" w="694">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103"/>
            <p:cNvSpPr/>
            <p:nvPr/>
          </p:nvSpPr>
          <p:spPr>
            <a:xfrm>
              <a:off x="-16816300" y="3050850"/>
              <a:ext cx="72475" cy="18150"/>
            </a:xfrm>
            <a:custGeom>
              <a:rect b="b" l="l" r="r" t="t"/>
              <a:pathLst>
                <a:path extrusionOk="0" h="726" w="2899">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103"/>
            <p:cNvSpPr/>
            <p:nvPr/>
          </p:nvSpPr>
          <p:spPr>
            <a:xfrm>
              <a:off x="-16779300" y="3086300"/>
              <a:ext cx="88250" cy="18125"/>
            </a:xfrm>
            <a:custGeom>
              <a:rect b="b" l="l" r="r" t="t"/>
              <a:pathLst>
                <a:path extrusionOk="0" h="725" w="3530">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103"/>
            <p:cNvSpPr/>
            <p:nvPr/>
          </p:nvSpPr>
          <p:spPr>
            <a:xfrm>
              <a:off x="-16636725" y="3086300"/>
              <a:ext cx="88225" cy="18125"/>
            </a:xfrm>
            <a:custGeom>
              <a:rect b="b" l="l" r="r" t="t"/>
              <a:pathLst>
                <a:path extrusionOk="0" h="725" w="3529">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103"/>
            <p:cNvSpPr/>
            <p:nvPr/>
          </p:nvSpPr>
          <p:spPr>
            <a:xfrm>
              <a:off x="-16583950" y="3050850"/>
              <a:ext cx="72475" cy="18150"/>
            </a:xfrm>
            <a:custGeom>
              <a:rect b="b" l="l" r="r" t="t"/>
              <a:pathLst>
                <a:path extrusionOk="0" h="726" w="2899">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103"/>
            <p:cNvSpPr/>
            <p:nvPr/>
          </p:nvSpPr>
          <p:spPr>
            <a:xfrm>
              <a:off x="-16726525" y="3050850"/>
              <a:ext cx="125250" cy="18150"/>
            </a:xfrm>
            <a:custGeom>
              <a:rect b="b" l="l" r="r" t="t"/>
              <a:pathLst>
                <a:path extrusionOk="0" h="726" w="5010">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9" name="Google Shape;10459;p103"/>
          <p:cNvGrpSpPr/>
          <p:nvPr/>
        </p:nvGrpSpPr>
        <p:grpSpPr>
          <a:xfrm>
            <a:off x="7247390" y="3444614"/>
            <a:ext cx="476329" cy="475125"/>
            <a:chOff x="-15717575" y="2786200"/>
            <a:chExt cx="306400" cy="305625"/>
          </a:xfrm>
        </p:grpSpPr>
        <p:sp>
          <p:nvSpPr>
            <p:cNvPr id="10460" name="Google Shape;10460;p103"/>
            <p:cNvSpPr/>
            <p:nvPr/>
          </p:nvSpPr>
          <p:spPr>
            <a:xfrm>
              <a:off x="-15717575" y="2786200"/>
              <a:ext cx="306400" cy="305625"/>
            </a:xfrm>
            <a:custGeom>
              <a:rect b="b" l="l" r="r" t="t"/>
              <a:pathLst>
                <a:path extrusionOk="0" h="12225" w="12256">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103"/>
            <p:cNvSpPr/>
            <p:nvPr/>
          </p:nvSpPr>
          <p:spPr>
            <a:xfrm>
              <a:off x="-15593125" y="2859450"/>
              <a:ext cx="18125" cy="35475"/>
            </a:xfrm>
            <a:custGeom>
              <a:rect b="b" l="l" r="r" t="t"/>
              <a:pathLst>
                <a:path extrusionOk="0" h="1419" w="725">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103"/>
            <p:cNvSpPr/>
            <p:nvPr/>
          </p:nvSpPr>
          <p:spPr>
            <a:xfrm>
              <a:off x="-15593125" y="2966575"/>
              <a:ext cx="17350" cy="35475"/>
            </a:xfrm>
            <a:custGeom>
              <a:rect b="b" l="l" r="r" t="t"/>
              <a:pathLst>
                <a:path extrusionOk="0" h="1419" w="694">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103"/>
            <p:cNvSpPr/>
            <p:nvPr/>
          </p:nvSpPr>
          <p:spPr>
            <a:xfrm>
              <a:off x="-15557675" y="2859450"/>
              <a:ext cx="17350" cy="35475"/>
            </a:xfrm>
            <a:custGeom>
              <a:rect b="b" l="l" r="r" t="t"/>
              <a:pathLst>
                <a:path extrusionOk="0" h="1419" w="694">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103"/>
            <p:cNvSpPr/>
            <p:nvPr/>
          </p:nvSpPr>
          <p:spPr>
            <a:xfrm>
              <a:off x="-15557675" y="2966575"/>
              <a:ext cx="17350" cy="35475"/>
            </a:xfrm>
            <a:custGeom>
              <a:rect b="b" l="l" r="r" t="t"/>
              <a:pathLst>
                <a:path extrusionOk="0" h="1419" w="694">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103"/>
            <p:cNvSpPr/>
            <p:nvPr/>
          </p:nvSpPr>
          <p:spPr>
            <a:xfrm>
              <a:off x="-15575800" y="2913025"/>
              <a:ext cx="18125" cy="35450"/>
            </a:xfrm>
            <a:custGeom>
              <a:rect b="b" l="l" r="r" t="t"/>
              <a:pathLst>
                <a:path extrusionOk="0" h="1418" w="725">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103"/>
            <p:cNvSpPr/>
            <p:nvPr/>
          </p:nvSpPr>
          <p:spPr>
            <a:xfrm>
              <a:off x="-15575800" y="3019350"/>
              <a:ext cx="18125" cy="35450"/>
            </a:xfrm>
            <a:custGeom>
              <a:rect b="b" l="l" r="r" t="t"/>
              <a:pathLst>
                <a:path extrusionOk="0" h="1418" w="725">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7" name="Google Shape;10467;p103"/>
          <p:cNvGrpSpPr/>
          <p:nvPr/>
        </p:nvGrpSpPr>
        <p:grpSpPr>
          <a:xfrm>
            <a:off x="2584963" y="1688296"/>
            <a:ext cx="475125" cy="473920"/>
            <a:chOff x="-20173175" y="2038750"/>
            <a:chExt cx="305625" cy="304850"/>
          </a:xfrm>
        </p:grpSpPr>
        <p:sp>
          <p:nvSpPr>
            <p:cNvPr id="10468" name="Google Shape;10468;p103"/>
            <p:cNvSpPr/>
            <p:nvPr/>
          </p:nvSpPr>
          <p:spPr>
            <a:xfrm>
              <a:off x="-20173175" y="2038750"/>
              <a:ext cx="197725" cy="303275"/>
            </a:xfrm>
            <a:custGeom>
              <a:rect b="b" l="l" r="r" t="t"/>
              <a:pathLst>
                <a:path extrusionOk="0" h="12131" w="7909">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103"/>
            <p:cNvSpPr/>
            <p:nvPr/>
          </p:nvSpPr>
          <p:spPr>
            <a:xfrm>
              <a:off x="-19962875" y="2110425"/>
              <a:ext cx="95325" cy="233175"/>
            </a:xfrm>
            <a:custGeom>
              <a:rect b="b" l="l" r="r" t="t"/>
              <a:pathLst>
                <a:path extrusionOk="0" h="9327" w="3813">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70" name="Google Shape;10470;p103"/>
          <p:cNvSpPr/>
          <p:nvPr/>
        </p:nvSpPr>
        <p:spPr>
          <a:xfrm>
            <a:off x="2584966" y="2275467"/>
            <a:ext cx="472676" cy="472054"/>
          </a:xfrm>
          <a:custGeom>
            <a:rect b="b" l="l" r="r" t="t"/>
            <a:pathLst>
              <a:path extrusionOk="0" h="12146" w="12162">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71" name="Google Shape;10471;p103"/>
          <p:cNvGrpSpPr/>
          <p:nvPr/>
        </p:nvGrpSpPr>
        <p:grpSpPr>
          <a:xfrm>
            <a:off x="2586187" y="2850282"/>
            <a:ext cx="472676" cy="475125"/>
            <a:chOff x="-20173175" y="2787775"/>
            <a:chExt cx="304050" cy="305625"/>
          </a:xfrm>
        </p:grpSpPr>
        <p:sp>
          <p:nvSpPr>
            <p:cNvPr id="10472" name="Google Shape;10472;p103"/>
            <p:cNvSpPr/>
            <p:nvPr/>
          </p:nvSpPr>
          <p:spPr>
            <a:xfrm>
              <a:off x="-19959725" y="2896475"/>
              <a:ext cx="18150" cy="18150"/>
            </a:xfrm>
            <a:custGeom>
              <a:rect b="b" l="l" r="r" t="t"/>
              <a:pathLst>
                <a:path extrusionOk="0" h="726" w="726">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103"/>
            <p:cNvSpPr/>
            <p:nvPr/>
          </p:nvSpPr>
          <p:spPr>
            <a:xfrm>
              <a:off x="-19941600" y="28602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103"/>
            <p:cNvSpPr/>
            <p:nvPr/>
          </p:nvSpPr>
          <p:spPr>
            <a:xfrm>
              <a:off x="-20102275" y="2895675"/>
              <a:ext cx="18125" cy="17375"/>
            </a:xfrm>
            <a:custGeom>
              <a:rect b="b" l="l" r="r" t="t"/>
              <a:pathLst>
                <a:path extrusionOk="0" h="695" w="725">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103"/>
            <p:cNvSpPr/>
            <p:nvPr/>
          </p:nvSpPr>
          <p:spPr>
            <a:xfrm>
              <a:off x="-20120400" y="286025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103"/>
            <p:cNvSpPr/>
            <p:nvPr/>
          </p:nvSpPr>
          <p:spPr>
            <a:xfrm>
              <a:off x="-20173175" y="2787775"/>
              <a:ext cx="304050" cy="305625"/>
            </a:xfrm>
            <a:custGeom>
              <a:rect b="b" l="l" r="r" t="t"/>
              <a:pathLst>
                <a:path extrusionOk="0" h="12225" w="12162">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103"/>
            <p:cNvSpPr/>
            <p:nvPr/>
          </p:nvSpPr>
          <p:spPr>
            <a:xfrm>
              <a:off x="-19977050" y="2967350"/>
              <a:ext cx="52800" cy="53600"/>
            </a:xfrm>
            <a:custGeom>
              <a:rect b="b" l="l" r="r" t="t"/>
              <a:pathLst>
                <a:path extrusionOk="0" h="2144" w="2112">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103"/>
            <p:cNvSpPr/>
            <p:nvPr/>
          </p:nvSpPr>
          <p:spPr>
            <a:xfrm>
              <a:off x="-20119600" y="2967350"/>
              <a:ext cx="52800" cy="52800"/>
            </a:xfrm>
            <a:custGeom>
              <a:rect b="b" l="l" r="r" t="t"/>
              <a:pathLst>
                <a:path extrusionOk="0" h="2112" w="2112">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9" name="Google Shape;10479;p103"/>
          <p:cNvGrpSpPr/>
          <p:nvPr/>
        </p:nvGrpSpPr>
        <p:grpSpPr>
          <a:xfrm>
            <a:off x="5511171" y="2275564"/>
            <a:ext cx="473881" cy="471471"/>
            <a:chOff x="-18294675" y="2434925"/>
            <a:chExt cx="304825" cy="303275"/>
          </a:xfrm>
        </p:grpSpPr>
        <p:sp>
          <p:nvSpPr>
            <p:cNvPr id="10480" name="Google Shape;10480;p103"/>
            <p:cNvSpPr/>
            <p:nvPr/>
          </p:nvSpPr>
          <p:spPr>
            <a:xfrm>
              <a:off x="-18294675" y="2434925"/>
              <a:ext cx="304825" cy="303275"/>
            </a:xfrm>
            <a:custGeom>
              <a:rect b="b" l="l" r="r" t="t"/>
              <a:pathLst>
                <a:path extrusionOk="0" h="12131" w="12193">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103"/>
            <p:cNvSpPr/>
            <p:nvPr/>
          </p:nvSpPr>
          <p:spPr>
            <a:xfrm>
              <a:off x="-18223800" y="2559575"/>
              <a:ext cx="37050" cy="36850"/>
            </a:xfrm>
            <a:custGeom>
              <a:rect b="b" l="l" r="r" t="t"/>
              <a:pathLst>
                <a:path extrusionOk="0" h="1474" w="1482">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103"/>
            <p:cNvSpPr/>
            <p:nvPr/>
          </p:nvSpPr>
          <p:spPr>
            <a:xfrm>
              <a:off x="-18098550" y="2559575"/>
              <a:ext cx="37825" cy="36850"/>
            </a:xfrm>
            <a:custGeom>
              <a:rect b="b" l="l" r="r" t="t"/>
              <a:pathLst>
                <a:path extrusionOk="0" h="1474" w="1513">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3" name="Google Shape;10483;p103"/>
          <p:cNvGrpSpPr/>
          <p:nvPr/>
        </p:nvGrpSpPr>
        <p:grpSpPr>
          <a:xfrm>
            <a:off x="5567487" y="2852107"/>
            <a:ext cx="361250" cy="471471"/>
            <a:chOff x="-18258450" y="2809825"/>
            <a:chExt cx="232375" cy="303275"/>
          </a:xfrm>
        </p:grpSpPr>
        <p:sp>
          <p:nvSpPr>
            <p:cNvPr id="10484" name="Google Shape;10484;p103"/>
            <p:cNvSpPr/>
            <p:nvPr/>
          </p:nvSpPr>
          <p:spPr>
            <a:xfrm>
              <a:off x="-18177325" y="29083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103"/>
            <p:cNvSpPr/>
            <p:nvPr/>
          </p:nvSpPr>
          <p:spPr>
            <a:xfrm>
              <a:off x="-18123775" y="2908300"/>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103"/>
            <p:cNvSpPr/>
            <p:nvPr/>
          </p:nvSpPr>
          <p:spPr>
            <a:xfrm>
              <a:off x="-18258450" y="2809825"/>
              <a:ext cx="232375" cy="303275"/>
            </a:xfrm>
            <a:custGeom>
              <a:rect b="b" l="l" r="r" t="t"/>
              <a:pathLst>
                <a:path extrusionOk="0" h="12131" w="9295">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87" name="Google Shape;10487;p103"/>
          <p:cNvSpPr/>
          <p:nvPr/>
        </p:nvSpPr>
        <p:spPr>
          <a:xfrm>
            <a:off x="1440583" y="3444743"/>
            <a:ext cx="471471" cy="475125"/>
          </a:xfrm>
          <a:custGeom>
            <a:rect b="b" l="l" r="r" t="t"/>
            <a:pathLst>
              <a:path extrusionOk="0" h="12225" w="12131">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88" name="Google Shape;10488;p103"/>
          <p:cNvGrpSpPr/>
          <p:nvPr/>
        </p:nvGrpSpPr>
        <p:grpSpPr>
          <a:xfrm>
            <a:off x="3777686" y="3445233"/>
            <a:ext cx="415117" cy="473920"/>
            <a:chOff x="-16422500" y="2425450"/>
            <a:chExt cx="267025" cy="304850"/>
          </a:xfrm>
        </p:grpSpPr>
        <p:sp>
          <p:nvSpPr>
            <p:cNvPr id="10489" name="Google Shape;10489;p103"/>
            <p:cNvSpPr/>
            <p:nvPr/>
          </p:nvSpPr>
          <p:spPr>
            <a:xfrm>
              <a:off x="-16350825" y="25152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103"/>
            <p:cNvSpPr/>
            <p:nvPr/>
          </p:nvSpPr>
          <p:spPr>
            <a:xfrm>
              <a:off x="-16245275" y="2515275"/>
              <a:ext cx="18125" cy="18125"/>
            </a:xfrm>
            <a:custGeom>
              <a:rect b="b" l="l" r="r" t="t"/>
              <a:pathLst>
                <a:path extrusionOk="0" h="725" w="725">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103"/>
            <p:cNvSpPr/>
            <p:nvPr/>
          </p:nvSpPr>
          <p:spPr>
            <a:xfrm>
              <a:off x="-16422500" y="2425450"/>
              <a:ext cx="267025" cy="304850"/>
            </a:xfrm>
            <a:custGeom>
              <a:rect b="b" l="l" r="r" t="t"/>
              <a:pathLst>
                <a:path extrusionOk="0" h="12194" w="10681">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2" name="Google Shape;10492;p103"/>
          <p:cNvGrpSpPr/>
          <p:nvPr/>
        </p:nvGrpSpPr>
        <p:grpSpPr>
          <a:xfrm>
            <a:off x="6080447" y="3445838"/>
            <a:ext cx="473920" cy="472676"/>
            <a:chOff x="-16442200" y="2801175"/>
            <a:chExt cx="304850" cy="304050"/>
          </a:xfrm>
        </p:grpSpPr>
        <p:sp>
          <p:nvSpPr>
            <p:cNvPr id="10493" name="Google Shape;10493;p103"/>
            <p:cNvSpPr/>
            <p:nvPr/>
          </p:nvSpPr>
          <p:spPr>
            <a:xfrm>
              <a:off x="-16369725" y="29429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103"/>
            <p:cNvSpPr/>
            <p:nvPr/>
          </p:nvSpPr>
          <p:spPr>
            <a:xfrm>
              <a:off x="-16442200" y="2801175"/>
              <a:ext cx="304850" cy="304050"/>
            </a:xfrm>
            <a:custGeom>
              <a:rect b="b" l="l" r="r" t="t"/>
              <a:pathLst>
                <a:path extrusionOk="0" h="12162" w="12194">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103"/>
            <p:cNvSpPr/>
            <p:nvPr/>
          </p:nvSpPr>
          <p:spPr>
            <a:xfrm>
              <a:off x="-16423275" y="2907500"/>
              <a:ext cx="35450" cy="35475"/>
            </a:xfrm>
            <a:custGeom>
              <a:rect b="b" l="l" r="r" t="t"/>
              <a:pathLst>
                <a:path extrusionOk="0" h="1419" w="1418">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96" name="Google Shape;10496;p103"/>
          <p:cNvSpPr/>
          <p:nvPr/>
        </p:nvSpPr>
        <p:spPr>
          <a:xfrm>
            <a:off x="3191655" y="3447191"/>
            <a:ext cx="471432" cy="470228"/>
          </a:xfrm>
          <a:custGeom>
            <a:rect b="b" l="l" r="r" t="t"/>
            <a:pathLst>
              <a:path extrusionOk="0" h="12099" w="1213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103"/>
          <p:cNvSpPr/>
          <p:nvPr/>
        </p:nvSpPr>
        <p:spPr>
          <a:xfrm>
            <a:off x="3158033" y="1706376"/>
            <a:ext cx="475125" cy="438086"/>
          </a:xfrm>
          <a:custGeom>
            <a:rect b="b" l="l" r="r" t="t"/>
            <a:pathLst>
              <a:path extrusionOk="0" h="11272" w="12225">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98" name="Google Shape;10498;p103"/>
          <p:cNvGrpSpPr/>
          <p:nvPr/>
        </p:nvGrpSpPr>
        <p:grpSpPr>
          <a:xfrm>
            <a:off x="3156161" y="2276343"/>
            <a:ext cx="481265" cy="469917"/>
            <a:chOff x="-19802200" y="2416025"/>
            <a:chExt cx="309575" cy="302275"/>
          </a:xfrm>
        </p:grpSpPr>
        <p:sp>
          <p:nvSpPr>
            <p:cNvPr id="10499" name="Google Shape;10499;p103"/>
            <p:cNvSpPr/>
            <p:nvPr/>
          </p:nvSpPr>
          <p:spPr>
            <a:xfrm>
              <a:off x="-19602925" y="25751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103"/>
            <p:cNvSpPr/>
            <p:nvPr/>
          </p:nvSpPr>
          <p:spPr>
            <a:xfrm>
              <a:off x="-19710825" y="2575925"/>
              <a:ext cx="18925" cy="17350"/>
            </a:xfrm>
            <a:custGeom>
              <a:rect b="b" l="l" r="r" t="t"/>
              <a:pathLst>
                <a:path extrusionOk="0" h="694" w="757">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103"/>
            <p:cNvSpPr/>
            <p:nvPr/>
          </p:nvSpPr>
          <p:spPr>
            <a:xfrm>
              <a:off x="-19602925" y="261135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103"/>
            <p:cNvSpPr/>
            <p:nvPr/>
          </p:nvSpPr>
          <p:spPr>
            <a:xfrm>
              <a:off x="-19728150" y="2611350"/>
              <a:ext cx="35450" cy="35475"/>
            </a:xfrm>
            <a:custGeom>
              <a:rect b="b" l="l" r="r" t="t"/>
              <a:pathLst>
                <a:path extrusionOk="0" h="1419" w="1418">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103"/>
            <p:cNvSpPr/>
            <p:nvPr/>
          </p:nvSpPr>
          <p:spPr>
            <a:xfrm>
              <a:off x="-19802200" y="2416025"/>
              <a:ext cx="309575" cy="302275"/>
            </a:xfrm>
            <a:custGeom>
              <a:rect b="b" l="l" r="r" t="t"/>
              <a:pathLst>
                <a:path extrusionOk="0" h="12091" w="12383">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4" name="Google Shape;10504;p103"/>
          <p:cNvGrpSpPr/>
          <p:nvPr/>
        </p:nvGrpSpPr>
        <p:grpSpPr>
          <a:xfrm>
            <a:off x="3159232" y="2851506"/>
            <a:ext cx="475125" cy="472676"/>
            <a:chOff x="-19801400" y="2788575"/>
            <a:chExt cx="305625" cy="304050"/>
          </a:xfrm>
        </p:grpSpPr>
        <p:sp>
          <p:nvSpPr>
            <p:cNvPr id="10505" name="Google Shape;10505;p103"/>
            <p:cNvSpPr/>
            <p:nvPr/>
          </p:nvSpPr>
          <p:spPr>
            <a:xfrm>
              <a:off x="-19744700" y="2931925"/>
              <a:ext cx="52800" cy="18125"/>
            </a:xfrm>
            <a:custGeom>
              <a:rect b="b" l="l" r="r" t="t"/>
              <a:pathLst>
                <a:path extrusionOk="0" h="725" w="2112">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103"/>
            <p:cNvSpPr/>
            <p:nvPr/>
          </p:nvSpPr>
          <p:spPr>
            <a:xfrm>
              <a:off x="-19709250" y="2967350"/>
              <a:ext cx="52800" cy="18150"/>
            </a:xfrm>
            <a:custGeom>
              <a:rect b="b" l="l" r="r" t="t"/>
              <a:pathLst>
                <a:path extrusionOk="0" h="726" w="2112">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103"/>
            <p:cNvSpPr/>
            <p:nvPr/>
          </p:nvSpPr>
          <p:spPr>
            <a:xfrm>
              <a:off x="-19638375" y="2968150"/>
              <a:ext cx="52800" cy="18150"/>
            </a:xfrm>
            <a:custGeom>
              <a:rect b="b" l="l" r="r" t="t"/>
              <a:pathLst>
                <a:path extrusionOk="0" h="726" w="2112">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103"/>
            <p:cNvSpPr/>
            <p:nvPr/>
          </p:nvSpPr>
          <p:spPr>
            <a:xfrm>
              <a:off x="-19673800" y="2931925"/>
              <a:ext cx="52775" cy="18125"/>
            </a:xfrm>
            <a:custGeom>
              <a:rect b="b" l="l" r="r" t="t"/>
              <a:pathLst>
                <a:path extrusionOk="0" h="725" w="2111">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103"/>
            <p:cNvSpPr/>
            <p:nvPr/>
          </p:nvSpPr>
          <p:spPr>
            <a:xfrm>
              <a:off x="-19602925" y="2931925"/>
              <a:ext cx="52800" cy="18125"/>
            </a:xfrm>
            <a:custGeom>
              <a:rect b="b" l="l" r="r" t="t"/>
              <a:pathLst>
                <a:path extrusionOk="0" h="725" w="2112">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103"/>
            <p:cNvSpPr/>
            <p:nvPr/>
          </p:nvSpPr>
          <p:spPr>
            <a:xfrm>
              <a:off x="-19801400" y="2788575"/>
              <a:ext cx="305625" cy="304050"/>
            </a:xfrm>
            <a:custGeom>
              <a:rect b="b" l="l" r="r" t="t"/>
              <a:pathLst>
                <a:path extrusionOk="0" h="12162" w="12225">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1" name="Google Shape;10511;p103"/>
          <p:cNvGrpSpPr/>
          <p:nvPr/>
        </p:nvGrpSpPr>
        <p:grpSpPr>
          <a:xfrm>
            <a:off x="6114308" y="1688916"/>
            <a:ext cx="422463" cy="472676"/>
            <a:chOff x="-17903225" y="2060800"/>
            <a:chExt cx="271750" cy="304050"/>
          </a:xfrm>
        </p:grpSpPr>
        <p:sp>
          <p:nvSpPr>
            <p:cNvPr id="10512" name="Google Shape;10512;p103"/>
            <p:cNvSpPr/>
            <p:nvPr/>
          </p:nvSpPr>
          <p:spPr>
            <a:xfrm>
              <a:off x="-17722875" y="2204150"/>
              <a:ext cx="18150" cy="18150"/>
            </a:xfrm>
            <a:custGeom>
              <a:rect b="b" l="l" r="r" t="t"/>
              <a:pathLst>
                <a:path extrusionOk="0" h="726" w="726">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103"/>
            <p:cNvSpPr/>
            <p:nvPr/>
          </p:nvSpPr>
          <p:spPr>
            <a:xfrm>
              <a:off x="-17829200" y="2204150"/>
              <a:ext cx="18150" cy="18150"/>
            </a:xfrm>
            <a:custGeom>
              <a:rect b="b" l="l" r="r" t="t"/>
              <a:pathLst>
                <a:path extrusionOk="0" h="726" w="726">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103"/>
            <p:cNvSpPr/>
            <p:nvPr/>
          </p:nvSpPr>
          <p:spPr>
            <a:xfrm>
              <a:off x="-17903225" y="2060800"/>
              <a:ext cx="271750" cy="304050"/>
            </a:xfrm>
            <a:custGeom>
              <a:rect b="b" l="l" r="r" t="t"/>
              <a:pathLst>
                <a:path extrusionOk="0" h="12162" w="10870">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5" name="Google Shape;10515;p103"/>
          <p:cNvGrpSpPr/>
          <p:nvPr/>
        </p:nvGrpSpPr>
        <p:grpSpPr>
          <a:xfrm>
            <a:off x="6088599" y="2274962"/>
            <a:ext cx="473881" cy="472676"/>
            <a:chOff x="-17918975" y="2435725"/>
            <a:chExt cx="304825" cy="304050"/>
          </a:xfrm>
        </p:grpSpPr>
        <p:sp>
          <p:nvSpPr>
            <p:cNvPr id="10516" name="Google Shape;10516;p103"/>
            <p:cNvSpPr/>
            <p:nvPr/>
          </p:nvSpPr>
          <p:spPr>
            <a:xfrm>
              <a:off x="-17918975" y="2435725"/>
              <a:ext cx="304825" cy="304050"/>
            </a:xfrm>
            <a:custGeom>
              <a:rect b="b" l="l" r="r" t="t"/>
              <a:pathLst>
                <a:path extrusionOk="0" h="12162" w="12193">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103"/>
            <p:cNvSpPr/>
            <p:nvPr/>
          </p:nvSpPr>
          <p:spPr>
            <a:xfrm>
              <a:off x="-17865425" y="2560150"/>
              <a:ext cx="17350" cy="17375"/>
            </a:xfrm>
            <a:custGeom>
              <a:rect b="b" l="l" r="r" t="t"/>
              <a:pathLst>
                <a:path extrusionOk="0" h="695" w="694">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8" name="Google Shape;10518;p103"/>
          <p:cNvGrpSpPr/>
          <p:nvPr/>
        </p:nvGrpSpPr>
        <p:grpSpPr>
          <a:xfrm>
            <a:off x="6117359" y="2852729"/>
            <a:ext cx="416361" cy="470228"/>
            <a:chOff x="-17899300" y="2810625"/>
            <a:chExt cx="267825" cy="302475"/>
          </a:xfrm>
        </p:grpSpPr>
        <p:sp>
          <p:nvSpPr>
            <p:cNvPr id="10519" name="Google Shape;10519;p103"/>
            <p:cNvSpPr/>
            <p:nvPr/>
          </p:nvSpPr>
          <p:spPr>
            <a:xfrm>
              <a:off x="-17899300" y="2810625"/>
              <a:ext cx="267825" cy="302475"/>
            </a:xfrm>
            <a:custGeom>
              <a:rect b="b" l="l" r="r" t="t"/>
              <a:pathLst>
                <a:path extrusionOk="0" h="12099" w="10713">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103"/>
            <p:cNvSpPr/>
            <p:nvPr/>
          </p:nvSpPr>
          <p:spPr>
            <a:xfrm>
              <a:off x="-17740200" y="2952400"/>
              <a:ext cx="17350" cy="18125"/>
            </a:xfrm>
            <a:custGeom>
              <a:rect b="b" l="l" r="r" t="t"/>
              <a:pathLst>
                <a:path extrusionOk="0" h="725" w="694">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103"/>
            <p:cNvSpPr/>
            <p:nvPr/>
          </p:nvSpPr>
          <p:spPr>
            <a:xfrm>
              <a:off x="-17811075" y="2952400"/>
              <a:ext cx="17350" cy="18125"/>
            </a:xfrm>
            <a:custGeom>
              <a:rect b="b" l="l" r="r" t="t"/>
              <a:pathLst>
                <a:path extrusionOk="0" h="725" w="694">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2" name="Google Shape;10522;p103"/>
          <p:cNvGrpSpPr/>
          <p:nvPr/>
        </p:nvGrpSpPr>
        <p:grpSpPr>
          <a:xfrm>
            <a:off x="2023212" y="3461166"/>
            <a:ext cx="472676" cy="442089"/>
            <a:chOff x="-16066500" y="2060800"/>
            <a:chExt cx="304050" cy="284375"/>
          </a:xfrm>
        </p:grpSpPr>
        <p:sp>
          <p:nvSpPr>
            <p:cNvPr id="10523" name="Google Shape;10523;p103"/>
            <p:cNvSpPr/>
            <p:nvPr/>
          </p:nvSpPr>
          <p:spPr>
            <a:xfrm>
              <a:off x="-15978275" y="2203375"/>
              <a:ext cx="18125" cy="18125"/>
            </a:xfrm>
            <a:custGeom>
              <a:rect b="b" l="l" r="r" t="t"/>
              <a:pathLst>
                <a:path extrusionOk="0" h="725" w="725">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103"/>
            <p:cNvSpPr/>
            <p:nvPr/>
          </p:nvSpPr>
          <p:spPr>
            <a:xfrm>
              <a:off x="-15869575" y="2203375"/>
              <a:ext cx="17350" cy="18125"/>
            </a:xfrm>
            <a:custGeom>
              <a:rect b="b" l="l" r="r" t="t"/>
              <a:pathLst>
                <a:path extrusionOk="0" h="725" w="694">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103"/>
            <p:cNvSpPr/>
            <p:nvPr/>
          </p:nvSpPr>
          <p:spPr>
            <a:xfrm>
              <a:off x="-15954650" y="2186825"/>
              <a:ext cx="78775" cy="88250"/>
            </a:xfrm>
            <a:custGeom>
              <a:rect b="b" l="l" r="r" t="t"/>
              <a:pathLst>
                <a:path extrusionOk="0" h="3530" w="3151">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103"/>
            <p:cNvSpPr/>
            <p:nvPr/>
          </p:nvSpPr>
          <p:spPr>
            <a:xfrm>
              <a:off x="-16066500" y="2060800"/>
              <a:ext cx="304050" cy="284375"/>
            </a:xfrm>
            <a:custGeom>
              <a:rect b="b" l="l" r="r" t="t"/>
              <a:pathLst>
                <a:path extrusionOk="0" h="11375" w="12162">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103"/>
            <p:cNvSpPr/>
            <p:nvPr/>
          </p:nvSpPr>
          <p:spPr>
            <a:xfrm>
              <a:off x="-15960175" y="2287225"/>
              <a:ext cx="91400" cy="24075"/>
            </a:xfrm>
            <a:custGeom>
              <a:rect b="b" l="l" r="r" t="t"/>
              <a:pathLst>
                <a:path extrusionOk="0" h="963" w="3656">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28" name="Google Shape;10528;p103"/>
          <p:cNvSpPr/>
          <p:nvPr/>
        </p:nvSpPr>
        <p:spPr>
          <a:xfrm>
            <a:off x="4328946" y="3444762"/>
            <a:ext cx="475125" cy="475086"/>
          </a:xfrm>
          <a:custGeom>
            <a:rect b="b" l="l" r="r" t="t"/>
            <a:pathLst>
              <a:path extrusionOk="0" h="12224" w="12225">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103"/>
          <p:cNvSpPr/>
          <p:nvPr/>
        </p:nvSpPr>
        <p:spPr>
          <a:xfrm>
            <a:off x="6702735" y="3444898"/>
            <a:ext cx="391876" cy="474814"/>
          </a:xfrm>
          <a:custGeom>
            <a:rect b="b" l="l" r="r" t="t"/>
            <a:pathLst>
              <a:path extrusionOk="0" h="12217" w="10083">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103"/>
          <p:cNvSpPr/>
          <p:nvPr/>
        </p:nvSpPr>
        <p:spPr>
          <a:xfrm>
            <a:off x="5497759" y="3446880"/>
            <a:ext cx="475086" cy="470849"/>
          </a:xfrm>
          <a:custGeom>
            <a:rect b="b" l="l" r="r" t="t"/>
            <a:pathLst>
              <a:path extrusionOk="0" h="12115" w="12224">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31" name="Google Shape;10531;p103"/>
          <p:cNvGrpSpPr/>
          <p:nvPr/>
        </p:nvGrpSpPr>
        <p:grpSpPr>
          <a:xfrm>
            <a:off x="7907919" y="2297751"/>
            <a:ext cx="368362" cy="419314"/>
            <a:chOff x="4995050" y="3245650"/>
            <a:chExt cx="236950" cy="269725"/>
          </a:xfrm>
        </p:grpSpPr>
        <p:sp>
          <p:nvSpPr>
            <p:cNvPr id="10532" name="Google Shape;10532;p103"/>
            <p:cNvSpPr/>
            <p:nvPr/>
          </p:nvSpPr>
          <p:spPr>
            <a:xfrm>
              <a:off x="5074475" y="3356450"/>
              <a:ext cx="16050" cy="16050"/>
            </a:xfrm>
            <a:custGeom>
              <a:rect b="b" l="l" r="r" t="t"/>
              <a:pathLst>
                <a:path extrusionOk="0" h="642" w="642">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103"/>
            <p:cNvSpPr/>
            <p:nvPr/>
          </p:nvSpPr>
          <p:spPr>
            <a:xfrm>
              <a:off x="5137200" y="3356450"/>
              <a:ext cx="16050" cy="16050"/>
            </a:xfrm>
            <a:custGeom>
              <a:rect b="b" l="l" r="r" t="t"/>
              <a:pathLst>
                <a:path extrusionOk="0" h="642" w="642">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103"/>
            <p:cNvSpPr/>
            <p:nvPr/>
          </p:nvSpPr>
          <p:spPr>
            <a:xfrm>
              <a:off x="5089125" y="3371950"/>
              <a:ext cx="48100" cy="63100"/>
            </a:xfrm>
            <a:custGeom>
              <a:rect b="b" l="l" r="r" t="t"/>
              <a:pathLst>
                <a:path extrusionOk="0" h="2524" w="1924">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35" name="Google Shape;10535;p103"/>
            <p:cNvGrpSpPr/>
            <p:nvPr/>
          </p:nvGrpSpPr>
          <p:grpSpPr>
            <a:xfrm>
              <a:off x="4995050" y="3245650"/>
              <a:ext cx="236950" cy="269725"/>
              <a:chOff x="4995050" y="3245650"/>
              <a:chExt cx="236950" cy="269725"/>
            </a:xfrm>
          </p:grpSpPr>
          <p:sp>
            <p:nvSpPr>
              <p:cNvPr id="10536" name="Google Shape;10536;p103"/>
              <p:cNvSpPr/>
              <p:nvPr/>
            </p:nvSpPr>
            <p:spPr>
              <a:xfrm>
                <a:off x="4995050" y="3245650"/>
                <a:ext cx="236950" cy="269725"/>
              </a:xfrm>
              <a:custGeom>
                <a:rect b="b" l="l" r="r" t="t"/>
                <a:pathLst>
                  <a:path extrusionOk="0" h="10789" w="9478">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103"/>
              <p:cNvSpPr/>
              <p:nvPr/>
            </p:nvSpPr>
            <p:spPr>
              <a:xfrm flipH="1">
                <a:off x="4995050" y="3245650"/>
                <a:ext cx="236950" cy="269725"/>
              </a:xfrm>
              <a:custGeom>
                <a:rect b="b" l="l" r="r" t="t"/>
                <a:pathLst>
                  <a:path extrusionOk="0" h="10789" w="9478">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38" name="Google Shape;10538;p103"/>
          <p:cNvGrpSpPr/>
          <p:nvPr/>
        </p:nvGrpSpPr>
        <p:grpSpPr>
          <a:xfrm>
            <a:off x="5507712" y="1689744"/>
            <a:ext cx="483749" cy="481292"/>
            <a:chOff x="4724650" y="2885700"/>
            <a:chExt cx="270750" cy="269375"/>
          </a:xfrm>
        </p:grpSpPr>
        <p:sp>
          <p:nvSpPr>
            <p:cNvPr id="10539" name="Google Shape;10539;p103"/>
            <p:cNvSpPr/>
            <p:nvPr/>
          </p:nvSpPr>
          <p:spPr>
            <a:xfrm flipH="1">
              <a:off x="4725000" y="2885700"/>
              <a:ext cx="270400" cy="269375"/>
            </a:xfrm>
            <a:custGeom>
              <a:rect b="b" l="l" r="r" t="t"/>
              <a:pathLst>
                <a:path extrusionOk="0" h="10775" w="10816">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103"/>
            <p:cNvSpPr/>
            <p:nvPr/>
          </p:nvSpPr>
          <p:spPr>
            <a:xfrm>
              <a:off x="4724650" y="2885700"/>
              <a:ext cx="270400" cy="269375"/>
            </a:xfrm>
            <a:custGeom>
              <a:rect b="b" l="l" r="r" t="t"/>
              <a:pathLst>
                <a:path extrusionOk="0" h="10775" w="10816">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103"/>
            <p:cNvSpPr/>
            <p:nvPr/>
          </p:nvSpPr>
          <p:spPr>
            <a:xfrm>
              <a:off x="4900250" y="3027525"/>
              <a:ext cx="16075" cy="15350"/>
            </a:xfrm>
            <a:custGeom>
              <a:rect b="b" l="l" r="r" t="t"/>
              <a:pathLst>
                <a:path extrusionOk="0" h="614" w="643">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103"/>
            <p:cNvSpPr/>
            <p:nvPr/>
          </p:nvSpPr>
          <p:spPr>
            <a:xfrm>
              <a:off x="4805475" y="3027525"/>
              <a:ext cx="15375" cy="15350"/>
            </a:xfrm>
            <a:custGeom>
              <a:rect b="b" l="l" r="r" t="t"/>
              <a:pathLst>
                <a:path extrusionOk="0" h="614" w="615">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103"/>
            <p:cNvSpPr/>
            <p:nvPr/>
          </p:nvSpPr>
          <p:spPr>
            <a:xfrm>
              <a:off x="4820825" y="2932750"/>
              <a:ext cx="16050" cy="32075"/>
            </a:xfrm>
            <a:custGeom>
              <a:rect b="b" l="l" r="r" t="t"/>
              <a:pathLst>
                <a:path extrusionOk="0" h="1283" w="642">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103"/>
            <p:cNvSpPr/>
            <p:nvPr/>
          </p:nvSpPr>
          <p:spPr>
            <a:xfrm>
              <a:off x="4884925" y="2932750"/>
              <a:ext cx="15350" cy="32075"/>
            </a:xfrm>
            <a:custGeom>
              <a:rect b="b" l="l" r="r" t="t"/>
              <a:pathLst>
                <a:path extrusionOk="0" h="1283" w="614">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103"/>
            <p:cNvSpPr/>
            <p:nvPr/>
          </p:nvSpPr>
          <p:spPr>
            <a:xfrm>
              <a:off x="4852175" y="2948775"/>
              <a:ext cx="16050" cy="31400"/>
            </a:xfrm>
            <a:custGeom>
              <a:rect b="b" l="l" r="r" t="t"/>
              <a:pathLst>
                <a:path extrusionOk="0" h="1256" w="642">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6" name="Google Shape;10546;p103"/>
          <p:cNvGrpSpPr/>
          <p:nvPr/>
        </p:nvGrpSpPr>
        <p:grpSpPr>
          <a:xfrm>
            <a:off x="4374817" y="1683870"/>
            <a:ext cx="389425" cy="467822"/>
            <a:chOff x="4459350" y="2882125"/>
            <a:chExt cx="228375" cy="274350"/>
          </a:xfrm>
        </p:grpSpPr>
        <p:sp>
          <p:nvSpPr>
            <p:cNvPr id="10547" name="Google Shape;10547;p103"/>
            <p:cNvSpPr/>
            <p:nvPr/>
          </p:nvSpPr>
          <p:spPr>
            <a:xfrm>
              <a:off x="4537175" y="3045650"/>
              <a:ext cx="15375" cy="15350"/>
            </a:xfrm>
            <a:custGeom>
              <a:rect b="b" l="l" r="r" t="t"/>
              <a:pathLst>
                <a:path extrusionOk="0" h="614" w="615">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103"/>
            <p:cNvSpPr/>
            <p:nvPr/>
          </p:nvSpPr>
          <p:spPr>
            <a:xfrm>
              <a:off x="4599900" y="3045650"/>
              <a:ext cx="15350" cy="15350"/>
            </a:xfrm>
            <a:custGeom>
              <a:rect b="b" l="l" r="r" t="t"/>
              <a:pathLst>
                <a:path extrusionOk="0" h="614" w="614">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103"/>
            <p:cNvSpPr/>
            <p:nvPr/>
          </p:nvSpPr>
          <p:spPr>
            <a:xfrm>
              <a:off x="4464700" y="2886250"/>
              <a:ext cx="223025" cy="270225"/>
            </a:xfrm>
            <a:custGeom>
              <a:rect b="b" l="l" r="r" t="t"/>
              <a:pathLst>
                <a:path extrusionOk="0" h="10809" w="8921">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103"/>
            <p:cNvSpPr/>
            <p:nvPr/>
          </p:nvSpPr>
          <p:spPr>
            <a:xfrm flipH="1">
              <a:off x="4459350" y="2886250"/>
              <a:ext cx="223025" cy="270225"/>
            </a:xfrm>
            <a:custGeom>
              <a:rect b="b" l="l" r="r" t="t"/>
              <a:pathLst>
                <a:path extrusionOk="0" h="10809" w="8921">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103"/>
            <p:cNvSpPr/>
            <p:nvPr/>
          </p:nvSpPr>
          <p:spPr>
            <a:xfrm rot="-537108">
              <a:off x="4468759" y="2883937"/>
              <a:ext cx="24732" cy="18476"/>
            </a:xfrm>
            <a:custGeom>
              <a:rect b="b" l="l" r="r" t="t"/>
              <a:pathLst>
                <a:path extrusionOk="0" h="721" w="1081">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chemeClr val="dk2"/>
            </a:solidFill>
            <a:ln>
              <a:noFill/>
            </a:ln>
          </p:spPr>
        </p:sp>
        <p:sp>
          <p:nvSpPr>
            <p:cNvPr id="10552" name="Google Shape;10552;p103"/>
            <p:cNvSpPr/>
            <p:nvPr/>
          </p:nvSpPr>
          <p:spPr>
            <a:xfrm flipH="1" rot="537108">
              <a:off x="4653897" y="2883937"/>
              <a:ext cx="24732" cy="18476"/>
            </a:xfrm>
            <a:custGeom>
              <a:rect b="b" l="l" r="r" t="t"/>
              <a:pathLst>
                <a:path extrusionOk="0" h="721" w="1081">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chemeClr val="dk2"/>
            </a:solidFill>
            <a:ln>
              <a:noFill/>
            </a:ln>
          </p:spPr>
        </p:sp>
      </p:grpSp>
      <p:sp>
        <p:nvSpPr>
          <p:cNvPr id="10553" name="Google Shape;10553;p103"/>
          <p:cNvSpPr txBox="1"/>
          <p:nvPr>
            <p:ph type="title"/>
          </p:nvPr>
        </p:nvSpPr>
        <p:spPr>
          <a:xfrm>
            <a:off x="716700" y="511025"/>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Nature Icons</a:t>
            </a:r>
            <a:endParaRPr/>
          </a:p>
        </p:txBody>
      </p:sp>
    </p:spTree>
  </p:cSld>
  <p:clrMapOvr>
    <a:masterClrMapping/>
  </p:clrMapOvr>
</p:sld>
</file>

<file path=ppt/slides/slide7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557" name="Shape 10557"/>
        <p:cNvGrpSpPr/>
        <p:nvPr/>
      </p:nvGrpSpPr>
      <p:grpSpPr>
        <a:xfrm>
          <a:off x="0" y="0"/>
          <a:ext cx="0" cy="0"/>
          <a:chOff x="0" y="0"/>
          <a:chExt cx="0" cy="0"/>
        </a:xfrm>
      </p:grpSpPr>
      <p:sp>
        <p:nvSpPr>
          <p:cNvPr id="10558" name="Google Shape;10558;p104"/>
          <p:cNvSpPr txBox="1"/>
          <p:nvPr>
            <p:ph type="title"/>
          </p:nvPr>
        </p:nvSpPr>
        <p:spPr>
          <a:xfrm>
            <a:off x="716700" y="511025"/>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0559" name="Google Shape;10559;p104"/>
          <p:cNvSpPr/>
          <p:nvPr/>
        </p:nvSpPr>
        <p:spPr>
          <a:xfrm>
            <a:off x="832597" y="1630139"/>
            <a:ext cx="433284" cy="422781"/>
          </a:xfrm>
          <a:custGeom>
            <a:rect b="b" l="l" r="r" t="t"/>
            <a:pathLst>
              <a:path extrusionOk="0" h="11713" w="12004">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60" name="Google Shape;10560;p104"/>
          <p:cNvGrpSpPr/>
          <p:nvPr/>
        </p:nvGrpSpPr>
        <p:grpSpPr>
          <a:xfrm>
            <a:off x="835580" y="2140412"/>
            <a:ext cx="426462" cy="420796"/>
            <a:chOff x="-6713450" y="2397900"/>
            <a:chExt cx="295375" cy="291450"/>
          </a:xfrm>
        </p:grpSpPr>
        <p:sp>
          <p:nvSpPr>
            <p:cNvPr id="10561" name="Google Shape;10561;p104"/>
            <p:cNvSpPr/>
            <p:nvPr/>
          </p:nvSpPr>
          <p:spPr>
            <a:xfrm>
              <a:off x="-6628400" y="2465650"/>
              <a:ext cx="69350" cy="17350"/>
            </a:xfrm>
            <a:custGeom>
              <a:rect b="b" l="l" r="r" t="t"/>
              <a:pathLst>
                <a:path extrusionOk="0" h="694" w="2774">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104"/>
            <p:cNvSpPr/>
            <p:nvPr/>
          </p:nvSpPr>
          <p:spPr>
            <a:xfrm>
              <a:off x="-6713450" y="2397900"/>
              <a:ext cx="295375" cy="291450"/>
            </a:xfrm>
            <a:custGeom>
              <a:rect b="b" l="l" r="r" t="t"/>
              <a:pathLst>
                <a:path extrusionOk="0" h="11658" w="11815">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63" name="Google Shape;10563;p104"/>
          <p:cNvSpPr/>
          <p:nvPr/>
        </p:nvSpPr>
        <p:spPr>
          <a:xfrm>
            <a:off x="847921" y="2660229"/>
            <a:ext cx="426499" cy="421914"/>
          </a:xfrm>
          <a:custGeom>
            <a:rect b="b" l="l" r="r" t="t"/>
            <a:pathLst>
              <a:path extrusionOk="0" h="11689" w="11816">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64" name="Google Shape;10564;p104"/>
          <p:cNvGrpSpPr/>
          <p:nvPr/>
        </p:nvGrpSpPr>
        <p:grpSpPr>
          <a:xfrm>
            <a:off x="3540341" y="1631401"/>
            <a:ext cx="423069" cy="420507"/>
            <a:chOff x="-4932650" y="2046625"/>
            <a:chExt cx="293025" cy="291250"/>
          </a:xfrm>
        </p:grpSpPr>
        <p:sp>
          <p:nvSpPr>
            <p:cNvPr id="10565" name="Google Shape;10565;p104"/>
            <p:cNvSpPr/>
            <p:nvPr/>
          </p:nvSpPr>
          <p:spPr>
            <a:xfrm>
              <a:off x="-4932650" y="2046625"/>
              <a:ext cx="293025" cy="291250"/>
            </a:xfrm>
            <a:custGeom>
              <a:rect b="b" l="l" r="r" t="t"/>
              <a:pathLst>
                <a:path extrusionOk="0" h="11650" w="11721">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104"/>
            <p:cNvSpPr/>
            <p:nvPr/>
          </p:nvSpPr>
          <p:spPr>
            <a:xfrm>
              <a:off x="-4802675" y="2115050"/>
              <a:ext cx="122100" cy="86075"/>
            </a:xfrm>
            <a:custGeom>
              <a:rect b="b" l="l" r="r" t="t"/>
              <a:pathLst>
                <a:path extrusionOk="0" h="3443" w="4884">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67" name="Google Shape;10567;p104"/>
          <p:cNvSpPr/>
          <p:nvPr/>
        </p:nvSpPr>
        <p:spPr>
          <a:xfrm>
            <a:off x="3541793" y="2140826"/>
            <a:ext cx="420796" cy="419677"/>
          </a:xfrm>
          <a:custGeom>
            <a:rect b="b" l="l" r="r" t="t"/>
            <a:pathLst>
              <a:path extrusionOk="0" h="11627" w="11658">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68" name="Google Shape;10568;p104"/>
          <p:cNvGrpSpPr/>
          <p:nvPr/>
        </p:nvGrpSpPr>
        <p:grpSpPr>
          <a:xfrm>
            <a:off x="3552272" y="2660957"/>
            <a:ext cx="423069" cy="420796"/>
            <a:chOff x="-4931075" y="2765725"/>
            <a:chExt cx="293025" cy="291450"/>
          </a:xfrm>
        </p:grpSpPr>
        <p:sp>
          <p:nvSpPr>
            <p:cNvPr id="10569" name="Google Shape;10569;p104"/>
            <p:cNvSpPr/>
            <p:nvPr/>
          </p:nvSpPr>
          <p:spPr>
            <a:xfrm>
              <a:off x="-4810550" y="2884650"/>
              <a:ext cx="51225" cy="51225"/>
            </a:xfrm>
            <a:custGeom>
              <a:rect b="b" l="l" r="r" t="t"/>
              <a:pathLst>
                <a:path extrusionOk="0" h="2049" w="2049">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104"/>
            <p:cNvSpPr/>
            <p:nvPr/>
          </p:nvSpPr>
          <p:spPr>
            <a:xfrm>
              <a:off x="-4931075" y="2765725"/>
              <a:ext cx="293025" cy="291450"/>
            </a:xfrm>
            <a:custGeom>
              <a:rect b="b" l="l" r="r" t="t"/>
              <a:pathLst>
                <a:path extrusionOk="0" h="11658" w="11721">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1" name="Google Shape;10571;p104"/>
          <p:cNvGrpSpPr/>
          <p:nvPr/>
        </p:nvGrpSpPr>
        <p:grpSpPr>
          <a:xfrm>
            <a:off x="6257840" y="1656289"/>
            <a:ext cx="420796" cy="370732"/>
            <a:chOff x="-3137650" y="2067900"/>
            <a:chExt cx="291450" cy="256775"/>
          </a:xfrm>
        </p:grpSpPr>
        <p:sp>
          <p:nvSpPr>
            <p:cNvPr id="10572" name="Google Shape;10572;p104"/>
            <p:cNvSpPr/>
            <p:nvPr/>
          </p:nvSpPr>
          <p:spPr>
            <a:xfrm>
              <a:off x="-3137650" y="2067900"/>
              <a:ext cx="291450" cy="187475"/>
            </a:xfrm>
            <a:custGeom>
              <a:rect b="b" l="l" r="r" t="t"/>
              <a:pathLst>
                <a:path extrusionOk="0" h="7499" w="11658">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104"/>
            <p:cNvSpPr/>
            <p:nvPr/>
          </p:nvSpPr>
          <p:spPr>
            <a:xfrm>
              <a:off x="-3137650" y="2273475"/>
              <a:ext cx="291450" cy="51200"/>
            </a:xfrm>
            <a:custGeom>
              <a:rect b="b" l="l" r="r" t="t"/>
              <a:pathLst>
                <a:path extrusionOk="0" h="2048" w="11658">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104"/>
            <p:cNvSpPr/>
            <p:nvPr/>
          </p:nvSpPr>
          <p:spPr>
            <a:xfrm>
              <a:off x="-3035250" y="2103000"/>
              <a:ext cx="104000" cy="118500"/>
            </a:xfrm>
            <a:custGeom>
              <a:rect b="b" l="l" r="r" t="t"/>
              <a:pathLst>
                <a:path extrusionOk="0" h="4740" w="416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5" name="Google Shape;10575;p104"/>
          <p:cNvGrpSpPr/>
          <p:nvPr/>
        </p:nvGrpSpPr>
        <p:grpSpPr>
          <a:xfrm>
            <a:off x="6257840" y="2139926"/>
            <a:ext cx="420796" cy="421770"/>
            <a:chOff x="-3137650" y="2408950"/>
            <a:chExt cx="291450" cy="292125"/>
          </a:xfrm>
        </p:grpSpPr>
        <p:sp>
          <p:nvSpPr>
            <p:cNvPr id="10576" name="Google Shape;10576;p104"/>
            <p:cNvSpPr/>
            <p:nvPr/>
          </p:nvSpPr>
          <p:spPr>
            <a:xfrm>
              <a:off x="-3137650" y="2408950"/>
              <a:ext cx="291450" cy="292125"/>
            </a:xfrm>
            <a:custGeom>
              <a:rect b="b" l="l" r="r" t="t"/>
              <a:pathLst>
                <a:path extrusionOk="0" h="11685" w="11658">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104"/>
            <p:cNvSpPr/>
            <p:nvPr/>
          </p:nvSpPr>
          <p:spPr>
            <a:xfrm>
              <a:off x="-3104575" y="24428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104"/>
            <p:cNvSpPr/>
            <p:nvPr/>
          </p:nvSpPr>
          <p:spPr>
            <a:xfrm>
              <a:off x="-3069900" y="24428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104"/>
            <p:cNvSpPr/>
            <p:nvPr/>
          </p:nvSpPr>
          <p:spPr>
            <a:xfrm>
              <a:off x="-3035250" y="24428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104"/>
            <p:cNvSpPr/>
            <p:nvPr/>
          </p:nvSpPr>
          <p:spPr>
            <a:xfrm>
              <a:off x="-3002175" y="2442800"/>
              <a:ext cx="120525" cy="17350"/>
            </a:xfrm>
            <a:custGeom>
              <a:rect b="b" l="l" r="r" t="t"/>
              <a:pathLst>
                <a:path extrusionOk="0" h="694" w="4821">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1" name="Google Shape;10581;p104"/>
          <p:cNvGrpSpPr/>
          <p:nvPr/>
        </p:nvGrpSpPr>
        <p:grpSpPr>
          <a:xfrm>
            <a:off x="6269771" y="2685412"/>
            <a:ext cx="420796" cy="371887"/>
            <a:chOff x="-3137650" y="2787000"/>
            <a:chExt cx="291450" cy="257575"/>
          </a:xfrm>
        </p:grpSpPr>
        <p:sp>
          <p:nvSpPr>
            <p:cNvPr id="10582" name="Google Shape;10582;p104"/>
            <p:cNvSpPr/>
            <p:nvPr/>
          </p:nvSpPr>
          <p:spPr>
            <a:xfrm>
              <a:off x="-3137650" y="2787000"/>
              <a:ext cx="291450" cy="257575"/>
            </a:xfrm>
            <a:custGeom>
              <a:rect b="b" l="l" r="r" t="t"/>
              <a:pathLst>
                <a:path extrusionOk="0" h="10303" w="11658">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104"/>
            <p:cNvSpPr/>
            <p:nvPr/>
          </p:nvSpPr>
          <p:spPr>
            <a:xfrm>
              <a:off x="-3104575" y="2820875"/>
              <a:ext cx="18150" cy="17350"/>
            </a:xfrm>
            <a:custGeom>
              <a:rect b="b" l="l" r="r" t="t"/>
              <a:pathLst>
                <a:path extrusionOk="0" h="694" w="726">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104"/>
            <p:cNvSpPr/>
            <p:nvPr/>
          </p:nvSpPr>
          <p:spPr>
            <a:xfrm>
              <a:off x="-306990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104"/>
            <p:cNvSpPr/>
            <p:nvPr/>
          </p:nvSpPr>
          <p:spPr>
            <a:xfrm>
              <a:off x="-303525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104"/>
            <p:cNvSpPr/>
            <p:nvPr/>
          </p:nvSpPr>
          <p:spPr>
            <a:xfrm>
              <a:off x="-3002175" y="2820875"/>
              <a:ext cx="121325" cy="17350"/>
            </a:xfrm>
            <a:custGeom>
              <a:rect b="b" l="l" r="r" t="t"/>
              <a:pathLst>
                <a:path extrusionOk="0" h="694" w="4853">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104"/>
            <p:cNvSpPr/>
            <p:nvPr/>
          </p:nvSpPr>
          <p:spPr>
            <a:xfrm>
              <a:off x="-2948625" y="2907300"/>
              <a:ext cx="52025" cy="85300"/>
            </a:xfrm>
            <a:custGeom>
              <a:rect b="b" l="l" r="r" t="t"/>
              <a:pathLst>
                <a:path extrusionOk="0" h="3412" w="2081">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104"/>
            <p:cNvSpPr/>
            <p:nvPr/>
          </p:nvSpPr>
          <p:spPr>
            <a:xfrm>
              <a:off x="-3088025" y="2907300"/>
              <a:ext cx="53575" cy="85300"/>
            </a:xfrm>
            <a:custGeom>
              <a:rect b="b" l="l" r="r" t="t"/>
              <a:pathLst>
                <a:path extrusionOk="0" h="3412" w="2143">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104"/>
            <p:cNvSpPr/>
            <p:nvPr/>
          </p:nvSpPr>
          <p:spPr>
            <a:xfrm>
              <a:off x="-3019500" y="2888975"/>
              <a:ext cx="54375" cy="119400"/>
            </a:xfrm>
            <a:custGeom>
              <a:rect b="b" l="l" r="r" t="t"/>
              <a:pathLst>
                <a:path extrusionOk="0" h="4776" w="2175">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90" name="Google Shape;10590;p104"/>
          <p:cNvSpPr/>
          <p:nvPr/>
        </p:nvSpPr>
        <p:spPr>
          <a:xfrm>
            <a:off x="1347632" y="3294616"/>
            <a:ext cx="420796" cy="295690"/>
          </a:xfrm>
          <a:custGeom>
            <a:rect b="b" l="l" r="r" t="t"/>
            <a:pathLst>
              <a:path extrusionOk="0" h="8192" w="11658">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104"/>
          <p:cNvSpPr/>
          <p:nvPr/>
        </p:nvSpPr>
        <p:spPr>
          <a:xfrm>
            <a:off x="1376423" y="1630482"/>
            <a:ext cx="421914" cy="422095"/>
          </a:xfrm>
          <a:custGeom>
            <a:rect b="b" l="l" r="r" t="t"/>
            <a:pathLst>
              <a:path extrusionOk="0" h="11694" w="11689">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104"/>
          <p:cNvSpPr/>
          <p:nvPr/>
        </p:nvSpPr>
        <p:spPr>
          <a:xfrm>
            <a:off x="1374708" y="2139274"/>
            <a:ext cx="425343" cy="422781"/>
          </a:xfrm>
          <a:custGeom>
            <a:rect b="b" l="l" r="r" t="t"/>
            <a:pathLst>
              <a:path extrusionOk="0" h="11713" w="11784">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93" name="Google Shape;10593;p104"/>
          <p:cNvGrpSpPr/>
          <p:nvPr/>
        </p:nvGrpSpPr>
        <p:grpSpPr>
          <a:xfrm>
            <a:off x="1387948" y="2660397"/>
            <a:ext cx="421914" cy="421914"/>
            <a:chOff x="-6354300" y="2757075"/>
            <a:chExt cx="292225" cy="292225"/>
          </a:xfrm>
        </p:grpSpPr>
        <p:sp>
          <p:nvSpPr>
            <p:cNvPr id="10594" name="Google Shape;10594;p104"/>
            <p:cNvSpPr/>
            <p:nvPr/>
          </p:nvSpPr>
          <p:spPr>
            <a:xfrm>
              <a:off x="-6354300" y="2757075"/>
              <a:ext cx="292225" cy="292225"/>
            </a:xfrm>
            <a:custGeom>
              <a:rect b="b" l="l" r="r" t="t"/>
              <a:pathLst>
                <a:path extrusionOk="0" h="11689" w="11689">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104"/>
            <p:cNvSpPr/>
            <p:nvPr/>
          </p:nvSpPr>
          <p:spPr>
            <a:xfrm>
              <a:off x="-6268450" y="2790150"/>
              <a:ext cx="119750" cy="18125"/>
            </a:xfrm>
            <a:custGeom>
              <a:rect b="b" l="l" r="r" t="t"/>
              <a:pathLst>
                <a:path extrusionOk="0" h="725" w="479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104"/>
            <p:cNvSpPr/>
            <p:nvPr/>
          </p:nvSpPr>
          <p:spPr>
            <a:xfrm>
              <a:off x="-6268450" y="2825600"/>
              <a:ext cx="119750" cy="18125"/>
            </a:xfrm>
            <a:custGeom>
              <a:rect b="b" l="l" r="r" t="t"/>
              <a:pathLst>
                <a:path extrusionOk="0" h="725" w="479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104"/>
            <p:cNvSpPr/>
            <p:nvPr/>
          </p:nvSpPr>
          <p:spPr>
            <a:xfrm>
              <a:off x="-6268450" y="2860250"/>
              <a:ext cx="119750" cy="17350"/>
            </a:xfrm>
            <a:custGeom>
              <a:rect b="b" l="l" r="r" t="t"/>
              <a:pathLst>
                <a:path extrusionOk="0" h="694" w="479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8" name="Google Shape;10598;p104"/>
          <p:cNvGrpSpPr/>
          <p:nvPr/>
        </p:nvGrpSpPr>
        <p:grpSpPr>
          <a:xfrm>
            <a:off x="4081951" y="1629560"/>
            <a:ext cx="424188" cy="424188"/>
            <a:chOff x="-4573475" y="2045850"/>
            <a:chExt cx="293800" cy="293800"/>
          </a:xfrm>
        </p:grpSpPr>
        <p:sp>
          <p:nvSpPr>
            <p:cNvPr id="10599" name="Google Shape;10599;p104"/>
            <p:cNvSpPr/>
            <p:nvPr/>
          </p:nvSpPr>
          <p:spPr>
            <a:xfrm>
              <a:off x="-4573475" y="2045850"/>
              <a:ext cx="293800" cy="293800"/>
            </a:xfrm>
            <a:custGeom>
              <a:rect b="b" l="l" r="r" t="t"/>
              <a:pathLst>
                <a:path extrusionOk="0" h="11752" w="11752">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104"/>
            <p:cNvSpPr/>
            <p:nvPr/>
          </p:nvSpPr>
          <p:spPr>
            <a:xfrm>
              <a:off x="-4521500" y="2099400"/>
              <a:ext cx="189050" cy="188275"/>
            </a:xfrm>
            <a:custGeom>
              <a:rect b="b" l="l" r="r" t="t"/>
              <a:pathLst>
                <a:path extrusionOk="0" h="7531" w="7562">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1" name="Google Shape;10601;p104"/>
          <p:cNvGrpSpPr/>
          <p:nvPr/>
        </p:nvGrpSpPr>
        <p:grpSpPr>
          <a:xfrm>
            <a:off x="4081374" y="2138699"/>
            <a:ext cx="425343" cy="424225"/>
            <a:chOff x="-4570325" y="2405775"/>
            <a:chExt cx="294600" cy="293825"/>
          </a:xfrm>
        </p:grpSpPr>
        <p:sp>
          <p:nvSpPr>
            <p:cNvPr id="10602" name="Google Shape;10602;p104"/>
            <p:cNvSpPr/>
            <p:nvPr/>
          </p:nvSpPr>
          <p:spPr>
            <a:xfrm>
              <a:off x="-4570325" y="2405775"/>
              <a:ext cx="294600" cy="293825"/>
            </a:xfrm>
            <a:custGeom>
              <a:rect b="b" l="l" r="r" t="t"/>
              <a:pathLst>
                <a:path extrusionOk="0" h="11753" w="11784">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104"/>
            <p:cNvSpPr/>
            <p:nvPr/>
          </p:nvSpPr>
          <p:spPr>
            <a:xfrm>
              <a:off x="-4478175" y="2439650"/>
              <a:ext cx="103975" cy="120525"/>
            </a:xfrm>
            <a:custGeom>
              <a:rect b="b" l="l" r="r" t="t"/>
              <a:pathLst>
                <a:path extrusionOk="0" h="4821" w="4159">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4" name="Google Shape;10604;p104"/>
          <p:cNvGrpSpPr/>
          <p:nvPr/>
        </p:nvGrpSpPr>
        <p:grpSpPr>
          <a:xfrm>
            <a:off x="4094442" y="2659838"/>
            <a:ext cx="423069" cy="423033"/>
            <a:chOff x="-4572700" y="2764950"/>
            <a:chExt cx="293025" cy="293000"/>
          </a:xfrm>
        </p:grpSpPr>
        <p:sp>
          <p:nvSpPr>
            <p:cNvPr id="10605" name="Google Shape;10605;p104"/>
            <p:cNvSpPr/>
            <p:nvPr/>
          </p:nvSpPr>
          <p:spPr>
            <a:xfrm>
              <a:off x="-4572700" y="2764950"/>
              <a:ext cx="293025" cy="293000"/>
            </a:xfrm>
            <a:custGeom>
              <a:rect b="b" l="l" r="r" t="t"/>
              <a:pathLst>
                <a:path extrusionOk="0" h="11720" w="11721">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104"/>
            <p:cNvSpPr/>
            <p:nvPr/>
          </p:nvSpPr>
          <p:spPr>
            <a:xfrm>
              <a:off x="-4538825" y="2833475"/>
              <a:ext cx="86650" cy="104775"/>
            </a:xfrm>
            <a:custGeom>
              <a:rect b="b" l="l" r="r" t="t"/>
              <a:pathLst>
                <a:path extrusionOk="0" h="4191" w="3466">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104"/>
            <p:cNvSpPr/>
            <p:nvPr/>
          </p:nvSpPr>
          <p:spPr>
            <a:xfrm>
              <a:off x="-4435650" y="2902775"/>
              <a:ext cx="121325" cy="17350"/>
            </a:xfrm>
            <a:custGeom>
              <a:rect b="b" l="l" r="r" t="t"/>
              <a:pathLst>
                <a:path extrusionOk="0" h="694" w="4853">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104"/>
            <p:cNvSpPr/>
            <p:nvPr/>
          </p:nvSpPr>
          <p:spPr>
            <a:xfrm>
              <a:off x="-4435650" y="2867325"/>
              <a:ext cx="121325" cy="17350"/>
            </a:xfrm>
            <a:custGeom>
              <a:rect b="b" l="l" r="r" t="t"/>
              <a:pathLst>
                <a:path extrusionOk="0" h="694" w="4853">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104"/>
            <p:cNvSpPr/>
            <p:nvPr/>
          </p:nvSpPr>
          <p:spPr>
            <a:xfrm>
              <a:off x="-4435650" y="2833475"/>
              <a:ext cx="121325" cy="18125"/>
            </a:xfrm>
            <a:custGeom>
              <a:rect b="b" l="l" r="r" t="t"/>
              <a:pathLst>
                <a:path extrusionOk="0" h="725" w="4853">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0" name="Google Shape;10610;p104"/>
          <p:cNvGrpSpPr/>
          <p:nvPr/>
        </p:nvGrpSpPr>
        <p:grpSpPr>
          <a:xfrm>
            <a:off x="6813205" y="1631239"/>
            <a:ext cx="414840" cy="420832"/>
            <a:chOff x="-2777700" y="2049775"/>
            <a:chExt cx="287325" cy="291475"/>
          </a:xfrm>
        </p:grpSpPr>
        <p:sp>
          <p:nvSpPr>
            <p:cNvPr id="10611" name="Google Shape;10611;p104"/>
            <p:cNvSpPr/>
            <p:nvPr/>
          </p:nvSpPr>
          <p:spPr>
            <a:xfrm>
              <a:off x="-2777700" y="2049775"/>
              <a:ext cx="287325" cy="291475"/>
            </a:xfrm>
            <a:custGeom>
              <a:rect b="b" l="l" r="r" t="t"/>
              <a:pathLst>
                <a:path extrusionOk="0" h="11659" w="11493">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104"/>
            <p:cNvSpPr/>
            <p:nvPr/>
          </p:nvSpPr>
          <p:spPr>
            <a:xfrm>
              <a:off x="-2694200" y="2221475"/>
              <a:ext cx="69325" cy="68550"/>
            </a:xfrm>
            <a:custGeom>
              <a:rect b="b" l="l" r="r" t="t"/>
              <a:pathLst>
                <a:path extrusionOk="0" h="2742" w="2773">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104"/>
            <p:cNvSpPr/>
            <p:nvPr/>
          </p:nvSpPr>
          <p:spPr>
            <a:xfrm>
              <a:off x="-2608350" y="2255350"/>
              <a:ext cx="51200" cy="51225"/>
            </a:xfrm>
            <a:custGeom>
              <a:rect b="b" l="l" r="r" t="t"/>
              <a:pathLst>
                <a:path extrusionOk="0" h="2049" w="2048">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4" name="Google Shape;10614;p104"/>
          <p:cNvGrpSpPr/>
          <p:nvPr/>
        </p:nvGrpSpPr>
        <p:grpSpPr>
          <a:xfrm>
            <a:off x="6809667" y="2140431"/>
            <a:ext cx="421914" cy="420759"/>
            <a:chOff x="-2571737" y="2403625"/>
            <a:chExt cx="292225" cy="291425"/>
          </a:xfrm>
        </p:grpSpPr>
        <p:sp>
          <p:nvSpPr>
            <p:cNvPr id="10615" name="Google Shape;10615;p104"/>
            <p:cNvSpPr/>
            <p:nvPr/>
          </p:nvSpPr>
          <p:spPr>
            <a:xfrm>
              <a:off x="-2571737" y="2403625"/>
              <a:ext cx="292225" cy="291425"/>
            </a:xfrm>
            <a:custGeom>
              <a:rect b="b" l="l" r="r" t="t"/>
              <a:pathLst>
                <a:path extrusionOk="0" h="11657" w="11689">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104"/>
            <p:cNvSpPr/>
            <p:nvPr/>
          </p:nvSpPr>
          <p:spPr>
            <a:xfrm>
              <a:off x="-2485967" y="2649150"/>
              <a:ext cx="173300" cy="18150"/>
            </a:xfrm>
            <a:custGeom>
              <a:rect b="b" l="l" r="r" t="t"/>
              <a:pathLst>
                <a:path extrusionOk="0" h="726" w="6932">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104"/>
            <p:cNvSpPr/>
            <p:nvPr/>
          </p:nvSpPr>
          <p:spPr>
            <a:xfrm>
              <a:off x="-2485967" y="2511325"/>
              <a:ext cx="173300" cy="18150"/>
            </a:xfrm>
            <a:custGeom>
              <a:rect b="b" l="l" r="r" t="t"/>
              <a:pathLst>
                <a:path extrusionOk="0" h="726" w="6932">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104"/>
            <p:cNvSpPr/>
            <p:nvPr/>
          </p:nvSpPr>
          <p:spPr>
            <a:xfrm>
              <a:off x="-2540185" y="2511325"/>
              <a:ext cx="18125" cy="18925"/>
            </a:xfrm>
            <a:custGeom>
              <a:rect b="b" l="l" r="r" t="t"/>
              <a:pathLst>
                <a:path extrusionOk="0" h="757" w="725">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104"/>
            <p:cNvSpPr/>
            <p:nvPr/>
          </p:nvSpPr>
          <p:spPr>
            <a:xfrm>
              <a:off x="-2485579" y="2580625"/>
              <a:ext cx="172525" cy="17350"/>
            </a:xfrm>
            <a:custGeom>
              <a:rect b="b" l="l" r="r" t="t"/>
              <a:pathLst>
                <a:path extrusionOk="0" h="694" w="6901">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104"/>
            <p:cNvSpPr/>
            <p:nvPr/>
          </p:nvSpPr>
          <p:spPr>
            <a:xfrm>
              <a:off x="-2540185" y="2580625"/>
              <a:ext cx="18125" cy="17350"/>
            </a:xfrm>
            <a:custGeom>
              <a:rect b="b" l="l" r="r" t="t"/>
              <a:pathLst>
                <a:path extrusionOk="0" h="694" w="725">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104"/>
            <p:cNvSpPr/>
            <p:nvPr/>
          </p:nvSpPr>
          <p:spPr>
            <a:xfrm>
              <a:off x="-2540185" y="2649150"/>
              <a:ext cx="18125" cy="18150"/>
            </a:xfrm>
            <a:custGeom>
              <a:rect b="b" l="l" r="r" t="t"/>
              <a:pathLst>
                <a:path extrusionOk="0" h="726" w="725">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2" name="Google Shape;10622;p104"/>
          <p:cNvGrpSpPr/>
          <p:nvPr/>
        </p:nvGrpSpPr>
        <p:grpSpPr>
          <a:xfrm>
            <a:off x="6809667" y="2661534"/>
            <a:ext cx="421914" cy="419640"/>
            <a:chOff x="-2571737" y="2764550"/>
            <a:chExt cx="292225" cy="290650"/>
          </a:xfrm>
        </p:grpSpPr>
        <p:sp>
          <p:nvSpPr>
            <p:cNvPr id="10623" name="Google Shape;10623;p104"/>
            <p:cNvSpPr/>
            <p:nvPr/>
          </p:nvSpPr>
          <p:spPr>
            <a:xfrm>
              <a:off x="-2496085" y="3009100"/>
              <a:ext cx="17350" cy="17350"/>
            </a:xfrm>
            <a:custGeom>
              <a:rect b="b" l="l" r="r" t="t"/>
              <a:pathLst>
                <a:path extrusionOk="0" h="694" w="694">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104"/>
            <p:cNvSpPr/>
            <p:nvPr/>
          </p:nvSpPr>
          <p:spPr>
            <a:xfrm>
              <a:off x="-2398548" y="2800375"/>
              <a:ext cx="52000" cy="120525"/>
            </a:xfrm>
            <a:custGeom>
              <a:rect b="b" l="l" r="r" t="t"/>
              <a:pathLst>
                <a:path extrusionOk="0" h="4821" w="208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104"/>
            <p:cNvSpPr/>
            <p:nvPr/>
          </p:nvSpPr>
          <p:spPr>
            <a:xfrm>
              <a:off x="-2571737" y="2764550"/>
              <a:ext cx="292225" cy="290650"/>
            </a:xfrm>
            <a:custGeom>
              <a:rect b="b" l="l" r="r" t="t"/>
              <a:pathLst>
                <a:path extrusionOk="0" h="11626" w="11689">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6" name="Google Shape;10626;p104"/>
          <p:cNvGrpSpPr/>
          <p:nvPr/>
        </p:nvGrpSpPr>
        <p:grpSpPr>
          <a:xfrm>
            <a:off x="3009168" y="3230538"/>
            <a:ext cx="421914" cy="423864"/>
            <a:chOff x="-1333975" y="2365850"/>
            <a:chExt cx="292225" cy="293575"/>
          </a:xfrm>
        </p:grpSpPr>
        <p:sp>
          <p:nvSpPr>
            <p:cNvPr id="10627" name="Google Shape;10627;p104"/>
            <p:cNvSpPr/>
            <p:nvPr/>
          </p:nvSpPr>
          <p:spPr>
            <a:xfrm>
              <a:off x="-1285150" y="2365850"/>
              <a:ext cx="191225" cy="293575"/>
            </a:xfrm>
            <a:custGeom>
              <a:rect b="b" l="l" r="r" t="t"/>
              <a:pathLst>
                <a:path extrusionOk="0" h="11743" w="7649">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104"/>
            <p:cNvSpPr/>
            <p:nvPr/>
          </p:nvSpPr>
          <p:spPr>
            <a:xfrm>
              <a:off x="-1076425" y="2452250"/>
              <a:ext cx="34675" cy="18150"/>
            </a:xfrm>
            <a:custGeom>
              <a:rect b="b" l="l" r="r" t="t"/>
              <a:pathLst>
                <a:path extrusionOk="0" h="726" w="1387">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104"/>
            <p:cNvSpPr/>
            <p:nvPr/>
          </p:nvSpPr>
          <p:spPr>
            <a:xfrm>
              <a:off x="-1333975" y="2452250"/>
              <a:ext cx="34675" cy="18150"/>
            </a:xfrm>
            <a:custGeom>
              <a:rect b="b" l="l" r="r" t="t"/>
              <a:pathLst>
                <a:path extrusionOk="0" h="726" w="1387">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104"/>
            <p:cNvSpPr/>
            <p:nvPr/>
          </p:nvSpPr>
          <p:spPr>
            <a:xfrm>
              <a:off x="-1093750" y="2383050"/>
              <a:ext cx="35450" cy="26575"/>
            </a:xfrm>
            <a:custGeom>
              <a:rect b="b" l="l" r="r" t="t"/>
              <a:pathLst>
                <a:path extrusionOk="0" h="1063" w="1418">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104"/>
            <p:cNvSpPr/>
            <p:nvPr/>
          </p:nvSpPr>
          <p:spPr>
            <a:xfrm>
              <a:off x="-1317450" y="2512575"/>
              <a:ext cx="35475" cy="26225"/>
            </a:xfrm>
            <a:custGeom>
              <a:rect b="b" l="l" r="r" t="t"/>
              <a:pathLst>
                <a:path extrusionOk="0" h="1049" w="1419">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104"/>
            <p:cNvSpPr/>
            <p:nvPr/>
          </p:nvSpPr>
          <p:spPr>
            <a:xfrm>
              <a:off x="-1092975" y="2512575"/>
              <a:ext cx="34675" cy="25525"/>
            </a:xfrm>
            <a:custGeom>
              <a:rect b="b" l="l" r="r" t="t"/>
              <a:pathLst>
                <a:path extrusionOk="0" h="1021" w="1387">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104"/>
            <p:cNvSpPr/>
            <p:nvPr/>
          </p:nvSpPr>
          <p:spPr>
            <a:xfrm>
              <a:off x="-1316650" y="2383750"/>
              <a:ext cx="34675" cy="25525"/>
            </a:xfrm>
            <a:custGeom>
              <a:rect b="b" l="l" r="r" t="t"/>
              <a:pathLst>
                <a:path extrusionOk="0" h="1021" w="1387">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104"/>
            <p:cNvSpPr/>
            <p:nvPr/>
          </p:nvSpPr>
          <p:spPr>
            <a:xfrm>
              <a:off x="-1239475" y="2401575"/>
              <a:ext cx="102425" cy="153100"/>
            </a:xfrm>
            <a:custGeom>
              <a:rect b="b" l="l" r="r" t="t"/>
              <a:pathLst>
                <a:path extrusionOk="0" h="6124" w="4097">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5" name="Google Shape;10635;p104"/>
          <p:cNvGrpSpPr/>
          <p:nvPr/>
        </p:nvGrpSpPr>
        <p:grpSpPr>
          <a:xfrm>
            <a:off x="1942643" y="2660397"/>
            <a:ext cx="398020" cy="421914"/>
            <a:chOff x="-5995925" y="2757850"/>
            <a:chExt cx="275675" cy="292225"/>
          </a:xfrm>
        </p:grpSpPr>
        <p:sp>
          <p:nvSpPr>
            <p:cNvPr id="10636" name="Google Shape;10636;p104"/>
            <p:cNvSpPr/>
            <p:nvPr/>
          </p:nvSpPr>
          <p:spPr>
            <a:xfrm>
              <a:off x="-5995925" y="2757850"/>
              <a:ext cx="275675" cy="292225"/>
            </a:xfrm>
            <a:custGeom>
              <a:rect b="b" l="l" r="r" t="t"/>
              <a:pathLst>
                <a:path extrusionOk="0" h="11689" w="11027">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104"/>
            <p:cNvSpPr/>
            <p:nvPr/>
          </p:nvSpPr>
          <p:spPr>
            <a:xfrm>
              <a:off x="-5892750" y="2808250"/>
              <a:ext cx="137850" cy="69350"/>
            </a:xfrm>
            <a:custGeom>
              <a:rect b="b" l="l" r="r" t="t"/>
              <a:pathLst>
                <a:path extrusionOk="0" h="2774" w="5514">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104"/>
            <p:cNvSpPr/>
            <p:nvPr/>
          </p:nvSpPr>
          <p:spPr>
            <a:xfrm>
              <a:off x="-5891975" y="2895675"/>
              <a:ext cx="34700" cy="17375"/>
            </a:xfrm>
            <a:custGeom>
              <a:rect b="b" l="l" r="r" t="t"/>
              <a:pathLst>
                <a:path extrusionOk="0" h="695" w="1388">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104"/>
            <p:cNvSpPr/>
            <p:nvPr/>
          </p:nvSpPr>
          <p:spPr>
            <a:xfrm>
              <a:off x="-5891975" y="2928775"/>
              <a:ext cx="34700" cy="18125"/>
            </a:xfrm>
            <a:custGeom>
              <a:rect b="b" l="l" r="r" t="t"/>
              <a:pathLst>
                <a:path extrusionOk="0" h="725" w="1388">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104"/>
            <p:cNvSpPr/>
            <p:nvPr/>
          </p:nvSpPr>
          <p:spPr>
            <a:xfrm>
              <a:off x="-5840775" y="2928775"/>
              <a:ext cx="34675" cy="18125"/>
            </a:xfrm>
            <a:custGeom>
              <a:rect b="b" l="l" r="r" t="t"/>
              <a:pathLst>
                <a:path extrusionOk="0" h="725" w="1387">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104"/>
            <p:cNvSpPr/>
            <p:nvPr/>
          </p:nvSpPr>
          <p:spPr>
            <a:xfrm>
              <a:off x="-5840775" y="2895675"/>
              <a:ext cx="34675" cy="17375"/>
            </a:xfrm>
            <a:custGeom>
              <a:rect b="b" l="l" r="r" t="t"/>
              <a:pathLst>
                <a:path extrusionOk="0" h="695" w="1387">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104"/>
            <p:cNvSpPr/>
            <p:nvPr/>
          </p:nvSpPr>
          <p:spPr>
            <a:xfrm>
              <a:off x="-5789575" y="2895675"/>
              <a:ext cx="34675" cy="17375"/>
            </a:xfrm>
            <a:custGeom>
              <a:rect b="b" l="l" r="r" t="t"/>
              <a:pathLst>
                <a:path extrusionOk="0" h="695" w="1387">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104"/>
            <p:cNvSpPr/>
            <p:nvPr/>
          </p:nvSpPr>
          <p:spPr>
            <a:xfrm>
              <a:off x="-5789575" y="2928775"/>
              <a:ext cx="34675" cy="18125"/>
            </a:xfrm>
            <a:custGeom>
              <a:rect b="b" l="l" r="r" t="t"/>
              <a:pathLst>
                <a:path extrusionOk="0" h="725" w="1387">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104"/>
            <p:cNvSpPr/>
            <p:nvPr/>
          </p:nvSpPr>
          <p:spPr>
            <a:xfrm>
              <a:off x="-5858100" y="2998075"/>
              <a:ext cx="68550" cy="17350"/>
            </a:xfrm>
            <a:custGeom>
              <a:rect b="b" l="l" r="r" t="t"/>
              <a:pathLst>
                <a:path extrusionOk="0" h="694" w="2742">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5" name="Google Shape;10645;p104"/>
          <p:cNvGrpSpPr/>
          <p:nvPr/>
        </p:nvGrpSpPr>
        <p:grpSpPr>
          <a:xfrm>
            <a:off x="4622930" y="1631816"/>
            <a:ext cx="421951" cy="419677"/>
            <a:chOff x="-4211975" y="2046625"/>
            <a:chExt cx="292250" cy="290675"/>
          </a:xfrm>
        </p:grpSpPr>
        <p:sp>
          <p:nvSpPr>
            <p:cNvPr id="10646" name="Google Shape;10646;p104"/>
            <p:cNvSpPr/>
            <p:nvPr/>
          </p:nvSpPr>
          <p:spPr>
            <a:xfrm>
              <a:off x="-4211975" y="2081300"/>
              <a:ext cx="256025" cy="256000"/>
            </a:xfrm>
            <a:custGeom>
              <a:rect b="b" l="l" r="r" t="t"/>
              <a:pathLst>
                <a:path extrusionOk="0" h="10240" w="10241">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104"/>
            <p:cNvSpPr/>
            <p:nvPr/>
          </p:nvSpPr>
          <p:spPr>
            <a:xfrm>
              <a:off x="-4057600" y="2046625"/>
              <a:ext cx="137875" cy="137875"/>
            </a:xfrm>
            <a:custGeom>
              <a:rect b="b" l="l" r="r" t="t"/>
              <a:pathLst>
                <a:path extrusionOk="0" h="5515" w="5515">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8" name="Google Shape;10648;p104"/>
          <p:cNvGrpSpPr/>
          <p:nvPr/>
        </p:nvGrpSpPr>
        <p:grpSpPr>
          <a:xfrm>
            <a:off x="4672976" y="2138699"/>
            <a:ext cx="321859" cy="424225"/>
            <a:chOff x="-4178875" y="2405775"/>
            <a:chExt cx="222925" cy="293825"/>
          </a:xfrm>
        </p:grpSpPr>
        <p:sp>
          <p:nvSpPr>
            <p:cNvPr id="10649" name="Google Shape;10649;p104"/>
            <p:cNvSpPr/>
            <p:nvPr/>
          </p:nvSpPr>
          <p:spPr>
            <a:xfrm>
              <a:off x="-4178875" y="2405775"/>
              <a:ext cx="222925" cy="293825"/>
            </a:xfrm>
            <a:custGeom>
              <a:rect b="b" l="l" r="r" t="t"/>
              <a:pathLst>
                <a:path extrusionOk="0" h="11753" w="8917">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104"/>
            <p:cNvSpPr/>
            <p:nvPr/>
          </p:nvSpPr>
          <p:spPr>
            <a:xfrm>
              <a:off x="-4093025" y="2491650"/>
              <a:ext cx="51225" cy="51200"/>
            </a:xfrm>
            <a:custGeom>
              <a:rect b="b" l="l" r="r" t="t"/>
              <a:pathLst>
                <a:path extrusionOk="0" h="2048" w="2049">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104"/>
            <p:cNvSpPr/>
            <p:nvPr/>
          </p:nvSpPr>
          <p:spPr>
            <a:xfrm>
              <a:off x="-4145800" y="2439650"/>
              <a:ext cx="155975" cy="155200"/>
            </a:xfrm>
            <a:custGeom>
              <a:rect b="b" l="l" r="r" t="t"/>
              <a:pathLst>
                <a:path extrusionOk="0" h="6208" w="6239">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2" name="Google Shape;10652;p104"/>
          <p:cNvGrpSpPr/>
          <p:nvPr/>
        </p:nvGrpSpPr>
        <p:grpSpPr>
          <a:xfrm>
            <a:off x="4635439" y="2673483"/>
            <a:ext cx="420796" cy="395746"/>
            <a:chOff x="-4211975" y="2783850"/>
            <a:chExt cx="291450" cy="274100"/>
          </a:xfrm>
        </p:grpSpPr>
        <p:sp>
          <p:nvSpPr>
            <p:cNvPr id="10653" name="Google Shape;10653;p104"/>
            <p:cNvSpPr/>
            <p:nvPr/>
          </p:nvSpPr>
          <p:spPr>
            <a:xfrm>
              <a:off x="-4211975" y="2937125"/>
              <a:ext cx="291450" cy="120825"/>
            </a:xfrm>
            <a:custGeom>
              <a:rect b="b" l="l" r="r" t="t"/>
              <a:pathLst>
                <a:path extrusionOk="0" h="4833" w="11658">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104"/>
            <p:cNvSpPr/>
            <p:nvPr/>
          </p:nvSpPr>
          <p:spPr>
            <a:xfrm>
              <a:off x="-4109575" y="2783850"/>
              <a:ext cx="153625" cy="154400"/>
            </a:xfrm>
            <a:custGeom>
              <a:rect b="b" l="l" r="r" t="t"/>
              <a:pathLst>
                <a:path extrusionOk="0" h="6176" w="6145">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104"/>
            <p:cNvSpPr/>
            <p:nvPr/>
          </p:nvSpPr>
          <p:spPr>
            <a:xfrm>
              <a:off x="-4074925" y="2818500"/>
              <a:ext cx="84300" cy="85100"/>
            </a:xfrm>
            <a:custGeom>
              <a:rect b="b" l="l" r="r" t="t"/>
              <a:pathLst>
                <a:path extrusionOk="0" h="3404" w="3372">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56" name="Google Shape;10656;p104"/>
          <p:cNvSpPr/>
          <p:nvPr/>
        </p:nvSpPr>
        <p:spPr>
          <a:xfrm>
            <a:off x="7351333" y="1629995"/>
            <a:ext cx="399175" cy="423069"/>
          </a:xfrm>
          <a:custGeom>
            <a:rect b="b" l="l" r="r" t="t"/>
            <a:pathLst>
              <a:path extrusionOk="0" h="11721" w="11059">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57" name="Google Shape;10657;p104"/>
          <p:cNvGrpSpPr/>
          <p:nvPr/>
        </p:nvGrpSpPr>
        <p:grpSpPr>
          <a:xfrm>
            <a:off x="7340368" y="2140413"/>
            <a:ext cx="420796" cy="420796"/>
            <a:chOff x="-2419325" y="2408150"/>
            <a:chExt cx="291450" cy="291450"/>
          </a:xfrm>
        </p:grpSpPr>
        <p:sp>
          <p:nvSpPr>
            <p:cNvPr id="10658" name="Google Shape;10658;p104"/>
            <p:cNvSpPr/>
            <p:nvPr/>
          </p:nvSpPr>
          <p:spPr>
            <a:xfrm>
              <a:off x="-2419325" y="2408150"/>
              <a:ext cx="291450" cy="291450"/>
            </a:xfrm>
            <a:custGeom>
              <a:rect b="b" l="l" r="r" t="t"/>
              <a:pathLst>
                <a:path extrusionOk="0" h="11658" w="11658">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104"/>
            <p:cNvSpPr/>
            <p:nvPr/>
          </p:nvSpPr>
          <p:spPr>
            <a:xfrm>
              <a:off x="-2385475" y="2444375"/>
              <a:ext cx="173325" cy="86675"/>
            </a:xfrm>
            <a:custGeom>
              <a:rect b="b" l="l" r="r" t="t"/>
              <a:pathLst>
                <a:path extrusionOk="0" h="3467" w="6933">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104"/>
            <p:cNvSpPr/>
            <p:nvPr/>
          </p:nvSpPr>
          <p:spPr>
            <a:xfrm>
              <a:off x="-2385475" y="2545975"/>
              <a:ext cx="86675" cy="86675"/>
            </a:xfrm>
            <a:custGeom>
              <a:rect b="b" l="l" r="r" t="t"/>
              <a:pathLst>
                <a:path extrusionOk="0" h="3467" w="3467">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104"/>
            <p:cNvSpPr/>
            <p:nvPr/>
          </p:nvSpPr>
          <p:spPr>
            <a:xfrm>
              <a:off x="-2281500" y="2546775"/>
              <a:ext cx="69350" cy="18125"/>
            </a:xfrm>
            <a:custGeom>
              <a:rect b="b" l="l" r="r" t="t"/>
              <a:pathLst>
                <a:path extrusionOk="0" h="725" w="2774">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104"/>
            <p:cNvSpPr/>
            <p:nvPr/>
          </p:nvSpPr>
          <p:spPr>
            <a:xfrm>
              <a:off x="-2281500" y="2581425"/>
              <a:ext cx="69350" cy="18150"/>
            </a:xfrm>
            <a:custGeom>
              <a:rect b="b" l="l" r="r" t="t"/>
              <a:pathLst>
                <a:path extrusionOk="0" h="726" w="2774">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104"/>
            <p:cNvSpPr/>
            <p:nvPr/>
          </p:nvSpPr>
          <p:spPr>
            <a:xfrm>
              <a:off x="-2281500" y="2616075"/>
              <a:ext cx="69350" cy="17350"/>
            </a:xfrm>
            <a:custGeom>
              <a:rect b="b" l="l" r="r" t="t"/>
              <a:pathLst>
                <a:path extrusionOk="0" h="694" w="2774">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104"/>
            <p:cNvSpPr/>
            <p:nvPr/>
          </p:nvSpPr>
          <p:spPr>
            <a:xfrm>
              <a:off x="-2385475" y="2649150"/>
              <a:ext cx="173325" cy="18150"/>
            </a:xfrm>
            <a:custGeom>
              <a:rect b="b" l="l" r="r" t="t"/>
              <a:pathLst>
                <a:path extrusionOk="0" h="726" w="6933">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65" name="Google Shape;10665;p104"/>
          <p:cNvSpPr/>
          <p:nvPr/>
        </p:nvSpPr>
        <p:spPr>
          <a:xfrm>
            <a:off x="7350758" y="2659651"/>
            <a:ext cx="424188" cy="423069"/>
          </a:xfrm>
          <a:custGeom>
            <a:rect b="b" l="l" r="r" t="t"/>
            <a:pathLst>
              <a:path extrusionOk="0" h="11721" w="11752">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66" name="Google Shape;10666;p104"/>
          <p:cNvGrpSpPr/>
          <p:nvPr/>
        </p:nvGrpSpPr>
        <p:grpSpPr>
          <a:xfrm>
            <a:off x="4661893" y="3231514"/>
            <a:ext cx="420796" cy="421914"/>
            <a:chOff x="-1333200" y="2770450"/>
            <a:chExt cx="291450" cy="292225"/>
          </a:xfrm>
        </p:grpSpPr>
        <p:sp>
          <p:nvSpPr>
            <p:cNvPr id="10667" name="Google Shape;10667;p104"/>
            <p:cNvSpPr/>
            <p:nvPr/>
          </p:nvSpPr>
          <p:spPr>
            <a:xfrm>
              <a:off x="-1299325" y="2808250"/>
              <a:ext cx="222925" cy="134725"/>
            </a:xfrm>
            <a:custGeom>
              <a:rect b="b" l="l" r="r" t="t"/>
              <a:pathLst>
                <a:path extrusionOk="0" h="5389" w="8917">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104"/>
            <p:cNvSpPr/>
            <p:nvPr/>
          </p:nvSpPr>
          <p:spPr>
            <a:xfrm>
              <a:off x="-1333200" y="2770450"/>
              <a:ext cx="291450" cy="292225"/>
            </a:xfrm>
            <a:custGeom>
              <a:rect b="b" l="l" r="r" t="t"/>
              <a:pathLst>
                <a:path extrusionOk="0" h="11689" w="11658">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9" name="Google Shape;10669;p104"/>
          <p:cNvGrpSpPr/>
          <p:nvPr/>
        </p:nvGrpSpPr>
        <p:grpSpPr>
          <a:xfrm>
            <a:off x="2458506" y="1631256"/>
            <a:ext cx="423069" cy="420796"/>
            <a:chOff x="-5635200" y="2037975"/>
            <a:chExt cx="293025" cy="291450"/>
          </a:xfrm>
        </p:grpSpPr>
        <p:sp>
          <p:nvSpPr>
            <p:cNvPr id="10670" name="Google Shape;10670;p104"/>
            <p:cNvSpPr/>
            <p:nvPr/>
          </p:nvSpPr>
          <p:spPr>
            <a:xfrm>
              <a:off x="-5635200" y="2037975"/>
              <a:ext cx="293025" cy="291450"/>
            </a:xfrm>
            <a:custGeom>
              <a:rect b="b" l="l" r="r" t="t"/>
              <a:pathLst>
                <a:path extrusionOk="0" h="11658" w="11721">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104"/>
            <p:cNvSpPr/>
            <p:nvPr/>
          </p:nvSpPr>
          <p:spPr>
            <a:xfrm>
              <a:off x="-5496575" y="2072625"/>
              <a:ext cx="102425" cy="102425"/>
            </a:xfrm>
            <a:custGeom>
              <a:rect b="b" l="l" r="r" t="t"/>
              <a:pathLst>
                <a:path extrusionOk="0" h="4097" w="4097">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2" name="Google Shape;10672;p104"/>
          <p:cNvGrpSpPr/>
          <p:nvPr/>
        </p:nvGrpSpPr>
        <p:grpSpPr>
          <a:xfrm>
            <a:off x="2456792" y="2140412"/>
            <a:ext cx="426499" cy="420796"/>
            <a:chOff x="-5637575" y="2397900"/>
            <a:chExt cx="295400" cy="291450"/>
          </a:xfrm>
        </p:grpSpPr>
        <p:sp>
          <p:nvSpPr>
            <p:cNvPr id="10673" name="Google Shape;10673;p104"/>
            <p:cNvSpPr/>
            <p:nvPr/>
          </p:nvSpPr>
          <p:spPr>
            <a:xfrm>
              <a:off x="-5575350" y="2547550"/>
              <a:ext cx="79575" cy="88250"/>
            </a:xfrm>
            <a:custGeom>
              <a:rect b="b" l="l" r="r" t="t"/>
              <a:pathLst>
                <a:path extrusionOk="0" h="3530" w="3183">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104"/>
            <p:cNvSpPr/>
            <p:nvPr/>
          </p:nvSpPr>
          <p:spPr>
            <a:xfrm>
              <a:off x="-5526500" y="2499525"/>
              <a:ext cx="85075" cy="81725"/>
            </a:xfrm>
            <a:custGeom>
              <a:rect b="b" l="l" r="r" t="t"/>
              <a:pathLst>
                <a:path extrusionOk="0" h="3269" w="3403">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104"/>
            <p:cNvSpPr/>
            <p:nvPr/>
          </p:nvSpPr>
          <p:spPr>
            <a:xfrm>
              <a:off x="-5480050" y="2456975"/>
              <a:ext cx="80375" cy="75650"/>
            </a:xfrm>
            <a:custGeom>
              <a:rect b="b" l="l" r="r" t="t"/>
              <a:pathLst>
                <a:path extrusionOk="0" h="3026" w="3215">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104"/>
            <p:cNvSpPr/>
            <p:nvPr/>
          </p:nvSpPr>
          <p:spPr>
            <a:xfrm>
              <a:off x="-5637575" y="2397900"/>
              <a:ext cx="295400" cy="291450"/>
            </a:xfrm>
            <a:custGeom>
              <a:rect b="b" l="l" r="r" t="t"/>
              <a:pathLst>
                <a:path extrusionOk="0" h="11658" w="11816">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7" name="Google Shape;10677;p104"/>
          <p:cNvGrpSpPr/>
          <p:nvPr/>
        </p:nvGrpSpPr>
        <p:grpSpPr>
          <a:xfrm>
            <a:off x="2470455" y="2660397"/>
            <a:ext cx="423033" cy="421914"/>
            <a:chOff x="-5635975" y="2757075"/>
            <a:chExt cx="293000" cy="292225"/>
          </a:xfrm>
        </p:grpSpPr>
        <p:sp>
          <p:nvSpPr>
            <p:cNvPr id="10678" name="Google Shape;10678;p104"/>
            <p:cNvSpPr/>
            <p:nvPr/>
          </p:nvSpPr>
          <p:spPr>
            <a:xfrm>
              <a:off x="-5635975" y="2757075"/>
              <a:ext cx="293000" cy="292225"/>
            </a:xfrm>
            <a:custGeom>
              <a:rect b="b" l="l" r="r" t="t"/>
              <a:pathLst>
                <a:path extrusionOk="0" h="11689" w="1172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104"/>
            <p:cNvSpPr/>
            <p:nvPr/>
          </p:nvSpPr>
          <p:spPr>
            <a:xfrm>
              <a:off x="-5584800" y="2790150"/>
              <a:ext cx="189850" cy="138050"/>
            </a:xfrm>
            <a:custGeom>
              <a:rect b="b" l="l" r="r" t="t"/>
              <a:pathLst>
                <a:path extrusionOk="0" h="5522" w="7594">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0" name="Google Shape;10680;p104"/>
          <p:cNvGrpSpPr/>
          <p:nvPr/>
        </p:nvGrpSpPr>
        <p:grpSpPr>
          <a:xfrm>
            <a:off x="5154391" y="1631256"/>
            <a:ext cx="423069" cy="420796"/>
            <a:chOff x="-3854375" y="2046625"/>
            <a:chExt cx="293025" cy="291450"/>
          </a:xfrm>
        </p:grpSpPr>
        <p:sp>
          <p:nvSpPr>
            <p:cNvPr id="10681" name="Google Shape;10681;p104"/>
            <p:cNvSpPr/>
            <p:nvPr/>
          </p:nvSpPr>
          <p:spPr>
            <a:xfrm>
              <a:off x="-3854375" y="2046625"/>
              <a:ext cx="293025" cy="291450"/>
            </a:xfrm>
            <a:custGeom>
              <a:rect b="b" l="l" r="r" t="t"/>
              <a:pathLst>
                <a:path extrusionOk="0" h="11658" w="11721">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104"/>
            <p:cNvSpPr/>
            <p:nvPr/>
          </p:nvSpPr>
          <p:spPr>
            <a:xfrm>
              <a:off x="-3714975" y="2080500"/>
              <a:ext cx="103200" cy="119750"/>
            </a:xfrm>
            <a:custGeom>
              <a:rect b="b" l="l" r="r" t="t"/>
              <a:pathLst>
                <a:path extrusionOk="0" h="4790" w="4128">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3" name="Google Shape;10683;p104"/>
          <p:cNvGrpSpPr/>
          <p:nvPr/>
        </p:nvGrpSpPr>
        <p:grpSpPr>
          <a:xfrm>
            <a:off x="5153254" y="2138717"/>
            <a:ext cx="425343" cy="424188"/>
            <a:chOff x="-3854375" y="2405000"/>
            <a:chExt cx="294600" cy="293800"/>
          </a:xfrm>
        </p:grpSpPr>
        <p:sp>
          <p:nvSpPr>
            <p:cNvPr id="10684" name="Google Shape;10684;p104"/>
            <p:cNvSpPr/>
            <p:nvPr/>
          </p:nvSpPr>
          <p:spPr>
            <a:xfrm>
              <a:off x="-3854375" y="2405000"/>
              <a:ext cx="294600" cy="293800"/>
            </a:xfrm>
            <a:custGeom>
              <a:rect b="b" l="l" r="r" t="t"/>
              <a:pathLst>
                <a:path extrusionOk="0" h="11752" w="11784">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104"/>
            <p:cNvSpPr/>
            <p:nvPr/>
          </p:nvSpPr>
          <p:spPr>
            <a:xfrm>
              <a:off x="-3731500" y="2458550"/>
              <a:ext cx="84300" cy="84300"/>
            </a:xfrm>
            <a:custGeom>
              <a:rect b="b" l="l" r="r" t="t"/>
              <a:pathLst>
                <a:path extrusionOk="0" h="3372" w="3372">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6" name="Google Shape;10686;p104"/>
          <p:cNvGrpSpPr/>
          <p:nvPr/>
        </p:nvGrpSpPr>
        <p:grpSpPr>
          <a:xfrm>
            <a:off x="5167459" y="2659838"/>
            <a:ext cx="420796" cy="423033"/>
            <a:chOff x="-3852025" y="2764950"/>
            <a:chExt cx="291450" cy="293000"/>
          </a:xfrm>
        </p:grpSpPr>
        <p:sp>
          <p:nvSpPr>
            <p:cNvPr id="10687" name="Google Shape;10687;p104"/>
            <p:cNvSpPr/>
            <p:nvPr/>
          </p:nvSpPr>
          <p:spPr>
            <a:xfrm>
              <a:off x="-3852025" y="2764950"/>
              <a:ext cx="291450" cy="293000"/>
            </a:xfrm>
            <a:custGeom>
              <a:rect b="b" l="l" r="r" t="t"/>
              <a:pathLst>
                <a:path extrusionOk="0" h="11720" w="11658">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104"/>
            <p:cNvSpPr/>
            <p:nvPr/>
          </p:nvSpPr>
          <p:spPr>
            <a:xfrm>
              <a:off x="-3707100" y="2937425"/>
              <a:ext cx="103200" cy="67775"/>
            </a:xfrm>
            <a:custGeom>
              <a:rect b="b" l="l" r="r" t="t"/>
              <a:pathLst>
                <a:path extrusionOk="0" h="2711" w="4128">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89" name="Google Shape;10689;p104"/>
          <p:cNvSpPr/>
          <p:nvPr/>
        </p:nvSpPr>
        <p:spPr>
          <a:xfrm>
            <a:off x="7889488" y="1681753"/>
            <a:ext cx="421914" cy="319549"/>
          </a:xfrm>
          <a:custGeom>
            <a:rect b="b" l="l" r="r" t="t"/>
            <a:pathLst>
              <a:path extrusionOk="0" h="8853" w="11689">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104"/>
          <p:cNvSpPr/>
          <p:nvPr/>
        </p:nvSpPr>
        <p:spPr>
          <a:xfrm>
            <a:off x="7889488" y="2140284"/>
            <a:ext cx="421914" cy="420759"/>
          </a:xfrm>
          <a:custGeom>
            <a:rect b="b" l="l" r="r" t="t"/>
            <a:pathLst>
              <a:path extrusionOk="0" h="11657" w="11689">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91" name="Google Shape;10691;p104"/>
          <p:cNvGrpSpPr/>
          <p:nvPr/>
        </p:nvGrpSpPr>
        <p:grpSpPr>
          <a:xfrm>
            <a:off x="7890048" y="2660398"/>
            <a:ext cx="420796" cy="421914"/>
            <a:chOff x="-2060175" y="2768875"/>
            <a:chExt cx="291450" cy="292225"/>
          </a:xfrm>
        </p:grpSpPr>
        <p:sp>
          <p:nvSpPr>
            <p:cNvPr id="10692" name="Google Shape;10692;p104"/>
            <p:cNvSpPr/>
            <p:nvPr/>
          </p:nvSpPr>
          <p:spPr>
            <a:xfrm>
              <a:off x="-2060175" y="2768875"/>
              <a:ext cx="291450" cy="292225"/>
            </a:xfrm>
            <a:custGeom>
              <a:rect b="b" l="l" r="r" t="t"/>
              <a:pathLst>
                <a:path extrusionOk="0" h="11689" w="11658">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104"/>
            <p:cNvSpPr/>
            <p:nvPr/>
          </p:nvSpPr>
          <p:spPr>
            <a:xfrm>
              <a:off x="-2008975" y="2855525"/>
              <a:ext cx="189050" cy="84500"/>
            </a:xfrm>
            <a:custGeom>
              <a:rect b="b" l="l" r="r" t="t"/>
              <a:pathLst>
                <a:path extrusionOk="0" h="3380" w="7562">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4" name="Google Shape;10694;p104"/>
          <p:cNvGrpSpPr/>
          <p:nvPr/>
        </p:nvGrpSpPr>
        <p:grpSpPr>
          <a:xfrm>
            <a:off x="1903657" y="3232071"/>
            <a:ext cx="421914" cy="420796"/>
            <a:chOff x="-937025" y="2064750"/>
            <a:chExt cx="292225" cy="291450"/>
          </a:xfrm>
        </p:grpSpPr>
        <p:sp>
          <p:nvSpPr>
            <p:cNvPr id="10695" name="Google Shape;10695;p104"/>
            <p:cNvSpPr/>
            <p:nvPr/>
          </p:nvSpPr>
          <p:spPr>
            <a:xfrm>
              <a:off x="-834625" y="2134850"/>
              <a:ext cx="86650" cy="85075"/>
            </a:xfrm>
            <a:custGeom>
              <a:rect b="b" l="l" r="r" t="t"/>
              <a:pathLst>
                <a:path extrusionOk="0" h="3403" w="3466">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104"/>
            <p:cNvSpPr/>
            <p:nvPr/>
          </p:nvSpPr>
          <p:spPr>
            <a:xfrm>
              <a:off x="-936225" y="2304975"/>
              <a:ext cx="289850" cy="51225"/>
            </a:xfrm>
            <a:custGeom>
              <a:rect b="b" l="l" r="r" t="t"/>
              <a:pathLst>
                <a:path extrusionOk="0" h="2049" w="11594">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104"/>
            <p:cNvSpPr/>
            <p:nvPr/>
          </p:nvSpPr>
          <p:spPr>
            <a:xfrm>
              <a:off x="-937025" y="2064750"/>
              <a:ext cx="292225" cy="223125"/>
            </a:xfrm>
            <a:custGeom>
              <a:rect b="b" l="l" r="r" t="t"/>
              <a:pathLst>
                <a:path extrusionOk="0" h="8925" w="11689">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8" name="Google Shape;10698;p104"/>
          <p:cNvGrpSpPr/>
          <p:nvPr/>
        </p:nvGrpSpPr>
        <p:grpSpPr>
          <a:xfrm>
            <a:off x="3006820" y="1630697"/>
            <a:ext cx="421951" cy="421914"/>
            <a:chOff x="-5276050" y="2037975"/>
            <a:chExt cx="292250" cy="292225"/>
          </a:xfrm>
        </p:grpSpPr>
        <p:sp>
          <p:nvSpPr>
            <p:cNvPr id="10699" name="Google Shape;10699;p104"/>
            <p:cNvSpPr/>
            <p:nvPr/>
          </p:nvSpPr>
          <p:spPr>
            <a:xfrm>
              <a:off x="-5102775" y="2211250"/>
              <a:ext cx="51225" cy="49650"/>
            </a:xfrm>
            <a:custGeom>
              <a:rect b="b" l="l" r="r" t="t"/>
              <a:pathLst>
                <a:path extrusionOk="0" h="1986" w="2049">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104"/>
            <p:cNvSpPr/>
            <p:nvPr/>
          </p:nvSpPr>
          <p:spPr>
            <a:xfrm>
              <a:off x="-5224050" y="2107875"/>
              <a:ext cx="51200" cy="49825"/>
            </a:xfrm>
            <a:custGeom>
              <a:rect b="b" l="l" r="r" t="t"/>
              <a:pathLst>
                <a:path extrusionOk="0" h="1993" w="2048">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104"/>
            <p:cNvSpPr/>
            <p:nvPr/>
          </p:nvSpPr>
          <p:spPr>
            <a:xfrm>
              <a:off x="-5276050" y="2037975"/>
              <a:ext cx="292250" cy="292225"/>
            </a:xfrm>
            <a:custGeom>
              <a:rect b="b" l="l" r="r" t="t"/>
              <a:pathLst>
                <a:path extrusionOk="0" h="11689" w="1169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02" name="Google Shape;10702;p104"/>
          <p:cNvSpPr/>
          <p:nvPr/>
        </p:nvSpPr>
        <p:spPr>
          <a:xfrm>
            <a:off x="3003187" y="2152917"/>
            <a:ext cx="429891" cy="395493"/>
          </a:xfrm>
          <a:custGeom>
            <a:rect b="b" l="l" r="r" t="t"/>
            <a:pathLst>
              <a:path extrusionOk="0" h="10957" w="11910">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104"/>
          <p:cNvSpPr/>
          <p:nvPr/>
        </p:nvSpPr>
        <p:spPr>
          <a:xfrm>
            <a:off x="3019106" y="2660806"/>
            <a:ext cx="421914" cy="420759"/>
          </a:xfrm>
          <a:custGeom>
            <a:rect b="b" l="l" r="r" t="t"/>
            <a:pathLst>
              <a:path extrusionOk="0" h="11657" w="11689">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04" name="Google Shape;10704;p104"/>
          <p:cNvGrpSpPr/>
          <p:nvPr/>
        </p:nvGrpSpPr>
        <p:grpSpPr>
          <a:xfrm>
            <a:off x="5765634" y="1631256"/>
            <a:ext cx="324133" cy="420796"/>
            <a:chOff x="-3462150" y="2046625"/>
            <a:chExt cx="224500" cy="291450"/>
          </a:xfrm>
        </p:grpSpPr>
        <p:sp>
          <p:nvSpPr>
            <p:cNvPr id="10705" name="Google Shape;10705;p104"/>
            <p:cNvSpPr/>
            <p:nvPr/>
          </p:nvSpPr>
          <p:spPr>
            <a:xfrm>
              <a:off x="-3425125" y="2253000"/>
              <a:ext cx="51225" cy="50425"/>
            </a:xfrm>
            <a:custGeom>
              <a:rect b="b" l="l" r="r" t="t"/>
              <a:pathLst>
                <a:path extrusionOk="0" h="2017" w="2049">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104"/>
            <p:cNvSpPr/>
            <p:nvPr/>
          </p:nvSpPr>
          <p:spPr>
            <a:xfrm>
              <a:off x="-3425125" y="2116725"/>
              <a:ext cx="51225" cy="49650"/>
            </a:xfrm>
            <a:custGeom>
              <a:rect b="b" l="l" r="r" t="t"/>
              <a:pathLst>
                <a:path extrusionOk="0" h="1986" w="2049">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104"/>
            <p:cNvSpPr/>
            <p:nvPr/>
          </p:nvSpPr>
          <p:spPr>
            <a:xfrm>
              <a:off x="-3425125" y="2185250"/>
              <a:ext cx="51225" cy="49650"/>
            </a:xfrm>
            <a:custGeom>
              <a:rect b="b" l="l" r="r" t="t"/>
              <a:pathLst>
                <a:path extrusionOk="0" h="1986" w="2049">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104"/>
            <p:cNvSpPr/>
            <p:nvPr/>
          </p:nvSpPr>
          <p:spPr>
            <a:xfrm>
              <a:off x="-3462150" y="2046625"/>
              <a:ext cx="224500" cy="291450"/>
            </a:xfrm>
            <a:custGeom>
              <a:rect b="b" l="l" r="r" t="t"/>
              <a:pathLst>
                <a:path extrusionOk="0" h="11658" w="898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104"/>
            <p:cNvSpPr/>
            <p:nvPr/>
          </p:nvSpPr>
          <p:spPr>
            <a:xfrm>
              <a:off x="-3358175" y="2133275"/>
              <a:ext cx="86650" cy="18125"/>
            </a:xfrm>
            <a:custGeom>
              <a:rect b="b" l="l" r="r" t="t"/>
              <a:pathLst>
                <a:path extrusionOk="0" h="725" w="3466">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104"/>
            <p:cNvSpPr/>
            <p:nvPr/>
          </p:nvSpPr>
          <p:spPr>
            <a:xfrm>
              <a:off x="-3358175" y="2201800"/>
              <a:ext cx="86650" cy="17350"/>
            </a:xfrm>
            <a:custGeom>
              <a:rect b="b" l="l" r="r" t="t"/>
              <a:pathLst>
                <a:path extrusionOk="0" h="694" w="3466">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104"/>
            <p:cNvSpPr/>
            <p:nvPr/>
          </p:nvSpPr>
          <p:spPr>
            <a:xfrm>
              <a:off x="-3358175" y="2270325"/>
              <a:ext cx="86650" cy="18125"/>
            </a:xfrm>
            <a:custGeom>
              <a:rect b="b" l="l" r="r" t="t"/>
              <a:pathLst>
                <a:path extrusionOk="0" h="725" w="3466">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2" name="Google Shape;10712;p104"/>
          <p:cNvGrpSpPr/>
          <p:nvPr/>
        </p:nvGrpSpPr>
        <p:grpSpPr>
          <a:xfrm>
            <a:off x="5741197" y="2139276"/>
            <a:ext cx="373006" cy="423069"/>
            <a:chOff x="-3478675" y="2405775"/>
            <a:chExt cx="258350" cy="293025"/>
          </a:xfrm>
        </p:grpSpPr>
        <p:sp>
          <p:nvSpPr>
            <p:cNvPr id="10713" name="Google Shape;10713;p104"/>
            <p:cNvSpPr/>
            <p:nvPr/>
          </p:nvSpPr>
          <p:spPr>
            <a:xfrm>
              <a:off x="-3478675" y="2405775"/>
              <a:ext cx="258350" cy="293025"/>
            </a:xfrm>
            <a:custGeom>
              <a:rect b="b" l="l" r="r" t="t"/>
              <a:pathLst>
                <a:path extrusionOk="0" h="11721" w="10334">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104"/>
            <p:cNvSpPr/>
            <p:nvPr/>
          </p:nvSpPr>
          <p:spPr>
            <a:xfrm>
              <a:off x="-3408575" y="2509750"/>
              <a:ext cx="17350" cy="154400"/>
            </a:xfrm>
            <a:custGeom>
              <a:rect b="b" l="l" r="r" t="t"/>
              <a:pathLst>
                <a:path extrusionOk="0" h="6176" w="694">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104"/>
            <p:cNvSpPr/>
            <p:nvPr/>
          </p:nvSpPr>
          <p:spPr>
            <a:xfrm>
              <a:off x="-3357400" y="2509750"/>
              <a:ext cx="17350" cy="154400"/>
            </a:xfrm>
            <a:custGeom>
              <a:rect b="b" l="l" r="r" t="t"/>
              <a:pathLst>
                <a:path extrusionOk="0" h="6176" w="694">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104"/>
            <p:cNvSpPr/>
            <p:nvPr/>
          </p:nvSpPr>
          <p:spPr>
            <a:xfrm>
              <a:off x="-3306200" y="2509750"/>
              <a:ext cx="17350" cy="154400"/>
            </a:xfrm>
            <a:custGeom>
              <a:rect b="b" l="l" r="r" t="t"/>
              <a:pathLst>
                <a:path extrusionOk="0" h="6176" w="694">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7" name="Google Shape;10717;p104"/>
          <p:cNvGrpSpPr/>
          <p:nvPr/>
        </p:nvGrpSpPr>
        <p:grpSpPr>
          <a:xfrm>
            <a:off x="5803715" y="2660398"/>
            <a:ext cx="271831" cy="421914"/>
            <a:chOff x="-3443250" y="2765725"/>
            <a:chExt cx="188275" cy="292225"/>
          </a:xfrm>
        </p:grpSpPr>
        <p:sp>
          <p:nvSpPr>
            <p:cNvPr id="10718" name="Google Shape;10718;p104"/>
            <p:cNvSpPr/>
            <p:nvPr/>
          </p:nvSpPr>
          <p:spPr>
            <a:xfrm>
              <a:off x="-3443250" y="2765725"/>
              <a:ext cx="188275" cy="292225"/>
            </a:xfrm>
            <a:custGeom>
              <a:rect b="b" l="l" r="r" t="t"/>
              <a:pathLst>
                <a:path extrusionOk="0" h="11689" w="7531">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104"/>
            <p:cNvSpPr/>
            <p:nvPr/>
          </p:nvSpPr>
          <p:spPr>
            <a:xfrm>
              <a:off x="-3411725" y="2799375"/>
              <a:ext cx="124450" cy="86100"/>
            </a:xfrm>
            <a:custGeom>
              <a:rect b="b" l="l" r="r" t="t"/>
              <a:pathLst>
                <a:path extrusionOk="0" h="3444" w="4978">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104"/>
            <p:cNvSpPr/>
            <p:nvPr/>
          </p:nvSpPr>
          <p:spPr>
            <a:xfrm>
              <a:off x="-3392825" y="2903575"/>
              <a:ext cx="86650" cy="17350"/>
            </a:xfrm>
            <a:custGeom>
              <a:rect b="b" l="l" r="r" t="t"/>
              <a:pathLst>
                <a:path extrusionOk="0" h="694" w="3466">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104"/>
            <p:cNvSpPr/>
            <p:nvPr/>
          </p:nvSpPr>
          <p:spPr>
            <a:xfrm>
              <a:off x="-3392825" y="2938225"/>
              <a:ext cx="86650" cy="17350"/>
            </a:xfrm>
            <a:custGeom>
              <a:rect b="b" l="l" r="r" t="t"/>
              <a:pathLst>
                <a:path extrusionOk="0" h="694" w="3466">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2" name="Google Shape;10722;p104"/>
          <p:cNvGrpSpPr/>
          <p:nvPr/>
        </p:nvGrpSpPr>
        <p:grpSpPr>
          <a:xfrm>
            <a:off x="832612" y="3230934"/>
            <a:ext cx="371887" cy="423069"/>
            <a:chOff x="-1684475" y="2049000"/>
            <a:chExt cx="257575" cy="293025"/>
          </a:xfrm>
        </p:grpSpPr>
        <p:sp>
          <p:nvSpPr>
            <p:cNvPr id="10723" name="Google Shape;10723;p104"/>
            <p:cNvSpPr/>
            <p:nvPr/>
          </p:nvSpPr>
          <p:spPr>
            <a:xfrm>
              <a:off x="-1684475" y="2049000"/>
              <a:ext cx="257575" cy="293025"/>
            </a:xfrm>
            <a:custGeom>
              <a:rect b="b" l="l" r="r" t="t"/>
              <a:pathLst>
                <a:path extrusionOk="0" h="11721" w="10303">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104"/>
            <p:cNvSpPr/>
            <p:nvPr/>
          </p:nvSpPr>
          <p:spPr>
            <a:xfrm>
              <a:off x="-1615950" y="2238800"/>
              <a:ext cx="120525" cy="18150"/>
            </a:xfrm>
            <a:custGeom>
              <a:rect b="b" l="l" r="r" t="t"/>
              <a:pathLst>
                <a:path extrusionOk="0" h="726" w="4821">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104"/>
            <p:cNvSpPr/>
            <p:nvPr/>
          </p:nvSpPr>
          <p:spPr>
            <a:xfrm>
              <a:off x="-1615950" y="2273475"/>
              <a:ext cx="120525" cy="17350"/>
            </a:xfrm>
            <a:custGeom>
              <a:rect b="b" l="l" r="r" t="t"/>
              <a:pathLst>
                <a:path extrusionOk="0" h="694" w="4821">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104"/>
            <p:cNvSpPr/>
            <p:nvPr/>
          </p:nvSpPr>
          <p:spPr>
            <a:xfrm>
              <a:off x="-1630925" y="2100975"/>
              <a:ext cx="153625" cy="116600"/>
            </a:xfrm>
            <a:custGeom>
              <a:rect b="b" l="l" r="r" t="t"/>
              <a:pathLst>
                <a:path extrusionOk="0" h="4664" w="6145">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27" name="Google Shape;10727;p104"/>
          <p:cNvSpPr/>
          <p:nvPr/>
        </p:nvSpPr>
        <p:spPr>
          <a:xfrm>
            <a:off x="2460792" y="3231775"/>
            <a:ext cx="440106" cy="421373"/>
          </a:xfrm>
          <a:custGeom>
            <a:rect b="b" l="l" r="r" t="t"/>
            <a:pathLst>
              <a:path extrusionOk="0" h="11674" w="12193">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28" name="Google Shape;10728;p104"/>
          <p:cNvGrpSpPr/>
          <p:nvPr/>
        </p:nvGrpSpPr>
        <p:grpSpPr>
          <a:xfrm>
            <a:off x="4122504" y="3231514"/>
            <a:ext cx="420796" cy="421914"/>
            <a:chOff x="-1700225" y="2768875"/>
            <a:chExt cx="291450" cy="292225"/>
          </a:xfrm>
        </p:grpSpPr>
        <p:sp>
          <p:nvSpPr>
            <p:cNvPr id="10729" name="Google Shape;10729;p104"/>
            <p:cNvSpPr/>
            <p:nvPr/>
          </p:nvSpPr>
          <p:spPr>
            <a:xfrm>
              <a:off x="-1700225" y="2768875"/>
              <a:ext cx="291450" cy="292225"/>
            </a:xfrm>
            <a:custGeom>
              <a:rect b="b" l="l" r="r" t="t"/>
              <a:pathLst>
                <a:path extrusionOk="0" h="11689" w="11658">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104"/>
            <p:cNvSpPr/>
            <p:nvPr/>
          </p:nvSpPr>
          <p:spPr>
            <a:xfrm>
              <a:off x="-1667150" y="2801950"/>
              <a:ext cx="18150" cy="18150"/>
            </a:xfrm>
            <a:custGeom>
              <a:rect b="b" l="l" r="r" t="t"/>
              <a:pathLst>
                <a:path extrusionOk="0" h="726" w="726">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104"/>
            <p:cNvSpPr/>
            <p:nvPr/>
          </p:nvSpPr>
          <p:spPr>
            <a:xfrm>
              <a:off x="-1632500" y="2801950"/>
              <a:ext cx="17350" cy="18150"/>
            </a:xfrm>
            <a:custGeom>
              <a:rect b="b" l="l" r="r" t="t"/>
              <a:pathLst>
                <a:path extrusionOk="0" h="726" w="694">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104"/>
            <p:cNvSpPr/>
            <p:nvPr/>
          </p:nvSpPr>
          <p:spPr>
            <a:xfrm>
              <a:off x="-1597850" y="2801950"/>
              <a:ext cx="17375" cy="18150"/>
            </a:xfrm>
            <a:custGeom>
              <a:rect b="b" l="l" r="r" t="t"/>
              <a:pathLst>
                <a:path extrusionOk="0" h="726" w="695">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104"/>
            <p:cNvSpPr/>
            <p:nvPr/>
          </p:nvSpPr>
          <p:spPr>
            <a:xfrm>
              <a:off x="-1564750" y="2801950"/>
              <a:ext cx="120525" cy="18150"/>
            </a:xfrm>
            <a:custGeom>
              <a:rect b="b" l="l" r="r" t="t"/>
              <a:pathLst>
                <a:path extrusionOk="0" h="726" w="4821">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104"/>
            <p:cNvSpPr/>
            <p:nvPr/>
          </p:nvSpPr>
          <p:spPr>
            <a:xfrm>
              <a:off x="-1597850" y="2924050"/>
              <a:ext cx="85100" cy="85075"/>
            </a:xfrm>
            <a:custGeom>
              <a:rect b="b" l="l" r="r" t="t"/>
              <a:pathLst>
                <a:path extrusionOk="0" h="3403" w="3404">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5" name="Google Shape;10735;p104"/>
          <p:cNvGrpSpPr/>
          <p:nvPr/>
        </p:nvGrpSpPr>
        <p:grpSpPr>
          <a:xfrm>
            <a:off x="3590852" y="3230935"/>
            <a:ext cx="371887" cy="423069"/>
            <a:chOff x="-919700" y="2420750"/>
            <a:chExt cx="257575" cy="293025"/>
          </a:xfrm>
        </p:grpSpPr>
        <p:sp>
          <p:nvSpPr>
            <p:cNvPr id="10736" name="Google Shape;10736;p104"/>
            <p:cNvSpPr/>
            <p:nvPr/>
          </p:nvSpPr>
          <p:spPr>
            <a:xfrm>
              <a:off x="-884250" y="2490850"/>
              <a:ext cx="84300" cy="51225"/>
            </a:xfrm>
            <a:custGeom>
              <a:rect b="b" l="l" r="r" t="t"/>
              <a:pathLst>
                <a:path extrusionOk="0" h="2049" w="3372">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104"/>
            <p:cNvSpPr/>
            <p:nvPr/>
          </p:nvSpPr>
          <p:spPr>
            <a:xfrm>
              <a:off x="-919700" y="2420750"/>
              <a:ext cx="257575" cy="293025"/>
            </a:xfrm>
            <a:custGeom>
              <a:rect b="b" l="l" r="r" t="t"/>
              <a:pathLst>
                <a:path extrusionOk="0" h="11721" w="10303">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104"/>
            <p:cNvSpPr/>
            <p:nvPr/>
          </p:nvSpPr>
          <p:spPr>
            <a:xfrm>
              <a:off x="-766100" y="2660975"/>
              <a:ext cx="18125" cy="18150"/>
            </a:xfrm>
            <a:custGeom>
              <a:rect b="b" l="l" r="r" t="t"/>
              <a:pathLst>
                <a:path extrusionOk="0" h="726" w="725">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9" name="Google Shape;10739;p104"/>
          <p:cNvGrpSpPr/>
          <p:nvPr/>
        </p:nvGrpSpPr>
        <p:grpSpPr>
          <a:xfrm>
            <a:off x="1926044" y="1645950"/>
            <a:ext cx="409531" cy="410617"/>
            <a:chOff x="6679825" y="2693700"/>
            <a:chExt cx="257875" cy="258575"/>
          </a:xfrm>
        </p:grpSpPr>
        <p:sp>
          <p:nvSpPr>
            <p:cNvPr id="10740" name="Google Shape;10740;p104"/>
            <p:cNvSpPr/>
            <p:nvPr/>
          </p:nvSpPr>
          <p:spPr>
            <a:xfrm>
              <a:off x="6679825" y="2693700"/>
              <a:ext cx="257875" cy="258575"/>
            </a:xfrm>
            <a:custGeom>
              <a:rect b="b" l="l" r="r" t="t"/>
              <a:pathLst>
                <a:path extrusionOk="0" h="10343" w="10315">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104"/>
            <p:cNvSpPr/>
            <p:nvPr/>
          </p:nvSpPr>
          <p:spPr>
            <a:xfrm flipH="1">
              <a:off x="6679825" y="2693700"/>
              <a:ext cx="257875" cy="258575"/>
            </a:xfrm>
            <a:custGeom>
              <a:rect b="b" l="l" r="r" t="t"/>
              <a:pathLst>
                <a:path extrusionOk="0" h="10343" w="10315">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2" name="Google Shape;10742;p104"/>
          <p:cNvGrpSpPr/>
          <p:nvPr/>
        </p:nvGrpSpPr>
        <p:grpSpPr>
          <a:xfrm>
            <a:off x="1915618" y="2142110"/>
            <a:ext cx="420531" cy="417262"/>
            <a:chOff x="6790450" y="3119050"/>
            <a:chExt cx="262750" cy="260675"/>
          </a:xfrm>
        </p:grpSpPr>
        <p:sp>
          <p:nvSpPr>
            <p:cNvPr id="10743" name="Google Shape;10743;p104"/>
            <p:cNvSpPr/>
            <p:nvPr/>
          </p:nvSpPr>
          <p:spPr>
            <a:xfrm>
              <a:off x="6790450" y="3119050"/>
              <a:ext cx="262750" cy="260675"/>
            </a:xfrm>
            <a:custGeom>
              <a:rect b="b" l="l" r="r" t="t"/>
              <a:pathLst>
                <a:path extrusionOk="0" h="10427" w="1051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104"/>
            <p:cNvSpPr/>
            <p:nvPr/>
          </p:nvSpPr>
          <p:spPr>
            <a:xfrm flipH="1">
              <a:off x="6790450" y="3119050"/>
              <a:ext cx="262750" cy="260675"/>
            </a:xfrm>
            <a:custGeom>
              <a:rect b="b" l="l" r="r" t="t"/>
              <a:pathLst>
                <a:path extrusionOk="0" h="10427" w="1051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5" name="Google Shape;10745;p104"/>
          <p:cNvGrpSpPr/>
          <p:nvPr/>
        </p:nvGrpSpPr>
        <p:grpSpPr>
          <a:xfrm>
            <a:off x="6542730" y="3755436"/>
            <a:ext cx="358093" cy="407391"/>
            <a:chOff x="7660859" y="2571753"/>
            <a:chExt cx="366561" cy="417024"/>
          </a:xfrm>
        </p:grpSpPr>
        <p:sp>
          <p:nvSpPr>
            <p:cNvPr id="10746" name="Google Shape;10746;p104"/>
            <p:cNvSpPr/>
            <p:nvPr/>
          </p:nvSpPr>
          <p:spPr>
            <a:xfrm>
              <a:off x="7770506" y="2633631"/>
              <a:ext cx="147259" cy="146633"/>
            </a:xfrm>
            <a:custGeom>
              <a:rect b="b" l="l" r="r" t="t"/>
              <a:pathLst>
                <a:path extrusionOk="0" h="7026" w="7056">
                  <a:moveTo>
                    <a:pt x="4114" y="2928"/>
                  </a:moveTo>
                  <a:lnTo>
                    <a:pt x="4114" y="4099"/>
                  </a:lnTo>
                  <a:lnTo>
                    <a:pt x="2943" y="4099"/>
                  </a:lnTo>
                  <a:lnTo>
                    <a:pt x="2943" y="2928"/>
                  </a:lnTo>
                  <a:close/>
                  <a:moveTo>
                    <a:pt x="2354" y="1"/>
                  </a:moveTo>
                  <a:cubicBezTo>
                    <a:pt x="2032" y="1"/>
                    <a:pt x="1771" y="263"/>
                    <a:pt x="1771" y="586"/>
                  </a:cubicBezTo>
                  <a:lnTo>
                    <a:pt x="1771" y="1757"/>
                  </a:lnTo>
                  <a:lnTo>
                    <a:pt x="618" y="1757"/>
                  </a:lnTo>
                  <a:cubicBezTo>
                    <a:pt x="301" y="1757"/>
                    <a:pt x="31" y="1999"/>
                    <a:pt x="17" y="2314"/>
                  </a:cubicBezTo>
                  <a:cubicBezTo>
                    <a:pt x="1" y="2650"/>
                    <a:pt x="268" y="2928"/>
                    <a:pt x="600" y="2928"/>
                  </a:cubicBezTo>
                  <a:lnTo>
                    <a:pt x="1771" y="2928"/>
                  </a:lnTo>
                  <a:lnTo>
                    <a:pt x="1771" y="4099"/>
                  </a:lnTo>
                  <a:lnTo>
                    <a:pt x="618" y="4099"/>
                  </a:lnTo>
                  <a:cubicBezTo>
                    <a:pt x="301" y="4099"/>
                    <a:pt x="31" y="4341"/>
                    <a:pt x="17" y="4656"/>
                  </a:cubicBezTo>
                  <a:cubicBezTo>
                    <a:pt x="1" y="4992"/>
                    <a:pt x="268" y="5270"/>
                    <a:pt x="600" y="5270"/>
                  </a:cubicBezTo>
                  <a:lnTo>
                    <a:pt x="1771" y="5270"/>
                  </a:lnTo>
                  <a:lnTo>
                    <a:pt x="1771" y="6423"/>
                  </a:lnTo>
                  <a:cubicBezTo>
                    <a:pt x="1771" y="6738"/>
                    <a:pt x="2014" y="7011"/>
                    <a:pt x="2329" y="7025"/>
                  </a:cubicBezTo>
                  <a:cubicBezTo>
                    <a:pt x="2338" y="7025"/>
                    <a:pt x="2348" y="7025"/>
                    <a:pt x="2357" y="7025"/>
                  </a:cubicBezTo>
                  <a:cubicBezTo>
                    <a:pt x="2680" y="7025"/>
                    <a:pt x="2943" y="6764"/>
                    <a:pt x="2943" y="6441"/>
                  </a:cubicBezTo>
                  <a:lnTo>
                    <a:pt x="2943" y="5270"/>
                  </a:lnTo>
                  <a:lnTo>
                    <a:pt x="4114" y="5270"/>
                  </a:lnTo>
                  <a:lnTo>
                    <a:pt x="4114" y="6423"/>
                  </a:lnTo>
                  <a:cubicBezTo>
                    <a:pt x="4114" y="6738"/>
                    <a:pt x="4356" y="7011"/>
                    <a:pt x="4671" y="7025"/>
                  </a:cubicBezTo>
                  <a:cubicBezTo>
                    <a:pt x="4680" y="7025"/>
                    <a:pt x="4690" y="7025"/>
                    <a:pt x="4699" y="7025"/>
                  </a:cubicBezTo>
                  <a:cubicBezTo>
                    <a:pt x="5023" y="7025"/>
                    <a:pt x="5285" y="6764"/>
                    <a:pt x="5285" y="6441"/>
                  </a:cubicBezTo>
                  <a:lnTo>
                    <a:pt x="5285" y="5270"/>
                  </a:lnTo>
                  <a:lnTo>
                    <a:pt x="6456" y="5270"/>
                  </a:lnTo>
                  <a:cubicBezTo>
                    <a:pt x="6788" y="5270"/>
                    <a:pt x="7056" y="4992"/>
                    <a:pt x="7040" y="4656"/>
                  </a:cubicBezTo>
                  <a:cubicBezTo>
                    <a:pt x="7025" y="4341"/>
                    <a:pt x="6753" y="4099"/>
                    <a:pt x="6438" y="4099"/>
                  </a:cubicBezTo>
                  <a:lnTo>
                    <a:pt x="5285" y="4099"/>
                  </a:lnTo>
                  <a:lnTo>
                    <a:pt x="5285" y="2928"/>
                  </a:lnTo>
                  <a:lnTo>
                    <a:pt x="6438" y="2928"/>
                  </a:lnTo>
                  <a:cubicBezTo>
                    <a:pt x="6753" y="2928"/>
                    <a:pt x="7025" y="2685"/>
                    <a:pt x="7040" y="2370"/>
                  </a:cubicBezTo>
                  <a:cubicBezTo>
                    <a:pt x="7056" y="2034"/>
                    <a:pt x="6788" y="1757"/>
                    <a:pt x="6456" y="1757"/>
                  </a:cubicBezTo>
                  <a:lnTo>
                    <a:pt x="5285" y="1757"/>
                  </a:lnTo>
                  <a:lnTo>
                    <a:pt x="5285" y="603"/>
                  </a:lnTo>
                  <a:cubicBezTo>
                    <a:pt x="5285" y="287"/>
                    <a:pt x="5042" y="16"/>
                    <a:pt x="4727" y="2"/>
                  </a:cubicBezTo>
                  <a:cubicBezTo>
                    <a:pt x="4717" y="1"/>
                    <a:pt x="4707" y="1"/>
                    <a:pt x="4696" y="1"/>
                  </a:cubicBezTo>
                  <a:cubicBezTo>
                    <a:pt x="4374" y="1"/>
                    <a:pt x="4114" y="263"/>
                    <a:pt x="4114" y="586"/>
                  </a:cubicBezTo>
                  <a:lnTo>
                    <a:pt x="4114" y="1757"/>
                  </a:lnTo>
                  <a:lnTo>
                    <a:pt x="2943" y="1757"/>
                  </a:lnTo>
                  <a:lnTo>
                    <a:pt x="2943" y="603"/>
                  </a:lnTo>
                  <a:cubicBezTo>
                    <a:pt x="2943" y="287"/>
                    <a:pt x="2700" y="16"/>
                    <a:pt x="2385" y="2"/>
                  </a:cubicBezTo>
                  <a:cubicBezTo>
                    <a:pt x="2375" y="1"/>
                    <a:pt x="2364" y="1"/>
                    <a:pt x="23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104"/>
            <p:cNvSpPr/>
            <p:nvPr/>
          </p:nvSpPr>
          <p:spPr>
            <a:xfrm>
              <a:off x="7730834" y="2792447"/>
              <a:ext cx="226648" cy="76781"/>
            </a:xfrm>
            <a:custGeom>
              <a:rect b="b" l="l" r="r" t="t"/>
              <a:pathLst>
                <a:path extrusionOk="0" h="3679" w="10860">
                  <a:moveTo>
                    <a:pt x="747" y="0"/>
                  </a:moveTo>
                  <a:cubicBezTo>
                    <a:pt x="280" y="0"/>
                    <a:pt x="0" y="520"/>
                    <a:pt x="258" y="910"/>
                  </a:cubicBezTo>
                  <a:cubicBezTo>
                    <a:pt x="1470" y="2730"/>
                    <a:pt x="3430" y="3678"/>
                    <a:pt x="5429" y="3678"/>
                  </a:cubicBezTo>
                  <a:cubicBezTo>
                    <a:pt x="7423" y="3678"/>
                    <a:pt x="9385" y="2733"/>
                    <a:pt x="10600" y="911"/>
                  </a:cubicBezTo>
                  <a:cubicBezTo>
                    <a:pt x="10860" y="523"/>
                    <a:pt x="10578" y="2"/>
                    <a:pt x="10116" y="2"/>
                  </a:cubicBezTo>
                  <a:cubicBezTo>
                    <a:pt x="10115" y="2"/>
                    <a:pt x="10114" y="2"/>
                    <a:pt x="10113" y="2"/>
                  </a:cubicBezTo>
                  <a:cubicBezTo>
                    <a:pt x="9924" y="2"/>
                    <a:pt x="9738" y="92"/>
                    <a:pt x="9625" y="262"/>
                  </a:cubicBezTo>
                  <a:cubicBezTo>
                    <a:pt x="8688" y="1668"/>
                    <a:pt x="7119" y="2507"/>
                    <a:pt x="5429" y="2507"/>
                  </a:cubicBezTo>
                  <a:cubicBezTo>
                    <a:pt x="3740" y="2507"/>
                    <a:pt x="2172" y="1668"/>
                    <a:pt x="1235" y="264"/>
                  </a:cubicBezTo>
                  <a:cubicBezTo>
                    <a:pt x="1125" y="101"/>
                    <a:pt x="943" y="0"/>
                    <a:pt x="7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104"/>
            <p:cNvSpPr/>
            <p:nvPr/>
          </p:nvSpPr>
          <p:spPr>
            <a:xfrm>
              <a:off x="7660859" y="2571753"/>
              <a:ext cx="366561" cy="417024"/>
            </a:xfrm>
            <a:custGeom>
              <a:rect b="b" l="l" r="r" t="t"/>
              <a:pathLst>
                <a:path extrusionOk="0" h="19982" w="17564">
                  <a:moveTo>
                    <a:pt x="14636" y="1169"/>
                  </a:moveTo>
                  <a:cubicBezTo>
                    <a:pt x="15587" y="1169"/>
                    <a:pt x="16392" y="1992"/>
                    <a:pt x="16392" y="2965"/>
                  </a:cubicBezTo>
                  <a:lnTo>
                    <a:pt x="16392" y="14674"/>
                  </a:lnTo>
                  <a:cubicBezTo>
                    <a:pt x="16392" y="15643"/>
                    <a:pt x="15607" y="16431"/>
                    <a:pt x="14636" y="16431"/>
                  </a:cubicBezTo>
                  <a:lnTo>
                    <a:pt x="11124" y="16431"/>
                  </a:lnTo>
                  <a:cubicBezTo>
                    <a:pt x="10967" y="16431"/>
                    <a:pt x="10816" y="16493"/>
                    <a:pt x="10707" y="16604"/>
                  </a:cubicBezTo>
                  <a:lnTo>
                    <a:pt x="8782" y="18561"/>
                  </a:lnTo>
                  <a:lnTo>
                    <a:pt x="6857" y="16604"/>
                  </a:lnTo>
                  <a:cubicBezTo>
                    <a:pt x="6748" y="16493"/>
                    <a:pt x="6597" y="16431"/>
                    <a:pt x="6440" y="16431"/>
                  </a:cubicBezTo>
                  <a:lnTo>
                    <a:pt x="2928" y="16431"/>
                  </a:lnTo>
                  <a:cubicBezTo>
                    <a:pt x="1959" y="16431"/>
                    <a:pt x="1172" y="15643"/>
                    <a:pt x="1172" y="14674"/>
                  </a:cubicBezTo>
                  <a:lnTo>
                    <a:pt x="1172" y="2965"/>
                  </a:lnTo>
                  <a:cubicBezTo>
                    <a:pt x="1172" y="1992"/>
                    <a:pt x="1977" y="1169"/>
                    <a:pt x="2928" y="1169"/>
                  </a:cubicBezTo>
                  <a:close/>
                  <a:moveTo>
                    <a:pt x="2928" y="0"/>
                  </a:moveTo>
                  <a:cubicBezTo>
                    <a:pt x="1310" y="0"/>
                    <a:pt x="1" y="1346"/>
                    <a:pt x="1" y="2965"/>
                  </a:cubicBezTo>
                  <a:lnTo>
                    <a:pt x="1" y="14674"/>
                  </a:lnTo>
                  <a:cubicBezTo>
                    <a:pt x="1" y="16291"/>
                    <a:pt x="1312" y="17600"/>
                    <a:pt x="2928" y="17600"/>
                  </a:cubicBezTo>
                  <a:lnTo>
                    <a:pt x="6196" y="17600"/>
                  </a:lnTo>
                  <a:lnTo>
                    <a:pt x="8365" y="19806"/>
                  </a:lnTo>
                  <a:cubicBezTo>
                    <a:pt x="8474" y="19919"/>
                    <a:pt x="8625" y="19981"/>
                    <a:pt x="8782" y="19981"/>
                  </a:cubicBezTo>
                  <a:cubicBezTo>
                    <a:pt x="8940" y="19981"/>
                    <a:pt x="9090" y="19919"/>
                    <a:pt x="9200" y="19806"/>
                  </a:cubicBezTo>
                  <a:lnTo>
                    <a:pt x="11370" y="17600"/>
                  </a:lnTo>
                  <a:lnTo>
                    <a:pt x="14636" y="17600"/>
                  </a:lnTo>
                  <a:cubicBezTo>
                    <a:pt x="16251" y="17600"/>
                    <a:pt x="17563" y="16287"/>
                    <a:pt x="17563" y="14674"/>
                  </a:cubicBezTo>
                  <a:lnTo>
                    <a:pt x="17563" y="2965"/>
                  </a:lnTo>
                  <a:cubicBezTo>
                    <a:pt x="17563" y="1348"/>
                    <a:pt x="16254" y="0"/>
                    <a:pt x="146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9" name="Google Shape;10749;p104"/>
          <p:cNvGrpSpPr/>
          <p:nvPr/>
        </p:nvGrpSpPr>
        <p:grpSpPr>
          <a:xfrm>
            <a:off x="4077412" y="3755436"/>
            <a:ext cx="407391" cy="407391"/>
            <a:chOff x="5566722" y="2571753"/>
            <a:chExt cx="417024" cy="417024"/>
          </a:xfrm>
        </p:grpSpPr>
        <p:sp>
          <p:nvSpPr>
            <p:cNvPr id="10750" name="Google Shape;10750;p104"/>
            <p:cNvSpPr/>
            <p:nvPr/>
          </p:nvSpPr>
          <p:spPr>
            <a:xfrm>
              <a:off x="5566722" y="2571753"/>
              <a:ext cx="417024" cy="417024"/>
            </a:xfrm>
            <a:custGeom>
              <a:rect b="b" l="l" r="r" t="t"/>
              <a:pathLst>
                <a:path extrusionOk="0" h="19982" w="19982">
                  <a:moveTo>
                    <a:pt x="9990" y="1171"/>
                  </a:moveTo>
                  <a:cubicBezTo>
                    <a:pt x="14855" y="1171"/>
                    <a:pt x="18810" y="5127"/>
                    <a:pt x="18810" y="9991"/>
                  </a:cubicBezTo>
                  <a:cubicBezTo>
                    <a:pt x="18810" y="14854"/>
                    <a:pt x="14855" y="18810"/>
                    <a:pt x="9990" y="18810"/>
                  </a:cubicBezTo>
                  <a:cubicBezTo>
                    <a:pt x="5127" y="18810"/>
                    <a:pt x="1170" y="14854"/>
                    <a:pt x="1170" y="9991"/>
                  </a:cubicBezTo>
                  <a:cubicBezTo>
                    <a:pt x="1170" y="5127"/>
                    <a:pt x="5127" y="1171"/>
                    <a:pt x="9990" y="1171"/>
                  </a:cubicBezTo>
                  <a:close/>
                  <a:moveTo>
                    <a:pt x="9990" y="0"/>
                  </a:moveTo>
                  <a:cubicBezTo>
                    <a:pt x="4488" y="0"/>
                    <a:pt x="0" y="4490"/>
                    <a:pt x="0" y="9990"/>
                  </a:cubicBezTo>
                  <a:cubicBezTo>
                    <a:pt x="0" y="15493"/>
                    <a:pt x="4490" y="19981"/>
                    <a:pt x="9990" y="19981"/>
                  </a:cubicBezTo>
                  <a:cubicBezTo>
                    <a:pt x="15492" y="19981"/>
                    <a:pt x="19981" y="15491"/>
                    <a:pt x="19981" y="9990"/>
                  </a:cubicBezTo>
                  <a:cubicBezTo>
                    <a:pt x="19981" y="4488"/>
                    <a:pt x="15492" y="0"/>
                    <a:pt x="99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104"/>
            <p:cNvSpPr/>
            <p:nvPr/>
          </p:nvSpPr>
          <p:spPr>
            <a:xfrm>
              <a:off x="5653037" y="2658069"/>
              <a:ext cx="207719" cy="243052"/>
            </a:xfrm>
            <a:custGeom>
              <a:rect b="b" l="l" r="r" t="t"/>
              <a:pathLst>
                <a:path extrusionOk="0" h="11646" w="9953">
                  <a:moveTo>
                    <a:pt x="8782" y="1300"/>
                  </a:moveTo>
                  <a:lnTo>
                    <a:pt x="8782" y="2448"/>
                  </a:lnTo>
                  <a:lnTo>
                    <a:pt x="4099" y="3384"/>
                  </a:lnTo>
                  <a:lnTo>
                    <a:pt x="4099" y="2236"/>
                  </a:lnTo>
                  <a:lnTo>
                    <a:pt x="8782" y="1300"/>
                  </a:lnTo>
                  <a:close/>
                  <a:moveTo>
                    <a:pt x="8782" y="7304"/>
                  </a:moveTo>
                  <a:lnTo>
                    <a:pt x="8782" y="8447"/>
                  </a:lnTo>
                  <a:cubicBezTo>
                    <a:pt x="8782" y="8766"/>
                    <a:pt x="8591" y="9047"/>
                    <a:pt x="8295" y="9165"/>
                  </a:cubicBezTo>
                  <a:cubicBezTo>
                    <a:pt x="8163" y="9218"/>
                    <a:pt x="7987" y="9306"/>
                    <a:pt x="7782" y="9306"/>
                  </a:cubicBezTo>
                  <a:cubicBezTo>
                    <a:pt x="7653" y="9306"/>
                    <a:pt x="7513" y="9271"/>
                    <a:pt x="7365" y="9171"/>
                  </a:cubicBezTo>
                  <a:cubicBezTo>
                    <a:pt x="6850" y="8824"/>
                    <a:pt x="6937" y="8042"/>
                    <a:pt x="7512" y="7812"/>
                  </a:cubicBezTo>
                  <a:lnTo>
                    <a:pt x="8782" y="7304"/>
                  </a:lnTo>
                  <a:close/>
                  <a:moveTo>
                    <a:pt x="2928" y="8475"/>
                  </a:moveTo>
                  <a:lnTo>
                    <a:pt x="2928" y="9618"/>
                  </a:lnTo>
                  <a:cubicBezTo>
                    <a:pt x="2928" y="9937"/>
                    <a:pt x="2737" y="10218"/>
                    <a:pt x="2442" y="10336"/>
                  </a:cubicBezTo>
                  <a:cubicBezTo>
                    <a:pt x="2308" y="10389"/>
                    <a:pt x="2132" y="10476"/>
                    <a:pt x="1928" y="10476"/>
                  </a:cubicBezTo>
                  <a:cubicBezTo>
                    <a:pt x="1799" y="10476"/>
                    <a:pt x="1659" y="10442"/>
                    <a:pt x="1511" y="10342"/>
                  </a:cubicBezTo>
                  <a:cubicBezTo>
                    <a:pt x="996" y="9993"/>
                    <a:pt x="1083" y="9213"/>
                    <a:pt x="1658" y="8983"/>
                  </a:cubicBezTo>
                  <a:lnTo>
                    <a:pt x="2928" y="8475"/>
                  </a:lnTo>
                  <a:close/>
                  <a:moveTo>
                    <a:pt x="9369" y="1"/>
                  </a:moveTo>
                  <a:cubicBezTo>
                    <a:pt x="9330" y="1"/>
                    <a:pt x="9291" y="4"/>
                    <a:pt x="9252" y="12"/>
                  </a:cubicBezTo>
                  <a:lnTo>
                    <a:pt x="3399" y="1182"/>
                  </a:lnTo>
                  <a:cubicBezTo>
                    <a:pt x="3124" y="1237"/>
                    <a:pt x="2928" y="1477"/>
                    <a:pt x="2928" y="1757"/>
                  </a:cubicBezTo>
                  <a:lnTo>
                    <a:pt x="2928" y="7214"/>
                  </a:lnTo>
                  <a:lnTo>
                    <a:pt x="1223" y="7897"/>
                  </a:lnTo>
                  <a:cubicBezTo>
                    <a:pt x="480" y="8192"/>
                    <a:pt x="0" y="8902"/>
                    <a:pt x="0" y="9701"/>
                  </a:cubicBezTo>
                  <a:cubicBezTo>
                    <a:pt x="0" y="10782"/>
                    <a:pt x="880" y="11645"/>
                    <a:pt x="1944" y="11645"/>
                  </a:cubicBezTo>
                  <a:cubicBezTo>
                    <a:pt x="2362" y="11645"/>
                    <a:pt x="2624" y="11523"/>
                    <a:pt x="2877" y="11423"/>
                  </a:cubicBezTo>
                  <a:cubicBezTo>
                    <a:pt x="3618" y="11125"/>
                    <a:pt x="4099" y="10418"/>
                    <a:pt x="4099" y="9618"/>
                  </a:cubicBezTo>
                  <a:lnTo>
                    <a:pt x="4099" y="4578"/>
                  </a:lnTo>
                  <a:lnTo>
                    <a:pt x="8782" y="3641"/>
                  </a:lnTo>
                  <a:lnTo>
                    <a:pt x="8782" y="6043"/>
                  </a:lnTo>
                  <a:lnTo>
                    <a:pt x="7076" y="6726"/>
                  </a:lnTo>
                  <a:cubicBezTo>
                    <a:pt x="6335" y="7023"/>
                    <a:pt x="5854" y="7731"/>
                    <a:pt x="5854" y="8530"/>
                  </a:cubicBezTo>
                  <a:cubicBezTo>
                    <a:pt x="5854" y="9611"/>
                    <a:pt x="6733" y="10476"/>
                    <a:pt x="7798" y="10476"/>
                  </a:cubicBezTo>
                  <a:cubicBezTo>
                    <a:pt x="8216" y="10476"/>
                    <a:pt x="8477" y="10354"/>
                    <a:pt x="8730" y="10251"/>
                  </a:cubicBezTo>
                  <a:cubicBezTo>
                    <a:pt x="9473" y="9956"/>
                    <a:pt x="9953" y="9247"/>
                    <a:pt x="9953" y="8447"/>
                  </a:cubicBezTo>
                  <a:lnTo>
                    <a:pt x="9953" y="586"/>
                  </a:lnTo>
                  <a:cubicBezTo>
                    <a:pt x="9953" y="410"/>
                    <a:pt x="9873" y="244"/>
                    <a:pt x="9739" y="133"/>
                  </a:cubicBezTo>
                  <a:cubicBezTo>
                    <a:pt x="9633" y="47"/>
                    <a:pt x="9503" y="1"/>
                    <a:pt x="93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2" name="Google Shape;10752;p104"/>
          <p:cNvGrpSpPr/>
          <p:nvPr/>
        </p:nvGrpSpPr>
        <p:grpSpPr>
          <a:xfrm>
            <a:off x="4693744" y="3857692"/>
            <a:ext cx="407381" cy="202880"/>
            <a:chOff x="6090251" y="2676413"/>
            <a:chExt cx="417014" cy="207677"/>
          </a:xfrm>
        </p:grpSpPr>
        <p:sp>
          <p:nvSpPr>
            <p:cNvPr id="10753" name="Google Shape;10753;p104"/>
            <p:cNvSpPr/>
            <p:nvPr/>
          </p:nvSpPr>
          <p:spPr>
            <a:xfrm>
              <a:off x="6237672" y="2725248"/>
              <a:ext cx="61086" cy="158842"/>
            </a:xfrm>
            <a:custGeom>
              <a:rect b="b" l="l" r="r" t="t"/>
              <a:pathLst>
                <a:path extrusionOk="0" h="7611" w="2927">
                  <a:moveTo>
                    <a:pt x="1463" y="1172"/>
                  </a:moveTo>
                  <a:cubicBezTo>
                    <a:pt x="1624" y="1172"/>
                    <a:pt x="1757" y="1303"/>
                    <a:pt x="1757" y="1465"/>
                  </a:cubicBezTo>
                  <a:lnTo>
                    <a:pt x="1757" y="6148"/>
                  </a:lnTo>
                  <a:cubicBezTo>
                    <a:pt x="1757" y="6309"/>
                    <a:pt x="1624" y="6440"/>
                    <a:pt x="1463" y="6440"/>
                  </a:cubicBezTo>
                  <a:cubicBezTo>
                    <a:pt x="1302" y="6440"/>
                    <a:pt x="1171" y="6309"/>
                    <a:pt x="1171" y="6148"/>
                  </a:cubicBezTo>
                  <a:lnTo>
                    <a:pt x="1171" y="1465"/>
                  </a:lnTo>
                  <a:cubicBezTo>
                    <a:pt x="1171" y="1303"/>
                    <a:pt x="1302" y="1172"/>
                    <a:pt x="1463" y="1172"/>
                  </a:cubicBezTo>
                  <a:close/>
                  <a:moveTo>
                    <a:pt x="1463" y="1"/>
                  </a:moveTo>
                  <a:cubicBezTo>
                    <a:pt x="657" y="1"/>
                    <a:pt x="0" y="657"/>
                    <a:pt x="0" y="1465"/>
                  </a:cubicBezTo>
                  <a:lnTo>
                    <a:pt x="0" y="6148"/>
                  </a:lnTo>
                  <a:cubicBezTo>
                    <a:pt x="0" y="6955"/>
                    <a:pt x="657" y="7611"/>
                    <a:pt x="1463" y="7611"/>
                  </a:cubicBezTo>
                  <a:cubicBezTo>
                    <a:pt x="2270" y="7611"/>
                    <a:pt x="2926" y="6955"/>
                    <a:pt x="2926" y="6148"/>
                  </a:cubicBezTo>
                  <a:lnTo>
                    <a:pt x="2926" y="1465"/>
                  </a:lnTo>
                  <a:cubicBezTo>
                    <a:pt x="2926" y="657"/>
                    <a:pt x="2270" y="1"/>
                    <a:pt x="14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104"/>
            <p:cNvSpPr/>
            <p:nvPr/>
          </p:nvSpPr>
          <p:spPr>
            <a:xfrm>
              <a:off x="6446178" y="2761915"/>
              <a:ext cx="61086" cy="61086"/>
            </a:xfrm>
            <a:custGeom>
              <a:rect b="b" l="l" r="r" t="t"/>
              <a:pathLst>
                <a:path extrusionOk="0" h="2927" w="2927">
                  <a:moveTo>
                    <a:pt x="1464" y="1171"/>
                  </a:moveTo>
                  <a:cubicBezTo>
                    <a:pt x="1625" y="1171"/>
                    <a:pt x="1756" y="1302"/>
                    <a:pt x="1756" y="1463"/>
                  </a:cubicBezTo>
                  <a:cubicBezTo>
                    <a:pt x="1756" y="1626"/>
                    <a:pt x="1625" y="1757"/>
                    <a:pt x="1464" y="1757"/>
                  </a:cubicBezTo>
                  <a:cubicBezTo>
                    <a:pt x="1303" y="1757"/>
                    <a:pt x="1170" y="1626"/>
                    <a:pt x="1170" y="1463"/>
                  </a:cubicBezTo>
                  <a:cubicBezTo>
                    <a:pt x="1170" y="1302"/>
                    <a:pt x="1303" y="1171"/>
                    <a:pt x="1464" y="1171"/>
                  </a:cubicBezTo>
                  <a:close/>
                  <a:moveTo>
                    <a:pt x="1464" y="0"/>
                  </a:moveTo>
                  <a:cubicBezTo>
                    <a:pt x="657" y="0"/>
                    <a:pt x="1" y="657"/>
                    <a:pt x="1" y="1463"/>
                  </a:cubicBezTo>
                  <a:cubicBezTo>
                    <a:pt x="1" y="2270"/>
                    <a:pt x="657" y="2926"/>
                    <a:pt x="1464" y="2926"/>
                  </a:cubicBezTo>
                  <a:cubicBezTo>
                    <a:pt x="2270" y="2926"/>
                    <a:pt x="2927" y="2270"/>
                    <a:pt x="2927" y="1463"/>
                  </a:cubicBezTo>
                  <a:cubicBezTo>
                    <a:pt x="2927" y="657"/>
                    <a:pt x="2270" y="0"/>
                    <a:pt x="14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104"/>
            <p:cNvSpPr/>
            <p:nvPr/>
          </p:nvSpPr>
          <p:spPr>
            <a:xfrm>
              <a:off x="6311758" y="2676413"/>
              <a:ext cx="135446" cy="207677"/>
            </a:xfrm>
            <a:custGeom>
              <a:rect b="b" l="l" r="r" t="t"/>
              <a:pathLst>
                <a:path extrusionOk="0" h="9951" w="6490">
                  <a:moveTo>
                    <a:pt x="1466" y="1171"/>
                  </a:moveTo>
                  <a:cubicBezTo>
                    <a:pt x="1627" y="1171"/>
                    <a:pt x="1757" y="1302"/>
                    <a:pt x="1757" y="1463"/>
                  </a:cubicBezTo>
                  <a:lnTo>
                    <a:pt x="1757" y="6026"/>
                  </a:lnTo>
                  <a:lnTo>
                    <a:pt x="4186" y="3598"/>
                  </a:lnTo>
                  <a:cubicBezTo>
                    <a:pt x="4243" y="3541"/>
                    <a:pt x="4318" y="3512"/>
                    <a:pt x="4392" y="3512"/>
                  </a:cubicBezTo>
                  <a:cubicBezTo>
                    <a:pt x="4467" y="3512"/>
                    <a:pt x="4542" y="3541"/>
                    <a:pt x="4598" y="3598"/>
                  </a:cubicBezTo>
                  <a:cubicBezTo>
                    <a:pt x="4713" y="3712"/>
                    <a:pt x="4713" y="3897"/>
                    <a:pt x="4598" y="4012"/>
                  </a:cubicBezTo>
                  <a:lnTo>
                    <a:pt x="3247" y="5364"/>
                  </a:lnTo>
                  <a:lnTo>
                    <a:pt x="5221" y="8325"/>
                  </a:lnTo>
                  <a:cubicBezTo>
                    <a:pt x="5280" y="8414"/>
                    <a:pt x="5274" y="8500"/>
                    <a:pt x="5265" y="8546"/>
                  </a:cubicBezTo>
                  <a:cubicBezTo>
                    <a:pt x="5257" y="8591"/>
                    <a:pt x="5228" y="8674"/>
                    <a:pt x="5140" y="8732"/>
                  </a:cubicBezTo>
                  <a:cubicBezTo>
                    <a:pt x="5090" y="8764"/>
                    <a:pt x="5037" y="8780"/>
                    <a:pt x="4979" y="8780"/>
                  </a:cubicBezTo>
                  <a:cubicBezTo>
                    <a:pt x="4880" y="8780"/>
                    <a:pt x="4788" y="8732"/>
                    <a:pt x="4735" y="8651"/>
                  </a:cubicBezTo>
                  <a:lnTo>
                    <a:pt x="2824" y="5787"/>
                  </a:lnTo>
                  <a:lnTo>
                    <a:pt x="1757" y="6853"/>
                  </a:lnTo>
                  <a:lnTo>
                    <a:pt x="1757" y="8488"/>
                  </a:lnTo>
                  <a:cubicBezTo>
                    <a:pt x="1757" y="8649"/>
                    <a:pt x="1627" y="8782"/>
                    <a:pt x="1466" y="8782"/>
                  </a:cubicBezTo>
                  <a:cubicBezTo>
                    <a:pt x="1305" y="8782"/>
                    <a:pt x="1172" y="8649"/>
                    <a:pt x="1172" y="8488"/>
                  </a:cubicBezTo>
                  <a:lnTo>
                    <a:pt x="1172" y="1463"/>
                  </a:lnTo>
                  <a:cubicBezTo>
                    <a:pt x="1172" y="1302"/>
                    <a:pt x="1305" y="1171"/>
                    <a:pt x="1466" y="1171"/>
                  </a:cubicBezTo>
                  <a:close/>
                  <a:moveTo>
                    <a:pt x="1466" y="0"/>
                  </a:moveTo>
                  <a:cubicBezTo>
                    <a:pt x="659" y="0"/>
                    <a:pt x="1" y="657"/>
                    <a:pt x="1" y="1463"/>
                  </a:cubicBezTo>
                  <a:lnTo>
                    <a:pt x="1" y="8488"/>
                  </a:lnTo>
                  <a:cubicBezTo>
                    <a:pt x="1" y="9295"/>
                    <a:pt x="659" y="9951"/>
                    <a:pt x="1466" y="9951"/>
                  </a:cubicBezTo>
                  <a:cubicBezTo>
                    <a:pt x="2272" y="9951"/>
                    <a:pt x="2929" y="9295"/>
                    <a:pt x="2929" y="8488"/>
                  </a:cubicBezTo>
                  <a:lnTo>
                    <a:pt x="2929" y="8053"/>
                  </a:lnTo>
                  <a:lnTo>
                    <a:pt x="3760" y="9300"/>
                  </a:lnTo>
                  <a:cubicBezTo>
                    <a:pt x="4032" y="9709"/>
                    <a:pt x="4487" y="9951"/>
                    <a:pt x="4979" y="9951"/>
                  </a:cubicBezTo>
                  <a:cubicBezTo>
                    <a:pt x="5269" y="9951"/>
                    <a:pt x="5548" y="9866"/>
                    <a:pt x="5789" y="9705"/>
                  </a:cubicBezTo>
                  <a:cubicBezTo>
                    <a:pt x="6114" y="9489"/>
                    <a:pt x="6336" y="9158"/>
                    <a:pt x="6413" y="8775"/>
                  </a:cubicBezTo>
                  <a:cubicBezTo>
                    <a:pt x="6490" y="8391"/>
                    <a:pt x="6412" y="8001"/>
                    <a:pt x="6196" y="7676"/>
                  </a:cubicBezTo>
                  <a:lnTo>
                    <a:pt x="4754" y="5512"/>
                  </a:lnTo>
                  <a:lnTo>
                    <a:pt x="5426" y="4840"/>
                  </a:lnTo>
                  <a:cubicBezTo>
                    <a:pt x="5998" y="4269"/>
                    <a:pt x="5998" y="3340"/>
                    <a:pt x="5426" y="2771"/>
                  </a:cubicBezTo>
                  <a:cubicBezTo>
                    <a:pt x="5142" y="2485"/>
                    <a:pt x="4767" y="2342"/>
                    <a:pt x="4392" y="2342"/>
                  </a:cubicBezTo>
                  <a:cubicBezTo>
                    <a:pt x="4017" y="2342"/>
                    <a:pt x="3642" y="2485"/>
                    <a:pt x="3357" y="2771"/>
                  </a:cubicBezTo>
                  <a:lnTo>
                    <a:pt x="2929" y="3199"/>
                  </a:lnTo>
                  <a:lnTo>
                    <a:pt x="2929" y="1463"/>
                  </a:lnTo>
                  <a:cubicBezTo>
                    <a:pt x="2929" y="657"/>
                    <a:pt x="2272" y="0"/>
                    <a:pt x="14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104"/>
            <p:cNvSpPr/>
            <p:nvPr/>
          </p:nvSpPr>
          <p:spPr>
            <a:xfrm>
              <a:off x="6090251" y="2676413"/>
              <a:ext cx="135405" cy="207677"/>
            </a:xfrm>
            <a:custGeom>
              <a:rect b="b" l="l" r="r" t="t"/>
              <a:pathLst>
                <a:path extrusionOk="0" h="9951" w="6488">
                  <a:moveTo>
                    <a:pt x="1464" y="1171"/>
                  </a:moveTo>
                  <a:cubicBezTo>
                    <a:pt x="1625" y="1171"/>
                    <a:pt x="1757" y="1302"/>
                    <a:pt x="1757" y="1463"/>
                  </a:cubicBezTo>
                  <a:lnTo>
                    <a:pt x="1757" y="6026"/>
                  </a:lnTo>
                  <a:lnTo>
                    <a:pt x="4184" y="3598"/>
                  </a:lnTo>
                  <a:cubicBezTo>
                    <a:pt x="4241" y="3541"/>
                    <a:pt x="4316" y="3512"/>
                    <a:pt x="4391" y="3512"/>
                  </a:cubicBezTo>
                  <a:cubicBezTo>
                    <a:pt x="4466" y="3512"/>
                    <a:pt x="4541" y="3541"/>
                    <a:pt x="4598" y="3598"/>
                  </a:cubicBezTo>
                  <a:cubicBezTo>
                    <a:pt x="4712" y="3712"/>
                    <a:pt x="4712" y="3897"/>
                    <a:pt x="4598" y="4012"/>
                  </a:cubicBezTo>
                  <a:lnTo>
                    <a:pt x="3245" y="5364"/>
                  </a:lnTo>
                  <a:lnTo>
                    <a:pt x="5219" y="8325"/>
                  </a:lnTo>
                  <a:cubicBezTo>
                    <a:pt x="5278" y="8414"/>
                    <a:pt x="5272" y="8500"/>
                    <a:pt x="5264" y="8546"/>
                  </a:cubicBezTo>
                  <a:cubicBezTo>
                    <a:pt x="5255" y="8591"/>
                    <a:pt x="5226" y="8674"/>
                    <a:pt x="5138" y="8732"/>
                  </a:cubicBezTo>
                  <a:cubicBezTo>
                    <a:pt x="5090" y="8764"/>
                    <a:pt x="5035" y="8780"/>
                    <a:pt x="4977" y="8780"/>
                  </a:cubicBezTo>
                  <a:cubicBezTo>
                    <a:pt x="4878" y="8780"/>
                    <a:pt x="4788" y="8732"/>
                    <a:pt x="4733" y="8651"/>
                  </a:cubicBezTo>
                  <a:lnTo>
                    <a:pt x="2824" y="5787"/>
                  </a:lnTo>
                  <a:lnTo>
                    <a:pt x="1757" y="6853"/>
                  </a:lnTo>
                  <a:lnTo>
                    <a:pt x="1757" y="8488"/>
                  </a:lnTo>
                  <a:cubicBezTo>
                    <a:pt x="1757" y="8649"/>
                    <a:pt x="1625" y="8782"/>
                    <a:pt x="1464" y="8782"/>
                  </a:cubicBezTo>
                  <a:cubicBezTo>
                    <a:pt x="1303" y="8782"/>
                    <a:pt x="1172" y="8649"/>
                    <a:pt x="1172" y="8488"/>
                  </a:cubicBezTo>
                  <a:lnTo>
                    <a:pt x="1172" y="1463"/>
                  </a:lnTo>
                  <a:cubicBezTo>
                    <a:pt x="1172" y="1302"/>
                    <a:pt x="1303" y="1171"/>
                    <a:pt x="1464" y="1171"/>
                  </a:cubicBezTo>
                  <a:close/>
                  <a:moveTo>
                    <a:pt x="1464" y="0"/>
                  </a:moveTo>
                  <a:cubicBezTo>
                    <a:pt x="657" y="0"/>
                    <a:pt x="1" y="657"/>
                    <a:pt x="1" y="1463"/>
                  </a:cubicBezTo>
                  <a:lnTo>
                    <a:pt x="1" y="8488"/>
                  </a:lnTo>
                  <a:cubicBezTo>
                    <a:pt x="1" y="9295"/>
                    <a:pt x="657" y="9951"/>
                    <a:pt x="1464" y="9951"/>
                  </a:cubicBezTo>
                  <a:cubicBezTo>
                    <a:pt x="2270" y="9951"/>
                    <a:pt x="2927" y="9295"/>
                    <a:pt x="2927" y="8488"/>
                  </a:cubicBezTo>
                  <a:lnTo>
                    <a:pt x="2927" y="8053"/>
                  </a:lnTo>
                  <a:lnTo>
                    <a:pt x="3758" y="9300"/>
                  </a:lnTo>
                  <a:cubicBezTo>
                    <a:pt x="4031" y="9709"/>
                    <a:pt x="4485" y="9951"/>
                    <a:pt x="4977" y="9951"/>
                  </a:cubicBezTo>
                  <a:cubicBezTo>
                    <a:pt x="5267" y="9951"/>
                    <a:pt x="5548" y="9866"/>
                    <a:pt x="5787" y="9705"/>
                  </a:cubicBezTo>
                  <a:cubicBezTo>
                    <a:pt x="6113" y="9489"/>
                    <a:pt x="6336" y="9158"/>
                    <a:pt x="6412" y="8775"/>
                  </a:cubicBezTo>
                  <a:cubicBezTo>
                    <a:pt x="6488" y="8391"/>
                    <a:pt x="6410" y="8001"/>
                    <a:pt x="6194" y="7676"/>
                  </a:cubicBezTo>
                  <a:lnTo>
                    <a:pt x="4752" y="5512"/>
                  </a:lnTo>
                  <a:lnTo>
                    <a:pt x="5426" y="4840"/>
                  </a:lnTo>
                  <a:cubicBezTo>
                    <a:pt x="5996" y="4269"/>
                    <a:pt x="5996" y="3340"/>
                    <a:pt x="5426" y="2771"/>
                  </a:cubicBezTo>
                  <a:cubicBezTo>
                    <a:pt x="5141" y="2485"/>
                    <a:pt x="4766" y="2342"/>
                    <a:pt x="4391" y="2342"/>
                  </a:cubicBezTo>
                  <a:cubicBezTo>
                    <a:pt x="4016" y="2342"/>
                    <a:pt x="3641" y="2485"/>
                    <a:pt x="3357" y="2771"/>
                  </a:cubicBezTo>
                  <a:lnTo>
                    <a:pt x="2927" y="3199"/>
                  </a:lnTo>
                  <a:lnTo>
                    <a:pt x="2927" y="1463"/>
                  </a:lnTo>
                  <a:cubicBezTo>
                    <a:pt x="2927" y="657"/>
                    <a:pt x="2270" y="0"/>
                    <a:pt x="14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7" name="Google Shape;10757;p104"/>
          <p:cNvGrpSpPr/>
          <p:nvPr/>
        </p:nvGrpSpPr>
        <p:grpSpPr>
          <a:xfrm>
            <a:off x="5926398" y="3755436"/>
            <a:ext cx="407391" cy="407391"/>
            <a:chOff x="7137330" y="2571753"/>
            <a:chExt cx="417024" cy="417024"/>
          </a:xfrm>
        </p:grpSpPr>
        <p:sp>
          <p:nvSpPr>
            <p:cNvPr id="10758" name="Google Shape;10758;p104"/>
            <p:cNvSpPr/>
            <p:nvPr/>
          </p:nvSpPr>
          <p:spPr>
            <a:xfrm>
              <a:off x="7235854" y="2645840"/>
              <a:ext cx="219949" cy="268826"/>
            </a:xfrm>
            <a:custGeom>
              <a:rect b="b" l="l" r="r" t="t"/>
              <a:pathLst>
                <a:path extrusionOk="0" h="12881" w="10539">
                  <a:moveTo>
                    <a:pt x="5271" y="1172"/>
                  </a:moveTo>
                  <a:cubicBezTo>
                    <a:pt x="7530" y="1172"/>
                    <a:pt x="9368" y="3010"/>
                    <a:pt x="9368" y="5270"/>
                  </a:cubicBezTo>
                  <a:cubicBezTo>
                    <a:pt x="9368" y="6273"/>
                    <a:pt x="8717" y="7797"/>
                    <a:pt x="7624" y="9343"/>
                  </a:cubicBezTo>
                  <a:cubicBezTo>
                    <a:pt x="6513" y="10917"/>
                    <a:pt x="5536" y="11665"/>
                    <a:pt x="5271" y="11708"/>
                  </a:cubicBezTo>
                  <a:cubicBezTo>
                    <a:pt x="5004" y="11665"/>
                    <a:pt x="4029" y="10917"/>
                    <a:pt x="2916" y="9343"/>
                  </a:cubicBezTo>
                  <a:cubicBezTo>
                    <a:pt x="1825" y="7797"/>
                    <a:pt x="1172" y="6273"/>
                    <a:pt x="1172" y="5270"/>
                  </a:cubicBezTo>
                  <a:cubicBezTo>
                    <a:pt x="1172" y="3010"/>
                    <a:pt x="3010" y="1172"/>
                    <a:pt x="5271" y="1172"/>
                  </a:cubicBezTo>
                  <a:close/>
                  <a:moveTo>
                    <a:pt x="5271" y="1"/>
                  </a:moveTo>
                  <a:cubicBezTo>
                    <a:pt x="2366" y="1"/>
                    <a:pt x="1" y="2364"/>
                    <a:pt x="1" y="5270"/>
                  </a:cubicBezTo>
                  <a:cubicBezTo>
                    <a:pt x="1" y="7084"/>
                    <a:pt x="1409" y="9247"/>
                    <a:pt x="2014" y="10093"/>
                  </a:cubicBezTo>
                  <a:cubicBezTo>
                    <a:pt x="2481" y="10747"/>
                    <a:pt x="4098" y="12881"/>
                    <a:pt x="5271" y="12881"/>
                  </a:cubicBezTo>
                  <a:cubicBezTo>
                    <a:pt x="6444" y="12881"/>
                    <a:pt x="8059" y="10747"/>
                    <a:pt x="8528" y="10093"/>
                  </a:cubicBezTo>
                  <a:cubicBezTo>
                    <a:pt x="9133" y="9247"/>
                    <a:pt x="10539" y="7084"/>
                    <a:pt x="10539" y="5270"/>
                  </a:cubicBezTo>
                  <a:cubicBezTo>
                    <a:pt x="10539" y="2364"/>
                    <a:pt x="8175" y="1"/>
                    <a:pt x="52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104"/>
            <p:cNvSpPr/>
            <p:nvPr/>
          </p:nvSpPr>
          <p:spPr>
            <a:xfrm>
              <a:off x="7137330" y="2571753"/>
              <a:ext cx="417024" cy="417024"/>
            </a:xfrm>
            <a:custGeom>
              <a:rect b="b" l="l" r="r" t="t"/>
              <a:pathLst>
                <a:path extrusionOk="0" h="19982" w="19982">
                  <a:moveTo>
                    <a:pt x="9992" y="1171"/>
                  </a:moveTo>
                  <a:cubicBezTo>
                    <a:pt x="14855" y="1171"/>
                    <a:pt x="18812" y="5127"/>
                    <a:pt x="18812" y="9991"/>
                  </a:cubicBezTo>
                  <a:cubicBezTo>
                    <a:pt x="18812" y="14854"/>
                    <a:pt x="14855" y="18810"/>
                    <a:pt x="9992" y="18810"/>
                  </a:cubicBezTo>
                  <a:cubicBezTo>
                    <a:pt x="5127" y="18810"/>
                    <a:pt x="1171" y="14854"/>
                    <a:pt x="1171" y="9991"/>
                  </a:cubicBezTo>
                  <a:cubicBezTo>
                    <a:pt x="1171" y="5127"/>
                    <a:pt x="5127" y="1171"/>
                    <a:pt x="9992" y="1171"/>
                  </a:cubicBezTo>
                  <a:close/>
                  <a:moveTo>
                    <a:pt x="9992" y="0"/>
                  </a:moveTo>
                  <a:cubicBezTo>
                    <a:pt x="4490" y="0"/>
                    <a:pt x="0" y="4490"/>
                    <a:pt x="0" y="9990"/>
                  </a:cubicBezTo>
                  <a:cubicBezTo>
                    <a:pt x="0" y="15491"/>
                    <a:pt x="4490" y="19981"/>
                    <a:pt x="9992" y="19981"/>
                  </a:cubicBezTo>
                  <a:cubicBezTo>
                    <a:pt x="15493" y="19981"/>
                    <a:pt x="19981" y="15491"/>
                    <a:pt x="19981" y="9990"/>
                  </a:cubicBezTo>
                  <a:cubicBezTo>
                    <a:pt x="19981" y="4488"/>
                    <a:pt x="15492" y="0"/>
                    <a:pt x="99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104"/>
            <p:cNvSpPr/>
            <p:nvPr/>
          </p:nvSpPr>
          <p:spPr>
            <a:xfrm>
              <a:off x="7284751" y="2694716"/>
              <a:ext cx="122173" cy="122194"/>
            </a:xfrm>
            <a:custGeom>
              <a:rect b="b" l="l" r="r" t="t"/>
              <a:pathLst>
                <a:path extrusionOk="0" h="5855" w="5854">
                  <a:moveTo>
                    <a:pt x="2928" y="1172"/>
                  </a:moveTo>
                  <a:cubicBezTo>
                    <a:pt x="3895" y="1172"/>
                    <a:pt x="4684" y="1959"/>
                    <a:pt x="4684" y="2928"/>
                  </a:cubicBezTo>
                  <a:cubicBezTo>
                    <a:pt x="4684" y="3896"/>
                    <a:pt x="3895" y="4683"/>
                    <a:pt x="2928" y="4683"/>
                  </a:cubicBezTo>
                  <a:cubicBezTo>
                    <a:pt x="1958" y="4683"/>
                    <a:pt x="1171" y="3896"/>
                    <a:pt x="1171" y="2928"/>
                  </a:cubicBezTo>
                  <a:cubicBezTo>
                    <a:pt x="2139" y="2928"/>
                    <a:pt x="2928" y="2139"/>
                    <a:pt x="2928" y="1172"/>
                  </a:cubicBezTo>
                  <a:close/>
                  <a:moveTo>
                    <a:pt x="2928" y="1"/>
                  </a:moveTo>
                  <a:cubicBezTo>
                    <a:pt x="2655" y="1"/>
                    <a:pt x="2374" y="47"/>
                    <a:pt x="2066" y="142"/>
                  </a:cubicBezTo>
                  <a:cubicBezTo>
                    <a:pt x="1732" y="245"/>
                    <a:pt x="1562" y="616"/>
                    <a:pt x="1704" y="936"/>
                  </a:cubicBezTo>
                  <a:cubicBezTo>
                    <a:pt x="1885" y="1345"/>
                    <a:pt x="1569" y="1756"/>
                    <a:pt x="1177" y="1756"/>
                  </a:cubicBezTo>
                  <a:cubicBezTo>
                    <a:pt x="1099" y="1756"/>
                    <a:pt x="1018" y="1740"/>
                    <a:pt x="938" y="1704"/>
                  </a:cubicBezTo>
                  <a:cubicBezTo>
                    <a:pt x="860" y="1670"/>
                    <a:pt x="780" y="1654"/>
                    <a:pt x="701" y="1654"/>
                  </a:cubicBezTo>
                  <a:cubicBezTo>
                    <a:pt x="453" y="1654"/>
                    <a:pt x="219" y="1813"/>
                    <a:pt x="142" y="2067"/>
                  </a:cubicBezTo>
                  <a:cubicBezTo>
                    <a:pt x="46" y="2373"/>
                    <a:pt x="0" y="2656"/>
                    <a:pt x="0" y="2928"/>
                  </a:cubicBezTo>
                  <a:cubicBezTo>
                    <a:pt x="0" y="4542"/>
                    <a:pt x="1313" y="5854"/>
                    <a:pt x="2928" y="5854"/>
                  </a:cubicBezTo>
                  <a:cubicBezTo>
                    <a:pt x="4541" y="5854"/>
                    <a:pt x="5854" y="4542"/>
                    <a:pt x="5854" y="2928"/>
                  </a:cubicBezTo>
                  <a:cubicBezTo>
                    <a:pt x="5854" y="1313"/>
                    <a:pt x="4541" y="1"/>
                    <a:pt x="29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1" name="Google Shape;10761;p104"/>
          <p:cNvGrpSpPr/>
          <p:nvPr/>
        </p:nvGrpSpPr>
        <p:grpSpPr>
          <a:xfrm>
            <a:off x="5310066" y="3755436"/>
            <a:ext cx="407391" cy="407391"/>
            <a:chOff x="6613801" y="2571753"/>
            <a:chExt cx="417024" cy="417024"/>
          </a:xfrm>
        </p:grpSpPr>
        <p:sp>
          <p:nvSpPr>
            <p:cNvPr id="10762" name="Google Shape;10762;p104"/>
            <p:cNvSpPr/>
            <p:nvPr/>
          </p:nvSpPr>
          <p:spPr>
            <a:xfrm>
              <a:off x="6613801" y="2571753"/>
              <a:ext cx="417024" cy="417024"/>
            </a:xfrm>
            <a:custGeom>
              <a:rect b="b" l="l" r="r" t="t"/>
              <a:pathLst>
                <a:path extrusionOk="0" h="19982" w="19982">
                  <a:moveTo>
                    <a:pt x="9991" y="1171"/>
                  </a:moveTo>
                  <a:cubicBezTo>
                    <a:pt x="14854" y="1171"/>
                    <a:pt x="18812" y="5127"/>
                    <a:pt x="18812" y="9991"/>
                  </a:cubicBezTo>
                  <a:cubicBezTo>
                    <a:pt x="18812" y="14854"/>
                    <a:pt x="14854" y="18810"/>
                    <a:pt x="9991" y="18810"/>
                  </a:cubicBezTo>
                  <a:cubicBezTo>
                    <a:pt x="5127" y="18810"/>
                    <a:pt x="1171" y="14854"/>
                    <a:pt x="1171" y="9991"/>
                  </a:cubicBezTo>
                  <a:cubicBezTo>
                    <a:pt x="1171" y="5127"/>
                    <a:pt x="5127" y="1171"/>
                    <a:pt x="9991" y="1171"/>
                  </a:cubicBezTo>
                  <a:close/>
                  <a:moveTo>
                    <a:pt x="9991" y="0"/>
                  </a:moveTo>
                  <a:cubicBezTo>
                    <a:pt x="4490" y="0"/>
                    <a:pt x="0" y="4490"/>
                    <a:pt x="0" y="9990"/>
                  </a:cubicBezTo>
                  <a:cubicBezTo>
                    <a:pt x="0" y="15493"/>
                    <a:pt x="4490" y="19981"/>
                    <a:pt x="9991" y="19981"/>
                  </a:cubicBezTo>
                  <a:cubicBezTo>
                    <a:pt x="15493" y="19981"/>
                    <a:pt x="19981" y="15491"/>
                    <a:pt x="19981" y="9990"/>
                  </a:cubicBezTo>
                  <a:cubicBezTo>
                    <a:pt x="19981" y="4488"/>
                    <a:pt x="15491" y="0"/>
                    <a:pt x="99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104"/>
            <p:cNvSpPr/>
            <p:nvPr/>
          </p:nvSpPr>
          <p:spPr>
            <a:xfrm>
              <a:off x="6663449" y="2645840"/>
              <a:ext cx="317704" cy="268826"/>
            </a:xfrm>
            <a:custGeom>
              <a:rect b="b" l="l" r="r" t="t"/>
              <a:pathLst>
                <a:path extrusionOk="0" h="12881" w="15223">
                  <a:moveTo>
                    <a:pt x="12295" y="1172"/>
                  </a:moveTo>
                  <a:cubicBezTo>
                    <a:pt x="12619" y="1172"/>
                    <a:pt x="12881" y="1435"/>
                    <a:pt x="12881" y="1757"/>
                  </a:cubicBezTo>
                  <a:cubicBezTo>
                    <a:pt x="12881" y="2079"/>
                    <a:pt x="12617" y="2343"/>
                    <a:pt x="12295" y="2343"/>
                  </a:cubicBezTo>
                  <a:cubicBezTo>
                    <a:pt x="11973" y="2343"/>
                    <a:pt x="11709" y="2079"/>
                    <a:pt x="11709" y="1757"/>
                  </a:cubicBezTo>
                  <a:cubicBezTo>
                    <a:pt x="11709" y="1435"/>
                    <a:pt x="11973" y="1172"/>
                    <a:pt x="12295" y="1172"/>
                  </a:cubicBezTo>
                  <a:close/>
                  <a:moveTo>
                    <a:pt x="2343" y="4685"/>
                  </a:moveTo>
                  <a:cubicBezTo>
                    <a:pt x="2592" y="4685"/>
                    <a:pt x="2827" y="4763"/>
                    <a:pt x="3022" y="4902"/>
                  </a:cubicBezTo>
                  <a:cubicBezTo>
                    <a:pt x="2330" y="5410"/>
                    <a:pt x="1821" y="6015"/>
                    <a:pt x="1513" y="6677"/>
                  </a:cubicBezTo>
                  <a:cubicBezTo>
                    <a:pt x="1301" y="6461"/>
                    <a:pt x="1173" y="6167"/>
                    <a:pt x="1173" y="5856"/>
                  </a:cubicBezTo>
                  <a:cubicBezTo>
                    <a:pt x="1173" y="5210"/>
                    <a:pt x="1697" y="4685"/>
                    <a:pt x="2343" y="4685"/>
                  </a:cubicBezTo>
                  <a:close/>
                  <a:moveTo>
                    <a:pt x="12881" y="4685"/>
                  </a:moveTo>
                  <a:cubicBezTo>
                    <a:pt x="13526" y="4685"/>
                    <a:pt x="14052" y="5208"/>
                    <a:pt x="14052" y="5854"/>
                  </a:cubicBezTo>
                  <a:cubicBezTo>
                    <a:pt x="14052" y="6167"/>
                    <a:pt x="13923" y="6461"/>
                    <a:pt x="13712" y="6677"/>
                  </a:cubicBezTo>
                  <a:cubicBezTo>
                    <a:pt x="13404" y="6015"/>
                    <a:pt x="12893" y="5410"/>
                    <a:pt x="12201" y="4902"/>
                  </a:cubicBezTo>
                  <a:cubicBezTo>
                    <a:pt x="12396" y="4763"/>
                    <a:pt x="12633" y="4685"/>
                    <a:pt x="12881" y="4685"/>
                  </a:cubicBezTo>
                  <a:close/>
                  <a:moveTo>
                    <a:pt x="7616" y="4685"/>
                  </a:moveTo>
                  <a:cubicBezTo>
                    <a:pt x="9058" y="4685"/>
                    <a:pt x="10407" y="5074"/>
                    <a:pt x="11416" y="5778"/>
                  </a:cubicBezTo>
                  <a:cubicBezTo>
                    <a:pt x="12360" y="6440"/>
                    <a:pt x="12881" y="7299"/>
                    <a:pt x="12881" y="8196"/>
                  </a:cubicBezTo>
                  <a:cubicBezTo>
                    <a:pt x="12881" y="9095"/>
                    <a:pt x="12360" y="9953"/>
                    <a:pt x="11416" y="10615"/>
                  </a:cubicBezTo>
                  <a:cubicBezTo>
                    <a:pt x="10407" y="11320"/>
                    <a:pt x="9056" y="11710"/>
                    <a:pt x="7612" y="11710"/>
                  </a:cubicBezTo>
                  <a:cubicBezTo>
                    <a:pt x="6167" y="11710"/>
                    <a:pt x="4816" y="11320"/>
                    <a:pt x="3807" y="10615"/>
                  </a:cubicBezTo>
                  <a:cubicBezTo>
                    <a:pt x="2863" y="9953"/>
                    <a:pt x="2343" y="9095"/>
                    <a:pt x="2343" y="8196"/>
                  </a:cubicBezTo>
                  <a:cubicBezTo>
                    <a:pt x="2343" y="7299"/>
                    <a:pt x="2863" y="6440"/>
                    <a:pt x="3807" y="5778"/>
                  </a:cubicBezTo>
                  <a:cubicBezTo>
                    <a:pt x="4816" y="5074"/>
                    <a:pt x="6165" y="4685"/>
                    <a:pt x="7609" y="4685"/>
                  </a:cubicBezTo>
                  <a:close/>
                  <a:moveTo>
                    <a:pt x="8782" y="0"/>
                  </a:moveTo>
                  <a:cubicBezTo>
                    <a:pt x="8538" y="0"/>
                    <a:pt x="8309" y="156"/>
                    <a:pt x="8228" y="402"/>
                  </a:cubicBezTo>
                  <a:lnTo>
                    <a:pt x="7186" y="3524"/>
                  </a:lnTo>
                  <a:cubicBezTo>
                    <a:pt x="6065" y="3576"/>
                    <a:pt x="4998" y="3836"/>
                    <a:pt x="4073" y="4276"/>
                  </a:cubicBezTo>
                  <a:cubicBezTo>
                    <a:pt x="3634" y="3797"/>
                    <a:pt x="3011" y="3514"/>
                    <a:pt x="2343" y="3514"/>
                  </a:cubicBezTo>
                  <a:cubicBezTo>
                    <a:pt x="1051" y="3514"/>
                    <a:pt x="0" y="4565"/>
                    <a:pt x="0" y="5856"/>
                  </a:cubicBezTo>
                  <a:cubicBezTo>
                    <a:pt x="0" y="6702"/>
                    <a:pt x="469" y="7478"/>
                    <a:pt x="1186" y="7889"/>
                  </a:cubicBezTo>
                  <a:cubicBezTo>
                    <a:pt x="1177" y="7991"/>
                    <a:pt x="1171" y="8094"/>
                    <a:pt x="1171" y="8196"/>
                  </a:cubicBezTo>
                  <a:cubicBezTo>
                    <a:pt x="1171" y="9488"/>
                    <a:pt x="1870" y="10687"/>
                    <a:pt x="3137" y="11573"/>
                  </a:cubicBezTo>
                  <a:cubicBezTo>
                    <a:pt x="4340" y="12415"/>
                    <a:pt x="5928" y="12881"/>
                    <a:pt x="7611" y="12881"/>
                  </a:cubicBezTo>
                  <a:cubicBezTo>
                    <a:pt x="9293" y="12881"/>
                    <a:pt x="10883" y="12415"/>
                    <a:pt x="12086" y="11573"/>
                  </a:cubicBezTo>
                  <a:cubicBezTo>
                    <a:pt x="13353" y="10687"/>
                    <a:pt x="14050" y="9488"/>
                    <a:pt x="14050" y="8196"/>
                  </a:cubicBezTo>
                  <a:cubicBezTo>
                    <a:pt x="14050" y="8094"/>
                    <a:pt x="14046" y="7991"/>
                    <a:pt x="14037" y="7889"/>
                  </a:cubicBezTo>
                  <a:cubicBezTo>
                    <a:pt x="14754" y="7478"/>
                    <a:pt x="15223" y="6702"/>
                    <a:pt x="15223" y="5856"/>
                  </a:cubicBezTo>
                  <a:cubicBezTo>
                    <a:pt x="15223" y="4565"/>
                    <a:pt x="14172" y="3514"/>
                    <a:pt x="12881" y="3514"/>
                  </a:cubicBezTo>
                  <a:cubicBezTo>
                    <a:pt x="12212" y="3514"/>
                    <a:pt x="11589" y="3797"/>
                    <a:pt x="11152" y="4276"/>
                  </a:cubicBezTo>
                  <a:cubicBezTo>
                    <a:pt x="10330" y="3885"/>
                    <a:pt x="9396" y="3636"/>
                    <a:pt x="8412" y="3549"/>
                  </a:cubicBezTo>
                  <a:lnTo>
                    <a:pt x="9153" y="1327"/>
                  </a:lnTo>
                  <a:lnTo>
                    <a:pt x="10540" y="1789"/>
                  </a:lnTo>
                  <a:cubicBezTo>
                    <a:pt x="10556" y="2742"/>
                    <a:pt x="11338" y="3514"/>
                    <a:pt x="12295" y="3514"/>
                  </a:cubicBezTo>
                  <a:cubicBezTo>
                    <a:pt x="13263" y="3514"/>
                    <a:pt x="14052" y="2725"/>
                    <a:pt x="14052" y="1757"/>
                  </a:cubicBezTo>
                  <a:cubicBezTo>
                    <a:pt x="14052" y="790"/>
                    <a:pt x="13263" y="1"/>
                    <a:pt x="12295" y="1"/>
                  </a:cubicBezTo>
                  <a:cubicBezTo>
                    <a:pt x="11732" y="1"/>
                    <a:pt x="11232" y="268"/>
                    <a:pt x="10910" y="678"/>
                  </a:cubicBezTo>
                  <a:lnTo>
                    <a:pt x="8968" y="31"/>
                  </a:lnTo>
                  <a:cubicBezTo>
                    <a:pt x="8906" y="10"/>
                    <a:pt x="8844" y="0"/>
                    <a:pt x="87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104"/>
            <p:cNvSpPr/>
            <p:nvPr/>
          </p:nvSpPr>
          <p:spPr>
            <a:xfrm>
              <a:off x="6748992" y="2768030"/>
              <a:ext cx="48898" cy="48878"/>
            </a:xfrm>
            <a:custGeom>
              <a:rect b="b" l="l" r="r" t="t"/>
              <a:pathLst>
                <a:path extrusionOk="0" h="2342" w="2343">
                  <a:moveTo>
                    <a:pt x="1171" y="1"/>
                  </a:moveTo>
                  <a:cubicBezTo>
                    <a:pt x="526" y="1"/>
                    <a:pt x="0" y="525"/>
                    <a:pt x="0" y="1170"/>
                  </a:cubicBezTo>
                  <a:cubicBezTo>
                    <a:pt x="0" y="1816"/>
                    <a:pt x="526" y="2341"/>
                    <a:pt x="1171" y="2341"/>
                  </a:cubicBezTo>
                  <a:cubicBezTo>
                    <a:pt x="1817" y="2341"/>
                    <a:pt x="2342" y="1816"/>
                    <a:pt x="2342" y="1170"/>
                  </a:cubicBezTo>
                  <a:cubicBezTo>
                    <a:pt x="2342" y="525"/>
                    <a:pt x="1817" y="1"/>
                    <a:pt x="11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104"/>
            <p:cNvSpPr/>
            <p:nvPr/>
          </p:nvSpPr>
          <p:spPr>
            <a:xfrm>
              <a:off x="6846703" y="2768030"/>
              <a:ext cx="48898" cy="48878"/>
            </a:xfrm>
            <a:custGeom>
              <a:rect b="b" l="l" r="r" t="t"/>
              <a:pathLst>
                <a:path extrusionOk="0" h="2342" w="2343">
                  <a:moveTo>
                    <a:pt x="1172" y="1"/>
                  </a:moveTo>
                  <a:cubicBezTo>
                    <a:pt x="526" y="1"/>
                    <a:pt x="1" y="525"/>
                    <a:pt x="1" y="1170"/>
                  </a:cubicBezTo>
                  <a:cubicBezTo>
                    <a:pt x="1" y="1816"/>
                    <a:pt x="526" y="2341"/>
                    <a:pt x="1172" y="2341"/>
                  </a:cubicBezTo>
                  <a:cubicBezTo>
                    <a:pt x="1818" y="2341"/>
                    <a:pt x="2343" y="1816"/>
                    <a:pt x="2343" y="1170"/>
                  </a:cubicBezTo>
                  <a:cubicBezTo>
                    <a:pt x="2343" y="525"/>
                    <a:pt x="1818" y="1"/>
                    <a:pt x="11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104"/>
            <p:cNvSpPr/>
            <p:nvPr/>
          </p:nvSpPr>
          <p:spPr>
            <a:xfrm>
              <a:off x="6759469" y="2841323"/>
              <a:ext cx="125658" cy="35938"/>
            </a:xfrm>
            <a:custGeom>
              <a:rect b="b" l="l" r="r" t="t"/>
              <a:pathLst>
                <a:path extrusionOk="0" h="1722" w="6021">
                  <a:moveTo>
                    <a:pt x="670" y="0"/>
                  </a:moveTo>
                  <a:cubicBezTo>
                    <a:pt x="455" y="0"/>
                    <a:pt x="249" y="119"/>
                    <a:pt x="146" y="324"/>
                  </a:cubicBezTo>
                  <a:cubicBezTo>
                    <a:pt x="1" y="614"/>
                    <a:pt x="117" y="965"/>
                    <a:pt x="407" y="1110"/>
                  </a:cubicBezTo>
                  <a:cubicBezTo>
                    <a:pt x="1223" y="1516"/>
                    <a:pt x="2116" y="1722"/>
                    <a:pt x="3011" y="1722"/>
                  </a:cubicBezTo>
                  <a:cubicBezTo>
                    <a:pt x="3905" y="1722"/>
                    <a:pt x="4800" y="1518"/>
                    <a:pt x="5614" y="1110"/>
                  </a:cubicBezTo>
                  <a:cubicBezTo>
                    <a:pt x="5904" y="965"/>
                    <a:pt x="6021" y="614"/>
                    <a:pt x="5875" y="324"/>
                  </a:cubicBezTo>
                  <a:cubicBezTo>
                    <a:pt x="5774" y="119"/>
                    <a:pt x="5567" y="0"/>
                    <a:pt x="5352" y="0"/>
                  </a:cubicBezTo>
                  <a:cubicBezTo>
                    <a:pt x="5264" y="0"/>
                    <a:pt x="5174" y="20"/>
                    <a:pt x="5090" y="62"/>
                  </a:cubicBezTo>
                  <a:cubicBezTo>
                    <a:pt x="4439" y="388"/>
                    <a:pt x="3725" y="551"/>
                    <a:pt x="3011" y="551"/>
                  </a:cubicBezTo>
                  <a:cubicBezTo>
                    <a:pt x="2296" y="551"/>
                    <a:pt x="1582" y="388"/>
                    <a:pt x="931" y="62"/>
                  </a:cubicBezTo>
                  <a:cubicBezTo>
                    <a:pt x="847" y="20"/>
                    <a:pt x="758" y="0"/>
                    <a:pt x="6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7" name="Google Shape;10767;p104"/>
          <p:cNvGrpSpPr/>
          <p:nvPr/>
        </p:nvGrpSpPr>
        <p:grpSpPr>
          <a:xfrm>
            <a:off x="7896740" y="3238780"/>
            <a:ext cx="407411" cy="407411"/>
            <a:chOff x="2964567" y="2571753"/>
            <a:chExt cx="417045" cy="417045"/>
          </a:xfrm>
        </p:grpSpPr>
        <p:sp>
          <p:nvSpPr>
            <p:cNvPr id="10768" name="Google Shape;10768;p104"/>
            <p:cNvSpPr/>
            <p:nvPr/>
          </p:nvSpPr>
          <p:spPr>
            <a:xfrm>
              <a:off x="2964567" y="2571753"/>
              <a:ext cx="417045" cy="417045"/>
            </a:xfrm>
            <a:custGeom>
              <a:rect b="b" l="l" r="r" t="t"/>
              <a:pathLst>
                <a:path extrusionOk="0" h="19983" w="19983">
                  <a:moveTo>
                    <a:pt x="9992" y="1170"/>
                  </a:moveTo>
                  <a:cubicBezTo>
                    <a:pt x="14855" y="1170"/>
                    <a:pt x="18812" y="4866"/>
                    <a:pt x="18812" y="9405"/>
                  </a:cubicBezTo>
                  <a:cubicBezTo>
                    <a:pt x="18812" y="13925"/>
                    <a:pt x="14855" y="17601"/>
                    <a:pt x="9992" y="17601"/>
                  </a:cubicBezTo>
                  <a:cubicBezTo>
                    <a:pt x="9111" y="17601"/>
                    <a:pt x="8240" y="17481"/>
                    <a:pt x="7407" y="17242"/>
                  </a:cubicBezTo>
                  <a:cubicBezTo>
                    <a:pt x="7354" y="17226"/>
                    <a:pt x="7299" y="17218"/>
                    <a:pt x="7245" y="17218"/>
                  </a:cubicBezTo>
                  <a:cubicBezTo>
                    <a:pt x="7153" y="17218"/>
                    <a:pt x="7062" y="17240"/>
                    <a:pt x="6979" y="17282"/>
                  </a:cubicBezTo>
                  <a:lnTo>
                    <a:pt x="4723" y="18439"/>
                  </a:lnTo>
                  <a:lnTo>
                    <a:pt x="4723" y="16262"/>
                  </a:lnTo>
                  <a:cubicBezTo>
                    <a:pt x="4723" y="16078"/>
                    <a:pt x="4637" y="15904"/>
                    <a:pt x="4490" y="15793"/>
                  </a:cubicBezTo>
                  <a:cubicBezTo>
                    <a:pt x="2381" y="14208"/>
                    <a:pt x="1171" y="11880"/>
                    <a:pt x="1171" y="9405"/>
                  </a:cubicBezTo>
                  <a:cubicBezTo>
                    <a:pt x="1171" y="4866"/>
                    <a:pt x="5129" y="1170"/>
                    <a:pt x="9992" y="1170"/>
                  </a:cubicBezTo>
                  <a:close/>
                  <a:moveTo>
                    <a:pt x="9992" y="1"/>
                  </a:moveTo>
                  <a:cubicBezTo>
                    <a:pt x="4575" y="1"/>
                    <a:pt x="0" y="4153"/>
                    <a:pt x="0" y="9407"/>
                  </a:cubicBezTo>
                  <a:cubicBezTo>
                    <a:pt x="0" y="12221"/>
                    <a:pt x="1359" y="14795"/>
                    <a:pt x="3552" y="16548"/>
                  </a:cubicBezTo>
                  <a:lnTo>
                    <a:pt x="3552" y="19396"/>
                  </a:lnTo>
                  <a:cubicBezTo>
                    <a:pt x="3552" y="19602"/>
                    <a:pt x="3659" y="19791"/>
                    <a:pt x="3832" y="19897"/>
                  </a:cubicBezTo>
                  <a:cubicBezTo>
                    <a:pt x="3925" y="19953"/>
                    <a:pt x="4031" y="19982"/>
                    <a:pt x="4138" y="19982"/>
                  </a:cubicBezTo>
                  <a:cubicBezTo>
                    <a:pt x="4229" y="19982"/>
                    <a:pt x="4320" y="19961"/>
                    <a:pt x="4405" y="19918"/>
                  </a:cubicBezTo>
                  <a:lnTo>
                    <a:pt x="7310" y="18429"/>
                  </a:lnTo>
                  <a:cubicBezTo>
                    <a:pt x="8180" y="18657"/>
                    <a:pt x="9081" y="18772"/>
                    <a:pt x="9992" y="18772"/>
                  </a:cubicBezTo>
                  <a:cubicBezTo>
                    <a:pt x="15500" y="18772"/>
                    <a:pt x="19983" y="14570"/>
                    <a:pt x="19983" y="9407"/>
                  </a:cubicBezTo>
                  <a:cubicBezTo>
                    <a:pt x="19983" y="4151"/>
                    <a:pt x="15405" y="1"/>
                    <a:pt x="99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104"/>
            <p:cNvSpPr/>
            <p:nvPr/>
          </p:nvSpPr>
          <p:spPr>
            <a:xfrm>
              <a:off x="3037777" y="2694715"/>
              <a:ext cx="270642" cy="146633"/>
            </a:xfrm>
            <a:custGeom>
              <a:rect b="b" l="l" r="r" t="t"/>
              <a:pathLst>
                <a:path extrusionOk="0" h="7026" w="12968">
                  <a:moveTo>
                    <a:pt x="5362" y="1463"/>
                  </a:moveTo>
                  <a:lnTo>
                    <a:pt x="7241" y="3341"/>
                  </a:lnTo>
                  <a:cubicBezTo>
                    <a:pt x="7353" y="3454"/>
                    <a:pt x="7503" y="3513"/>
                    <a:pt x="7655" y="3513"/>
                  </a:cubicBezTo>
                  <a:cubicBezTo>
                    <a:pt x="7744" y="3513"/>
                    <a:pt x="7833" y="3493"/>
                    <a:pt x="7917" y="3451"/>
                  </a:cubicBezTo>
                  <a:lnTo>
                    <a:pt x="10216" y="2303"/>
                  </a:lnTo>
                  <a:lnTo>
                    <a:pt x="7605" y="5565"/>
                  </a:lnTo>
                  <a:lnTo>
                    <a:pt x="5726" y="3685"/>
                  </a:lnTo>
                  <a:cubicBezTo>
                    <a:pt x="5614" y="3573"/>
                    <a:pt x="5463" y="3514"/>
                    <a:pt x="5311" y="3514"/>
                  </a:cubicBezTo>
                  <a:cubicBezTo>
                    <a:pt x="5223" y="3514"/>
                    <a:pt x="5133" y="3534"/>
                    <a:pt x="5051" y="3575"/>
                  </a:cubicBezTo>
                  <a:lnTo>
                    <a:pt x="2751" y="4725"/>
                  </a:lnTo>
                  <a:lnTo>
                    <a:pt x="2751" y="4725"/>
                  </a:lnTo>
                  <a:lnTo>
                    <a:pt x="5362" y="1463"/>
                  </a:lnTo>
                  <a:close/>
                  <a:moveTo>
                    <a:pt x="5312" y="1"/>
                  </a:moveTo>
                  <a:cubicBezTo>
                    <a:pt x="5302" y="1"/>
                    <a:pt x="5291" y="1"/>
                    <a:pt x="5281" y="2"/>
                  </a:cubicBezTo>
                  <a:cubicBezTo>
                    <a:pt x="5114" y="12"/>
                    <a:pt x="4959" y="92"/>
                    <a:pt x="4856" y="221"/>
                  </a:cubicBezTo>
                  <a:lnTo>
                    <a:pt x="172" y="6075"/>
                  </a:lnTo>
                  <a:cubicBezTo>
                    <a:pt x="0" y="6290"/>
                    <a:pt x="2" y="6595"/>
                    <a:pt x="174" y="6809"/>
                  </a:cubicBezTo>
                  <a:cubicBezTo>
                    <a:pt x="288" y="6950"/>
                    <a:pt x="457" y="7026"/>
                    <a:pt x="630" y="7026"/>
                  </a:cubicBezTo>
                  <a:cubicBezTo>
                    <a:pt x="719" y="7026"/>
                    <a:pt x="808" y="7006"/>
                    <a:pt x="892" y="6964"/>
                  </a:cubicBezTo>
                  <a:lnTo>
                    <a:pt x="5198" y="4811"/>
                  </a:lnTo>
                  <a:lnTo>
                    <a:pt x="7241" y="6855"/>
                  </a:lnTo>
                  <a:cubicBezTo>
                    <a:pt x="7349" y="6964"/>
                    <a:pt x="7496" y="7026"/>
                    <a:pt x="7650" y="7026"/>
                  </a:cubicBezTo>
                  <a:cubicBezTo>
                    <a:pt x="7662" y="7026"/>
                    <a:pt x="7674" y="7025"/>
                    <a:pt x="7687" y="7024"/>
                  </a:cubicBezTo>
                  <a:cubicBezTo>
                    <a:pt x="7853" y="7016"/>
                    <a:pt x="8007" y="6936"/>
                    <a:pt x="8111" y="6807"/>
                  </a:cubicBezTo>
                  <a:lnTo>
                    <a:pt x="12795" y="951"/>
                  </a:lnTo>
                  <a:cubicBezTo>
                    <a:pt x="12967" y="737"/>
                    <a:pt x="12965" y="431"/>
                    <a:pt x="12792" y="219"/>
                  </a:cubicBezTo>
                  <a:cubicBezTo>
                    <a:pt x="12679" y="78"/>
                    <a:pt x="12510" y="1"/>
                    <a:pt x="12337" y="1"/>
                  </a:cubicBezTo>
                  <a:cubicBezTo>
                    <a:pt x="12249" y="1"/>
                    <a:pt x="12159" y="21"/>
                    <a:pt x="12075" y="63"/>
                  </a:cubicBezTo>
                  <a:lnTo>
                    <a:pt x="7770" y="2216"/>
                  </a:lnTo>
                  <a:lnTo>
                    <a:pt x="5726" y="173"/>
                  </a:lnTo>
                  <a:cubicBezTo>
                    <a:pt x="5617" y="62"/>
                    <a:pt x="5467" y="1"/>
                    <a:pt x="53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0" name="Google Shape;10770;p104"/>
          <p:cNvGrpSpPr/>
          <p:nvPr/>
        </p:nvGrpSpPr>
        <p:grpSpPr>
          <a:xfrm>
            <a:off x="1612062" y="3815897"/>
            <a:ext cx="407391" cy="286470"/>
            <a:chOff x="3476576" y="2633631"/>
            <a:chExt cx="417024" cy="293244"/>
          </a:xfrm>
        </p:grpSpPr>
        <p:sp>
          <p:nvSpPr>
            <p:cNvPr id="10771" name="Google Shape;10771;p104"/>
            <p:cNvSpPr/>
            <p:nvPr/>
          </p:nvSpPr>
          <p:spPr>
            <a:xfrm>
              <a:off x="3476576" y="2633631"/>
              <a:ext cx="417024" cy="293244"/>
            </a:xfrm>
            <a:custGeom>
              <a:rect b="b" l="l" r="r" t="t"/>
              <a:pathLst>
                <a:path extrusionOk="0" h="14051" w="19982">
                  <a:moveTo>
                    <a:pt x="17056" y="1172"/>
                  </a:moveTo>
                  <a:cubicBezTo>
                    <a:pt x="18023" y="1172"/>
                    <a:pt x="18811" y="1961"/>
                    <a:pt x="18811" y="2929"/>
                  </a:cubicBezTo>
                  <a:lnTo>
                    <a:pt x="18811" y="11124"/>
                  </a:lnTo>
                  <a:cubicBezTo>
                    <a:pt x="18811" y="12092"/>
                    <a:pt x="18023" y="12881"/>
                    <a:pt x="17056" y="12881"/>
                  </a:cubicBezTo>
                  <a:lnTo>
                    <a:pt x="2927" y="12881"/>
                  </a:lnTo>
                  <a:cubicBezTo>
                    <a:pt x="1959" y="12881"/>
                    <a:pt x="1172" y="12092"/>
                    <a:pt x="1172" y="11124"/>
                  </a:cubicBezTo>
                  <a:lnTo>
                    <a:pt x="1172" y="2929"/>
                  </a:lnTo>
                  <a:cubicBezTo>
                    <a:pt x="1172" y="1961"/>
                    <a:pt x="1959" y="1172"/>
                    <a:pt x="2927" y="1172"/>
                  </a:cubicBezTo>
                  <a:close/>
                  <a:moveTo>
                    <a:pt x="2927" y="1"/>
                  </a:moveTo>
                  <a:cubicBezTo>
                    <a:pt x="1313" y="1"/>
                    <a:pt x="1" y="1315"/>
                    <a:pt x="1" y="2929"/>
                  </a:cubicBezTo>
                  <a:lnTo>
                    <a:pt x="1" y="11124"/>
                  </a:lnTo>
                  <a:cubicBezTo>
                    <a:pt x="1" y="12738"/>
                    <a:pt x="1313" y="14050"/>
                    <a:pt x="2927" y="14050"/>
                  </a:cubicBezTo>
                  <a:lnTo>
                    <a:pt x="17056" y="14050"/>
                  </a:lnTo>
                  <a:cubicBezTo>
                    <a:pt x="18669" y="14050"/>
                    <a:pt x="19982" y="12738"/>
                    <a:pt x="19982" y="11124"/>
                  </a:cubicBezTo>
                  <a:lnTo>
                    <a:pt x="19982" y="2929"/>
                  </a:lnTo>
                  <a:cubicBezTo>
                    <a:pt x="19982" y="1315"/>
                    <a:pt x="18669" y="1"/>
                    <a:pt x="170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104"/>
            <p:cNvSpPr/>
            <p:nvPr/>
          </p:nvSpPr>
          <p:spPr>
            <a:xfrm>
              <a:off x="3636206" y="2706945"/>
              <a:ext cx="122194" cy="146633"/>
            </a:xfrm>
            <a:custGeom>
              <a:rect b="b" l="l" r="r" t="t"/>
              <a:pathLst>
                <a:path extrusionOk="0" h="7026" w="5855">
                  <a:moveTo>
                    <a:pt x="1172" y="1643"/>
                  </a:moveTo>
                  <a:lnTo>
                    <a:pt x="4165" y="3514"/>
                  </a:lnTo>
                  <a:lnTo>
                    <a:pt x="1172" y="5384"/>
                  </a:lnTo>
                  <a:lnTo>
                    <a:pt x="1172" y="1643"/>
                  </a:lnTo>
                  <a:close/>
                  <a:moveTo>
                    <a:pt x="586" y="0"/>
                  </a:moveTo>
                  <a:cubicBezTo>
                    <a:pt x="489" y="0"/>
                    <a:pt x="391" y="25"/>
                    <a:pt x="302" y="74"/>
                  </a:cubicBezTo>
                  <a:cubicBezTo>
                    <a:pt x="116" y="178"/>
                    <a:pt x="1" y="373"/>
                    <a:pt x="1" y="587"/>
                  </a:cubicBezTo>
                  <a:lnTo>
                    <a:pt x="1" y="6440"/>
                  </a:lnTo>
                  <a:cubicBezTo>
                    <a:pt x="1" y="6653"/>
                    <a:pt x="116" y="6849"/>
                    <a:pt x="302" y="6953"/>
                  </a:cubicBezTo>
                  <a:cubicBezTo>
                    <a:pt x="389" y="7001"/>
                    <a:pt x="487" y="7026"/>
                    <a:pt x="585" y="7026"/>
                  </a:cubicBezTo>
                  <a:cubicBezTo>
                    <a:pt x="693" y="7026"/>
                    <a:pt x="801" y="6997"/>
                    <a:pt x="896" y="6937"/>
                  </a:cubicBezTo>
                  <a:lnTo>
                    <a:pt x="5580" y="4010"/>
                  </a:lnTo>
                  <a:cubicBezTo>
                    <a:pt x="5750" y="3903"/>
                    <a:pt x="5854" y="3714"/>
                    <a:pt x="5854" y="3513"/>
                  </a:cubicBezTo>
                  <a:cubicBezTo>
                    <a:pt x="5854" y="3311"/>
                    <a:pt x="5750" y="3123"/>
                    <a:pt x="5580" y="3017"/>
                  </a:cubicBezTo>
                  <a:lnTo>
                    <a:pt x="896" y="90"/>
                  </a:lnTo>
                  <a:cubicBezTo>
                    <a:pt x="801" y="30"/>
                    <a:pt x="694" y="0"/>
                    <a:pt x="5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3" name="Google Shape;10773;p104"/>
          <p:cNvGrpSpPr/>
          <p:nvPr/>
        </p:nvGrpSpPr>
        <p:grpSpPr>
          <a:xfrm>
            <a:off x="2228394" y="3755508"/>
            <a:ext cx="407411" cy="407248"/>
            <a:chOff x="3988564" y="2571836"/>
            <a:chExt cx="417045" cy="416878"/>
          </a:xfrm>
        </p:grpSpPr>
        <p:sp>
          <p:nvSpPr>
            <p:cNvPr id="10774" name="Google Shape;10774;p104"/>
            <p:cNvSpPr/>
            <p:nvPr/>
          </p:nvSpPr>
          <p:spPr>
            <a:xfrm>
              <a:off x="4090678" y="2650431"/>
              <a:ext cx="213124" cy="259268"/>
            </a:xfrm>
            <a:custGeom>
              <a:rect b="b" l="l" r="r" t="t"/>
              <a:pathLst>
                <a:path extrusionOk="0" h="12423" w="10212">
                  <a:moveTo>
                    <a:pt x="4938" y="1172"/>
                  </a:moveTo>
                  <a:cubicBezTo>
                    <a:pt x="7267" y="1172"/>
                    <a:pt x="8610" y="2621"/>
                    <a:pt x="8610" y="3081"/>
                  </a:cubicBezTo>
                  <a:cubicBezTo>
                    <a:pt x="8610" y="3348"/>
                    <a:pt x="8308" y="3471"/>
                    <a:pt x="8102" y="3471"/>
                  </a:cubicBezTo>
                  <a:cubicBezTo>
                    <a:pt x="7867" y="3471"/>
                    <a:pt x="7733" y="3357"/>
                    <a:pt x="7407" y="3026"/>
                  </a:cubicBezTo>
                  <a:cubicBezTo>
                    <a:pt x="6933" y="2541"/>
                    <a:pt x="6282" y="1879"/>
                    <a:pt x="4821" y="1879"/>
                  </a:cubicBezTo>
                  <a:cubicBezTo>
                    <a:pt x="4177" y="1879"/>
                    <a:pt x="3602" y="2046"/>
                    <a:pt x="3162" y="2362"/>
                  </a:cubicBezTo>
                  <a:cubicBezTo>
                    <a:pt x="2687" y="2700"/>
                    <a:pt x="2417" y="3188"/>
                    <a:pt x="2417" y="3701"/>
                  </a:cubicBezTo>
                  <a:cubicBezTo>
                    <a:pt x="2417" y="4145"/>
                    <a:pt x="2603" y="4758"/>
                    <a:pt x="3491" y="5152"/>
                  </a:cubicBezTo>
                  <a:cubicBezTo>
                    <a:pt x="3997" y="5378"/>
                    <a:pt x="4646" y="5506"/>
                    <a:pt x="5334" y="5642"/>
                  </a:cubicBezTo>
                  <a:cubicBezTo>
                    <a:pt x="7566" y="6081"/>
                    <a:pt x="9029" y="6514"/>
                    <a:pt x="9029" y="8449"/>
                  </a:cubicBezTo>
                  <a:cubicBezTo>
                    <a:pt x="9029" y="8455"/>
                    <a:pt x="9029" y="8464"/>
                    <a:pt x="9029" y="8478"/>
                  </a:cubicBezTo>
                  <a:cubicBezTo>
                    <a:pt x="9035" y="8646"/>
                    <a:pt x="9028" y="9518"/>
                    <a:pt x="8347" y="10222"/>
                  </a:cubicBezTo>
                  <a:cubicBezTo>
                    <a:pt x="7688" y="10903"/>
                    <a:pt x="6597" y="11248"/>
                    <a:pt x="5102" y="11252"/>
                  </a:cubicBezTo>
                  <a:cubicBezTo>
                    <a:pt x="2240" y="11250"/>
                    <a:pt x="1171" y="9891"/>
                    <a:pt x="1171" y="9033"/>
                  </a:cubicBezTo>
                  <a:cubicBezTo>
                    <a:pt x="1171" y="8780"/>
                    <a:pt x="1518" y="8672"/>
                    <a:pt x="1656" y="8672"/>
                  </a:cubicBezTo>
                  <a:cubicBezTo>
                    <a:pt x="1844" y="8672"/>
                    <a:pt x="2005" y="8837"/>
                    <a:pt x="2327" y="9212"/>
                  </a:cubicBezTo>
                  <a:cubicBezTo>
                    <a:pt x="2843" y="9813"/>
                    <a:pt x="3551" y="10636"/>
                    <a:pt x="5095" y="10636"/>
                  </a:cubicBezTo>
                  <a:cubicBezTo>
                    <a:pt x="6363" y="10636"/>
                    <a:pt x="7727" y="9881"/>
                    <a:pt x="7727" y="8612"/>
                  </a:cubicBezTo>
                  <a:cubicBezTo>
                    <a:pt x="7727" y="7951"/>
                    <a:pt x="7363" y="7445"/>
                    <a:pt x="6647" y="7109"/>
                  </a:cubicBezTo>
                  <a:cubicBezTo>
                    <a:pt x="6130" y="6866"/>
                    <a:pt x="5472" y="6726"/>
                    <a:pt x="4773" y="6578"/>
                  </a:cubicBezTo>
                  <a:cubicBezTo>
                    <a:pt x="2620" y="6120"/>
                    <a:pt x="1209" y="5683"/>
                    <a:pt x="1209" y="3859"/>
                  </a:cubicBezTo>
                  <a:cubicBezTo>
                    <a:pt x="1209" y="2893"/>
                    <a:pt x="1667" y="2191"/>
                    <a:pt x="2606" y="1711"/>
                  </a:cubicBezTo>
                  <a:cubicBezTo>
                    <a:pt x="3388" y="1313"/>
                    <a:pt x="4350" y="1172"/>
                    <a:pt x="4938" y="1172"/>
                  </a:cubicBezTo>
                  <a:close/>
                  <a:moveTo>
                    <a:pt x="4938" y="1"/>
                  </a:moveTo>
                  <a:cubicBezTo>
                    <a:pt x="2944" y="1"/>
                    <a:pt x="39" y="991"/>
                    <a:pt x="39" y="3861"/>
                  </a:cubicBezTo>
                  <a:cubicBezTo>
                    <a:pt x="39" y="5149"/>
                    <a:pt x="579" y="6129"/>
                    <a:pt x="1644" y="6772"/>
                  </a:cubicBezTo>
                  <a:cubicBezTo>
                    <a:pt x="2505" y="7293"/>
                    <a:pt x="3581" y="7523"/>
                    <a:pt x="4529" y="7724"/>
                  </a:cubicBezTo>
                  <a:cubicBezTo>
                    <a:pt x="5159" y="7857"/>
                    <a:pt x="5755" y="7984"/>
                    <a:pt x="6149" y="8170"/>
                  </a:cubicBezTo>
                  <a:cubicBezTo>
                    <a:pt x="6556" y="8359"/>
                    <a:pt x="6556" y="8518"/>
                    <a:pt x="6556" y="8612"/>
                  </a:cubicBezTo>
                  <a:cubicBezTo>
                    <a:pt x="6556" y="9100"/>
                    <a:pt x="5785" y="9465"/>
                    <a:pt x="5095" y="9465"/>
                  </a:cubicBezTo>
                  <a:cubicBezTo>
                    <a:pt x="4089" y="9465"/>
                    <a:pt x="3664" y="8971"/>
                    <a:pt x="3215" y="8449"/>
                  </a:cubicBezTo>
                  <a:cubicBezTo>
                    <a:pt x="2833" y="8005"/>
                    <a:pt x="2401" y="7501"/>
                    <a:pt x="1656" y="7501"/>
                  </a:cubicBezTo>
                  <a:cubicBezTo>
                    <a:pt x="860" y="7501"/>
                    <a:pt x="0" y="8087"/>
                    <a:pt x="0" y="9035"/>
                  </a:cubicBezTo>
                  <a:cubicBezTo>
                    <a:pt x="0" y="10459"/>
                    <a:pt x="1462" y="12423"/>
                    <a:pt x="5104" y="12423"/>
                  </a:cubicBezTo>
                  <a:cubicBezTo>
                    <a:pt x="6926" y="12419"/>
                    <a:pt x="8301" y="11954"/>
                    <a:pt x="9187" y="11036"/>
                  </a:cubicBezTo>
                  <a:cubicBezTo>
                    <a:pt x="10167" y="10024"/>
                    <a:pt x="10211" y="8803"/>
                    <a:pt x="10200" y="8442"/>
                  </a:cubicBezTo>
                  <a:cubicBezTo>
                    <a:pt x="10199" y="7101"/>
                    <a:pt x="9638" y="6090"/>
                    <a:pt x="8536" y="5435"/>
                  </a:cubicBezTo>
                  <a:cubicBezTo>
                    <a:pt x="7642" y="4904"/>
                    <a:pt x="6537" y="4685"/>
                    <a:pt x="5560" y="4492"/>
                  </a:cubicBezTo>
                  <a:cubicBezTo>
                    <a:pt x="4939" y="4370"/>
                    <a:pt x="4354" y="4255"/>
                    <a:pt x="3966" y="4084"/>
                  </a:cubicBezTo>
                  <a:cubicBezTo>
                    <a:pt x="3588" y="3916"/>
                    <a:pt x="3588" y="3781"/>
                    <a:pt x="3588" y="3703"/>
                  </a:cubicBezTo>
                  <a:cubicBezTo>
                    <a:pt x="3588" y="3429"/>
                    <a:pt x="4016" y="3050"/>
                    <a:pt x="4821" y="3050"/>
                  </a:cubicBezTo>
                  <a:cubicBezTo>
                    <a:pt x="5790" y="3050"/>
                    <a:pt x="6153" y="3418"/>
                    <a:pt x="6570" y="3847"/>
                  </a:cubicBezTo>
                  <a:cubicBezTo>
                    <a:pt x="6921" y="4202"/>
                    <a:pt x="7354" y="4644"/>
                    <a:pt x="8102" y="4644"/>
                  </a:cubicBezTo>
                  <a:cubicBezTo>
                    <a:pt x="8966" y="4644"/>
                    <a:pt x="9781" y="4016"/>
                    <a:pt x="9781" y="3082"/>
                  </a:cubicBezTo>
                  <a:cubicBezTo>
                    <a:pt x="9781" y="1768"/>
                    <a:pt x="7722" y="1"/>
                    <a:pt x="49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104"/>
            <p:cNvSpPr/>
            <p:nvPr/>
          </p:nvSpPr>
          <p:spPr>
            <a:xfrm>
              <a:off x="3988564" y="2571836"/>
              <a:ext cx="417045" cy="416878"/>
            </a:xfrm>
            <a:custGeom>
              <a:rect b="b" l="l" r="r" t="t"/>
              <a:pathLst>
                <a:path extrusionOk="0" h="19975" w="19983">
                  <a:moveTo>
                    <a:pt x="5465" y="1172"/>
                  </a:moveTo>
                  <a:cubicBezTo>
                    <a:pt x="6229" y="1172"/>
                    <a:pt x="6714" y="1356"/>
                    <a:pt x="7184" y="1548"/>
                  </a:cubicBezTo>
                  <a:cubicBezTo>
                    <a:pt x="7842" y="1820"/>
                    <a:pt x="8120" y="1882"/>
                    <a:pt x="8506" y="1882"/>
                  </a:cubicBezTo>
                  <a:cubicBezTo>
                    <a:pt x="8831" y="1882"/>
                    <a:pt x="9232" y="1838"/>
                    <a:pt x="10000" y="1838"/>
                  </a:cubicBezTo>
                  <a:cubicBezTo>
                    <a:pt x="13275" y="1838"/>
                    <a:pt x="15226" y="3478"/>
                    <a:pt x="16286" y="4855"/>
                  </a:cubicBezTo>
                  <a:cubicBezTo>
                    <a:pt x="17660" y="6641"/>
                    <a:pt x="18149" y="8709"/>
                    <a:pt x="18149" y="9937"/>
                  </a:cubicBezTo>
                  <a:cubicBezTo>
                    <a:pt x="18149" y="11304"/>
                    <a:pt x="17841" y="11405"/>
                    <a:pt x="18414" y="12744"/>
                  </a:cubicBezTo>
                  <a:cubicBezTo>
                    <a:pt x="18610" y="13203"/>
                    <a:pt x="18812" y="13675"/>
                    <a:pt x="18812" y="14565"/>
                  </a:cubicBezTo>
                  <a:cubicBezTo>
                    <a:pt x="18812" y="15702"/>
                    <a:pt x="18373" y="16765"/>
                    <a:pt x="17575" y="17561"/>
                  </a:cubicBezTo>
                  <a:cubicBezTo>
                    <a:pt x="16776" y="18358"/>
                    <a:pt x="15671" y="18803"/>
                    <a:pt x="14546" y="18803"/>
                  </a:cubicBezTo>
                  <a:cubicBezTo>
                    <a:pt x="14544" y="18803"/>
                    <a:pt x="14542" y="18803"/>
                    <a:pt x="14540" y="18803"/>
                  </a:cubicBezTo>
                  <a:lnTo>
                    <a:pt x="14519" y="18803"/>
                  </a:lnTo>
                  <a:cubicBezTo>
                    <a:pt x="13754" y="18803"/>
                    <a:pt x="13270" y="18612"/>
                    <a:pt x="12799" y="18418"/>
                  </a:cubicBezTo>
                  <a:cubicBezTo>
                    <a:pt x="12161" y="18154"/>
                    <a:pt x="11842" y="18085"/>
                    <a:pt x="11520" y="18085"/>
                  </a:cubicBezTo>
                  <a:cubicBezTo>
                    <a:pt x="11167" y="18085"/>
                    <a:pt x="10809" y="18168"/>
                    <a:pt x="10022" y="18168"/>
                  </a:cubicBezTo>
                  <a:cubicBezTo>
                    <a:pt x="6746" y="18168"/>
                    <a:pt x="4785" y="16516"/>
                    <a:pt x="3717" y="15131"/>
                  </a:cubicBezTo>
                  <a:cubicBezTo>
                    <a:pt x="2328" y="13328"/>
                    <a:pt x="1835" y="11257"/>
                    <a:pt x="1835" y="10031"/>
                  </a:cubicBezTo>
                  <a:cubicBezTo>
                    <a:pt x="1835" y="8674"/>
                    <a:pt x="2146" y="8571"/>
                    <a:pt x="1569" y="7222"/>
                  </a:cubicBezTo>
                  <a:cubicBezTo>
                    <a:pt x="1375" y="6765"/>
                    <a:pt x="1173" y="6293"/>
                    <a:pt x="1171" y="5408"/>
                  </a:cubicBezTo>
                  <a:cubicBezTo>
                    <a:pt x="1175" y="3063"/>
                    <a:pt x="3100" y="1172"/>
                    <a:pt x="5465" y="1172"/>
                  </a:cubicBezTo>
                  <a:close/>
                  <a:moveTo>
                    <a:pt x="5465" y="0"/>
                  </a:moveTo>
                  <a:cubicBezTo>
                    <a:pt x="3993" y="0"/>
                    <a:pt x="2617" y="552"/>
                    <a:pt x="1587" y="1582"/>
                  </a:cubicBezTo>
                  <a:cubicBezTo>
                    <a:pt x="566" y="2603"/>
                    <a:pt x="4" y="3960"/>
                    <a:pt x="0" y="5403"/>
                  </a:cubicBezTo>
                  <a:lnTo>
                    <a:pt x="0" y="5414"/>
                  </a:lnTo>
                  <a:cubicBezTo>
                    <a:pt x="2" y="6535"/>
                    <a:pt x="274" y="7170"/>
                    <a:pt x="492" y="7682"/>
                  </a:cubicBezTo>
                  <a:cubicBezTo>
                    <a:pt x="938" y="8725"/>
                    <a:pt x="664" y="8547"/>
                    <a:pt x="664" y="10031"/>
                  </a:cubicBezTo>
                  <a:cubicBezTo>
                    <a:pt x="664" y="11738"/>
                    <a:pt x="1385" y="14023"/>
                    <a:pt x="2790" y="15845"/>
                  </a:cubicBezTo>
                  <a:cubicBezTo>
                    <a:pt x="4019" y="17439"/>
                    <a:pt x="6270" y="19339"/>
                    <a:pt x="10022" y="19339"/>
                  </a:cubicBezTo>
                  <a:cubicBezTo>
                    <a:pt x="10942" y="19339"/>
                    <a:pt x="11234" y="19255"/>
                    <a:pt x="11494" y="19255"/>
                  </a:cubicBezTo>
                  <a:cubicBezTo>
                    <a:pt x="11700" y="19255"/>
                    <a:pt x="11887" y="19308"/>
                    <a:pt x="12353" y="19500"/>
                  </a:cubicBezTo>
                  <a:cubicBezTo>
                    <a:pt x="12875" y="19716"/>
                    <a:pt x="13523" y="19974"/>
                    <a:pt x="14519" y="19974"/>
                  </a:cubicBezTo>
                  <a:lnTo>
                    <a:pt x="14554" y="19974"/>
                  </a:lnTo>
                  <a:cubicBezTo>
                    <a:pt x="15985" y="19974"/>
                    <a:pt x="17386" y="19403"/>
                    <a:pt x="18402" y="18391"/>
                  </a:cubicBezTo>
                  <a:cubicBezTo>
                    <a:pt x="19422" y="17374"/>
                    <a:pt x="19983" y="16015"/>
                    <a:pt x="19983" y="14565"/>
                  </a:cubicBezTo>
                  <a:cubicBezTo>
                    <a:pt x="19983" y="13436"/>
                    <a:pt x="19711" y="12797"/>
                    <a:pt x="19491" y="12284"/>
                  </a:cubicBezTo>
                  <a:cubicBezTo>
                    <a:pt x="19045" y="11243"/>
                    <a:pt x="19320" y="11421"/>
                    <a:pt x="19320" y="9937"/>
                  </a:cubicBezTo>
                  <a:cubicBezTo>
                    <a:pt x="19320" y="8218"/>
                    <a:pt x="18603" y="5946"/>
                    <a:pt x="17213" y="4140"/>
                  </a:cubicBezTo>
                  <a:cubicBezTo>
                    <a:pt x="15994" y="2557"/>
                    <a:pt x="13753" y="667"/>
                    <a:pt x="10000" y="667"/>
                  </a:cubicBezTo>
                  <a:cubicBezTo>
                    <a:pt x="9146" y="667"/>
                    <a:pt x="8785" y="712"/>
                    <a:pt x="8528" y="712"/>
                  </a:cubicBezTo>
                  <a:cubicBezTo>
                    <a:pt x="8261" y="712"/>
                    <a:pt x="8109" y="664"/>
                    <a:pt x="7630" y="466"/>
                  </a:cubicBezTo>
                  <a:cubicBezTo>
                    <a:pt x="7110" y="252"/>
                    <a:pt x="6461" y="0"/>
                    <a:pt x="54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6" name="Google Shape;10776;p104"/>
          <p:cNvGrpSpPr/>
          <p:nvPr/>
        </p:nvGrpSpPr>
        <p:grpSpPr>
          <a:xfrm>
            <a:off x="2844747" y="3755436"/>
            <a:ext cx="407391" cy="407391"/>
            <a:chOff x="4500573" y="2571753"/>
            <a:chExt cx="417024" cy="417024"/>
          </a:xfrm>
        </p:grpSpPr>
        <p:sp>
          <p:nvSpPr>
            <p:cNvPr id="10777" name="Google Shape;10777;p104"/>
            <p:cNvSpPr/>
            <p:nvPr/>
          </p:nvSpPr>
          <p:spPr>
            <a:xfrm>
              <a:off x="4550263" y="2632817"/>
              <a:ext cx="317683" cy="293244"/>
            </a:xfrm>
            <a:custGeom>
              <a:rect b="b" l="l" r="r" t="t"/>
              <a:pathLst>
                <a:path extrusionOk="0" h="14051" w="15222">
                  <a:moveTo>
                    <a:pt x="7616" y="1172"/>
                  </a:moveTo>
                  <a:cubicBezTo>
                    <a:pt x="8529" y="1202"/>
                    <a:pt x="10613" y="1570"/>
                    <a:pt x="10613" y="4280"/>
                  </a:cubicBezTo>
                  <a:cubicBezTo>
                    <a:pt x="10613" y="4791"/>
                    <a:pt x="10565" y="5662"/>
                    <a:pt x="10565" y="5683"/>
                  </a:cubicBezTo>
                  <a:cubicBezTo>
                    <a:pt x="10565" y="6490"/>
                    <a:pt x="11186" y="6530"/>
                    <a:pt x="11312" y="6530"/>
                  </a:cubicBezTo>
                  <a:cubicBezTo>
                    <a:pt x="11563" y="6530"/>
                    <a:pt x="11867" y="6461"/>
                    <a:pt x="12149" y="6399"/>
                  </a:cubicBezTo>
                  <a:lnTo>
                    <a:pt x="12149" y="6399"/>
                  </a:lnTo>
                  <a:cubicBezTo>
                    <a:pt x="11697" y="6589"/>
                    <a:pt x="10875" y="6838"/>
                    <a:pt x="10875" y="7608"/>
                  </a:cubicBezTo>
                  <a:cubicBezTo>
                    <a:pt x="10875" y="9260"/>
                    <a:pt x="12294" y="9897"/>
                    <a:pt x="13233" y="10316"/>
                  </a:cubicBezTo>
                  <a:cubicBezTo>
                    <a:pt x="13419" y="10399"/>
                    <a:pt x="13661" y="10509"/>
                    <a:pt x="13838" y="10608"/>
                  </a:cubicBezTo>
                  <a:cubicBezTo>
                    <a:pt x="13590" y="10652"/>
                    <a:pt x="13247" y="10703"/>
                    <a:pt x="12826" y="10802"/>
                  </a:cubicBezTo>
                  <a:cubicBezTo>
                    <a:pt x="12446" y="10894"/>
                    <a:pt x="12149" y="11195"/>
                    <a:pt x="12067" y="11574"/>
                  </a:cubicBezTo>
                  <a:cubicBezTo>
                    <a:pt x="12058" y="11614"/>
                    <a:pt x="12049" y="11652"/>
                    <a:pt x="12041" y="11683"/>
                  </a:cubicBezTo>
                  <a:cubicBezTo>
                    <a:pt x="11837" y="11646"/>
                    <a:pt x="11549" y="11584"/>
                    <a:pt x="11156" y="11584"/>
                  </a:cubicBezTo>
                  <a:cubicBezTo>
                    <a:pt x="10220" y="11584"/>
                    <a:pt x="9658" y="11968"/>
                    <a:pt x="9161" y="12306"/>
                  </a:cubicBezTo>
                  <a:cubicBezTo>
                    <a:pt x="8711" y="12614"/>
                    <a:pt x="8322" y="12879"/>
                    <a:pt x="7611" y="12881"/>
                  </a:cubicBezTo>
                  <a:cubicBezTo>
                    <a:pt x="6900" y="12879"/>
                    <a:pt x="6511" y="12614"/>
                    <a:pt x="6060" y="12306"/>
                  </a:cubicBezTo>
                  <a:cubicBezTo>
                    <a:pt x="5563" y="11968"/>
                    <a:pt x="5000" y="11584"/>
                    <a:pt x="4064" y="11584"/>
                  </a:cubicBezTo>
                  <a:cubicBezTo>
                    <a:pt x="3671" y="11584"/>
                    <a:pt x="3381" y="11646"/>
                    <a:pt x="3180" y="11683"/>
                  </a:cubicBezTo>
                  <a:cubicBezTo>
                    <a:pt x="3171" y="11652"/>
                    <a:pt x="3164" y="11614"/>
                    <a:pt x="3155" y="11574"/>
                  </a:cubicBezTo>
                  <a:cubicBezTo>
                    <a:pt x="3072" y="11195"/>
                    <a:pt x="2775" y="10894"/>
                    <a:pt x="2394" y="10802"/>
                  </a:cubicBezTo>
                  <a:cubicBezTo>
                    <a:pt x="1973" y="10703"/>
                    <a:pt x="1630" y="10652"/>
                    <a:pt x="1384" y="10608"/>
                  </a:cubicBezTo>
                  <a:cubicBezTo>
                    <a:pt x="1559" y="10509"/>
                    <a:pt x="1803" y="10399"/>
                    <a:pt x="1987" y="10316"/>
                  </a:cubicBezTo>
                  <a:cubicBezTo>
                    <a:pt x="2927" y="9897"/>
                    <a:pt x="4347" y="9260"/>
                    <a:pt x="4347" y="7608"/>
                  </a:cubicBezTo>
                  <a:cubicBezTo>
                    <a:pt x="4347" y="6838"/>
                    <a:pt x="3525" y="6589"/>
                    <a:pt x="3072" y="6399"/>
                  </a:cubicBezTo>
                  <a:lnTo>
                    <a:pt x="3072" y="6399"/>
                  </a:lnTo>
                  <a:cubicBezTo>
                    <a:pt x="3355" y="6461"/>
                    <a:pt x="3657" y="6530"/>
                    <a:pt x="3910" y="6530"/>
                  </a:cubicBezTo>
                  <a:cubicBezTo>
                    <a:pt x="4034" y="6530"/>
                    <a:pt x="4655" y="6490"/>
                    <a:pt x="4655" y="5683"/>
                  </a:cubicBezTo>
                  <a:cubicBezTo>
                    <a:pt x="4655" y="5662"/>
                    <a:pt x="4609" y="4793"/>
                    <a:pt x="4609" y="4280"/>
                  </a:cubicBezTo>
                  <a:cubicBezTo>
                    <a:pt x="4609" y="1558"/>
                    <a:pt x="6698" y="1199"/>
                    <a:pt x="7616" y="1172"/>
                  </a:cubicBezTo>
                  <a:close/>
                  <a:moveTo>
                    <a:pt x="7602" y="1"/>
                  </a:moveTo>
                  <a:cubicBezTo>
                    <a:pt x="7201" y="11"/>
                    <a:pt x="6164" y="98"/>
                    <a:pt x="5219" y="691"/>
                  </a:cubicBezTo>
                  <a:cubicBezTo>
                    <a:pt x="4407" y="1200"/>
                    <a:pt x="3438" y="2237"/>
                    <a:pt x="3438" y="4280"/>
                  </a:cubicBezTo>
                  <a:cubicBezTo>
                    <a:pt x="3438" y="4714"/>
                    <a:pt x="3454" y="5041"/>
                    <a:pt x="3466" y="5288"/>
                  </a:cubicBezTo>
                  <a:cubicBezTo>
                    <a:pt x="3176" y="5225"/>
                    <a:pt x="2914" y="5159"/>
                    <a:pt x="2711" y="5159"/>
                  </a:cubicBezTo>
                  <a:cubicBezTo>
                    <a:pt x="2005" y="5159"/>
                    <a:pt x="1492" y="5593"/>
                    <a:pt x="1492" y="6187"/>
                  </a:cubicBezTo>
                  <a:cubicBezTo>
                    <a:pt x="1492" y="7031"/>
                    <a:pt x="2302" y="7355"/>
                    <a:pt x="2785" y="7547"/>
                  </a:cubicBezTo>
                  <a:cubicBezTo>
                    <a:pt x="2907" y="7595"/>
                    <a:pt x="3077" y="7664"/>
                    <a:pt x="3173" y="7717"/>
                  </a:cubicBezTo>
                  <a:cubicBezTo>
                    <a:pt x="3084" y="8885"/>
                    <a:pt x="1453" y="9124"/>
                    <a:pt x="595" y="9723"/>
                  </a:cubicBezTo>
                  <a:cubicBezTo>
                    <a:pt x="201" y="9999"/>
                    <a:pt x="1" y="10337"/>
                    <a:pt x="1" y="10730"/>
                  </a:cubicBezTo>
                  <a:cubicBezTo>
                    <a:pt x="1" y="11119"/>
                    <a:pt x="194" y="11425"/>
                    <a:pt x="547" y="11590"/>
                  </a:cubicBezTo>
                  <a:cubicBezTo>
                    <a:pt x="892" y="11752"/>
                    <a:pt x="1340" y="11765"/>
                    <a:pt x="2032" y="11920"/>
                  </a:cubicBezTo>
                  <a:cubicBezTo>
                    <a:pt x="2081" y="12138"/>
                    <a:pt x="2134" y="12318"/>
                    <a:pt x="2231" y="12474"/>
                  </a:cubicBezTo>
                  <a:cubicBezTo>
                    <a:pt x="2428" y="12789"/>
                    <a:pt x="2691" y="12874"/>
                    <a:pt x="2981" y="12874"/>
                  </a:cubicBezTo>
                  <a:cubicBezTo>
                    <a:pt x="3325" y="12874"/>
                    <a:pt x="3708" y="12754"/>
                    <a:pt x="4064" y="12754"/>
                  </a:cubicBezTo>
                  <a:cubicBezTo>
                    <a:pt x="4639" y="12754"/>
                    <a:pt x="4975" y="12984"/>
                    <a:pt x="5400" y="13274"/>
                  </a:cubicBezTo>
                  <a:cubicBezTo>
                    <a:pt x="5907" y="13619"/>
                    <a:pt x="6537" y="14050"/>
                    <a:pt x="7609" y="14050"/>
                  </a:cubicBezTo>
                  <a:lnTo>
                    <a:pt x="7611" y="14050"/>
                  </a:lnTo>
                  <a:cubicBezTo>
                    <a:pt x="8683" y="14050"/>
                    <a:pt x="9315" y="13620"/>
                    <a:pt x="9821" y="13274"/>
                  </a:cubicBezTo>
                  <a:cubicBezTo>
                    <a:pt x="10247" y="12984"/>
                    <a:pt x="10581" y="12754"/>
                    <a:pt x="11156" y="12754"/>
                  </a:cubicBezTo>
                  <a:cubicBezTo>
                    <a:pt x="11621" y="12754"/>
                    <a:pt x="11881" y="12881"/>
                    <a:pt x="12228" y="12881"/>
                  </a:cubicBezTo>
                  <a:cubicBezTo>
                    <a:pt x="12647" y="12881"/>
                    <a:pt x="12874" y="12660"/>
                    <a:pt x="12991" y="12474"/>
                  </a:cubicBezTo>
                  <a:cubicBezTo>
                    <a:pt x="13088" y="12318"/>
                    <a:pt x="13139" y="12136"/>
                    <a:pt x="13189" y="11920"/>
                  </a:cubicBezTo>
                  <a:cubicBezTo>
                    <a:pt x="13880" y="11765"/>
                    <a:pt x="14328" y="11752"/>
                    <a:pt x="14673" y="11590"/>
                  </a:cubicBezTo>
                  <a:cubicBezTo>
                    <a:pt x="15027" y="11425"/>
                    <a:pt x="15221" y="11119"/>
                    <a:pt x="15221" y="10730"/>
                  </a:cubicBezTo>
                  <a:cubicBezTo>
                    <a:pt x="15221" y="10337"/>
                    <a:pt x="15020" y="9999"/>
                    <a:pt x="14625" y="9723"/>
                  </a:cubicBezTo>
                  <a:cubicBezTo>
                    <a:pt x="13769" y="9124"/>
                    <a:pt x="12136" y="8885"/>
                    <a:pt x="12048" y="7717"/>
                  </a:cubicBezTo>
                  <a:cubicBezTo>
                    <a:pt x="12143" y="7664"/>
                    <a:pt x="12313" y="7595"/>
                    <a:pt x="12435" y="7547"/>
                  </a:cubicBezTo>
                  <a:cubicBezTo>
                    <a:pt x="12918" y="7355"/>
                    <a:pt x="13728" y="7031"/>
                    <a:pt x="13728" y="6187"/>
                  </a:cubicBezTo>
                  <a:cubicBezTo>
                    <a:pt x="13728" y="5593"/>
                    <a:pt x="13215" y="5159"/>
                    <a:pt x="12509" y="5159"/>
                  </a:cubicBezTo>
                  <a:cubicBezTo>
                    <a:pt x="12306" y="5159"/>
                    <a:pt x="12044" y="5225"/>
                    <a:pt x="11754" y="5288"/>
                  </a:cubicBezTo>
                  <a:cubicBezTo>
                    <a:pt x="11768" y="5041"/>
                    <a:pt x="11782" y="4714"/>
                    <a:pt x="11782" y="4280"/>
                  </a:cubicBezTo>
                  <a:cubicBezTo>
                    <a:pt x="11782" y="2246"/>
                    <a:pt x="10822" y="1211"/>
                    <a:pt x="10017" y="700"/>
                  </a:cubicBezTo>
                  <a:cubicBezTo>
                    <a:pt x="9076" y="105"/>
                    <a:pt x="8037" y="13"/>
                    <a:pt x="76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104"/>
            <p:cNvSpPr/>
            <p:nvPr/>
          </p:nvSpPr>
          <p:spPr>
            <a:xfrm>
              <a:off x="4500573" y="2571753"/>
              <a:ext cx="417024" cy="417024"/>
            </a:xfrm>
            <a:custGeom>
              <a:rect b="b" l="l" r="r" t="t"/>
              <a:pathLst>
                <a:path extrusionOk="0" h="19982" w="19982">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9" name="Google Shape;10779;p104"/>
          <p:cNvGrpSpPr/>
          <p:nvPr/>
        </p:nvGrpSpPr>
        <p:grpSpPr>
          <a:xfrm>
            <a:off x="3461079" y="3755436"/>
            <a:ext cx="407391" cy="407391"/>
            <a:chOff x="5012603" y="2571753"/>
            <a:chExt cx="417024" cy="417024"/>
          </a:xfrm>
        </p:grpSpPr>
        <p:sp>
          <p:nvSpPr>
            <p:cNvPr id="10780" name="Google Shape;10780;p104"/>
            <p:cNvSpPr/>
            <p:nvPr/>
          </p:nvSpPr>
          <p:spPr>
            <a:xfrm>
              <a:off x="5133124" y="2631210"/>
              <a:ext cx="180818" cy="300048"/>
            </a:xfrm>
            <a:custGeom>
              <a:rect b="b" l="l" r="r" t="t"/>
              <a:pathLst>
                <a:path extrusionOk="0" h="14377" w="8664">
                  <a:moveTo>
                    <a:pt x="4683" y="1171"/>
                  </a:moveTo>
                  <a:lnTo>
                    <a:pt x="4683" y="3395"/>
                  </a:lnTo>
                  <a:cubicBezTo>
                    <a:pt x="4683" y="3719"/>
                    <a:pt x="4945" y="3980"/>
                    <a:pt x="5269" y="3980"/>
                  </a:cubicBezTo>
                  <a:lnTo>
                    <a:pt x="7493" y="3980"/>
                  </a:lnTo>
                  <a:lnTo>
                    <a:pt x="7493" y="5620"/>
                  </a:lnTo>
                  <a:lnTo>
                    <a:pt x="5269" y="5620"/>
                  </a:lnTo>
                  <a:cubicBezTo>
                    <a:pt x="4945" y="5620"/>
                    <a:pt x="4683" y="5882"/>
                    <a:pt x="4683" y="6206"/>
                  </a:cubicBezTo>
                  <a:lnTo>
                    <a:pt x="4683" y="9859"/>
                  </a:lnTo>
                  <a:cubicBezTo>
                    <a:pt x="4683" y="10227"/>
                    <a:pt x="4706" y="10648"/>
                    <a:pt x="4975" y="10986"/>
                  </a:cubicBezTo>
                  <a:cubicBezTo>
                    <a:pt x="5327" y="11423"/>
                    <a:pt x="5899" y="11474"/>
                    <a:pt x="6299" y="11474"/>
                  </a:cubicBezTo>
                  <a:lnTo>
                    <a:pt x="7494" y="11474"/>
                  </a:lnTo>
                  <a:lnTo>
                    <a:pt x="7494" y="13158"/>
                  </a:lnTo>
                  <a:cubicBezTo>
                    <a:pt x="7137" y="13183"/>
                    <a:pt x="6635" y="13207"/>
                    <a:pt x="6113" y="13207"/>
                  </a:cubicBezTo>
                  <a:cubicBezTo>
                    <a:pt x="3848" y="13207"/>
                    <a:pt x="3044" y="11806"/>
                    <a:pt x="3044" y="10607"/>
                  </a:cubicBezTo>
                  <a:lnTo>
                    <a:pt x="3044" y="6206"/>
                  </a:lnTo>
                  <a:cubicBezTo>
                    <a:pt x="3044" y="5882"/>
                    <a:pt x="2782" y="5620"/>
                    <a:pt x="2460" y="5620"/>
                  </a:cubicBezTo>
                  <a:lnTo>
                    <a:pt x="1172" y="5620"/>
                  </a:lnTo>
                  <a:lnTo>
                    <a:pt x="1172" y="4090"/>
                  </a:lnTo>
                  <a:cubicBezTo>
                    <a:pt x="2035" y="3913"/>
                    <a:pt x="2690" y="3487"/>
                    <a:pt x="3120" y="2820"/>
                  </a:cubicBezTo>
                  <a:cubicBezTo>
                    <a:pt x="3463" y="2289"/>
                    <a:pt x="3608" y="1697"/>
                    <a:pt x="3703" y="1171"/>
                  </a:cubicBezTo>
                  <a:close/>
                  <a:moveTo>
                    <a:pt x="3208" y="0"/>
                  </a:moveTo>
                  <a:cubicBezTo>
                    <a:pt x="2922" y="0"/>
                    <a:pt x="2677" y="207"/>
                    <a:pt x="2631" y="490"/>
                  </a:cubicBezTo>
                  <a:cubicBezTo>
                    <a:pt x="2409" y="1822"/>
                    <a:pt x="2209" y="2861"/>
                    <a:pt x="537" y="3000"/>
                  </a:cubicBezTo>
                  <a:cubicBezTo>
                    <a:pt x="234" y="3025"/>
                    <a:pt x="1" y="3278"/>
                    <a:pt x="1" y="3582"/>
                  </a:cubicBezTo>
                  <a:lnTo>
                    <a:pt x="1" y="6206"/>
                  </a:lnTo>
                  <a:cubicBezTo>
                    <a:pt x="1" y="6529"/>
                    <a:pt x="263" y="6791"/>
                    <a:pt x="586" y="6791"/>
                  </a:cubicBezTo>
                  <a:lnTo>
                    <a:pt x="1874" y="6791"/>
                  </a:lnTo>
                  <a:lnTo>
                    <a:pt x="1874" y="10607"/>
                  </a:lnTo>
                  <a:cubicBezTo>
                    <a:pt x="1874" y="12618"/>
                    <a:pt x="3355" y="14377"/>
                    <a:pt x="6111" y="14377"/>
                  </a:cubicBezTo>
                  <a:cubicBezTo>
                    <a:pt x="7158" y="14377"/>
                    <a:pt x="8098" y="14285"/>
                    <a:pt x="8137" y="14281"/>
                  </a:cubicBezTo>
                  <a:cubicBezTo>
                    <a:pt x="8436" y="14251"/>
                    <a:pt x="8664" y="14000"/>
                    <a:pt x="8664" y="13699"/>
                  </a:cubicBezTo>
                  <a:lnTo>
                    <a:pt x="8664" y="10888"/>
                  </a:lnTo>
                  <a:cubicBezTo>
                    <a:pt x="8664" y="10565"/>
                    <a:pt x="8402" y="10303"/>
                    <a:pt x="8078" y="10303"/>
                  </a:cubicBezTo>
                  <a:lnTo>
                    <a:pt x="6299" y="10303"/>
                  </a:lnTo>
                  <a:cubicBezTo>
                    <a:pt x="5828" y="10303"/>
                    <a:pt x="5855" y="10292"/>
                    <a:pt x="5855" y="9859"/>
                  </a:cubicBezTo>
                  <a:lnTo>
                    <a:pt x="5855" y="6791"/>
                  </a:lnTo>
                  <a:lnTo>
                    <a:pt x="8078" y="6791"/>
                  </a:lnTo>
                  <a:cubicBezTo>
                    <a:pt x="8402" y="6791"/>
                    <a:pt x="8664" y="6529"/>
                    <a:pt x="8664" y="6206"/>
                  </a:cubicBezTo>
                  <a:lnTo>
                    <a:pt x="8664" y="3397"/>
                  </a:lnTo>
                  <a:cubicBezTo>
                    <a:pt x="8664" y="3073"/>
                    <a:pt x="8402" y="2811"/>
                    <a:pt x="8078" y="2811"/>
                  </a:cubicBezTo>
                  <a:lnTo>
                    <a:pt x="5855" y="2811"/>
                  </a:lnTo>
                  <a:lnTo>
                    <a:pt x="5855" y="586"/>
                  </a:lnTo>
                  <a:cubicBezTo>
                    <a:pt x="5855" y="262"/>
                    <a:pt x="5593" y="0"/>
                    <a:pt x="52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104"/>
            <p:cNvSpPr/>
            <p:nvPr/>
          </p:nvSpPr>
          <p:spPr>
            <a:xfrm>
              <a:off x="5012603" y="2571753"/>
              <a:ext cx="417024" cy="417024"/>
            </a:xfrm>
            <a:custGeom>
              <a:rect b="b" l="l" r="r" t="t"/>
              <a:pathLst>
                <a:path extrusionOk="0" h="19982" w="19982">
                  <a:moveTo>
                    <a:pt x="17053" y="1172"/>
                  </a:moveTo>
                  <a:cubicBezTo>
                    <a:pt x="18007" y="1172"/>
                    <a:pt x="18810" y="1993"/>
                    <a:pt x="18810" y="2966"/>
                  </a:cubicBezTo>
                  <a:lnTo>
                    <a:pt x="18810" y="17017"/>
                  </a:lnTo>
                  <a:cubicBezTo>
                    <a:pt x="18810" y="17990"/>
                    <a:pt x="18007" y="18811"/>
                    <a:pt x="17053" y="18811"/>
                  </a:cubicBezTo>
                  <a:lnTo>
                    <a:pt x="2965" y="18811"/>
                  </a:lnTo>
                  <a:cubicBezTo>
                    <a:pt x="1992" y="18811"/>
                    <a:pt x="1169" y="17990"/>
                    <a:pt x="1169" y="17017"/>
                  </a:cubicBezTo>
                  <a:lnTo>
                    <a:pt x="1169" y="2966"/>
                  </a:lnTo>
                  <a:cubicBezTo>
                    <a:pt x="1169" y="1993"/>
                    <a:pt x="1992" y="1172"/>
                    <a:pt x="2965" y="1172"/>
                  </a:cubicBezTo>
                  <a:close/>
                  <a:moveTo>
                    <a:pt x="2965" y="1"/>
                  </a:moveTo>
                  <a:cubicBezTo>
                    <a:pt x="1346" y="1"/>
                    <a:pt x="0" y="1349"/>
                    <a:pt x="0" y="2966"/>
                  </a:cubicBezTo>
                  <a:lnTo>
                    <a:pt x="0" y="17015"/>
                  </a:lnTo>
                  <a:cubicBezTo>
                    <a:pt x="0" y="18636"/>
                    <a:pt x="1348" y="19982"/>
                    <a:pt x="2965" y="19982"/>
                  </a:cubicBezTo>
                  <a:lnTo>
                    <a:pt x="17053" y="19982"/>
                  </a:lnTo>
                  <a:cubicBezTo>
                    <a:pt x="18672" y="19982"/>
                    <a:pt x="19981" y="18634"/>
                    <a:pt x="19981" y="17015"/>
                  </a:cubicBezTo>
                  <a:lnTo>
                    <a:pt x="19981" y="2966"/>
                  </a:lnTo>
                  <a:cubicBezTo>
                    <a:pt x="19981" y="1349"/>
                    <a:pt x="18672" y="1"/>
                    <a:pt x="170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82" name="Google Shape;10782;p104"/>
          <p:cNvSpPr/>
          <p:nvPr/>
        </p:nvSpPr>
        <p:spPr>
          <a:xfrm>
            <a:off x="5201286" y="3238852"/>
            <a:ext cx="407383" cy="407383"/>
          </a:xfrm>
          <a:custGeom>
            <a:rect b="b" l="l" r="r" t="t"/>
            <a:pathLst>
              <a:path extrusionOk="0" h="19982" w="19982">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83" name="Google Shape;10783;p104"/>
          <p:cNvGrpSpPr/>
          <p:nvPr/>
        </p:nvGrpSpPr>
        <p:grpSpPr>
          <a:xfrm>
            <a:off x="5721826" y="3238790"/>
            <a:ext cx="407432" cy="407391"/>
            <a:chOff x="812101" y="2571761"/>
            <a:chExt cx="417066" cy="417024"/>
          </a:xfrm>
        </p:grpSpPr>
        <p:sp>
          <p:nvSpPr>
            <p:cNvPr id="10784" name="Google Shape;10784;p104"/>
            <p:cNvSpPr/>
            <p:nvPr/>
          </p:nvSpPr>
          <p:spPr>
            <a:xfrm>
              <a:off x="935084" y="2694744"/>
              <a:ext cx="171071" cy="171071"/>
            </a:xfrm>
            <a:custGeom>
              <a:rect b="b" l="l" r="r" t="t"/>
              <a:pathLst>
                <a:path extrusionOk="0" h="8197" w="8197">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104"/>
            <p:cNvSpPr/>
            <p:nvPr/>
          </p:nvSpPr>
          <p:spPr>
            <a:xfrm>
              <a:off x="860977" y="2620616"/>
              <a:ext cx="319311" cy="319290"/>
            </a:xfrm>
            <a:custGeom>
              <a:rect b="b" l="l" r="r" t="t"/>
              <a:pathLst>
                <a:path extrusionOk="0" h="15299" w="1530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104"/>
            <p:cNvSpPr/>
            <p:nvPr/>
          </p:nvSpPr>
          <p:spPr>
            <a:xfrm>
              <a:off x="812101" y="2571761"/>
              <a:ext cx="417066" cy="417024"/>
            </a:xfrm>
            <a:custGeom>
              <a:rect b="b" l="l" r="r" t="t"/>
              <a:pathLst>
                <a:path extrusionOk="0" h="19982" w="19984">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104"/>
            <p:cNvSpPr/>
            <p:nvPr/>
          </p:nvSpPr>
          <p:spPr>
            <a:xfrm>
              <a:off x="1081712" y="2670306"/>
              <a:ext cx="48878" cy="48898"/>
            </a:xfrm>
            <a:custGeom>
              <a:rect b="b" l="l" r="r" t="t"/>
              <a:pathLst>
                <a:path extrusionOk="0" h="2343" w="2342">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8" name="Google Shape;10788;p104"/>
          <p:cNvGrpSpPr/>
          <p:nvPr/>
        </p:nvGrpSpPr>
        <p:grpSpPr>
          <a:xfrm>
            <a:off x="6242420" y="3238790"/>
            <a:ext cx="407391" cy="407391"/>
            <a:chOff x="1323129" y="2571761"/>
            <a:chExt cx="417024" cy="417024"/>
          </a:xfrm>
        </p:grpSpPr>
        <p:sp>
          <p:nvSpPr>
            <p:cNvPr id="10789" name="Google Shape;10789;p104"/>
            <p:cNvSpPr/>
            <p:nvPr/>
          </p:nvSpPr>
          <p:spPr>
            <a:xfrm>
              <a:off x="1385007" y="2719183"/>
              <a:ext cx="73337" cy="219907"/>
            </a:xfrm>
            <a:custGeom>
              <a:rect b="b" l="l" r="r" t="t"/>
              <a:pathLst>
                <a:path extrusionOk="0" h="10537" w="3514">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104"/>
            <p:cNvSpPr/>
            <p:nvPr/>
          </p:nvSpPr>
          <p:spPr>
            <a:xfrm>
              <a:off x="1385007" y="2621430"/>
              <a:ext cx="73337" cy="73337"/>
            </a:xfrm>
            <a:custGeom>
              <a:rect b="b" l="l" r="r" t="t"/>
              <a:pathLst>
                <a:path extrusionOk="0" h="3514" w="3514">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104"/>
            <p:cNvSpPr/>
            <p:nvPr/>
          </p:nvSpPr>
          <p:spPr>
            <a:xfrm>
              <a:off x="1482759" y="2718786"/>
              <a:ext cx="195510" cy="220304"/>
            </a:xfrm>
            <a:custGeom>
              <a:rect b="b" l="l" r="r" t="t"/>
              <a:pathLst>
                <a:path extrusionOk="0" h="10556" w="9368">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104"/>
            <p:cNvSpPr/>
            <p:nvPr/>
          </p:nvSpPr>
          <p:spPr>
            <a:xfrm>
              <a:off x="1323129" y="2571761"/>
              <a:ext cx="417024" cy="417024"/>
            </a:xfrm>
            <a:custGeom>
              <a:rect b="b" l="l" r="r" t="t"/>
              <a:pathLst>
                <a:path extrusionOk="0" h="19982" w="19982">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93" name="Google Shape;10793;p104"/>
          <p:cNvSpPr/>
          <p:nvPr/>
        </p:nvSpPr>
        <p:spPr>
          <a:xfrm>
            <a:off x="6815924" y="3275603"/>
            <a:ext cx="409401" cy="333886"/>
          </a:xfrm>
          <a:custGeom>
            <a:rect b="b" l="l" r="r" t="t"/>
            <a:pathLst>
              <a:path extrusionOk="0" h="16377" w="20081">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94" name="Google Shape;10794;p104"/>
          <p:cNvGrpSpPr/>
          <p:nvPr/>
        </p:nvGrpSpPr>
        <p:grpSpPr>
          <a:xfrm>
            <a:off x="7378895" y="3238843"/>
            <a:ext cx="408023" cy="407411"/>
            <a:chOff x="2344476" y="2571761"/>
            <a:chExt cx="417671" cy="417045"/>
          </a:xfrm>
        </p:grpSpPr>
        <p:sp>
          <p:nvSpPr>
            <p:cNvPr id="10795" name="Google Shape;10795;p104"/>
            <p:cNvSpPr/>
            <p:nvPr/>
          </p:nvSpPr>
          <p:spPr>
            <a:xfrm>
              <a:off x="2344476" y="2571761"/>
              <a:ext cx="417671" cy="417045"/>
            </a:xfrm>
            <a:custGeom>
              <a:rect b="b" l="l" r="r" t="t"/>
              <a:pathLst>
                <a:path extrusionOk="0" h="19983" w="20013">
                  <a:moveTo>
                    <a:pt x="10022" y="1170"/>
                  </a:moveTo>
                  <a:cubicBezTo>
                    <a:pt x="14886" y="1170"/>
                    <a:pt x="18842" y="5127"/>
                    <a:pt x="18842" y="9990"/>
                  </a:cubicBezTo>
                  <a:cubicBezTo>
                    <a:pt x="18842" y="14855"/>
                    <a:pt x="14886" y="18811"/>
                    <a:pt x="10023" y="18811"/>
                  </a:cubicBezTo>
                  <a:cubicBezTo>
                    <a:pt x="8516" y="18811"/>
                    <a:pt x="7030" y="18423"/>
                    <a:pt x="5726" y="17691"/>
                  </a:cubicBezTo>
                  <a:cubicBezTo>
                    <a:pt x="5638" y="17641"/>
                    <a:pt x="5539" y="17615"/>
                    <a:pt x="5440" y="17615"/>
                  </a:cubicBezTo>
                  <a:cubicBezTo>
                    <a:pt x="5393" y="17615"/>
                    <a:pt x="5345" y="17621"/>
                    <a:pt x="5298" y="17632"/>
                  </a:cubicBezTo>
                  <a:lnTo>
                    <a:pt x="1419" y="18595"/>
                  </a:lnTo>
                  <a:lnTo>
                    <a:pt x="2381" y="14715"/>
                  </a:lnTo>
                  <a:cubicBezTo>
                    <a:pt x="2417" y="14570"/>
                    <a:pt x="2395" y="14416"/>
                    <a:pt x="2323" y="14287"/>
                  </a:cubicBezTo>
                  <a:cubicBezTo>
                    <a:pt x="1590" y="12982"/>
                    <a:pt x="1203" y="11498"/>
                    <a:pt x="1203" y="9990"/>
                  </a:cubicBezTo>
                  <a:cubicBezTo>
                    <a:pt x="1203" y="5127"/>
                    <a:pt x="5159" y="1170"/>
                    <a:pt x="10022" y="1170"/>
                  </a:cubicBezTo>
                  <a:close/>
                  <a:moveTo>
                    <a:pt x="10023" y="1"/>
                  </a:moveTo>
                  <a:cubicBezTo>
                    <a:pt x="4522" y="1"/>
                    <a:pt x="32" y="4491"/>
                    <a:pt x="32" y="9990"/>
                  </a:cubicBezTo>
                  <a:cubicBezTo>
                    <a:pt x="32" y="11620"/>
                    <a:pt x="432" y="13226"/>
                    <a:pt x="1191" y="14655"/>
                  </a:cubicBezTo>
                  <a:lnTo>
                    <a:pt x="50" y="19256"/>
                  </a:lnTo>
                  <a:cubicBezTo>
                    <a:pt x="0" y="19455"/>
                    <a:pt x="58" y="19665"/>
                    <a:pt x="204" y="19810"/>
                  </a:cubicBezTo>
                  <a:cubicBezTo>
                    <a:pt x="313" y="19921"/>
                    <a:pt x="461" y="19982"/>
                    <a:pt x="614" y="19982"/>
                  </a:cubicBezTo>
                  <a:cubicBezTo>
                    <a:pt x="662" y="19982"/>
                    <a:pt x="710" y="19976"/>
                    <a:pt x="757" y="19964"/>
                  </a:cubicBezTo>
                  <a:lnTo>
                    <a:pt x="5358" y="18823"/>
                  </a:lnTo>
                  <a:cubicBezTo>
                    <a:pt x="6788" y="19582"/>
                    <a:pt x="8394" y="19982"/>
                    <a:pt x="10022" y="19982"/>
                  </a:cubicBezTo>
                  <a:cubicBezTo>
                    <a:pt x="12680" y="19982"/>
                    <a:pt x="15187" y="18940"/>
                    <a:pt x="17078" y="17047"/>
                  </a:cubicBezTo>
                  <a:cubicBezTo>
                    <a:pt x="18971" y="15156"/>
                    <a:pt x="20013" y="12649"/>
                    <a:pt x="20013" y="9990"/>
                  </a:cubicBezTo>
                  <a:cubicBezTo>
                    <a:pt x="20013" y="7333"/>
                    <a:pt x="18971" y="4827"/>
                    <a:pt x="17080" y="2934"/>
                  </a:cubicBezTo>
                  <a:cubicBezTo>
                    <a:pt x="15187" y="1043"/>
                    <a:pt x="12680" y="1"/>
                    <a:pt x="100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104"/>
            <p:cNvSpPr/>
            <p:nvPr/>
          </p:nvSpPr>
          <p:spPr>
            <a:xfrm>
              <a:off x="2421672" y="2657388"/>
              <a:ext cx="260625" cy="243636"/>
            </a:xfrm>
            <a:custGeom>
              <a:rect b="b" l="l" r="r" t="t"/>
              <a:pathLst>
                <a:path extrusionOk="0" h="11674" w="12488">
                  <a:moveTo>
                    <a:pt x="3164" y="1171"/>
                  </a:moveTo>
                  <a:cubicBezTo>
                    <a:pt x="3352" y="1171"/>
                    <a:pt x="3536" y="1247"/>
                    <a:pt x="3710" y="1424"/>
                  </a:cubicBezTo>
                  <a:lnTo>
                    <a:pt x="3719" y="1433"/>
                  </a:lnTo>
                  <a:cubicBezTo>
                    <a:pt x="4757" y="2473"/>
                    <a:pt x="4683" y="2832"/>
                    <a:pt x="4449" y="3068"/>
                  </a:cubicBezTo>
                  <a:cubicBezTo>
                    <a:pt x="4240" y="3275"/>
                    <a:pt x="3625" y="3692"/>
                    <a:pt x="3427" y="3892"/>
                  </a:cubicBezTo>
                  <a:cubicBezTo>
                    <a:pt x="2960" y="4359"/>
                    <a:pt x="3046" y="5081"/>
                    <a:pt x="3685" y="6039"/>
                  </a:cubicBezTo>
                  <a:cubicBezTo>
                    <a:pt x="4065" y="6611"/>
                    <a:pt x="4568" y="7166"/>
                    <a:pt x="4805" y="7405"/>
                  </a:cubicBezTo>
                  <a:lnTo>
                    <a:pt x="4806" y="7405"/>
                  </a:lnTo>
                  <a:cubicBezTo>
                    <a:pt x="5045" y="7642"/>
                    <a:pt x="5599" y="8146"/>
                    <a:pt x="6172" y="8527"/>
                  </a:cubicBezTo>
                  <a:cubicBezTo>
                    <a:pt x="6727" y="8895"/>
                    <a:pt x="7202" y="9079"/>
                    <a:pt x="7594" y="9079"/>
                  </a:cubicBezTo>
                  <a:cubicBezTo>
                    <a:pt x="7880" y="9079"/>
                    <a:pt x="8123" y="8981"/>
                    <a:pt x="8320" y="8785"/>
                  </a:cubicBezTo>
                  <a:cubicBezTo>
                    <a:pt x="8518" y="8585"/>
                    <a:pt x="8935" y="7971"/>
                    <a:pt x="9144" y="7762"/>
                  </a:cubicBezTo>
                  <a:cubicBezTo>
                    <a:pt x="9238" y="7668"/>
                    <a:pt x="9331" y="7609"/>
                    <a:pt x="9460" y="7609"/>
                  </a:cubicBezTo>
                  <a:cubicBezTo>
                    <a:pt x="9549" y="7609"/>
                    <a:pt x="9655" y="7637"/>
                    <a:pt x="9790" y="7702"/>
                  </a:cubicBezTo>
                  <a:cubicBezTo>
                    <a:pt x="10172" y="7886"/>
                    <a:pt x="10582" y="8297"/>
                    <a:pt x="10779" y="8493"/>
                  </a:cubicBezTo>
                  <a:lnTo>
                    <a:pt x="10788" y="8502"/>
                  </a:lnTo>
                  <a:cubicBezTo>
                    <a:pt x="11239" y="8944"/>
                    <a:pt x="11037" y="9452"/>
                    <a:pt x="10593" y="9898"/>
                  </a:cubicBezTo>
                  <a:cubicBezTo>
                    <a:pt x="10190" y="10300"/>
                    <a:pt x="9680" y="10502"/>
                    <a:pt x="9068" y="10502"/>
                  </a:cubicBezTo>
                  <a:cubicBezTo>
                    <a:pt x="8521" y="10502"/>
                    <a:pt x="7892" y="10341"/>
                    <a:pt x="7184" y="10020"/>
                  </a:cubicBezTo>
                  <a:cubicBezTo>
                    <a:pt x="5868" y="9420"/>
                    <a:pt x="4676" y="8428"/>
                    <a:pt x="4228" y="7984"/>
                  </a:cubicBezTo>
                  <a:cubicBezTo>
                    <a:pt x="3784" y="7536"/>
                    <a:pt x="2792" y="6344"/>
                    <a:pt x="2192" y="5028"/>
                  </a:cubicBezTo>
                  <a:cubicBezTo>
                    <a:pt x="1511" y="3527"/>
                    <a:pt x="1552" y="2381"/>
                    <a:pt x="2314" y="1619"/>
                  </a:cubicBezTo>
                  <a:cubicBezTo>
                    <a:pt x="2583" y="1350"/>
                    <a:pt x="2877" y="1171"/>
                    <a:pt x="3164" y="1171"/>
                  </a:cubicBezTo>
                  <a:close/>
                  <a:moveTo>
                    <a:pt x="3169" y="1"/>
                  </a:moveTo>
                  <a:cubicBezTo>
                    <a:pt x="2619" y="1"/>
                    <a:pt x="2030" y="247"/>
                    <a:pt x="1486" y="791"/>
                  </a:cubicBezTo>
                  <a:cubicBezTo>
                    <a:pt x="701" y="1576"/>
                    <a:pt x="0" y="3034"/>
                    <a:pt x="1127" y="5512"/>
                  </a:cubicBezTo>
                  <a:cubicBezTo>
                    <a:pt x="1794" y="6979"/>
                    <a:pt x="2868" y="8274"/>
                    <a:pt x="3398" y="8810"/>
                  </a:cubicBezTo>
                  <a:lnTo>
                    <a:pt x="3402" y="8813"/>
                  </a:lnTo>
                  <a:cubicBezTo>
                    <a:pt x="3938" y="9344"/>
                    <a:pt x="5235" y="10418"/>
                    <a:pt x="6699" y="11085"/>
                  </a:cubicBezTo>
                  <a:cubicBezTo>
                    <a:pt x="7490" y="11445"/>
                    <a:pt x="8308" y="11674"/>
                    <a:pt x="9088" y="11674"/>
                  </a:cubicBezTo>
                  <a:cubicBezTo>
                    <a:pt x="9940" y="11674"/>
                    <a:pt x="10746" y="11400"/>
                    <a:pt x="11421" y="10726"/>
                  </a:cubicBezTo>
                  <a:cubicBezTo>
                    <a:pt x="12488" y="9657"/>
                    <a:pt x="12399" y="8442"/>
                    <a:pt x="11607" y="7665"/>
                  </a:cubicBezTo>
                  <a:cubicBezTo>
                    <a:pt x="11219" y="7278"/>
                    <a:pt x="10791" y="6885"/>
                    <a:pt x="10297" y="6648"/>
                  </a:cubicBezTo>
                  <a:cubicBezTo>
                    <a:pt x="10009" y="6509"/>
                    <a:pt x="9725" y="6440"/>
                    <a:pt x="9455" y="6440"/>
                  </a:cubicBezTo>
                  <a:cubicBezTo>
                    <a:pt x="9034" y="6440"/>
                    <a:pt x="8646" y="6606"/>
                    <a:pt x="8316" y="6935"/>
                  </a:cubicBezTo>
                  <a:cubicBezTo>
                    <a:pt x="8070" y="7180"/>
                    <a:pt x="7732" y="7665"/>
                    <a:pt x="7538" y="7904"/>
                  </a:cubicBezTo>
                  <a:cubicBezTo>
                    <a:pt x="7035" y="7819"/>
                    <a:pt x="6032" y="6974"/>
                    <a:pt x="5634" y="6577"/>
                  </a:cubicBezTo>
                  <a:cubicBezTo>
                    <a:pt x="5236" y="6179"/>
                    <a:pt x="4393" y="5174"/>
                    <a:pt x="4308" y="4674"/>
                  </a:cubicBezTo>
                  <a:cubicBezTo>
                    <a:pt x="4545" y="4481"/>
                    <a:pt x="5031" y="4141"/>
                    <a:pt x="5277" y="3895"/>
                  </a:cubicBezTo>
                  <a:cubicBezTo>
                    <a:pt x="5817" y="3354"/>
                    <a:pt x="5919" y="2652"/>
                    <a:pt x="5564" y="1914"/>
                  </a:cubicBezTo>
                  <a:cubicBezTo>
                    <a:pt x="5327" y="1421"/>
                    <a:pt x="4934" y="993"/>
                    <a:pt x="4546" y="605"/>
                  </a:cubicBezTo>
                  <a:cubicBezTo>
                    <a:pt x="4165" y="216"/>
                    <a:pt x="3684" y="1"/>
                    <a:pt x="31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7" name="Google Shape;10797;p104"/>
          <p:cNvGrpSpPr/>
          <p:nvPr/>
        </p:nvGrpSpPr>
        <p:grpSpPr>
          <a:xfrm>
            <a:off x="7109755" y="3759535"/>
            <a:ext cx="399178" cy="399178"/>
            <a:chOff x="2038375" y="3798025"/>
            <a:chExt cx="841792" cy="841792"/>
          </a:xfrm>
        </p:grpSpPr>
        <p:sp>
          <p:nvSpPr>
            <p:cNvPr id="10798" name="Google Shape;10798;p104"/>
            <p:cNvSpPr/>
            <p:nvPr/>
          </p:nvSpPr>
          <p:spPr>
            <a:xfrm>
              <a:off x="2186646" y="3907135"/>
              <a:ext cx="545341" cy="623694"/>
            </a:xfrm>
            <a:custGeom>
              <a:rect b="b" l="l" r="r" t="t"/>
              <a:pathLst>
                <a:path extrusionOk="0" h="208768" w="182541">
                  <a:moveTo>
                    <a:pt x="124804" y="12232"/>
                  </a:moveTo>
                  <a:cubicBezTo>
                    <a:pt x="127609" y="36012"/>
                    <a:pt x="146529" y="54932"/>
                    <a:pt x="170308" y="57737"/>
                  </a:cubicBezTo>
                  <a:lnTo>
                    <a:pt x="170308" y="78353"/>
                  </a:lnTo>
                  <a:cubicBezTo>
                    <a:pt x="157261" y="77276"/>
                    <a:pt x="144865" y="72710"/>
                    <a:pt x="134166" y="65011"/>
                  </a:cubicBezTo>
                  <a:cubicBezTo>
                    <a:pt x="133084" y="64247"/>
                    <a:pt x="131821" y="63855"/>
                    <a:pt x="130560" y="63855"/>
                  </a:cubicBezTo>
                  <a:cubicBezTo>
                    <a:pt x="129615" y="63855"/>
                    <a:pt x="128671" y="64075"/>
                    <a:pt x="127805" y="64522"/>
                  </a:cubicBezTo>
                  <a:cubicBezTo>
                    <a:pt x="125750" y="65566"/>
                    <a:pt x="124478" y="67686"/>
                    <a:pt x="124478" y="69970"/>
                  </a:cubicBezTo>
                  <a:lnTo>
                    <a:pt x="124478" y="140429"/>
                  </a:lnTo>
                  <a:cubicBezTo>
                    <a:pt x="124478" y="171352"/>
                    <a:pt x="99295" y="196535"/>
                    <a:pt x="68339" y="196535"/>
                  </a:cubicBezTo>
                  <a:cubicBezTo>
                    <a:pt x="37383" y="196535"/>
                    <a:pt x="12233" y="171352"/>
                    <a:pt x="12233" y="140429"/>
                  </a:cubicBezTo>
                  <a:cubicBezTo>
                    <a:pt x="12233" y="111527"/>
                    <a:pt x="34153" y="87682"/>
                    <a:pt x="62239" y="84616"/>
                  </a:cubicBezTo>
                  <a:lnTo>
                    <a:pt x="62239" y="105330"/>
                  </a:lnTo>
                  <a:cubicBezTo>
                    <a:pt x="45505" y="108265"/>
                    <a:pt x="32751" y="122879"/>
                    <a:pt x="32751" y="140429"/>
                  </a:cubicBezTo>
                  <a:cubicBezTo>
                    <a:pt x="32751" y="160033"/>
                    <a:pt x="48702" y="176017"/>
                    <a:pt x="68339" y="176017"/>
                  </a:cubicBezTo>
                  <a:cubicBezTo>
                    <a:pt x="87976" y="176017"/>
                    <a:pt x="103927" y="160033"/>
                    <a:pt x="103927" y="140429"/>
                  </a:cubicBezTo>
                  <a:lnTo>
                    <a:pt x="103927" y="12232"/>
                  </a:lnTo>
                  <a:close/>
                  <a:moveTo>
                    <a:pt x="97827" y="0"/>
                  </a:moveTo>
                  <a:cubicBezTo>
                    <a:pt x="94435" y="0"/>
                    <a:pt x="91695" y="2740"/>
                    <a:pt x="91695" y="6133"/>
                  </a:cubicBezTo>
                  <a:lnTo>
                    <a:pt x="91695" y="140429"/>
                  </a:lnTo>
                  <a:cubicBezTo>
                    <a:pt x="91695" y="153313"/>
                    <a:pt x="81224" y="163784"/>
                    <a:pt x="68339" y="163784"/>
                  </a:cubicBezTo>
                  <a:cubicBezTo>
                    <a:pt x="55454" y="163784"/>
                    <a:pt x="44983" y="153313"/>
                    <a:pt x="44983" y="140429"/>
                  </a:cubicBezTo>
                  <a:cubicBezTo>
                    <a:pt x="44983" y="127544"/>
                    <a:pt x="55454" y="117040"/>
                    <a:pt x="68339" y="117040"/>
                  </a:cubicBezTo>
                  <a:cubicBezTo>
                    <a:pt x="71731" y="117040"/>
                    <a:pt x="74471" y="114300"/>
                    <a:pt x="74471" y="110940"/>
                  </a:cubicBezTo>
                  <a:lnTo>
                    <a:pt x="74471" y="78190"/>
                  </a:lnTo>
                  <a:cubicBezTo>
                    <a:pt x="74471" y="74797"/>
                    <a:pt x="71731" y="72057"/>
                    <a:pt x="68339" y="72057"/>
                  </a:cubicBezTo>
                  <a:cubicBezTo>
                    <a:pt x="30663" y="72057"/>
                    <a:pt x="0" y="102720"/>
                    <a:pt x="0" y="140429"/>
                  </a:cubicBezTo>
                  <a:cubicBezTo>
                    <a:pt x="0" y="178104"/>
                    <a:pt x="30663" y="208767"/>
                    <a:pt x="68339" y="208767"/>
                  </a:cubicBezTo>
                  <a:cubicBezTo>
                    <a:pt x="106047" y="208767"/>
                    <a:pt x="136710" y="178104"/>
                    <a:pt x="136710" y="140429"/>
                  </a:cubicBezTo>
                  <a:lnTo>
                    <a:pt x="136710" y="80963"/>
                  </a:lnTo>
                  <a:cubicBezTo>
                    <a:pt x="148877" y="87454"/>
                    <a:pt x="162414" y="90846"/>
                    <a:pt x="176441" y="90846"/>
                  </a:cubicBezTo>
                  <a:cubicBezTo>
                    <a:pt x="179801" y="90846"/>
                    <a:pt x="182541" y="88106"/>
                    <a:pt x="182541" y="84746"/>
                  </a:cubicBezTo>
                  <a:lnTo>
                    <a:pt x="182541" y="51963"/>
                  </a:lnTo>
                  <a:cubicBezTo>
                    <a:pt x="182541" y="48604"/>
                    <a:pt x="179801" y="45864"/>
                    <a:pt x="176441" y="45864"/>
                  </a:cubicBezTo>
                  <a:cubicBezTo>
                    <a:pt x="154520" y="45864"/>
                    <a:pt x="136710" y="28020"/>
                    <a:pt x="136710" y="6133"/>
                  </a:cubicBezTo>
                  <a:cubicBezTo>
                    <a:pt x="136710" y="2740"/>
                    <a:pt x="133970" y="0"/>
                    <a:pt x="130578" y="0"/>
                  </a:cubicBezTo>
                  <a:close/>
                </a:path>
              </a:pathLst>
            </a:custGeom>
            <a:solidFill>
              <a:schemeClr val="dk2"/>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104"/>
            <p:cNvSpPr/>
            <p:nvPr/>
          </p:nvSpPr>
          <p:spPr>
            <a:xfrm>
              <a:off x="2038375" y="3798025"/>
              <a:ext cx="841792" cy="841792"/>
            </a:xfrm>
            <a:custGeom>
              <a:rect b="b" l="l" r="r" t="t"/>
              <a:pathLst>
                <a:path extrusionOk="0" h="19982" w="19982">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803" name="Shape 10803"/>
        <p:cNvGrpSpPr/>
        <p:nvPr/>
      </p:nvGrpSpPr>
      <p:grpSpPr>
        <a:xfrm>
          <a:off x="0" y="0"/>
          <a:ext cx="0" cy="0"/>
          <a:chOff x="0" y="0"/>
          <a:chExt cx="0" cy="0"/>
        </a:xfrm>
      </p:grpSpPr>
      <p:pic>
        <p:nvPicPr>
          <p:cNvPr id="10804" name="Google Shape;10804;p105">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2" name="Shape 302"/>
        <p:cNvGrpSpPr/>
        <p:nvPr/>
      </p:nvGrpSpPr>
      <p:grpSpPr>
        <a:xfrm>
          <a:off x="0" y="0"/>
          <a:ext cx="0" cy="0"/>
          <a:chOff x="0" y="0"/>
          <a:chExt cx="0" cy="0"/>
        </a:xfrm>
      </p:grpSpPr>
      <p:sp>
        <p:nvSpPr>
          <p:cNvPr id="303" name="Google Shape;303;p34"/>
          <p:cNvSpPr txBox="1"/>
          <p:nvPr>
            <p:ph type="title"/>
          </p:nvPr>
        </p:nvSpPr>
        <p:spPr>
          <a:xfrm>
            <a:off x="715175" y="200475"/>
            <a:ext cx="63996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i="1" lang="en" sz="3400">
                <a:solidFill>
                  <a:schemeClr val="dk2"/>
                </a:solidFill>
                <a:latin typeface="EB Garamond"/>
                <a:ea typeface="EB Garamond"/>
                <a:cs typeface="EB Garamond"/>
                <a:sym typeface="EB Garamond"/>
              </a:rPr>
              <a:t>Taylor Hamilton-Hankins</a:t>
            </a:r>
            <a:endParaRPr b="1" i="1" sz="3400">
              <a:solidFill>
                <a:schemeClr val="dk2"/>
              </a:solidFill>
              <a:latin typeface="EB Garamond"/>
              <a:ea typeface="EB Garamond"/>
              <a:cs typeface="EB Garamond"/>
              <a:sym typeface="EB Garamond"/>
            </a:endParaRPr>
          </a:p>
          <a:p>
            <a:pPr indent="0" lvl="0" marL="0" rtl="0" algn="l">
              <a:spcBef>
                <a:spcPts val="0"/>
              </a:spcBef>
              <a:spcAft>
                <a:spcPts val="0"/>
              </a:spcAft>
              <a:buNone/>
            </a:pPr>
            <a:r>
              <a:rPr lang="en" sz="2000">
                <a:latin typeface="EB Garamond"/>
                <a:ea typeface="EB Garamond"/>
                <a:cs typeface="EB Garamond"/>
                <a:sym typeface="EB Garamond"/>
              </a:rPr>
              <a:t>Age 20 • </a:t>
            </a:r>
            <a:r>
              <a:rPr i="1" lang="en" sz="2000">
                <a:latin typeface="EB Garamond"/>
                <a:ea typeface="EB Garamond"/>
                <a:cs typeface="EB Garamond"/>
                <a:sym typeface="EB Garamond"/>
              </a:rPr>
              <a:t> </a:t>
            </a:r>
            <a:r>
              <a:rPr lang="en" sz="1800">
                <a:solidFill>
                  <a:schemeClr val="dk2"/>
                </a:solidFill>
                <a:latin typeface="EB Garamond"/>
                <a:ea typeface="EB Garamond"/>
                <a:cs typeface="EB Garamond"/>
                <a:sym typeface="EB Garamond"/>
              </a:rPr>
              <a:t>Data Science Major, East Asian Studies Minor at Stanford</a:t>
            </a:r>
            <a:endParaRPr b="1" i="1" sz="3400">
              <a:solidFill>
                <a:schemeClr val="dk2"/>
              </a:solidFill>
              <a:latin typeface="EB Garamond"/>
              <a:ea typeface="EB Garamond"/>
              <a:cs typeface="EB Garamond"/>
              <a:sym typeface="EB Garamond"/>
            </a:endParaRPr>
          </a:p>
        </p:txBody>
      </p:sp>
      <p:sp>
        <p:nvSpPr>
          <p:cNvPr id="304" name="Google Shape;304;p34"/>
          <p:cNvSpPr txBox="1"/>
          <p:nvPr>
            <p:ph idx="4294967295" type="subTitle"/>
          </p:nvPr>
        </p:nvSpPr>
        <p:spPr>
          <a:xfrm>
            <a:off x="4358525" y="1549675"/>
            <a:ext cx="3147300" cy="572700"/>
          </a:xfrm>
          <a:prstGeom prst="rect">
            <a:avLst/>
          </a:prstGeom>
        </p:spPr>
        <p:txBody>
          <a:bodyPr anchorCtr="0" anchor="t" bIns="91425" lIns="91425" spcFirstLastPara="1" rIns="91425" wrap="square" tIns="91425">
            <a:noAutofit/>
          </a:bodyPr>
          <a:lstStyle/>
          <a:p>
            <a:pPr indent="-311150" lvl="0" marL="342900" rtl="0" algn="l">
              <a:spcBef>
                <a:spcPts val="0"/>
              </a:spcBef>
              <a:spcAft>
                <a:spcPts val="0"/>
              </a:spcAft>
              <a:buSzPts val="1300"/>
              <a:buFont typeface="Times New Roman"/>
              <a:buChar char="●"/>
            </a:pPr>
            <a:r>
              <a:rPr lang="en" sz="1300">
                <a:latin typeface="Times New Roman"/>
                <a:ea typeface="Times New Roman"/>
                <a:cs typeface="Times New Roman"/>
                <a:sym typeface="Times New Roman"/>
              </a:rPr>
              <a:t>From Columbia, South Carolina.</a:t>
            </a:r>
            <a:endParaRPr sz="1300">
              <a:latin typeface="Times New Roman"/>
              <a:ea typeface="Times New Roman"/>
              <a:cs typeface="Times New Roman"/>
              <a:sym typeface="Times New Roman"/>
            </a:endParaRPr>
          </a:p>
          <a:p>
            <a:pPr indent="-311150" lvl="0" marL="342900" rtl="0" algn="l">
              <a:spcBef>
                <a:spcPts val="0"/>
              </a:spcBef>
              <a:spcAft>
                <a:spcPts val="0"/>
              </a:spcAft>
              <a:buSzPts val="1300"/>
              <a:buChar char="●"/>
            </a:pPr>
            <a:r>
              <a:rPr lang="en" sz="1300">
                <a:latin typeface="Times New Roman"/>
                <a:ea typeface="Times New Roman"/>
                <a:cs typeface="Times New Roman"/>
                <a:sym typeface="Times New Roman"/>
              </a:rPr>
              <a:t>Very active in the dance community.</a:t>
            </a:r>
            <a:r>
              <a:rPr lang="en" sz="1300"/>
              <a:t> </a:t>
            </a:r>
            <a:endParaRPr sz="1300"/>
          </a:p>
        </p:txBody>
      </p:sp>
      <p:sp>
        <p:nvSpPr>
          <p:cNvPr id="305" name="Google Shape;305;p34"/>
          <p:cNvSpPr txBox="1"/>
          <p:nvPr>
            <p:ph idx="4294967295" type="subTitle"/>
          </p:nvPr>
        </p:nvSpPr>
        <p:spPr>
          <a:xfrm>
            <a:off x="4334375" y="2084475"/>
            <a:ext cx="3289500" cy="487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sz="1800">
                <a:solidFill>
                  <a:srgbClr val="BF9000"/>
                </a:solidFill>
                <a:latin typeface="EB Garamond"/>
                <a:ea typeface="EB Garamond"/>
                <a:cs typeface="EB Garamond"/>
                <a:sym typeface="EB Garamond"/>
              </a:rPr>
              <a:t>Key Findings</a:t>
            </a:r>
            <a:endParaRPr b="1" sz="1800">
              <a:solidFill>
                <a:srgbClr val="BF9000"/>
              </a:solidFill>
              <a:latin typeface="EB Garamond"/>
              <a:ea typeface="EB Garamond"/>
              <a:cs typeface="EB Garamond"/>
              <a:sym typeface="EB Garamond"/>
            </a:endParaRPr>
          </a:p>
        </p:txBody>
      </p:sp>
      <p:sp>
        <p:nvSpPr>
          <p:cNvPr id="306" name="Google Shape;306;p34"/>
          <p:cNvSpPr txBox="1"/>
          <p:nvPr>
            <p:ph idx="4294967295" type="subTitle"/>
          </p:nvPr>
        </p:nvSpPr>
        <p:spPr>
          <a:xfrm>
            <a:off x="4258175" y="2555025"/>
            <a:ext cx="3933300" cy="1877400"/>
          </a:xfrm>
          <a:prstGeom prst="rect">
            <a:avLst/>
          </a:prstGeom>
        </p:spPr>
        <p:txBody>
          <a:bodyPr anchorCtr="0" anchor="t" bIns="91425" lIns="91425" spcFirstLastPara="1" rIns="91425" wrap="square" tIns="91425">
            <a:noAutofit/>
          </a:bodyPr>
          <a:lstStyle/>
          <a:p>
            <a:pPr indent="-311150" lvl="0" marL="457200" rtl="0" algn="l">
              <a:spcBef>
                <a:spcPts val="0"/>
              </a:spcBef>
              <a:spcAft>
                <a:spcPts val="0"/>
              </a:spcAft>
              <a:buSzPts val="1300"/>
              <a:buFont typeface="EB Garamond"/>
              <a:buChar char="●"/>
            </a:pPr>
            <a:r>
              <a:rPr lang="en" sz="1300">
                <a:latin typeface="EB Garamond"/>
                <a:ea typeface="EB Garamond"/>
                <a:cs typeface="EB Garamond"/>
                <a:sym typeface="EB Garamond"/>
              </a:rPr>
              <a:t>Taylor has minimal concerns about legacy being passed down in a familial sense due to a </a:t>
            </a:r>
            <a:r>
              <a:rPr lang="en" sz="1300">
                <a:latin typeface="EB Garamond"/>
                <a:ea typeface="EB Garamond"/>
                <a:cs typeface="EB Garamond"/>
                <a:sym typeface="EB Garamond"/>
              </a:rPr>
              <a:t>disinterest</a:t>
            </a:r>
            <a:r>
              <a:rPr lang="en" sz="1300">
                <a:latin typeface="EB Garamond"/>
                <a:ea typeface="EB Garamond"/>
                <a:cs typeface="EB Garamond"/>
                <a:sym typeface="EB Garamond"/>
              </a:rPr>
              <a:t> of having children.</a:t>
            </a:r>
            <a:endParaRPr sz="1300">
              <a:latin typeface="EB Garamond"/>
              <a:ea typeface="EB Garamond"/>
              <a:cs typeface="EB Garamond"/>
              <a:sym typeface="EB Garamond"/>
            </a:endParaRPr>
          </a:p>
          <a:p>
            <a:pPr indent="-311150" lvl="0" marL="457200" rtl="0" algn="l">
              <a:spcBef>
                <a:spcPts val="0"/>
              </a:spcBef>
              <a:spcAft>
                <a:spcPts val="0"/>
              </a:spcAft>
              <a:buSzPts val="1300"/>
              <a:buFont typeface="EB Garamond"/>
              <a:buChar char="●"/>
            </a:pPr>
            <a:r>
              <a:rPr lang="en" sz="1300">
                <a:latin typeface="EB Garamond"/>
                <a:ea typeface="EB Garamond"/>
                <a:cs typeface="EB Garamond"/>
                <a:sym typeface="EB Garamond"/>
              </a:rPr>
              <a:t>Taylor says that </a:t>
            </a:r>
            <a:r>
              <a:rPr lang="en" sz="1300">
                <a:latin typeface="EB Garamond"/>
                <a:ea typeface="EB Garamond"/>
                <a:cs typeface="EB Garamond"/>
                <a:sym typeface="EB Garamond"/>
              </a:rPr>
              <a:t>technology often poses a barrier when trying to build authentic relationships.</a:t>
            </a:r>
            <a:endParaRPr sz="1300">
              <a:latin typeface="EB Garamond"/>
              <a:ea typeface="EB Garamond"/>
              <a:cs typeface="EB Garamond"/>
              <a:sym typeface="EB Garamond"/>
            </a:endParaRPr>
          </a:p>
          <a:p>
            <a:pPr indent="-311150" lvl="0" marL="457200" rtl="0" algn="l">
              <a:spcBef>
                <a:spcPts val="0"/>
              </a:spcBef>
              <a:spcAft>
                <a:spcPts val="0"/>
              </a:spcAft>
              <a:buSzPts val="1300"/>
              <a:buFont typeface="EB Garamond"/>
              <a:buChar char="●"/>
            </a:pPr>
            <a:r>
              <a:rPr lang="en" sz="1300">
                <a:latin typeface="EB Garamond"/>
                <a:ea typeface="EB Garamond"/>
                <a:cs typeface="EB Garamond"/>
                <a:sym typeface="EB Garamond"/>
              </a:rPr>
              <a:t>She believes it’s more important to consider oneself as part of a group rather than an individual when considering memory in order to help others overcome the experiences they face.</a:t>
            </a:r>
            <a:endParaRPr sz="1300">
              <a:latin typeface="EB Garamond"/>
              <a:ea typeface="EB Garamond"/>
              <a:cs typeface="EB Garamond"/>
              <a:sym typeface="EB Garamond"/>
            </a:endParaRPr>
          </a:p>
        </p:txBody>
      </p:sp>
      <p:pic>
        <p:nvPicPr>
          <p:cNvPr id="307" name="Google Shape;307;p34"/>
          <p:cNvPicPr preferRelativeResize="0"/>
          <p:nvPr/>
        </p:nvPicPr>
        <p:blipFill rotWithShape="1">
          <a:blip r:embed="rId3">
            <a:alphaModFix/>
          </a:blip>
          <a:srcRect b="20212" l="8531" r="16958" t="27584"/>
          <a:stretch/>
        </p:blipFill>
        <p:spPr>
          <a:xfrm>
            <a:off x="1058075" y="1339800"/>
            <a:ext cx="2345700" cy="2463900"/>
          </a:xfrm>
          <a:prstGeom prst="roundRect">
            <a:avLst>
              <a:gd fmla="val 16667" name="adj"/>
            </a:avLst>
          </a:prstGeom>
          <a:noFill/>
          <a:ln cap="flat" cmpd="sng" w="19050">
            <a:solidFill>
              <a:schemeClr val="dk2"/>
            </a:solidFill>
            <a:prstDash val="solid"/>
            <a:round/>
            <a:headEnd len="sm" w="sm" type="none"/>
            <a:tailEnd len="sm" w="sm" type="none"/>
          </a:ln>
        </p:spPr>
      </p:pic>
      <p:sp>
        <p:nvSpPr>
          <p:cNvPr id="308" name="Google Shape;308;p34"/>
          <p:cNvSpPr txBox="1"/>
          <p:nvPr>
            <p:ph idx="4294967295" type="subTitle"/>
          </p:nvPr>
        </p:nvSpPr>
        <p:spPr>
          <a:xfrm>
            <a:off x="1018775" y="3990125"/>
            <a:ext cx="2424300" cy="487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sz="1800">
                <a:solidFill>
                  <a:srgbClr val="BF9000"/>
                </a:solidFill>
                <a:latin typeface="EB Garamond"/>
                <a:ea typeface="EB Garamond"/>
                <a:cs typeface="EB Garamond"/>
                <a:sym typeface="EB Garamond"/>
              </a:rPr>
              <a:t>Methodology</a:t>
            </a:r>
            <a:endParaRPr b="1" sz="1800">
              <a:solidFill>
                <a:srgbClr val="BF9000"/>
              </a:solidFill>
              <a:latin typeface="EB Garamond"/>
              <a:ea typeface="EB Garamond"/>
              <a:cs typeface="EB Garamond"/>
              <a:sym typeface="EB Garamond"/>
            </a:endParaRPr>
          </a:p>
        </p:txBody>
      </p:sp>
      <p:sp>
        <p:nvSpPr>
          <p:cNvPr id="309" name="Google Shape;309;p34"/>
          <p:cNvSpPr txBox="1"/>
          <p:nvPr>
            <p:ph idx="4294967295" type="subTitle"/>
          </p:nvPr>
        </p:nvSpPr>
        <p:spPr>
          <a:xfrm>
            <a:off x="1018775" y="4370325"/>
            <a:ext cx="17502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latin typeface="EB Garamond"/>
                <a:ea typeface="EB Garamond"/>
                <a:cs typeface="EB Garamond"/>
                <a:sym typeface="EB Garamond"/>
              </a:rPr>
              <a:t>Interviewed by Blaine in EVGR A.</a:t>
            </a:r>
            <a:endParaRPr sz="1200">
              <a:latin typeface="EB Garamond"/>
              <a:ea typeface="EB Garamond"/>
              <a:cs typeface="EB Garamond"/>
              <a:sym typeface="EB Garamond"/>
            </a:endParaRPr>
          </a:p>
        </p:txBody>
      </p:sp>
      <p:sp>
        <p:nvSpPr>
          <p:cNvPr id="310" name="Google Shape;310;p34"/>
          <p:cNvSpPr txBox="1"/>
          <p:nvPr>
            <p:ph idx="4294967295" type="subTitle"/>
          </p:nvPr>
        </p:nvSpPr>
        <p:spPr>
          <a:xfrm>
            <a:off x="4358525" y="1176475"/>
            <a:ext cx="3289500" cy="487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sz="1800">
                <a:solidFill>
                  <a:srgbClr val="BF9000"/>
                </a:solidFill>
                <a:latin typeface="EB Garamond"/>
                <a:ea typeface="EB Garamond"/>
                <a:cs typeface="EB Garamond"/>
                <a:sym typeface="EB Garamond"/>
              </a:rPr>
              <a:t>Profile</a:t>
            </a:r>
            <a:endParaRPr b="1" sz="1800">
              <a:solidFill>
                <a:srgbClr val="BF9000"/>
              </a:solidFill>
              <a:latin typeface="EB Garamond"/>
              <a:ea typeface="EB Garamond"/>
              <a:cs typeface="EB Garamond"/>
              <a:sym typeface="EB Garamond"/>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4" name="Shape 314"/>
        <p:cNvGrpSpPr/>
        <p:nvPr/>
      </p:nvGrpSpPr>
      <p:grpSpPr>
        <a:xfrm>
          <a:off x="0" y="0"/>
          <a:ext cx="0" cy="0"/>
          <a:chOff x="0" y="0"/>
          <a:chExt cx="0" cy="0"/>
        </a:xfrm>
      </p:grpSpPr>
      <p:sp>
        <p:nvSpPr>
          <p:cNvPr id="315" name="Google Shape;315;p35"/>
          <p:cNvSpPr txBox="1"/>
          <p:nvPr>
            <p:ph type="title"/>
          </p:nvPr>
        </p:nvSpPr>
        <p:spPr>
          <a:xfrm>
            <a:off x="715175" y="200475"/>
            <a:ext cx="63996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i="1" lang="en" sz="3400">
                <a:solidFill>
                  <a:schemeClr val="dk2"/>
                </a:solidFill>
                <a:latin typeface="EB Garamond"/>
                <a:ea typeface="EB Garamond"/>
                <a:cs typeface="EB Garamond"/>
                <a:sym typeface="EB Garamond"/>
              </a:rPr>
              <a:t>Stephen Sano</a:t>
            </a:r>
            <a:endParaRPr b="1" i="1" sz="3400">
              <a:solidFill>
                <a:schemeClr val="dk2"/>
              </a:solidFill>
              <a:latin typeface="EB Garamond"/>
              <a:ea typeface="EB Garamond"/>
              <a:cs typeface="EB Garamond"/>
              <a:sym typeface="EB Garamond"/>
            </a:endParaRPr>
          </a:p>
          <a:p>
            <a:pPr indent="0" lvl="0" marL="0" rtl="0" algn="l">
              <a:spcBef>
                <a:spcPts val="0"/>
              </a:spcBef>
              <a:spcAft>
                <a:spcPts val="0"/>
              </a:spcAft>
              <a:buNone/>
            </a:pPr>
            <a:r>
              <a:rPr lang="en" sz="2000">
                <a:latin typeface="EB Garamond"/>
                <a:ea typeface="EB Garamond"/>
                <a:cs typeface="EB Garamond"/>
                <a:sym typeface="EB Garamond"/>
              </a:rPr>
              <a:t>Age 64 • </a:t>
            </a:r>
            <a:r>
              <a:rPr i="1" lang="en" sz="2000">
                <a:latin typeface="EB Garamond"/>
                <a:ea typeface="EB Garamond"/>
                <a:cs typeface="EB Garamond"/>
                <a:sym typeface="EB Garamond"/>
              </a:rPr>
              <a:t> </a:t>
            </a:r>
            <a:r>
              <a:rPr lang="en" sz="1800">
                <a:solidFill>
                  <a:schemeClr val="dk2"/>
                </a:solidFill>
                <a:latin typeface="EB Garamond"/>
                <a:ea typeface="EB Garamond"/>
                <a:cs typeface="EB Garamond"/>
                <a:sym typeface="EB Garamond"/>
              </a:rPr>
              <a:t>Musician and Musical Director</a:t>
            </a:r>
            <a:endParaRPr b="1" i="1" sz="3400">
              <a:solidFill>
                <a:schemeClr val="dk2"/>
              </a:solidFill>
              <a:latin typeface="EB Garamond"/>
              <a:ea typeface="EB Garamond"/>
              <a:cs typeface="EB Garamond"/>
              <a:sym typeface="EB Garamond"/>
            </a:endParaRPr>
          </a:p>
        </p:txBody>
      </p:sp>
      <p:sp>
        <p:nvSpPr>
          <p:cNvPr id="316" name="Google Shape;316;p35"/>
          <p:cNvSpPr txBox="1"/>
          <p:nvPr>
            <p:ph idx="4294967295" type="subTitle"/>
          </p:nvPr>
        </p:nvSpPr>
        <p:spPr>
          <a:xfrm>
            <a:off x="4358525" y="1549675"/>
            <a:ext cx="3147300" cy="572700"/>
          </a:xfrm>
          <a:prstGeom prst="rect">
            <a:avLst/>
          </a:prstGeom>
        </p:spPr>
        <p:txBody>
          <a:bodyPr anchorCtr="0" anchor="t" bIns="91425" lIns="91425" spcFirstLastPara="1" rIns="91425" wrap="square" tIns="91425">
            <a:noAutofit/>
          </a:bodyPr>
          <a:lstStyle/>
          <a:p>
            <a:pPr indent="-311150" lvl="0" marL="342900" rtl="0" algn="l">
              <a:spcBef>
                <a:spcPts val="0"/>
              </a:spcBef>
              <a:spcAft>
                <a:spcPts val="0"/>
              </a:spcAft>
              <a:buSzPts val="1300"/>
              <a:buFont typeface="Times New Roman"/>
              <a:buChar char="●"/>
            </a:pPr>
            <a:r>
              <a:rPr lang="en" sz="1300">
                <a:latin typeface="Times New Roman"/>
                <a:ea typeface="Times New Roman"/>
                <a:cs typeface="Times New Roman"/>
                <a:sym typeface="Times New Roman"/>
              </a:rPr>
              <a:t>Director of Choral Studies at Stanford</a:t>
            </a:r>
            <a:endParaRPr sz="1300">
              <a:latin typeface="Times New Roman"/>
              <a:ea typeface="Times New Roman"/>
              <a:cs typeface="Times New Roman"/>
              <a:sym typeface="Times New Roman"/>
            </a:endParaRPr>
          </a:p>
          <a:p>
            <a:pPr indent="-311150" lvl="0" marL="342900" rtl="0" algn="l">
              <a:spcBef>
                <a:spcPts val="0"/>
              </a:spcBef>
              <a:spcAft>
                <a:spcPts val="0"/>
              </a:spcAft>
              <a:buSzPts val="1300"/>
              <a:buFont typeface="Times New Roman"/>
              <a:buChar char="●"/>
            </a:pPr>
            <a:r>
              <a:rPr lang="en" sz="1300">
                <a:latin typeface="Times New Roman"/>
                <a:ea typeface="Times New Roman"/>
                <a:cs typeface="Times New Roman"/>
                <a:sym typeface="Times New Roman"/>
              </a:rPr>
              <a:t>Taiko Faculty Advisor</a:t>
            </a:r>
            <a:endParaRPr sz="1300">
              <a:latin typeface="Times New Roman"/>
              <a:ea typeface="Times New Roman"/>
              <a:cs typeface="Times New Roman"/>
              <a:sym typeface="Times New Roman"/>
            </a:endParaRPr>
          </a:p>
          <a:p>
            <a:pPr indent="-311150" lvl="0" marL="342900" rtl="0" algn="l">
              <a:spcBef>
                <a:spcPts val="0"/>
              </a:spcBef>
              <a:spcAft>
                <a:spcPts val="0"/>
              </a:spcAft>
              <a:buSzPts val="1300"/>
              <a:buChar char="●"/>
            </a:pPr>
            <a:r>
              <a:rPr lang="en" sz="1300">
                <a:latin typeface="Times New Roman"/>
                <a:ea typeface="Times New Roman"/>
                <a:cs typeface="Times New Roman"/>
                <a:sym typeface="Times New Roman"/>
              </a:rPr>
              <a:t>Accomplished Slack Key Guitarist</a:t>
            </a:r>
            <a:endParaRPr sz="1300"/>
          </a:p>
        </p:txBody>
      </p:sp>
      <p:sp>
        <p:nvSpPr>
          <p:cNvPr id="317" name="Google Shape;317;p35"/>
          <p:cNvSpPr txBox="1"/>
          <p:nvPr>
            <p:ph idx="4294967295" type="subTitle"/>
          </p:nvPr>
        </p:nvSpPr>
        <p:spPr>
          <a:xfrm>
            <a:off x="4334375" y="2313075"/>
            <a:ext cx="3289500" cy="487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sz="1800">
                <a:solidFill>
                  <a:srgbClr val="BF9000"/>
                </a:solidFill>
                <a:latin typeface="EB Garamond"/>
                <a:ea typeface="EB Garamond"/>
                <a:cs typeface="EB Garamond"/>
                <a:sym typeface="EB Garamond"/>
              </a:rPr>
              <a:t>Key Findings</a:t>
            </a:r>
            <a:endParaRPr b="1" sz="1800">
              <a:solidFill>
                <a:srgbClr val="BF9000"/>
              </a:solidFill>
              <a:latin typeface="EB Garamond"/>
              <a:ea typeface="EB Garamond"/>
              <a:cs typeface="EB Garamond"/>
              <a:sym typeface="EB Garamond"/>
            </a:endParaRPr>
          </a:p>
        </p:txBody>
      </p:sp>
      <p:sp>
        <p:nvSpPr>
          <p:cNvPr id="318" name="Google Shape;318;p35"/>
          <p:cNvSpPr txBox="1"/>
          <p:nvPr>
            <p:ph idx="4294967295" type="subTitle"/>
          </p:nvPr>
        </p:nvSpPr>
        <p:spPr>
          <a:xfrm>
            <a:off x="4258175" y="2707425"/>
            <a:ext cx="3933300" cy="2303400"/>
          </a:xfrm>
          <a:prstGeom prst="rect">
            <a:avLst/>
          </a:prstGeom>
        </p:spPr>
        <p:txBody>
          <a:bodyPr anchorCtr="0" anchor="t" bIns="91425" lIns="91425" spcFirstLastPara="1" rIns="91425" wrap="square" tIns="91425">
            <a:noAutofit/>
          </a:bodyPr>
          <a:lstStyle/>
          <a:p>
            <a:pPr indent="-311150" lvl="0" marL="457200" rtl="0" algn="l">
              <a:spcBef>
                <a:spcPts val="0"/>
              </a:spcBef>
              <a:spcAft>
                <a:spcPts val="0"/>
              </a:spcAft>
              <a:buSzPts val="1300"/>
              <a:buFont typeface="EB Garamond"/>
              <a:buChar char="●"/>
            </a:pPr>
            <a:r>
              <a:rPr lang="en" sz="1300">
                <a:latin typeface="EB Garamond"/>
                <a:ea typeface="EB Garamond"/>
                <a:cs typeface="EB Garamond"/>
                <a:sym typeface="EB Garamond"/>
              </a:rPr>
              <a:t>Sano was not very concerned about his academic legacy, but more his personal legacy within his family (i.e. how he would be viewed as a father)</a:t>
            </a:r>
            <a:endParaRPr sz="1300">
              <a:latin typeface="EB Garamond"/>
              <a:ea typeface="EB Garamond"/>
              <a:cs typeface="EB Garamond"/>
              <a:sym typeface="EB Garamond"/>
            </a:endParaRPr>
          </a:p>
          <a:p>
            <a:pPr indent="-311150" lvl="0" marL="457200" rtl="0" algn="l">
              <a:spcBef>
                <a:spcPts val="0"/>
              </a:spcBef>
              <a:spcAft>
                <a:spcPts val="0"/>
              </a:spcAft>
              <a:buSzPts val="1300"/>
              <a:buFont typeface="EB Garamond"/>
              <a:buChar char="●"/>
            </a:pPr>
            <a:r>
              <a:rPr lang="en" sz="1300">
                <a:latin typeface="EB Garamond"/>
                <a:ea typeface="EB Garamond"/>
                <a:cs typeface="EB Garamond"/>
                <a:sym typeface="EB Garamond"/>
              </a:rPr>
              <a:t>At the same time, Sano is happy to have produced CDs, which he believes will continue to exist for a while. He likes the thought of someone stumbling upon one of his CDs in the future.</a:t>
            </a:r>
            <a:endParaRPr sz="1300">
              <a:latin typeface="EB Garamond"/>
              <a:ea typeface="EB Garamond"/>
              <a:cs typeface="EB Garamond"/>
              <a:sym typeface="EB Garamond"/>
            </a:endParaRPr>
          </a:p>
          <a:p>
            <a:pPr indent="-311150" lvl="0" marL="457200" rtl="0" algn="l">
              <a:spcBef>
                <a:spcPts val="0"/>
              </a:spcBef>
              <a:spcAft>
                <a:spcPts val="0"/>
              </a:spcAft>
              <a:buSzPts val="1300"/>
              <a:buFont typeface="EB Garamond"/>
              <a:buChar char="●"/>
            </a:pPr>
            <a:r>
              <a:rPr lang="en" sz="1300">
                <a:latin typeface="EB Garamond"/>
                <a:ea typeface="EB Garamond"/>
                <a:cs typeface="EB Garamond"/>
                <a:sym typeface="EB Garamond"/>
              </a:rPr>
              <a:t>Sano uses music to remember old stories/memories. For him, revisiting old musical scores allows him to interact with his past </a:t>
            </a:r>
            <a:r>
              <a:rPr lang="en" sz="1300">
                <a:latin typeface="EB Garamond"/>
                <a:ea typeface="EB Garamond"/>
                <a:cs typeface="EB Garamond"/>
                <a:sym typeface="EB Garamond"/>
              </a:rPr>
              <a:t>self.</a:t>
            </a:r>
            <a:endParaRPr sz="1300">
              <a:latin typeface="EB Garamond"/>
              <a:ea typeface="EB Garamond"/>
              <a:cs typeface="EB Garamond"/>
              <a:sym typeface="EB Garamond"/>
            </a:endParaRPr>
          </a:p>
        </p:txBody>
      </p:sp>
      <p:pic>
        <p:nvPicPr>
          <p:cNvPr id="319" name="Google Shape;319;p35"/>
          <p:cNvPicPr preferRelativeResize="0"/>
          <p:nvPr/>
        </p:nvPicPr>
        <p:blipFill rotWithShape="1">
          <a:blip r:embed="rId3">
            <a:alphaModFix/>
          </a:blip>
          <a:srcRect b="0" l="14302" r="14294" t="0"/>
          <a:stretch/>
        </p:blipFill>
        <p:spPr>
          <a:xfrm>
            <a:off x="207175" y="1264000"/>
            <a:ext cx="1952100" cy="2050500"/>
          </a:xfrm>
          <a:prstGeom prst="roundRect">
            <a:avLst>
              <a:gd fmla="val 16667" name="adj"/>
            </a:avLst>
          </a:prstGeom>
          <a:noFill/>
          <a:ln cap="flat" cmpd="sng" w="19050">
            <a:solidFill>
              <a:schemeClr val="dk2"/>
            </a:solidFill>
            <a:prstDash val="solid"/>
            <a:round/>
            <a:headEnd len="sm" w="sm" type="none"/>
            <a:tailEnd len="sm" w="sm" type="none"/>
          </a:ln>
        </p:spPr>
      </p:pic>
      <p:sp>
        <p:nvSpPr>
          <p:cNvPr id="320" name="Google Shape;320;p35"/>
          <p:cNvSpPr txBox="1"/>
          <p:nvPr>
            <p:ph idx="4294967295" type="subTitle"/>
          </p:nvPr>
        </p:nvSpPr>
        <p:spPr>
          <a:xfrm>
            <a:off x="1018775" y="3990125"/>
            <a:ext cx="2424300" cy="487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sz="1800">
                <a:solidFill>
                  <a:srgbClr val="BF9000"/>
                </a:solidFill>
                <a:latin typeface="EB Garamond"/>
                <a:ea typeface="EB Garamond"/>
                <a:cs typeface="EB Garamond"/>
                <a:sym typeface="EB Garamond"/>
              </a:rPr>
              <a:t>Methodology</a:t>
            </a:r>
            <a:endParaRPr b="1" sz="1800">
              <a:solidFill>
                <a:srgbClr val="BF9000"/>
              </a:solidFill>
              <a:latin typeface="EB Garamond"/>
              <a:ea typeface="EB Garamond"/>
              <a:cs typeface="EB Garamond"/>
              <a:sym typeface="EB Garamond"/>
            </a:endParaRPr>
          </a:p>
        </p:txBody>
      </p:sp>
      <p:sp>
        <p:nvSpPr>
          <p:cNvPr id="321" name="Google Shape;321;p35"/>
          <p:cNvSpPr txBox="1"/>
          <p:nvPr>
            <p:ph idx="4294967295" type="subTitle"/>
          </p:nvPr>
        </p:nvSpPr>
        <p:spPr>
          <a:xfrm>
            <a:off x="1018775" y="4370325"/>
            <a:ext cx="17502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latin typeface="EB Garamond"/>
                <a:ea typeface="EB Garamond"/>
                <a:cs typeface="EB Garamond"/>
                <a:sym typeface="EB Garamond"/>
              </a:rPr>
              <a:t>Interviewed by Dante &amp; Melody in his office.</a:t>
            </a:r>
            <a:endParaRPr sz="1200">
              <a:latin typeface="EB Garamond"/>
              <a:ea typeface="EB Garamond"/>
              <a:cs typeface="EB Garamond"/>
              <a:sym typeface="EB Garamond"/>
            </a:endParaRPr>
          </a:p>
        </p:txBody>
      </p:sp>
      <p:sp>
        <p:nvSpPr>
          <p:cNvPr id="322" name="Google Shape;322;p35"/>
          <p:cNvSpPr txBox="1"/>
          <p:nvPr>
            <p:ph idx="4294967295" type="subTitle"/>
          </p:nvPr>
        </p:nvSpPr>
        <p:spPr>
          <a:xfrm>
            <a:off x="4358525" y="1176475"/>
            <a:ext cx="3289500" cy="487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sz="1800">
                <a:solidFill>
                  <a:srgbClr val="BF9000"/>
                </a:solidFill>
                <a:latin typeface="EB Garamond"/>
                <a:ea typeface="EB Garamond"/>
                <a:cs typeface="EB Garamond"/>
                <a:sym typeface="EB Garamond"/>
              </a:rPr>
              <a:t>Profile</a:t>
            </a:r>
            <a:endParaRPr b="1" sz="1800">
              <a:solidFill>
                <a:srgbClr val="BF9000"/>
              </a:solidFill>
              <a:latin typeface="EB Garamond"/>
              <a:ea typeface="EB Garamond"/>
              <a:cs typeface="EB Garamond"/>
              <a:sym typeface="EB Garamond"/>
            </a:endParaRPr>
          </a:p>
        </p:txBody>
      </p:sp>
      <p:pic>
        <p:nvPicPr>
          <p:cNvPr id="323" name="Google Shape;323;p35"/>
          <p:cNvPicPr preferRelativeResize="0"/>
          <p:nvPr/>
        </p:nvPicPr>
        <p:blipFill rotWithShape="1">
          <a:blip r:embed="rId4">
            <a:alphaModFix/>
          </a:blip>
          <a:srcRect b="12891" l="0" r="0" t="12891"/>
          <a:stretch/>
        </p:blipFill>
        <p:spPr>
          <a:xfrm>
            <a:off x="2287350" y="2122375"/>
            <a:ext cx="1866900" cy="1960800"/>
          </a:xfrm>
          <a:prstGeom prst="roundRect">
            <a:avLst>
              <a:gd fmla="val 16667" name="adj"/>
            </a:avLst>
          </a:prstGeom>
          <a:noFill/>
          <a:ln cap="flat" cmpd="sng" w="19050">
            <a:solidFill>
              <a:schemeClr val="dk2"/>
            </a:solidFill>
            <a:prstDash val="solid"/>
            <a:round/>
            <a:headEnd len="sm" w="sm" type="none"/>
            <a:tailEnd len="sm" w="sm" type="none"/>
          </a:ln>
        </p:spPr>
      </p:pic>
    </p:spTree>
  </p:cSld>
  <p:clrMapOvr>
    <a:masterClrMapping/>
  </p:clrMapOvr>
</p:sld>
</file>

<file path=ppt/theme/theme1.xml><?xml version="1.0" encoding="utf-8"?>
<a:theme xmlns:a="http://schemas.openxmlformats.org/drawingml/2006/main" xmlns:r="http://schemas.openxmlformats.org/officeDocument/2006/relationships" name="Minimalist Abstract Social Media Strategy by Slidesgo">
  <a:themeElements>
    <a:clrScheme name="Simple Light">
      <a:dk1>
        <a:srgbClr val="270901"/>
      </a:dk1>
      <a:lt1>
        <a:srgbClr val="EFE8DE"/>
      </a:lt1>
      <a:dk2>
        <a:srgbClr val="A65F31"/>
      </a:dk2>
      <a:lt2>
        <a:srgbClr val="FFFBF5"/>
      </a:lt2>
      <a:accent1>
        <a:srgbClr val="D7CDC4"/>
      </a:accent1>
      <a:accent2>
        <a:srgbClr val="D79A49"/>
      </a:accent2>
      <a:accent3>
        <a:srgbClr val="FFFFFF"/>
      </a:accent3>
      <a:accent4>
        <a:srgbClr val="FFFFFF"/>
      </a:accent4>
      <a:accent5>
        <a:srgbClr val="FFFFFF"/>
      </a:accent5>
      <a:accent6>
        <a:srgbClr val="FFFFFF"/>
      </a:accent6>
      <a:hlink>
        <a:srgbClr val="270901"/>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