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Lst>
  <p:sldSz cy="5143500" cx="9144000"/>
  <p:notesSz cx="6858000" cy="9144000"/>
  <p:embeddedFontLst>
    <p:embeddedFont>
      <p:font typeface="Raleway"/>
      <p:regular r:id="rId75"/>
      <p:bold r:id="rId76"/>
      <p:italic r:id="rId77"/>
      <p:boldItalic r:id="rId78"/>
    </p:embeddedFont>
    <p:embeddedFont>
      <p:font typeface="Proxima Nova"/>
      <p:regular r:id="rId79"/>
      <p:bold r:id="rId80"/>
      <p:italic r:id="rId81"/>
      <p:boldItalic r:id="rId82"/>
    </p:embeddedFont>
    <p:embeddedFont>
      <p:font typeface="Roboto Medium"/>
      <p:regular r:id="rId83"/>
      <p:bold r:id="rId84"/>
      <p:italic r:id="rId85"/>
      <p:boldItalic r:id="rId86"/>
    </p:embeddedFont>
    <p:embeddedFont>
      <p:font typeface="Amatic SC"/>
      <p:regular r:id="rId87"/>
      <p:bold r:id="rId88"/>
    </p:embeddedFont>
    <p:embeddedFont>
      <p:font typeface="Lato"/>
      <p:regular r:id="rId89"/>
      <p:bold r:id="rId90"/>
      <p:italic r:id="rId91"/>
      <p:boldItalic r:id="rId92"/>
    </p:embeddedFont>
    <p:embeddedFont>
      <p:font typeface="Bebas Neue"/>
      <p:regular r:id="rId93"/>
    </p:embeddedFont>
    <p:embeddedFont>
      <p:font typeface="Reem Kufi Medium"/>
      <p:regular r:id="rId94"/>
      <p:bold r:id="rId95"/>
    </p:embeddedFont>
    <p:embeddedFont>
      <p:font typeface="Reem Kufi"/>
      <p:regular r:id="rId96"/>
      <p:bold r:id="rId97"/>
    </p:embeddedFont>
    <p:embeddedFont>
      <p:font typeface="Open Sans"/>
      <p:regular r:id="rId98"/>
      <p:bold r:id="rId99"/>
      <p:italic r:id="rId100"/>
      <p:boldItalic r:id="rId10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102" roundtripDataSignature="AMtx7mjgmu5kIVx5hmaLElvJj49hxk5N0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C0D3134-8B12-4BD8-ACC0-CE368FD772A4}">
  <a:tblStyle styleId="{4C0D3134-8B12-4BD8-ACC0-CE368FD772A4}"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 styleId="{5EE746D9-F951-4B77-B6F7-F5A6678493D7}" styleName="Table_1">
    <a:wholeTbl>
      <a:tcTxStyle b="off" i="off">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2" Type="http://customschemas.google.com/relationships/presentationmetadata" Target="metadata"/><Relationship Id="rId101" Type="http://schemas.openxmlformats.org/officeDocument/2006/relationships/font" Target="fonts/OpenSans-boldItalic.fntdata"/><Relationship Id="rId100" Type="http://schemas.openxmlformats.org/officeDocument/2006/relationships/font" Target="fonts/OpenSans-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eemKufiMedium-bold.fntdata"/><Relationship Id="rId94" Type="http://schemas.openxmlformats.org/officeDocument/2006/relationships/font" Target="fonts/ReemKufiMedium-regular.fntdata"/><Relationship Id="rId97" Type="http://schemas.openxmlformats.org/officeDocument/2006/relationships/font" Target="fonts/ReemKufi-bold.fntdata"/><Relationship Id="rId96" Type="http://schemas.openxmlformats.org/officeDocument/2006/relationships/font" Target="fonts/ReemKufi-regular.fntdata"/><Relationship Id="rId11" Type="http://schemas.openxmlformats.org/officeDocument/2006/relationships/slide" Target="slides/slide5.xml"/><Relationship Id="rId99" Type="http://schemas.openxmlformats.org/officeDocument/2006/relationships/font" Target="fonts/OpenSans-bold.fntdata"/><Relationship Id="rId10" Type="http://schemas.openxmlformats.org/officeDocument/2006/relationships/slide" Target="slides/slide4.xml"/><Relationship Id="rId98" Type="http://schemas.openxmlformats.org/officeDocument/2006/relationships/font" Target="fonts/OpenSans-regular.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Lato-italic.fntdata"/><Relationship Id="rId90" Type="http://schemas.openxmlformats.org/officeDocument/2006/relationships/font" Target="fonts/Lato-bold.fntdata"/><Relationship Id="rId93" Type="http://schemas.openxmlformats.org/officeDocument/2006/relationships/font" Target="fonts/BebasNeue-regular.fntdata"/><Relationship Id="rId92" Type="http://schemas.openxmlformats.org/officeDocument/2006/relationships/font" Target="fonts/Lato-boldItalic.fntdata"/><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84" Type="http://schemas.openxmlformats.org/officeDocument/2006/relationships/font" Target="fonts/RobotoMedium-bold.fntdata"/><Relationship Id="rId83" Type="http://schemas.openxmlformats.org/officeDocument/2006/relationships/font" Target="fonts/RobotoMedium-regular.fntdata"/><Relationship Id="rId86" Type="http://schemas.openxmlformats.org/officeDocument/2006/relationships/font" Target="fonts/RobotoMedium-boldItalic.fntdata"/><Relationship Id="rId85" Type="http://schemas.openxmlformats.org/officeDocument/2006/relationships/font" Target="fonts/RobotoMedium-italic.fntdata"/><Relationship Id="rId88" Type="http://schemas.openxmlformats.org/officeDocument/2006/relationships/font" Target="fonts/AmaticSC-bold.fntdata"/><Relationship Id="rId87" Type="http://schemas.openxmlformats.org/officeDocument/2006/relationships/font" Target="fonts/AmaticSC-regular.fntdata"/><Relationship Id="rId89" Type="http://schemas.openxmlformats.org/officeDocument/2006/relationships/font" Target="fonts/Lato-regular.fntdata"/><Relationship Id="rId80" Type="http://schemas.openxmlformats.org/officeDocument/2006/relationships/font" Target="fonts/ProximaNova-bold.fntdata"/><Relationship Id="rId82" Type="http://schemas.openxmlformats.org/officeDocument/2006/relationships/font" Target="fonts/ProximaNova-boldItalic.fntdata"/><Relationship Id="rId81" Type="http://schemas.openxmlformats.org/officeDocument/2006/relationships/font" Target="fonts/ProximaNova-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font" Target="fonts/Raleway-regular.fntdata"/><Relationship Id="rId74" Type="http://schemas.openxmlformats.org/officeDocument/2006/relationships/slide" Target="slides/slide68.xml"/><Relationship Id="rId77" Type="http://schemas.openxmlformats.org/officeDocument/2006/relationships/font" Target="fonts/Raleway-italic.fntdata"/><Relationship Id="rId76" Type="http://schemas.openxmlformats.org/officeDocument/2006/relationships/font" Target="fonts/Raleway-bold.fntdata"/><Relationship Id="rId79" Type="http://schemas.openxmlformats.org/officeDocument/2006/relationships/font" Target="fonts/ProximaNova-regular.fntdata"/><Relationship Id="rId78" Type="http://schemas.openxmlformats.org/officeDocument/2006/relationships/font" Target="fonts/Raleway-boldItalic.fntdata"/><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p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9" name="Google Shape;199;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 name="Shape 284"/>
        <p:cNvGrpSpPr/>
        <p:nvPr/>
      </p:nvGrpSpPr>
      <p:grpSpPr>
        <a:xfrm>
          <a:off x="0" y="0"/>
          <a:ext cx="0" cy="0"/>
          <a:chOff x="0" y="0"/>
          <a:chExt cx="0" cy="0"/>
        </a:xfrm>
      </p:grpSpPr>
      <p:sp>
        <p:nvSpPr>
          <p:cNvPr id="285" name="Google Shape;285;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6" name="Google Shape;286;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Currently writing a chapter on tea aesthetics</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 name="Shape 291"/>
        <p:cNvGrpSpPr/>
        <p:nvPr/>
      </p:nvGrpSpPr>
      <p:grpSpPr>
        <a:xfrm>
          <a:off x="0" y="0"/>
          <a:ext cx="0" cy="0"/>
          <a:chOff x="0" y="0"/>
          <a:chExt cx="0" cy="0"/>
        </a:xfrm>
      </p:grpSpPr>
      <p:sp>
        <p:nvSpPr>
          <p:cNvPr id="292" name="Google Shape;292;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3" name="Google Shape;293;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 name="Shape 298"/>
        <p:cNvGrpSpPr/>
        <p:nvPr/>
      </p:nvGrpSpPr>
      <p:grpSpPr>
        <a:xfrm>
          <a:off x="0" y="0"/>
          <a:ext cx="0" cy="0"/>
          <a:chOff x="0" y="0"/>
          <a:chExt cx="0" cy="0"/>
        </a:xfrm>
      </p:grpSpPr>
      <p:sp>
        <p:nvSpPr>
          <p:cNvPr id="299" name="Google Shape;299;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0" name="Google Shape;300;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 name="Shape 305"/>
        <p:cNvGrpSpPr/>
        <p:nvPr/>
      </p:nvGrpSpPr>
      <p:grpSpPr>
        <a:xfrm>
          <a:off x="0" y="0"/>
          <a:ext cx="0" cy="0"/>
          <a:chOff x="0" y="0"/>
          <a:chExt cx="0" cy="0"/>
        </a:xfrm>
      </p:grpSpPr>
      <p:sp>
        <p:nvSpPr>
          <p:cNvPr id="306" name="Google Shape;306;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07" name="Google Shape;307;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 name="Shape 318"/>
        <p:cNvGrpSpPr/>
        <p:nvPr/>
      </p:nvGrpSpPr>
      <p:grpSpPr>
        <a:xfrm>
          <a:off x="0" y="0"/>
          <a:ext cx="0" cy="0"/>
          <a:chOff x="0" y="0"/>
          <a:chExt cx="0" cy="0"/>
        </a:xfrm>
      </p:grpSpPr>
      <p:sp>
        <p:nvSpPr>
          <p:cNvPr id="319" name="Google Shape;319;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20" name="Google Shape;320;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 name="Shape 331"/>
        <p:cNvGrpSpPr/>
        <p:nvPr/>
      </p:nvGrpSpPr>
      <p:grpSpPr>
        <a:xfrm>
          <a:off x="0" y="0"/>
          <a:ext cx="0" cy="0"/>
          <a:chOff x="0" y="0"/>
          <a:chExt cx="0" cy="0"/>
        </a:xfrm>
      </p:grpSpPr>
      <p:sp>
        <p:nvSpPr>
          <p:cNvPr id="332" name="Google Shape;332;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33" name="Google Shape;333;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 name="Shape 345"/>
        <p:cNvGrpSpPr/>
        <p:nvPr/>
      </p:nvGrpSpPr>
      <p:grpSpPr>
        <a:xfrm>
          <a:off x="0" y="0"/>
          <a:ext cx="0" cy="0"/>
          <a:chOff x="0" y="0"/>
          <a:chExt cx="0" cy="0"/>
        </a:xfrm>
      </p:grpSpPr>
      <p:sp>
        <p:nvSpPr>
          <p:cNvPr id="346" name="Google Shape;346;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7" name="Google Shape;347;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 name="Shape 359"/>
        <p:cNvGrpSpPr/>
        <p:nvPr/>
      </p:nvGrpSpPr>
      <p:grpSpPr>
        <a:xfrm>
          <a:off x="0" y="0"/>
          <a:ext cx="0" cy="0"/>
          <a:chOff x="0" y="0"/>
          <a:chExt cx="0" cy="0"/>
        </a:xfrm>
      </p:grpSpPr>
      <p:sp>
        <p:nvSpPr>
          <p:cNvPr id="360" name="Google Shape;360;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61" name="Google Shape;361;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 name="Shape 373"/>
        <p:cNvGrpSpPr/>
        <p:nvPr/>
      </p:nvGrpSpPr>
      <p:grpSpPr>
        <a:xfrm>
          <a:off x="0" y="0"/>
          <a:ext cx="0" cy="0"/>
          <a:chOff x="0" y="0"/>
          <a:chExt cx="0" cy="0"/>
        </a:xfrm>
      </p:grpSpPr>
      <p:sp>
        <p:nvSpPr>
          <p:cNvPr id="374" name="Google Shape;374;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75" name="Google Shape;375;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 name="Shape 389"/>
        <p:cNvGrpSpPr/>
        <p:nvPr/>
      </p:nvGrpSpPr>
      <p:grpSpPr>
        <a:xfrm>
          <a:off x="0" y="0"/>
          <a:ext cx="0" cy="0"/>
          <a:chOff x="0" y="0"/>
          <a:chExt cx="0" cy="0"/>
        </a:xfrm>
      </p:grpSpPr>
      <p:sp>
        <p:nvSpPr>
          <p:cNvPr id="390" name="Google Shape;390;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91" name="Google Shape;391;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2" name="Google Shape;212;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 name="Shape 405"/>
        <p:cNvGrpSpPr/>
        <p:nvPr/>
      </p:nvGrpSpPr>
      <p:grpSpPr>
        <a:xfrm>
          <a:off x="0" y="0"/>
          <a:ext cx="0" cy="0"/>
          <a:chOff x="0" y="0"/>
          <a:chExt cx="0" cy="0"/>
        </a:xfrm>
      </p:grpSpPr>
      <p:sp>
        <p:nvSpPr>
          <p:cNvPr id="406" name="Google Shape;406;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7" name="Google Shape;407;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there is smt beautiful and genius about how the movements were put together</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 name="Shape 417"/>
        <p:cNvGrpSpPr/>
        <p:nvPr/>
      </p:nvGrpSpPr>
      <p:grpSpPr>
        <a:xfrm>
          <a:off x="0" y="0"/>
          <a:ext cx="0" cy="0"/>
          <a:chOff x="0" y="0"/>
          <a:chExt cx="0" cy="0"/>
        </a:xfrm>
      </p:grpSpPr>
      <p:sp>
        <p:nvSpPr>
          <p:cNvPr id="418" name="Google Shape;418;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19" name="Google Shape;419;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 name="Shape 428"/>
        <p:cNvGrpSpPr/>
        <p:nvPr/>
      </p:nvGrpSpPr>
      <p:grpSpPr>
        <a:xfrm>
          <a:off x="0" y="0"/>
          <a:ext cx="0" cy="0"/>
          <a:chOff x="0" y="0"/>
          <a:chExt cx="0" cy="0"/>
        </a:xfrm>
      </p:grpSpPr>
      <p:sp>
        <p:nvSpPr>
          <p:cNvPr id="429" name="Google Shape;429;p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30" name="Google Shape;430;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 name="Shape 444"/>
        <p:cNvGrpSpPr/>
        <p:nvPr/>
      </p:nvGrpSpPr>
      <p:grpSpPr>
        <a:xfrm>
          <a:off x="0" y="0"/>
          <a:ext cx="0" cy="0"/>
          <a:chOff x="0" y="0"/>
          <a:chExt cx="0" cy="0"/>
        </a:xfrm>
      </p:grpSpPr>
      <p:sp>
        <p:nvSpPr>
          <p:cNvPr id="445" name="Google Shape;445;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46" name="Google Shape;446;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 name="Shape 450"/>
        <p:cNvGrpSpPr/>
        <p:nvPr/>
      </p:nvGrpSpPr>
      <p:grpSpPr>
        <a:xfrm>
          <a:off x="0" y="0"/>
          <a:ext cx="0" cy="0"/>
          <a:chOff x="0" y="0"/>
          <a:chExt cx="0" cy="0"/>
        </a:xfrm>
      </p:grpSpPr>
      <p:sp>
        <p:nvSpPr>
          <p:cNvPr id="451" name="Google Shape;451;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52" name="Google Shape;452;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 name="Shape 465"/>
        <p:cNvGrpSpPr/>
        <p:nvPr/>
      </p:nvGrpSpPr>
      <p:grpSpPr>
        <a:xfrm>
          <a:off x="0" y="0"/>
          <a:ext cx="0" cy="0"/>
          <a:chOff x="0" y="0"/>
          <a:chExt cx="0" cy="0"/>
        </a:xfrm>
      </p:grpSpPr>
      <p:sp>
        <p:nvSpPr>
          <p:cNvPr id="466" name="Google Shape;466;p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7" name="Google Shape;467;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 name="Shape 474"/>
        <p:cNvGrpSpPr/>
        <p:nvPr/>
      </p:nvGrpSpPr>
      <p:grpSpPr>
        <a:xfrm>
          <a:off x="0" y="0"/>
          <a:ext cx="0" cy="0"/>
          <a:chOff x="0" y="0"/>
          <a:chExt cx="0" cy="0"/>
        </a:xfrm>
      </p:grpSpPr>
      <p:sp>
        <p:nvSpPr>
          <p:cNvPr id="475" name="Google Shape;475;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76" name="Google Shape;476;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 name="Shape 480"/>
        <p:cNvGrpSpPr/>
        <p:nvPr/>
      </p:nvGrpSpPr>
      <p:grpSpPr>
        <a:xfrm>
          <a:off x="0" y="0"/>
          <a:ext cx="0" cy="0"/>
          <a:chOff x="0" y="0"/>
          <a:chExt cx="0" cy="0"/>
        </a:xfrm>
      </p:grpSpPr>
      <p:sp>
        <p:nvSpPr>
          <p:cNvPr id="481" name="Google Shape;481;p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2" name="Google Shape;482;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 name="Shape 493"/>
        <p:cNvGrpSpPr/>
        <p:nvPr/>
      </p:nvGrpSpPr>
      <p:grpSpPr>
        <a:xfrm>
          <a:off x="0" y="0"/>
          <a:ext cx="0" cy="0"/>
          <a:chOff x="0" y="0"/>
          <a:chExt cx="0" cy="0"/>
        </a:xfrm>
      </p:grpSpPr>
      <p:sp>
        <p:nvSpPr>
          <p:cNvPr id="494" name="Google Shape;494;p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5" name="Google Shape;495;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 name="Shape 499"/>
        <p:cNvGrpSpPr/>
        <p:nvPr/>
      </p:nvGrpSpPr>
      <p:grpSpPr>
        <a:xfrm>
          <a:off x="0" y="0"/>
          <a:ext cx="0" cy="0"/>
          <a:chOff x="0" y="0"/>
          <a:chExt cx="0" cy="0"/>
        </a:xfrm>
      </p:grpSpPr>
      <p:sp>
        <p:nvSpPr>
          <p:cNvPr id="500" name="Google Shape;500;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1" name="Google Shape;501;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 name="Shape 223"/>
        <p:cNvGrpSpPr/>
        <p:nvPr/>
      </p:nvGrpSpPr>
      <p:grpSpPr>
        <a:xfrm>
          <a:off x="0" y="0"/>
          <a:ext cx="0" cy="0"/>
          <a:chOff x="0" y="0"/>
          <a:chExt cx="0" cy="0"/>
        </a:xfrm>
      </p:grpSpPr>
      <p:sp>
        <p:nvSpPr>
          <p:cNvPr id="224" name="Google Shape;224;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 name="Google Shape;225;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 name="Shape 504"/>
        <p:cNvGrpSpPr/>
        <p:nvPr/>
      </p:nvGrpSpPr>
      <p:grpSpPr>
        <a:xfrm>
          <a:off x="0" y="0"/>
          <a:ext cx="0" cy="0"/>
          <a:chOff x="0" y="0"/>
          <a:chExt cx="0" cy="0"/>
        </a:xfrm>
      </p:grpSpPr>
      <p:sp>
        <p:nvSpPr>
          <p:cNvPr id="505" name="Google Shape;505;p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6" name="Google Shape;506;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 name="Shape 513"/>
        <p:cNvGrpSpPr/>
        <p:nvPr/>
      </p:nvGrpSpPr>
      <p:grpSpPr>
        <a:xfrm>
          <a:off x="0" y="0"/>
          <a:ext cx="0" cy="0"/>
          <a:chOff x="0" y="0"/>
          <a:chExt cx="0" cy="0"/>
        </a:xfrm>
      </p:grpSpPr>
      <p:sp>
        <p:nvSpPr>
          <p:cNvPr id="514" name="Google Shape;514;p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5" name="Google Shape;515;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 name="Shape 530"/>
        <p:cNvGrpSpPr/>
        <p:nvPr/>
      </p:nvGrpSpPr>
      <p:grpSpPr>
        <a:xfrm>
          <a:off x="0" y="0"/>
          <a:ext cx="0" cy="0"/>
          <a:chOff x="0" y="0"/>
          <a:chExt cx="0" cy="0"/>
        </a:xfrm>
      </p:grpSpPr>
      <p:sp>
        <p:nvSpPr>
          <p:cNvPr id="531" name="Google Shape;531;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2" name="Google Shape;532;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 name="Shape 537"/>
        <p:cNvGrpSpPr/>
        <p:nvPr/>
      </p:nvGrpSpPr>
      <p:grpSpPr>
        <a:xfrm>
          <a:off x="0" y="0"/>
          <a:ext cx="0" cy="0"/>
          <a:chOff x="0" y="0"/>
          <a:chExt cx="0" cy="0"/>
        </a:xfrm>
      </p:grpSpPr>
      <p:sp>
        <p:nvSpPr>
          <p:cNvPr id="538" name="Google Shape;538;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9" name="Google Shape;539;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 name="Shape 552"/>
        <p:cNvGrpSpPr/>
        <p:nvPr/>
      </p:nvGrpSpPr>
      <p:grpSpPr>
        <a:xfrm>
          <a:off x="0" y="0"/>
          <a:ext cx="0" cy="0"/>
          <a:chOff x="0" y="0"/>
          <a:chExt cx="0" cy="0"/>
        </a:xfrm>
      </p:grpSpPr>
      <p:sp>
        <p:nvSpPr>
          <p:cNvPr id="553" name="Google Shape;553;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54" name="Google Shape;554;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 name="Shape 561"/>
        <p:cNvGrpSpPr/>
        <p:nvPr/>
      </p:nvGrpSpPr>
      <p:grpSpPr>
        <a:xfrm>
          <a:off x="0" y="0"/>
          <a:ext cx="0" cy="0"/>
          <a:chOff x="0" y="0"/>
          <a:chExt cx="0" cy="0"/>
        </a:xfrm>
      </p:grpSpPr>
      <p:sp>
        <p:nvSpPr>
          <p:cNvPr id="562" name="Google Shape;562;p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3" name="Google Shape;563;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 name="Shape 572"/>
        <p:cNvGrpSpPr/>
        <p:nvPr/>
      </p:nvGrpSpPr>
      <p:grpSpPr>
        <a:xfrm>
          <a:off x="0" y="0"/>
          <a:ext cx="0" cy="0"/>
          <a:chOff x="0" y="0"/>
          <a:chExt cx="0" cy="0"/>
        </a:xfrm>
      </p:grpSpPr>
      <p:sp>
        <p:nvSpPr>
          <p:cNvPr id="573" name="Google Shape;573;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74" name="Google Shape;574;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 name="Shape 585"/>
        <p:cNvGrpSpPr/>
        <p:nvPr/>
      </p:nvGrpSpPr>
      <p:grpSpPr>
        <a:xfrm>
          <a:off x="0" y="0"/>
          <a:ext cx="0" cy="0"/>
          <a:chOff x="0" y="0"/>
          <a:chExt cx="0" cy="0"/>
        </a:xfrm>
      </p:grpSpPr>
      <p:sp>
        <p:nvSpPr>
          <p:cNvPr id="586" name="Google Shape;586;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87" name="Google Shape;587;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 name="Shape 602"/>
        <p:cNvGrpSpPr/>
        <p:nvPr/>
      </p:nvGrpSpPr>
      <p:grpSpPr>
        <a:xfrm>
          <a:off x="0" y="0"/>
          <a:ext cx="0" cy="0"/>
          <a:chOff x="0" y="0"/>
          <a:chExt cx="0" cy="0"/>
        </a:xfrm>
      </p:grpSpPr>
      <p:sp>
        <p:nvSpPr>
          <p:cNvPr id="603" name="Google Shape;603;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04" name="Google Shape;604;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 name="Shape 615"/>
        <p:cNvGrpSpPr/>
        <p:nvPr/>
      </p:nvGrpSpPr>
      <p:grpSpPr>
        <a:xfrm>
          <a:off x="0" y="0"/>
          <a:ext cx="0" cy="0"/>
          <a:chOff x="0" y="0"/>
          <a:chExt cx="0" cy="0"/>
        </a:xfrm>
      </p:grpSpPr>
      <p:sp>
        <p:nvSpPr>
          <p:cNvPr id="616" name="Google Shape;616;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17" name="Google Shape;617;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 name="Shape 229"/>
        <p:cNvGrpSpPr/>
        <p:nvPr/>
      </p:nvGrpSpPr>
      <p:grpSpPr>
        <a:xfrm>
          <a:off x="0" y="0"/>
          <a:ext cx="0" cy="0"/>
          <a:chOff x="0" y="0"/>
          <a:chExt cx="0" cy="0"/>
        </a:xfrm>
      </p:grpSpPr>
      <p:sp>
        <p:nvSpPr>
          <p:cNvPr id="230" name="Google Shape;230;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1" name="Google Shape;231;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 name="Shape 623"/>
        <p:cNvGrpSpPr/>
        <p:nvPr/>
      </p:nvGrpSpPr>
      <p:grpSpPr>
        <a:xfrm>
          <a:off x="0" y="0"/>
          <a:ext cx="0" cy="0"/>
          <a:chOff x="0" y="0"/>
          <a:chExt cx="0" cy="0"/>
        </a:xfrm>
      </p:grpSpPr>
      <p:sp>
        <p:nvSpPr>
          <p:cNvPr id="624" name="Google Shape;624;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25" name="Google Shape;625;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 name="Shape 638"/>
        <p:cNvGrpSpPr/>
        <p:nvPr/>
      </p:nvGrpSpPr>
      <p:grpSpPr>
        <a:xfrm>
          <a:off x="0" y="0"/>
          <a:ext cx="0" cy="0"/>
          <a:chOff x="0" y="0"/>
          <a:chExt cx="0" cy="0"/>
        </a:xfrm>
      </p:grpSpPr>
      <p:sp>
        <p:nvSpPr>
          <p:cNvPr id="639" name="Google Shape;639;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0" name="Google Shape;640;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 name="Shape 644"/>
        <p:cNvGrpSpPr/>
        <p:nvPr/>
      </p:nvGrpSpPr>
      <p:grpSpPr>
        <a:xfrm>
          <a:off x="0" y="0"/>
          <a:ext cx="0" cy="0"/>
          <a:chOff x="0" y="0"/>
          <a:chExt cx="0" cy="0"/>
        </a:xfrm>
      </p:grpSpPr>
      <p:sp>
        <p:nvSpPr>
          <p:cNvPr id="645" name="Google Shape;645;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6" name="Google Shape;646;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 name="Shape 716"/>
        <p:cNvGrpSpPr/>
        <p:nvPr/>
      </p:nvGrpSpPr>
      <p:grpSpPr>
        <a:xfrm>
          <a:off x="0" y="0"/>
          <a:ext cx="0" cy="0"/>
          <a:chOff x="0" y="0"/>
          <a:chExt cx="0" cy="0"/>
        </a:xfrm>
      </p:grpSpPr>
      <p:sp>
        <p:nvSpPr>
          <p:cNvPr id="717" name="Google Shape;717;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8" name="Google Shape;718;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40" name="Google Shape;740;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 name="Shape 744"/>
        <p:cNvGrpSpPr/>
        <p:nvPr/>
      </p:nvGrpSpPr>
      <p:grpSpPr>
        <a:xfrm>
          <a:off x="0" y="0"/>
          <a:ext cx="0" cy="0"/>
          <a:chOff x="0" y="0"/>
          <a:chExt cx="0" cy="0"/>
        </a:xfrm>
      </p:grpSpPr>
      <p:sp>
        <p:nvSpPr>
          <p:cNvPr id="745" name="Google Shape;745;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46" name="Google Shape;746;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3" name="Shape 753"/>
        <p:cNvGrpSpPr/>
        <p:nvPr/>
      </p:nvGrpSpPr>
      <p:grpSpPr>
        <a:xfrm>
          <a:off x="0" y="0"/>
          <a:ext cx="0" cy="0"/>
          <a:chOff x="0" y="0"/>
          <a:chExt cx="0" cy="0"/>
        </a:xfrm>
      </p:grpSpPr>
      <p:sp>
        <p:nvSpPr>
          <p:cNvPr id="754" name="Google Shape;754;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55" name="Google Shape;755;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7" name="Shape 767"/>
        <p:cNvGrpSpPr/>
        <p:nvPr/>
      </p:nvGrpSpPr>
      <p:grpSpPr>
        <a:xfrm>
          <a:off x="0" y="0"/>
          <a:ext cx="0" cy="0"/>
          <a:chOff x="0" y="0"/>
          <a:chExt cx="0" cy="0"/>
        </a:xfrm>
      </p:grpSpPr>
      <p:sp>
        <p:nvSpPr>
          <p:cNvPr id="768" name="Google Shape;768;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69" name="Google Shape;769;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00" name="Google Shape;800;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 name="Shape 826"/>
        <p:cNvGrpSpPr/>
        <p:nvPr/>
      </p:nvGrpSpPr>
      <p:grpSpPr>
        <a:xfrm>
          <a:off x="0" y="0"/>
          <a:ext cx="0" cy="0"/>
          <a:chOff x="0" y="0"/>
          <a:chExt cx="0" cy="0"/>
        </a:xfrm>
      </p:grpSpPr>
      <p:sp>
        <p:nvSpPr>
          <p:cNvPr id="827" name="Google Shape;827;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28" name="Google Shape;828;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 name="Shape 238"/>
        <p:cNvGrpSpPr/>
        <p:nvPr/>
      </p:nvGrpSpPr>
      <p:grpSpPr>
        <a:xfrm>
          <a:off x="0" y="0"/>
          <a:ext cx="0" cy="0"/>
          <a:chOff x="0" y="0"/>
          <a:chExt cx="0" cy="0"/>
        </a:xfrm>
      </p:grpSpPr>
      <p:sp>
        <p:nvSpPr>
          <p:cNvPr id="239" name="Google Shape;239;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0" name="Google Shape;240;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 name="Shape 832"/>
        <p:cNvGrpSpPr/>
        <p:nvPr/>
      </p:nvGrpSpPr>
      <p:grpSpPr>
        <a:xfrm>
          <a:off x="0" y="0"/>
          <a:ext cx="0" cy="0"/>
          <a:chOff x="0" y="0"/>
          <a:chExt cx="0" cy="0"/>
        </a:xfrm>
      </p:grpSpPr>
      <p:sp>
        <p:nvSpPr>
          <p:cNvPr id="833" name="Google Shape;833;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4" name="Google Shape;834;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 name="Shape 838"/>
        <p:cNvGrpSpPr/>
        <p:nvPr/>
      </p:nvGrpSpPr>
      <p:grpSpPr>
        <a:xfrm>
          <a:off x="0" y="0"/>
          <a:ext cx="0" cy="0"/>
          <a:chOff x="0" y="0"/>
          <a:chExt cx="0" cy="0"/>
        </a:xfrm>
      </p:grpSpPr>
      <p:sp>
        <p:nvSpPr>
          <p:cNvPr id="839" name="Google Shape;839;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0" name="Google Shape;840;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 name="Shape 844"/>
        <p:cNvGrpSpPr/>
        <p:nvPr/>
      </p:nvGrpSpPr>
      <p:grpSpPr>
        <a:xfrm>
          <a:off x="0" y="0"/>
          <a:ext cx="0" cy="0"/>
          <a:chOff x="0" y="0"/>
          <a:chExt cx="0" cy="0"/>
        </a:xfrm>
      </p:grpSpPr>
      <p:sp>
        <p:nvSpPr>
          <p:cNvPr id="845" name="Google Shape;845;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6" name="Google Shape;846;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 name="Shape 850"/>
        <p:cNvGrpSpPr/>
        <p:nvPr/>
      </p:nvGrpSpPr>
      <p:grpSpPr>
        <a:xfrm>
          <a:off x="0" y="0"/>
          <a:ext cx="0" cy="0"/>
          <a:chOff x="0" y="0"/>
          <a:chExt cx="0" cy="0"/>
        </a:xfrm>
      </p:grpSpPr>
      <p:sp>
        <p:nvSpPr>
          <p:cNvPr id="851" name="Google Shape;851;p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2" name="Google Shape;852;p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 name="Shape 868"/>
        <p:cNvGrpSpPr/>
        <p:nvPr/>
      </p:nvGrpSpPr>
      <p:grpSpPr>
        <a:xfrm>
          <a:off x="0" y="0"/>
          <a:ext cx="0" cy="0"/>
          <a:chOff x="0" y="0"/>
          <a:chExt cx="0" cy="0"/>
        </a:xfrm>
      </p:grpSpPr>
      <p:sp>
        <p:nvSpPr>
          <p:cNvPr id="869" name="Google Shape;869;p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0" name="Google Shape;870;p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 name="Shape 884"/>
        <p:cNvGrpSpPr/>
        <p:nvPr/>
      </p:nvGrpSpPr>
      <p:grpSpPr>
        <a:xfrm>
          <a:off x="0" y="0"/>
          <a:ext cx="0" cy="0"/>
          <a:chOff x="0" y="0"/>
          <a:chExt cx="0" cy="0"/>
        </a:xfrm>
      </p:grpSpPr>
      <p:sp>
        <p:nvSpPr>
          <p:cNvPr id="885" name="Google Shape;885;p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6" name="Google Shape;886;p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1" name="Shape 1221"/>
        <p:cNvGrpSpPr/>
        <p:nvPr/>
      </p:nvGrpSpPr>
      <p:grpSpPr>
        <a:xfrm>
          <a:off x="0" y="0"/>
          <a:ext cx="0" cy="0"/>
          <a:chOff x="0" y="0"/>
          <a:chExt cx="0" cy="0"/>
        </a:xfrm>
      </p:grpSpPr>
      <p:sp>
        <p:nvSpPr>
          <p:cNvPr id="1222" name="Google Shape;1222;p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23" name="Google Shape;1223;p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35" name="Shape 7135"/>
        <p:cNvGrpSpPr/>
        <p:nvPr/>
      </p:nvGrpSpPr>
      <p:grpSpPr>
        <a:xfrm>
          <a:off x="0" y="0"/>
          <a:ext cx="0" cy="0"/>
          <a:chOff x="0" y="0"/>
          <a:chExt cx="0" cy="0"/>
        </a:xfrm>
      </p:grpSpPr>
      <p:sp>
        <p:nvSpPr>
          <p:cNvPr id="7136" name="Google Shape;7136;p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137" name="Google Shape;7137;p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2" name="Shape 7562"/>
        <p:cNvGrpSpPr/>
        <p:nvPr/>
      </p:nvGrpSpPr>
      <p:grpSpPr>
        <a:xfrm>
          <a:off x="0" y="0"/>
          <a:ext cx="0" cy="0"/>
          <a:chOff x="0" y="0"/>
          <a:chExt cx="0" cy="0"/>
        </a:xfrm>
      </p:grpSpPr>
      <p:sp>
        <p:nvSpPr>
          <p:cNvPr id="7563" name="Google Shape;7563;p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564" name="Google Shape;7564;p5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5" name="Shape 7725"/>
        <p:cNvGrpSpPr/>
        <p:nvPr/>
      </p:nvGrpSpPr>
      <p:grpSpPr>
        <a:xfrm>
          <a:off x="0" y="0"/>
          <a:ext cx="0" cy="0"/>
          <a:chOff x="0" y="0"/>
          <a:chExt cx="0" cy="0"/>
        </a:xfrm>
      </p:grpSpPr>
      <p:sp>
        <p:nvSpPr>
          <p:cNvPr id="7726" name="Google Shape;7726;p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727" name="Google Shape;7727;p6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 name="Shape 244"/>
        <p:cNvGrpSpPr/>
        <p:nvPr/>
      </p:nvGrpSpPr>
      <p:grpSpPr>
        <a:xfrm>
          <a:off x="0" y="0"/>
          <a:ext cx="0" cy="0"/>
          <a:chOff x="0" y="0"/>
          <a:chExt cx="0" cy="0"/>
        </a:xfrm>
      </p:grpSpPr>
      <p:sp>
        <p:nvSpPr>
          <p:cNvPr id="245" name="Google Shape;245;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6" name="Google Shape;246;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We wanted to try our best to get a broad range of interviewees, and here are a few of the details. There was a great range when it came to age, education levels and disciplines which we thought was really important to see how we could address our problem to help as many people as possible.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7" name="Shape 8127"/>
        <p:cNvGrpSpPr/>
        <p:nvPr/>
      </p:nvGrpSpPr>
      <p:grpSpPr>
        <a:xfrm>
          <a:off x="0" y="0"/>
          <a:ext cx="0" cy="0"/>
          <a:chOff x="0" y="0"/>
          <a:chExt cx="0" cy="0"/>
        </a:xfrm>
      </p:grpSpPr>
      <p:sp>
        <p:nvSpPr>
          <p:cNvPr id="8128" name="Google Shape;8128;p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129" name="Google Shape;8129;p6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8" name="Shape 8498"/>
        <p:cNvGrpSpPr/>
        <p:nvPr/>
      </p:nvGrpSpPr>
      <p:grpSpPr>
        <a:xfrm>
          <a:off x="0" y="0"/>
          <a:ext cx="0" cy="0"/>
          <a:chOff x="0" y="0"/>
          <a:chExt cx="0" cy="0"/>
        </a:xfrm>
      </p:grpSpPr>
      <p:sp>
        <p:nvSpPr>
          <p:cNvPr id="8499" name="Google Shape;8499;p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00" name="Google Shape;8500;p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2" name="Shape 8812"/>
        <p:cNvGrpSpPr/>
        <p:nvPr/>
      </p:nvGrpSpPr>
      <p:grpSpPr>
        <a:xfrm>
          <a:off x="0" y="0"/>
          <a:ext cx="0" cy="0"/>
          <a:chOff x="0" y="0"/>
          <a:chExt cx="0" cy="0"/>
        </a:xfrm>
      </p:grpSpPr>
      <p:sp>
        <p:nvSpPr>
          <p:cNvPr id="8813" name="Google Shape;8813;p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14" name="Google Shape;8814;p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3" name="Shape 9103"/>
        <p:cNvGrpSpPr/>
        <p:nvPr/>
      </p:nvGrpSpPr>
      <p:grpSpPr>
        <a:xfrm>
          <a:off x="0" y="0"/>
          <a:ext cx="0" cy="0"/>
          <a:chOff x="0" y="0"/>
          <a:chExt cx="0" cy="0"/>
        </a:xfrm>
      </p:grpSpPr>
      <p:sp>
        <p:nvSpPr>
          <p:cNvPr id="9104" name="Google Shape;9104;p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105" name="Google Shape;9105;p6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2" name="Shape 9462"/>
        <p:cNvGrpSpPr/>
        <p:nvPr/>
      </p:nvGrpSpPr>
      <p:grpSpPr>
        <a:xfrm>
          <a:off x="0" y="0"/>
          <a:ext cx="0" cy="0"/>
          <a:chOff x="0" y="0"/>
          <a:chExt cx="0" cy="0"/>
        </a:xfrm>
      </p:grpSpPr>
      <p:sp>
        <p:nvSpPr>
          <p:cNvPr id="9463" name="Google Shape;9463;p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64" name="Google Shape;9464;p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9" name="Shape 9879"/>
        <p:cNvGrpSpPr/>
        <p:nvPr/>
      </p:nvGrpSpPr>
      <p:grpSpPr>
        <a:xfrm>
          <a:off x="0" y="0"/>
          <a:ext cx="0" cy="0"/>
          <a:chOff x="0" y="0"/>
          <a:chExt cx="0" cy="0"/>
        </a:xfrm>
      </p:grpSpPr>
      <p:sp>
        <p:nvSpPr>
          <p:cNvPr id="9880" name="Google Shape;9880;p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81" name="Google Shape;9881;p6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9" name="Shape 10219"/>
        <p:cNvGrpSpPr/>
        <p:nvPr/>
      </p:nvGrpSpPr>
      <p:grpSpPr>
        <a:xfrm>
          <a:off x="0" y="0"/>
          <a:ext cx="0" cy="0"/>
          <a:chOff x="0" y="0"/>
          <a:chExt cx="0" cy="0"/>
        </a:xfrm>
      </p:grpSpPr>
      <p:sp>
        <p:nvSpPr>
          <p:cNvPr id="10220" name="Google Shape;10220;p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221" name="Google Shape;10221;p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7" name="Shape 10407"/>
        <p:cNvGrpSpPr/>
        <p:nvPr/>
      </p:nvGrpSpPr>
      <p:grpSpPr>
        <a:xfrm>
          <a:off x="0" y="0"/>
          <a:ext cx="0" cy="0"/>
          <a:chOff x="0" y="0"/>
          <a:chExt cx="0" cy="0"/>
        </a:xfrm>
      </p:grpSpPr>
      <p:sp>
        <p:nvSpPr>
          <p:cNvPr id="10408" name="Google Shape;10408;p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09" name="Google Shape;10409;p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3" name="Shape 10653"/>
        <p:cNvGrpSpPr/>
        <p:nvPr/>
      </p:nvGrpSpPr>
      <p:grpSpPr>
        <a:xfrm>
          <a:off x="0" y="0"/>
          <a:ext cx="0" cy="0"/>
          <a:chOff x="0" y="0"/>
          <a:chExt cx="0" cy="0"/>
        </a:xfrm>
      </p:grpSpPr>
      <p:sp>
        <p:nvSpPr>
          <p:cNvPr id="10654" name="Google Shape;10654;p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5" name="Google Shape;10655;p6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 name="Shape 261"/>
        <p:cNvGrpSpPr/>
        <p:nvPr/>
      </p:nvGrpSpPr>
      <p:grpSpPr>
        <a:xfrm>
          <a:off x="0" y="0"/>
          <a:ext cx="0" cy="0"/>
          <a:chOff x="0" y="0"/>
          <a:chExt cx="0" cy="0"/>
        </a:xfrm>
      </p:grpSpPr>
      <p:sp>
        <p:nvSpPr>
          <p:cNvPr id="262" name="Google Shape;262;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63" name="Google Shape;263;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 name="Shape 271"/>
        <p:cNvGrpSpPr/>
        <p:nvPr/>
      </p:nvGrpSpPr>
      <p:grpSpPr>
        <a:xfrm>
          <a:off x="0" y="0"/>
          <a:ext cx="0" cy="0"/>
          <a:chOff x="0" y="0"/>
          <a:chExt cx="0" cy="0"/>
        </a:xfrm>
      </p:grpSpPr>
      <p:sp>
        <p:nvSpPr>
          <p:cNvPr id="272" name="Google Shape;272;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3" name="Google Shape;273;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 name="Shape 277"/>
        <p:cNvGrpSpPr/>
        <p:nvPr/>
      </p:nvGrpSpPr>
      <p:grpSpPr>
        <a:xfrm>
          <a:off x="0" y="0"/>
          <a:ext cx="0" cy="0"/>
          <a:chOff x="0" y="0"/>
          <a:chExt cx="0" cy="0"/>
        </a:xfrm>
      </p:grpSpPr>
      <p:sp>
        <p:nvSpPr>
          <p:cNvPr id="278" name="Google Shape;278;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9" name="Google Shape;279;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8" name="Shape 8"/>
        <p:cNvGrpSpPr/>
        <p:nvPr/>
      </p:nvGrpSpPr>
      <p:grpSpPr>
        <a:xfrm>
          <a:off x="0" y="0"/>
          <a:ext cx="0" cy="0"/>
          <a:chOff x="0" y="0"/>
          <a:chExt cx="0" cy="0"/>
        </a:xfrm>
      </p:grpSpPr>
      <p:sp>
        <p:nvSpPr>
          <p:cNvPr id="9" name="Google Shape;9;p71"/>
          <p:cNvSpPr txBox="1"/>
          <p:nvPr>
            <p:ph type="ctrTitle"/>
          </p:nvPr>
        </p:nvSpPr>
        <p:spPr>
          <a:xfrm>
            <a:off x="2382250" y="535000"/>
            <a:ext cx="4379400" cy="1056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5200"/>
              <a:buNone/>
              <a:defRPr sz="7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0" name="Google Shape;10;p71"/>
          <p:cNvSpPr txBox="1"/>
          <p:nvPr>
            <p:ph idx="1" type="subTitle"/>
          </p:nvPr>
        </p:nvSpPr>
        <p:spPr>
          <a:xfrm>
            <a:off x="2382350" y="1700400"/>
            <a:ext cx="4379400" cy="1170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1" name="Google Shape;11;p71"/>
          <p:cNvSpPr txBox="1"/>
          <p:nvPr/>
        </p:nvSpPr>
        <p:spPr>
          <a:xfrm>
            <a:off x="2382325" y="3563450"/>
            <a:ext cx="4379400" cy="6156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000"/>
              <a:buFont typeface="Arial"/>
              <a:buNone/>
            </a:pPr>
            <a:r>
              <a:rPr b="0" i="0" lang="en" sz="1000" u="none" cap="none" strike="noStrike">
                <a:solidFill>
                  <a:schemeClr val="dk1"/>
                </a:solidFill>
                <a:latin typeface="Open Sans"/>
                <a:ea typeface="Open Sans"/>
                <a:cs typeface="Open Sans"/>
                <a:sym typeface="Open Sans"/>
              </a:rPr>
              <a:t>CREDITS: This presentation template was created by </a:t>
            </a:r>
            <a:r>
              <a:rPr b="1" i="0" lang="en" sz="1000" u="sng" cap="none" strike="noStrike">
                <a:solidFill>
                  <a:schemeClr val="hlink"/>
                </a:solidFill>
                <a:latin typeface="Open Sans"/>
                <a:ea typeface="Open Sans"/>
                <a:cs typeface="Open Sans"/>
                <a:sym typeface="Open Sans"/>
                <a:hlinkClick r:id="rId2"/>
              </a:rPr>
              <a:t>Slidesgo</a:t>
            </a:r>
            <a:r>
              <a:rPr b="0" i="0" lang="en" sz="1000" u="sng" cap="none" strike="noStrike">
                <a:solidFill>
                  <a:schemeClr val="dk1"/>
                </a:solidFill>
                <a:latin typeface="Open Sans"/>
                <a:ea typeface="Open Sans"/>
                <a:cs typeface="Open Sans"/>
                <a:sym typeface="Open Sans"/>
              </a:rPr>
              <a:t>,</a:t>
            </a:r>
            <a:r>
              <a:rPr b="0" i="0" lang="en" sz="1000" u="none" cap="none" strike="noStrike">
                <a:solidFill>
                  <a:schemeClr val="dk1"/>
                </a:solidFill>
                <a:latin typeface="Open Sans"/>
                <a:ea typeface="Open Sans"/>
                <a:cs typeface="Open Sans"/>
                <a:sym typeface="Open Sans"/>
              </a:rPr>
              <a:t> and includes icons by </a:t>
            </a:r>
            <a:r>
              <a:rPr b="1" i="0" lang="en" sz="1000" u="sng" cap="none" strike="noStrike">
                <a:solidFill>
                  <a:schemeClr val="dk1"/>
                </a:solidFill>
                <a:latin typeface="Open Sans"/>
                <a:ea typeface="Open Sans"/>
                <a:cs typeface="Open Sans"/>
                <a:sym typeface="Open Sans"/>
                <a:hlinkClick r:id="rId3">
                  <a:extLst>
                    <a:ext uri="{A12FA001-AC4F-418D-AE19-62706E023703}">
                      <ahyp:hlinkClr val="tx"/>
                    </a:ext>
                  </a:extLst>
                </a:hlinkClick>
              </a:rPr>
              <a:t>Flaticon</a:t>
            </a:r>
            <a:r>
              <a:rPr b="0" i="0" lang="en" sz="1000" u="sng" cap="none" strike="noStrike">
                <a:solidFill>
                  <a:schemeClr val="dk1"/>
                </a:solidFill>
                <a:latin typeface="Open Sans"/>
                <a:ea typeface="Open Sans"/>
                <a:cs typeface="Open Sans"/>
                <a:sym typeface="Open Sans"/>
              </a:rPr>
              <a:t>,</a:t>
            </a:r>
            <a:r>
              <a:rPr b="0" i="0" lang="en" sz="1000" u="none" cap="none" strike="noStrike">
                <a:solidFill>
                  <a:schemeClr val="dk1"/>
                </a:solidFill>
                <a:latin typeface="Open Sans"/>
                <a:ea typeface="Open Sans"/>
                <a:cs typeface="Open Sans"/>
                <a:sym typeface="Open Sans"/>
              </a:rPr>
              <a:t> and infographics &amp; images by </a:t>
            </a:r>
            <a:r>
              <a:rPr b="1" i="0" lang="en" sz="1000" u="sng" cap="none" strike="noStrike">
                <a:solidFill>
                  <a:schemeClr val="dk1"/>
                </a:solidFill>
                <a:latin typeface="Open Sans"/>
                <a:ea typeface="Open Sans"/>
                <a:cs typeface="Open Sans"/>
                <a:sym typeface="Open Sans"/>
                <a:hlinkClick r:id="rId4">
                  <a:extLst>
                    <a:ext uri="{A12FA001-AC4F-418D-AE19-62706E023703}">
                      <ahyp:hlinkClr val="tx"/>
                    </a:ext>
                  </a:extLst>
                </a:hlinkClick>
              </a:rPr>
              <a:t>Freepik</a:t>
            </a:r>
            <a:endParaRPr b="1" i="0" sz="1000" u="sng" cap="none" strike="noStrike">
              <a:solidFill>
                <a:schemeClr val="dk1"/>
              </a:solidFill>
              <a:latin typeface="Open Sans"/>
              <a:ea typeface="Open Sans"/>
              <a:cs typeface="Open Sans"/>
              <a:sym typeface="Open Sans"/>
            </a:endParaRPr>
          </a:p>
        </p:txBody>
      </p:sp>
      <p:sp>
        <p:nvSpPr>
          <p:cNvPr id="12" name="Google Shape;12;p71"/>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71"/>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82" name="Shape 82"/>
        <p:cNvGrpSpPr/>
        <p:nvPr/>
      </p:nvGrpSpPr>
      <p:grpSpPr>
        <a:xfrm>
          <a:off x="0" y="0"/>
          <a:ext cx="0" cy="0"/>
          <a:chOff x="0" y="0"/>
          <a:chExt cx="0" cy="0"/>
        </a:xfrm>
      </p:grpSpPr>
      <p:sp>
        <p:nvSpPr>
          <p:cNvPr id="83" name="Google Shape;83;p80"/>
          <p:cNvSpPr txBox="1"/>
          <p:nvPr>
            <p:ph idx="1" type="subTitle"/>
          </p:nvPr>
        </p:nvSpPr>
        <p:spPr>
          <a:xfrm>
            <a:off x="1290763" y="1707875"/>
            <a:ext cx="2907600" cy="7134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84" name="Google Shape;84;p80"/>
          <p:cNvSpPr txBox="1"/>
          <p:nvPr>
            <p:ph idx="2" type="subTitle"/>
          </p:nvPr>
        </p:nvSpPr>
        <p:spPr>
          <a:xfrm>
            <a:off x="4945638" y="1707875"/>
            <a:ext cx="2907600" cy="7134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85" name="Google Shape;85;p80"/>
          <p:cNvSpPr txBox="1"/>
          <p:nvPr>
            <p:ph idx="3" type="subTitle"/>
          </p:nvPr>
        </p:nvSpPr>
        <p:spPr>
          <a:xfrm>
            <a:off x="1290775" y="2501350"/>
            <a:ext cx="2907600" cy="1863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86" name="Google Shape;86;p80"/>
          <p:cNvSpPr txBox="1"/>
          <p:nvPr>
            <p:ph idx="4" type="subTitle"/>
          </p:nvPr>
        </p:nvSpPr>
        <p:spPr>
          <a:xfrm>
            <a:off x="4945650" y="2501350"/>
            <a:ext cx="2907600" cy="1863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87" name="Google Shape;87;p80"/>
          <p:cNvSpPr txBox="1"/>
          <p:nvPr>
            <p:ph type="title"/>
          </p:nvPr>
        </p:nvSpPr>
        <p:spPr>
          <a:xfrm>
            <a:off x="720000" y="445025"/>
            <a:ext cx="7704000" cy="1136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88" name="Google Shape;88;p80"/>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80"/>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80"/>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80"/>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92" name="Shape 92"/>
        <p:cNvGrpSpPr/>
        <p:nvPr/>
      </p:nvGrpSpPr>
      <p:grpSpPr>
        <a:xfrm>
          <a:off x="0" y="0"/>
          <a:ext cx="0" cy="0"/>
          <a:chOff x="0" y="0"/>
          <a:chExt cx="0" cy="0"/>
        </a:xfrm>
      </p:grpSpPr>
      <p:sp>
        <p:nvSpPr>
          <p:cNvPr id="93" name="Google Shape;93;p81"/>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94" name="Google Shape;94;p81"/>
          <p:cNvSpPr txBox="1"/>
          <p:nvPr>
            <p:ph idx="1" type="subTitle"/>
          </p:nvPr>
        </p:nvSpPr>
        <p:spPr>
          <a:xfrm>
            <a:off x="788074" y="1306475"/>
            <a:ext cx="3342600" cy="52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95" name="Google Shape;95;p81"/>
          <p:cNvSpPr txBox="1"/>
          <p:nvPr>
            <p:ph idx="2" type="subTitle"/>
          </p:nvPr>
        </p:nvSpPr>
        <p:spPr>
          <a:xfrm>
            <a:off x="788075" y="1832375"/>
            <a:ext cx="3342600" cy="102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96" name="Google Shape;96;p81"/>
          <p:cNvSpPr txBox="1"/>
          <p:nvPr>
            <p:ph idx="3" type="subTitle"/>
          </p:nvPr>
        </p:nvSpPr>
        <p:spPr>
          <a:xfrm>
            <a:off x="5013326" y="1832375"/>
            <a:ext cx="3342600" cy="102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97" name="Google Shape;97;p81"/>
          <p:cNvSpPr txBox="1"/>
          <p:nvPr>
            <p:ph idx="4" type="subTitle"/>
          </p:nvPr>
        </p:nvSpPr>
        <p:spPr>
          <a:xfrm>
            <a:off x="788075" y="3580700"/>
            <a:ext cx="3342600" cy="102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98" name="Google Shape;98;p81"/>
          <p:cNvSpPr txBox="1"/>
          <p:nvPr>
            <p:ph idx="5" type="subTitle"/>
          </p:nvPr>
        </p:nvSpPr>
        <p:spPr>
          <a:xfrm>
            <a:off x="5013326" y="3580700"/>
            <a:ext cx="3342600" cy="102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99" name="Google Shape;99;p81"/>
          <p:cNvSpPr txBox="1"/>
          <p:nvPr>
            <p:ph idx="6" type="subTitle"/>
          </p:nvPr>
        </p:nvSpPr>
        <p:spPr>
          <a:xfrm>
            <a:off x="788074" y="3054800"/>
            <a:ext cx="3342600" cy="52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00" name="Google Shape;100;p81"/>
          <p:cNvSpPr txBox="1"/>
          <p:nvPr>
            <p:ph idx="7" type="subTitle"/>
          </p:nvPr>
        </p:nvSpPr>
        <p:spPr>
          <a:xfrm>
            <a:off x="5013324" y="1306475"/>
            <a:ext cx="3342600" cy="52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01" name="Google Shape;101;p81"/>
          <p:cNvSpPr txBox="1"/>
          <p:nvPr>
            <p:ph idx="8" type="subTitle"/>
          </p:nvPr>
        </p:nvSpPr>
        <p:spPr>
          <a:xfrm>
            <a:off x="5013324" y="3054800"/>
            <a:ext cx="3342600" cy="52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02" name="Google Shape;102;p81"/>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81"/>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81"/>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81"/>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81"/>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07" name="Shape 107"/>
        <p:cNvGrpSpPr/>
        <p:nvPr/>
      </p:nvGrpSpPr>
      <p:grpSpPr>
        <a:xfrm>
          <a:off x="0" y="0"/>
          <a:ext cx="0" cy="0"/>
          <a:chOff x="0" y="0"/>
          <a:chExt cx="0" cy="0"/>
        </a:xfrm>
      </p:grpSpPr>
      <p:sp>
        <p:nvSpPr>
          <p:cNvPr id="108" name="Google Shape;108;p82"/>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82"/>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10" name="Google Shape;110;p82"/>
          <p:cNvSpPr txBox="1"/>
          <p:nvPr>
            <p:ph idx="2" type="title"/>
          </p:nvPr>
        </p:nvSpPr>
        <p:spPr>
          <a:xfrm>
            <a:off x="1886375" y="1902286"/>
            <a:ext cx="734700" cy="603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600">
                <a:solidFill>
                  <a:schemeClr val="dk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11" name="Google Shape;111;p82"/>
          <p:cNvSpPr txBox="1"/>
          <p:nvPr>
            <p:ph idx="3" type="title"/>
          </p:nvPr>
        </p:nvSpPr>
        <p:spPr>
          <a:xfrm>
            <a:off x="4204650" y="1902286"/>
            <a:ext cx="734700" cy="603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600">
                <a:solidFill>
                  <a:schemeClr val="dk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12" name="Google Shape;112;p82"/>
          <p:cNvSpPr txBox="1"/>
          <p:nvPr>
            <p:ph idx="4" type="title"/>
          </p:nvPr>
        </p:nvSpPr>
        <p:spPr>
          <a:xfrm>
            <a:off x="6522925" y="1902286"/>
            <a:ext cx="734700" cy="603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600">
                <a:solidFill>
                  <a:schemeClr val="dk2"/>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13" name="Google Shape;113;p82"/>
          <p:cNvSpPr txBox="1"/>
          <p:nvPr>
            <p:ph idx="1" type="subTitle"/>
          </p:nvPr>
        </p:nvSpPr>
        <p:spPr>
          <a:xfrm>
            <a:off x="1100975" y="2824405"/>
            <a:ext cx="2305500" cy="950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SzPts val="2000"/>
              <a:buFont typeface="Raleway"/>
              <a:buNone/>
              <a:defRPr b="1" sz="2000">
                <a:latin typeface="Raleway"/>
                <a:ea typeface="Raleway"/>
                <a:cs typeface="Raleway"/>
                <a:sym typeface="Raleway"/>
              </a:defRPr>
            </a:lvl2pPr>
            <a:lvl3pPr lvl="2" algn="l">
              <a:lnSpc>
                <a:spcPct val="100000"/>
              </a:lnSpc>
              <a:spcBef>
                <a:spcPts val="0"/>
              </a:spcBef>
              <a:spcAft>
                <a:spcPts val="0"/>
              </a:spcAft>
              <a:buSzPts val="2000"/>
              <a:buFont typeface="Raleway"/>
              <a:buNone/>
              <a:defRPr b="1" sz="2000">
                <a:latin typeface="Raleway"/>
                <a:ea typeface="Raleway"/>
                <a:cs typeface="Raleway"/>
                <a:sym typeface="Raleway"/>
              </a:defRPr>
            </a:lvl3pPr>
            <a:lvl4pPr lvl="3" algn="l">
              <a:lnSpc>
                <a:spcPct val="100000"/>
              </a:lnSpc>
              <a:spcBef>
                <a:spcPts val="0"/>
              </a:spcBef>
              <a:spcAft>
                <a:spcPts val="0"/>
              </a:spcAft>
              <a:buSzPts val="2000"/>
              <a:buFont typeface="Raleway"/>
              <a:buNone/>
              <a:defRPr b="1" sz="2000">
                <a:latin typeface="Raleway"/>
                <a:ea typeface="Raleway"/>
                <a:cs typeface="Raleway"/>
                <a:sym typeface="Raleway"/>
              </a:defRPr>
            </a:lvl4pPr>
            <a:lvl5pPr lvl="4" algn="l">
              <a:lnSpc>
                <a:spcPct val="100000"/>
              </a:lnSpc>
              <a:spcBef>
                <a:spcPts val="0"/>
              </a:spcBef>
              <a:spcAft>
                <a:spcPts val="0"/>
              </a:spcAft>
              <a:buSzPts val="2000"/>
              <a:buFont typeface="Raleway"/>
              <a:buNone/>
              <a:defRPr b="1" sz="2000">
                <a:latin typeface="Raleway"/>
                <a:ea typeface="Raleway"/>
                <a:cs typeface="Raleway"/>
                <a:sym typeface="Raleway"/>
              </a:defRPr>
            </a:lvl5pPr>
            <a:lvl6pPr lvl="5" algn="l">
              <a:lnSpc>
                <a:spcPct val="100000"/>
              </a:lnSpc>
              <a:spcBef>
                <a:spcPts val="0"/>
              </a:spcBef>
              <a:spcAft>
                <a:spcPts val="0"/>
              </a:spcAft>
              <a:buSzPts val="2000"/>
              <a:buFont typeface="Raleway"/>
              <a:buNone/>
              <a:defRPr b="1" sz="2000">
                <a:latin typeface="Raleway"/>
                <a:ea typeface="Raleway"/>
                <a:cs typeface="Raleway"/>
                <a:sym typeface="Raleway"/>
              </a:defRPr>
            </a:lvl6pPr>
            <a:lvl7pPr lvl="6" algn="l">
              <a:lnSpc>
                <a:spcPct val="100000"/>
              </a:lnSpc>
              <a:spcBef>
                <a:spcPts val="0"/>
              </a:spcBef>
              <a:spcAft>
                <a:spcPts val="0"/>
              </a:spcAft>
              <a:buSzPts val="2000"/>
              <a:buFont typeface="Raleway"/>
              <a:buNone/>
              <a:defRPr b="1" sz="2000">
                <a:latin typeface="Raleway"/>
                <a:ea typeface="Raleway"/>
                <a:cs typeface="Raleway"/>
                <a:sym typeface="Raleway"/>
              </a:defRPr>
            </a:lvl7pPr>
            <a:lvl8pPr lvl="7" algn="l">
              <a:lnSpc>
                <a:spcPct val="100000"/>
              </a:lnSpc>
              <a:spcBef>
                <a:spcPts val="0"/>
              </a:spcBef>
              <a:spcAft>
                <a:spcPts val="0"/>
              </a:spcAft>
              <a:buSzPts val="2000"/>
              <a:buFont typeface="Raleway"/>
              <a:buNone/>
              <a:defRPr b="1" sz="2000">
                <a:latin typeface="Raleway"/>
                <a:ea typeface="Raleway"/>
                <a:cs typeface="Raleway"/>
                <a:sym typeface="Raleway"/>
              </a:defRPr>
            </a:lvl8pPr>
            <a:lvl9pPr lvl="8" algn="l">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114" name="Google Shape;114;p82"/>
          <p:cNvSpPr txBox="1"/>
          <p:nvPr>
            <p:ph idx="5" type="subTitle"/>
          </p:nvPr>
        </p:nvSpPr>
        <p:spPr>
          <a:xfrm>
            <a:off x="3419250" y="2824405"/>
            <a:ext cx="2305500" cy="950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SzPts val="2000"/>
              <a:buFont typeface="Raleway"/>
              <a:buNone/>
              <a:defRPr b="1" sz="2000">
                <a:latin typeface="Raleway"/>
                <a:ea typeface="Raleway"/>
                <a:cs typeface="Raleway"/>
                <a:sym typeface="Raleway"/>
              </a:defRPr>
            </a:lvl2pPr>
            <a:lvl3pPr lvl="2" algn="l">
              <a:lnSpc>
                <a:spcPct val="100000"/>
              </a:lnSpc>
              <a:spcBef>
                <a:spcPts val="0"/>
              </a:spcBef>
              <a:spcAft>
                <a:spcPts val="0"/>
              </a:spcAft>
              <a:buSzPts val="2000"/>
              <a:buFont typeface="Raleway"/>
              <a:buNone/>
              <a:defRPr b="1" sz="2000">
                <a:latin typeface="Raleway"/>
                <a:ea typeface="Raleway"/>
                <a:cs typeface="Raleway"/>
                <a:sym typeface="Raleway"/>
              </a:defRPr>
            </a:lvl3pPr>
            <a:lvl4pPr lvl="3" algn="l">
              <a:lnSpc>
                <a:spcPct val="100000"/>
              </a:lnSpc>
              <a:spcBef>
                <a:spcPts val="0"/>
              </a:spcBef>
              <a:spcAft>
                <a:spcPts val="0"/>
              </a:spcAft>
              <a:buSzPts val="2000"/>
              <a:buFont typeface="Raleway"/>
              <a:buNone/>
              <a:defRPr b="1" sz="2000">
                <a:latin typeface="Raleway"/>
                <a:ea typeface="Raleway"/>
                <a:cs typeface="Raleway"/>
                <a:sym typeface="Raleway"/>
              </a:defRPr>
            </a:lvl4pPr>
            <a:lvl5pPr lvl="4" algn="l">
              <a:lnSpc>
                <a:spcPct val="100000"/>
              </a:lnSpc>
              <a:spcBef>
                <a:spcPts val="0"/>
              </a:spcBef>
              <a:spcAft>
                <a:spcPts val="0"/>
              </a:spcAft>
              <a:buSzPts val="2000"/>
              <a:buFont typeface="Raleway"/>
              <a:buNone/>
              <a:defRPr b="1" sz="2000">
                <a:latin typeface="Raleway"/>
                <a:ea typeface="Raleway"/>
                <a:cs typeface="Raleway"/>
                <a:sym typeface="Raleway"/>
              </a:defRPr>
            </a:lvl5pPr>
            <a:lvl6pPr lvl="5" algn="l">
              <a:lnSpc>
                <a:spcPct val="100000"/>
              </a:lnSpc>
              <a:spcBef>
                <a:spcPts val="0"/>
              </a:spcBef>
              <a:spcAft>
                <a:spcPts val="0"/>
              </a:spcAft>
              <a:buSzPts val="2000"/>
              <a:buFont typeface="Raleway"/>
              <a:buNone/>
              <a:defRPr b="1" sz="2000">
                <a:latin typeface="Raleway"/>
                <a:ea typeface="Raleway"/>
                <a:cs typeface="Raleway"/>
                <a:sym typeface="Raleway"/>
              </a:defRPr>
            </a:lvl6pPr>
            <a:lvl7pPr lvl="6" algn="l">
              <a:lnSpc>
                <a:spcPct val="100000"/>
              </a:lnSpc>
              <a:spcBef>
                <a:spcPts val="0"/>
              </a:spcBef>
              <a:spcAft>
                <a:spcPts val="0"/>
              </a:spcAft>
              <a:buSzPts val="2000"/>
              <a:buFont typeface="Raleway"/>
              <a:buNone/>
              <a:defRPr b="1" sz="2000">
                <a:latin typeface="Raleway"/>
                <a:ea typeface="Raleway"/>
                <a:cs typeface="Raleway"/>
                <a:sym typeface="Raleway"/>
              </a:defRPr>
            </a:lvl7pPr>
            <a:lvl8pPr lvl="7" algn="l">
              <a:lnSpc>
                <a:spcPct val="100000"/>
              </a:lnSpc>
              <a:spcBef>
                <a:spcPts val="0"/>
              </a:spcBef>
              <a:spcAft>
                <a:spcPts val="0"/>
              </a:spcAft>
              <a:buSzPts val="2000"/>
              <a:buFont typeface="Raleway"/>
              <a:buNone/>
              <a:defRPr b="1" sz="2000">
                <a:latin typeface="Raleway"/>
                <a:ea typeface="Raleway"/>
                <a:cs typeface="Raleway"/>
                <a:sym typeface="Raleway"/>
              </a:defRPr>
            </a:lvl8pPr>
            <a:lvl9pPr lvl="8" algn="l">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115" name="Google Shape;115;p82"/>
          <p:cNvSpPr txBox="1"/>
          <p:nvPr>
            <p:ph idx="6" type="subTitle"/>
          </p:nvPr>
        </p:nvSpPr>
        <p:spPr>
          <a:xfrm>
            <a:off x="5737525" y="2824405"/>
            <a:ext cx="2305500" cy="950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SzPts val="2000"/>
              <a:buFont typeface="Raleway"/>
              <a:buNone/>
              <a:defRPr b="1" sz="2000">
                <a:latin typeface="Raleway"/>
                <a:ea typeface="Raleway"/>
                <a:cs typeface="Raleway"/>
                <a:sym typeface="Raleway"/>
              </a:defRPr>
            </a:lvl2pPr>
            <a:lvl3pPr lvl="2" algn="l">
              <a:lnSpc>
                <a:spcPct val="100000"/>
              </a:lnSpc>
              <a:spcBef>
                <a:spcPts val="0"/>
              </a:spcBef>
              <a:spcAft>
                <a:spcPts val="0"/>
              </a:spcAft>
              <a:buSzPts val="2000"/>
              <a:buFont typeface="Raleway"/>
              <a:buNone/>
              <a:defRPr b="1" sz="2000">
                <a:latin typeface="Raleway"/>
                <a:ea typeface="Raleway"/>
                <a:cs typeface="Raleway"/>
                <a:sym typeface="Raleway"/>
              </a:defRPr>
            </a:lvl3pPr>
            <a:lvl4pPr lvl="3" algn="l">
              <a:lnSpc>
                <a:spcPct val="100000"/>
              </a:lnSpc>
              <a:spcBef>
                <a:spcPts val="0"/>
              </a:spcBef>
              <a:spcAft>
                <a:spcPts val="0"/>
              </a:spcAft>
              <a:buSzPts val="2000"/>
              <a:buFont typeface="Raleway"/>
              <a:buNone/>
              <a:defRPr b="1" sz="2000">
                <a:latin typeface="Raleway"/>
                <a:ea typeface="Raleway"/>
                <a:cs typeface="Raleway"/>
                <a:sym typeface="Raleway"/>
              </a:defRPr>
            </a:lvl4pPr>
            <a:lvl5pPr lvl="4" algn="l">
              <a:lnSpc>
                <a:spcPct val="100000"/>
              </a:lnSpc>
              <a:spcBef>
                <a:spcPts val="0"/>
              </a:spcBef>
              <a:spcAft>
                <a:spcPts val="0"/>
              </a:spcAft>
              <a:buSzPts val="2000"/>
              <a:buFont typeface="Raleway"/>
              <a:buNone/>
              <a:defRPr b="1" sz="2000">
                <a:latin typeface="Raleway"/>
                <a:ea typeface="Raleway"/>
                <a:cs typeface="Raleway"/>
                <a:sym typeface="Raleway"/>
              </a:defRPr>
            </a:lvl5pPr>
            <a:lvl6pPr lvl="5" algn="l">
              <a:lnSpc>
                <a:spcPct val="100000"/>
              </a:lnSpc>
              <a:spcBef>
                <a:spcPts val="0"/>
              </a:spcBef>
              <a:spcAft>
                <a:spcPts val="0"/>
              </a:spcAft>
              <a:buSzPts val="2000"/>
              <a:buFont typeface="Raleway"/>
              <a:buNone/>
              <a:defRPr b="1" sz="2000">
                <a:latin typeface="Raleway"/>
                <a:ea typeface="Raleway"/>
                <a:cs typeface="Raleway"/>
                <a:sym typeface="Raleway"/>
              </a:defRPr>
            </a:lvl6pPr>
            <a:lvl7pPr lvl="6" algn="l">
              <a:lnSpc>
                <a:spcPct val="100000"/>
              </a:lnSpc>
              <a:spcBef>
                <a:spcPts val="0"/>
              </a:spcBef>
              <a:spcAft>
                <a:spcPts val="0"/>
              </a:spcAft>
              <a:buSzPts val="2000"/>
              <a:buFont typeface="Raleway"/>
              <a:buNone/>
              <a:defRPr b="1" sz="2000">
                <a:latin typeface="Raleway"/>
                <a:ea typeface="Raleway"/>
                <a:cs typeface="Raleway"/>
                <a:sym typeface="Raleway"/>
              </a:defRPr>
            </a:lvl7pPr>
            <a:lvl8pPr lvl="7" algn="l">
              <a:lnSpc>
                <a:spcPct val="100000"/>
              </a:lnSpc>
              <a:spcBef>
                <a:spcPts val="0"/>
              </a:spcBef>
              <a:spcAft>
                <a:spcPts val="0"/>
              </a:spcAft>
              <a:buSzPts val="2000"/>
              <a:buFont typeface="Raleway"/>
              <a:buNone/>
              <a:defRPr b="1" sz="2000">
                <a:latin typeface="Raleway"/>
                <a:ea typeface="Raleway"/>
                <a:cs typeface="Raleway"/>
                <a:sym typeface="Raleway"/>
              </a:defRPr>
            </a:lvl8pPr>
            <a:lvl9pPr lvl="8" algn="l">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116" name="Google Shape;116;p82"/>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82"/>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82"/>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82"/>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82"/>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21" name="Shape 121"/>
        <p:cNvGrpSpPr/>
        <p:nvPr/>
      </p:nvGrpSpPr>
      <p:grpSpPr>
        <a:xfrm>
          <a:off x="0" y="0"/>
          <a:ext cx="0" cy="0"/>
          <a:chOff x="0" y="0"/>
          <a:chExt cx="0" cy="0"/>
        </a:xfrm>
      </p:grpSpPr>
      <p:sp>
        <p:nvSpPr>
          <p:cNvPr id="122" name="Google Shape;122;p83"/>
          <p:cNvSpPr txBox="1"/>
          <p:nvPr>
            <p:ph type="title"/>
          </p:nvPr>
        </p:nvSpPr>
        <p:spPr>
          <a:xfrm>
            <a:off x="720000" y="445025"/>
            <a:ext cx="7704000" cy="1079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23" name="Google Shape;123;p83"/>
          <p:cNvSpPr txBox="1"/>
          <p:nvPr>
            <p:ph idx="1" type="subTitle"/>
          </p:nvPr>
        </p:nvSpPr>
        <p:spPr>
          <a:xfrm>
            <a:off x="714973" y="1936100"/>
            <a:ext cx="2180400" cy="418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4" name="Google Shape;124;p83"/>
          <p:cNvSpPr txBox="1"/>
          <p:nvPr>
            <p:ph idx="2" type="subTitle"/>
          </p:nvPr>
        </p:nvSpPr>
        <p:spPr>
          <a:xfrm>
            <a:off x="714973" y="2445225"/>
            <a:ext cx="2180400" cy="1509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25" name="Google Shape;125;p83"/>
          <p:cNvSpPr txBox="1"/>
          <p:nvPr>
            <p:ph idx="3" type="subTitle"/>
          </p:nvPr>
        </p:nvSpPr>
        <p:spPr>
          <a:xfrm>
            <a:off x="3481788" y="2445225"/>
            <a:ext cx="2180400" cy="1509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26" name="Google Shape;126;p83"/>
          <p:cNvSpPr txBox="1"/>
          <p:nvPr>
            <p:ph idx="4" type="subTitle"/>
          </p:nvPr>
        </p:nvSpPr>
        <p:spPr>
          <a:xfrm>
            <a:off x="6248627" y="2445225"/>
            <a:ext cx="2180400" cy="1509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27" name="Google Shape;127;p83"/>
          <p:cNvSpPr txBox="1"/>
          <p:nvPr>
            <p:ph idx="5" type="subTitle"/>
          </p:nvPr>
        </p:nvSpPr>
        <p:spPr>
          <a:xfrm>
            <a:off x="3481788" y="1936100"/>
            <a:ext cx="2180400" cy="418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8" name="Google Shape;128;p83"/>
          <p:cNvSpPr txBox="1"/>
          <p:nvPr>
            <p:ph idx="6" type="subTitle"/>
          </p:nvPr>
        </p:nvSpPr>
        <p:spPr>
          <a:xfrm>
            <a:off x="6248627" y="1936100"/>
            <a:ext cx="2180400" cy="4182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9" name="Google Shape;129;p83"/>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83"/>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83"/>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83"/>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83"/>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34" name="Shape 134"/>
        <p:cNvGrpSpPr/>
        <p:nvPr/>
      </p:nvGrpSpPr>
      <p:grpSpPr>
        <a:xfrm>
          <a:off x="0" y="0"/>
          <a:ext cx="0" cy="0"/>
          <a:chOff x="0" y="0"/>
          <a:chExt cx="0" cy="0"/>
        </a:xfrm>
      </p:grpSpPr>
      <p:sp>
        <p:nvSpPr>
          <p:cNvPr id="135" name="Google Shape;135;p84"/>
          <p:cNvSpPr/>
          <p:nvPr>
            <p:ph idx="2" type="pic"/>
          </p:nvPr>
        </p:nvSpPr>
        <p:spPr>
          <a:xfrm>
            <a:off x="0" y="0"/>
            <a:ext cx="9144000" cy="5143500"/>
          </a:xfrm>
          <a:prstGeom prst="rect">
            <a:avLst/>
          </a:prstGeom>
          <a:noFill/>
          <a:ln>
            <a:noFill/>
          </a:ln>
        </p:spPr>
      </p:sp>
      <p:sp>
        <p:nvSpPr>
          <p:cNvPr id="136" name="Google Shape;136;p84"/>
          <p:cNvSpPr txBox="1"/>
          <p:nvPr>
            <p:ph type="title"/>
          </p:nvPr>
        </p:nvSpPr>
        <p:spPr>
          <a:xfrm>
            <a:off x="720000" y="4140600"/>
            <a:ext cx="7704000" cy="468000"/>
          </a:xfrm>
          <a:prstGeom prst="rect">
            <a:avLst/>
          </a:prstGeom>
          <a:solidFill>
            <a:schemeClr val="lt1"/>
          </a:solid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4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7" name="Shape 137"/>
        <p:cNvGrpSpPr/>
        <p:nvPr/>
      </p:nvGrpSpPr>
      <p:grpSpPr>
        <a:xfrm>
          <a:off x="0" y="0"/>
          <a:ext cx="0" cy="0"/>
          <a:chOff x="0" y="0"/>
          <a:chExt cx="0" cy="0"/>
        </a:xfrm>
      </p:grpSpPr>
      <p:sp>
        <p:nvSpPr>
          <p:cNvPr id="138" name="Google Shape;138;p8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39" name="Google Shape;139;p8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85"/>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85"/>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8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85"/>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44" name="Shape 144"/>
        <p:cNvGrpSpPr/>
        <p:nvPr/>
      </p:nvGrpSpPr>
      <p:grpSpPr>
        <a:xfrm>
          <a:off x="0" y="0"/>
          <a:ext cx="0" cy="0"/>
          <a:chOff x="0" y="0"/>
          <a:chExt cx="0" cy="0"/>
        </a:xfrm>
      </p:grpSpPr>
      <p:sp>
        <p:nvSpPr>
          <p:cNvPr id="145" name="Google Shape;145;p86"/>
          <p:cNvSpPr txBox="1"/>
          <p:nvPr>
            <p:ph type="title"/>
          </p:nvPr>
        </p:nvSpPr>
        <p:spPr>
          <a:xfrm>
            <a:off x="720000" y="749825"/>
            <a:ext cx="3638100" cy="1601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46" name="Google Shape;146;p86"/>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86"/>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86"/>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86"/>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86"/>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86"/>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152" name="Shape 152"/>
        <p:cNvGrpSpPr/>
        <p:nvPr/>
      </p:nvGrpSpPr>
      <p:grpSpPr>
        <a:xfrm>
          <a:off x="0" y="0"/>
          <a:ext cx="0" cy="0"/>
          <a:chOff x="0" y="0"/>
          <a:chExt cx="0" cy="0"/>
        </a:xfrm>
      </p:grpSpPr>
      <p:sp>
        <p:nvSpPr>
          <p:cNvPr id="153" name="Google Shape;153;p87"/>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54" name="Google Shape;154;p87"/>
          <p:cNvSpPr txBox="1"/>
          <p:nvPr>
            <p:ph idx="1" type="subTitle"/>
          </p:nvPr>
        </p:nvSpPr>
        <p:spPr>
          <a:xfrm>
            <a:off x="2029853" y="1913535"/>
            <a:ext cx="5340900" cy="526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55" name="Google Shape;155;p87"/>
          <p:cNvSpPr txBox="1"/>
          <p:nvPr>
            <p:ph idx="2" type="subTitle"/>
          </p:nvPr>
        </p:nvSpPr>
        <p:spPr>
          <a:xfrm>
            <a:off x="1725053" y="2928455"/>
            <a:ext cx="5340900" cy="5262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56" name="Google Shape;156;p87"/>
          <p:cNvSpPr txBox="1"/>
          <p:nvPr>
            <p:ph idx="3" type="subTitle"/>
          </p:nvPr>
        </p:nvSpPr>
        <p:spPr>
          <a:xfrm>
            <a:off x="2029853" y="3943375"/>
            <a:ext cx="5340900" cy="526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l">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57" name="Google Shape;157;p87"/>
          <p:cNvSpPr txBox="1"/>
          <p:nvPr>
            <p:ph idx="4" type="subTitle"/>
          </p:nvPr>
        </p:nvSpPr>
        <p:spPr>
          <a:xfrm>
            <a:off x="2029853" y="1516025"/>
            <a:ext cx="5340900" cy="458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58" name="Google Shape;158;p87"/>
          <p:cNvSpPr txBox="1"/>
          <p:nvPr>
            <p:ph idx="5" type="subTitle"/>
          </p:nvPr>
        </p:nvSpPr>
        <p:spPr>
          <a:xfrm>
            <a:off x="1725053" y="2530945"/>
            <a:ext cx="5340900" cy="4587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59" name="Google Shape;159;p87"/>
          <p:cNvSpPr txBox="1"/>
          <p:nvPr>
            <p:ph idx="6" type="subTitle"/>
          </p:nvPr>
        </p:nvSpPr>
        <p:spPr>
          <a:xfrm>
            <a:off x="2029853" y="3545865"/>
            <a:ext cx="5340900" cy="458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60" name="Google Shape;160;p8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87"/>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87"/>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87"/>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87"/>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5" name="Shape 165"/>
        <p:cNvGrpSpPr/>
        <p:nvPr/>
      </p:nvGrpSpPr>
      <p:grpSpPr>
        <a:xfrm>
          <a:off x="0" y="0"/>
          <a:ext cx="0" cy="0"/>
          <a:chOff x="0" y="0"/>
          <a:chExt cx="0" cy="0"/>
        </a:xfrm>
      </p:grpSpPr>
      <p:sp>
        <p:nvSpPr>
          <p:cNvPr id="166" name="Google Shape;166;p91"/>
          <p:cNvSpPr txBox="1"/>
          <p:nvPr>
            <p:ph type="title"/>
          </p:nvPr>
        </p:nvSpPr>
        <p:spPr>
          <a:xfrm>
            <a:off x="1388100" y="1307100"/>
            <a:ext cx="6367800" cy="2529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6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67" name="Google Shape;167;p91"/>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91"/>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91"/>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91"/>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71" name="Shape 171"/>
        <p:cNvGrpSpPr/>
        <p:nvPr/>
      </p:nvGrpSpPr>
      <p:grpSpPr>
        <a:xfrm>
          <a:off x="0" y="0"/>
          <a:ext cx="0" cy="0"/>
          <a:chOff x="0" y="0"/>
          <a:chExt cx="0" cy="0"/>
        </a:xfrm>
      </p:grpSpPr>
      <p:sp>
        <p:nvSpPr>
          <p:cNvPr id="172" name="Google Shape;172;p92"/>
          <p:cNvSpPr txBox="1"/>
          <p:nvPr>
            <p:ph type="title"/>
          </p:nvPr>
        </p:nvSpPr>
        <p:spPr>
          <a:xfrm>
            <a:off x="2241425" y="1293100"/>
            <a:ext cx="4661100" cy="84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600"/>
              <a:buNone/>
              <a:defRPr sz="4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73" name="Google Shape;173;p92"/>
          <p:cNvSpPr txBox="1"/>
          <p:nvPr>
            <p:ph idx="1" type="subTitle"/>
          </p:nvPr>
        </p:nvSpPr>
        <p:spPr>
          <a:xfrm>
            <a:off x="2241475" y="2168600"/>
            <a:ext cx="4661100" cy="168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174" name="Google Shape;174;p92"/>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92"/>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92"/>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92"/>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4" name="Shape 14"/>
        <p:cNvGrpSpPr/>
        <p:nvPr/>
      </p:nvGrpSpPr>
      <p:grpSpPr>
        <a:xfrm>
          <a:off x="0" y="0"/>
          <a:ext cx="0" cy="0"/>
          <a:chOff x="0" y="0"/>
          <a:chExt cx="0" cy="0"/>
        </a:xfrm>
      </p:grpSpPr>
      <p:sp>
        <p:nvSpPr>
          <p:cNvPr id="15" name="Google Shape;15;p72"/>
          <p:cNvSpPr txBox="1"/>
          <p:nvPr>
            <p:ph type="ctrTitle"/>
          </p:nvPr>
        </p:nvSpPr>
        <p:spPr>
          <a:xfrm>
            <a:off x="1732800" y="1182400"/>
            <a:ext cx="5678400" cy="23037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rgbClr val="191919"/>
              </a:buClr>
              <a:buSzPts val="5200"/>
              <a:buNone/>
              <a:defRPr sz="45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6" name="Google Shape;16;p72"/>
          <p:cNvSpPr txBox="1"/>
          <p:nvPr>
            <p:ph idx="1" type="subTitle"/>
          </p:nvPr>
        </p:nvSpPr>
        <p:spPr>
          <a:xfrm>
            <a:off x="1730850" y="3551600"/>
            <a:ext cx="5682300" cy="409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7" name="Google Shape;17;p72"/>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72"/>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3"/>
        </a:solidFill>
      </p:bgPr>
    </p:bg>
    <p:spTree>
      <p:nvGrpSpPr>
        <p:cNvPr id="178" name="Shape 178"/>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79" name="Shape 179"/>
        <p:cNvGrpSpPr/>
        <p:nvPr/>
      </p:nvGrpSpPr>
      <p:grpSpPr>
        <a:xfrm>
          <a:off x="0" y="0"/>
          <a:ext cx="0" cy="0"/>
          <a:chOff x="0" y="0"/>
          <a:chExt cx="0" cy="0"/>
        </a:xfrm>
      </p:grpSpPr>
      <p:sp>
        <p:nvSpPr>
          <p:cNvPr id="180" name="Google Shape;180;p94"/>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94"/>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94"/>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94"/>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94"/>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94"/>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86" name="Shape 186"/>
        <p:cNvGrpSpPr/>
        <p:nvPr/>
      </p:nvGrpSpPr>
      <p:grpSpPr>
        <a:xfrm>
          <a:off x="0" y="0"/>
          <a:ext cx="0" cy="0"/>
          <a:chOff x="0" y="0"/>
          <a:chExt cx="0" cy="0"/>
        </a:xfrm>
      </p:grpSpPr>
      <p:sp>
        <p:nvSpPr>
          <p:cNvPr id="187" name="Google Shape;187;p9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95"/>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95"/>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9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4" name="Shape 194"/>
        <p:cNvGrpSpPr/>
        <p:nvPr/>
      </p:nvGrpSpPr>
      <p:grpSpPr>
        <a:xfrm>
          <a:off x="0" y="0"/>
          <a:ext cx="0" cy="0"/>
          <a:chOff x="0" y="0"/>
          <a:chExt cx="0" cy="0"/>
        </a:xfrm>
      </p:grpSpPr>
      <p:sp>
        <p:nvSpPr>
          <p:cNvPr id="195" name="Google Shape;195;p89"/>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a:solidFill>
                  <a:schemeClr val="lt1"/>
                </a:solidFill>
              </a:defRPr>
            </a:lvl1pPr>
            <a:lvl2pPr lvl="1" algn="ctr">
              <a:lnSpc>
                <a:spcPct val="100000"/>
              </a:lnSpc>
              <a:spcBef>
                <a:spcPts val="0"/>
              </a:spcBef>
              <a:spcAft>
                <a:spcPts val="0"/>
              </a:spcAft>
              <a:buSzPts val="2400"/>
              <a:buNone/>
              <a:defRPr/>
            </a:lvl2pPr>
            <a:lvl3pPr lvl="2" algn="ctr">
              <a:lnSpc>
                <a:spcPct val="100000"/>
              </a:lnSpc>
              <a:spcBef>
                <a:spcPts val="0"/>
              </a:spcBef>
              <a:spcAft>
                <a:spcPts val="0"/>
              </a:spcAft>
              <a:buSzPts val="2400"/>
              <a:buNone/>
              <a:defRPr/>
            </a:lvl3pPr>
            <a:lvl4pPr lvl="3" algn="ctr">
              <a:lnSpc>
                <a:spcPct val="100000"/>
              </a:lnSpc>
              <a:spcBef>
                <a:spcPts val="0"/>
              </a:spcBef>
              <a:spcAft>
                <a:spcPts val="0"/>
              </a:spcAft>
              <a:buSzPts val="2400"/>
              <a:buNone/>
              <a:defRPr/>
            </a:lvl4pPr>
            <a:lvl5pPr lvl="4" algn="ctr">
              <a:lnSpc>
                <a:spcPct val="100000"/>
              </a:lnSpc>
              <a:spcBef>
                <a:spcPts val="0"/>
              </a:spcBef>
              <a:spcAft>
                <a:spcPts val="0"/>
              </a:spcAft>
              <a:buSzPts val="2400"/>
              <a:buNone/>
              <a:defRPr/>
            </a:lvl5pPr>
            <a:lvl6pPr lvl="5" algn="ctr">
              <a:lnSpc>
                <a:spcPct val="100000"/>
              </a:lnSpc>
              <a:spcBef>
                <a:spcPts val="0"/>
              </a:spcBef>
              <a:spcAft>
                <a:spcPts val="0"/>
              </a:spcAft>
              <a:buSzPts val="2400"/>
              <a:buNone/>
              <a:defRPr/>
            </a:lvl6pPr>
            <a:lvl7pPr lvl="6" algn="ctr">
              <a:lnSpc>
                <a:spcPct val="100000"/>
              </a:lnSpc>
              <a:spcBef>
                <a:spcPts val="0"/>
              </a:spcBef>
              <a:spcAft>
                <a:spcPts val="0"/>
              </a:spcAft>
              <a:buSzPts val="2400"/>
              <a:buNone/>
              <a:defRPr/>
            </a:lvl7pPr>
            <a:lvl8pPr lvl="7" algn="ctr">
              <a:lnSpc>
                <a:spcPct val="100000"/>
              </a:lnSpc>
              <a:spcBef>
                <a:spcPts val="0"/>
              </a:spcBef>
              <a:spcAft>
                <a:spcPts val="0"/>
              </a:spcAft>
              <a:buSzPts val="2400"/>
              <a:buNone/>
              <a:defRPr/>
            </a:lvl8pPr>
            <a:lvl9pPr lvl="8" algn="ctr">
              <a:lnSpc>
                <a:spcPct val="100000"/>
              </a:lnSpc>
              <a:spcBef>
                <a:spcPts val="0"/>
              </a:spcBef>
              <a:spcAft>
                <a:spcPts val="0"/>
              </a:spcAft>
              <a:buSzPts val="2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6" name="Shape 19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19" name="Shape 19"/>
        <p:cNvGrpSpPr/>
        <p:nvPr/>
      </p:nvGrpSpPr>
      <p:grpSpPr>
        <a:xfrm>
          <a:off x="0" y="0"/>
          <a:ext cx="0" cy="0"/>
          <a:chOff x="0" y="0"/>
          <a:chExt cx="0" cy="0"/>
        </a:xfrm>
      </p:grpSpPr>
      <p:sp>
        <p:nvSpPr>
          <p:cNvPr id="20" name="Google Shape;20;p73"/>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21" name="Google Shape;21;p73"/>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flipH="1" rot="10800000">
            <a:off x="8662963" y="-13295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rot="9899938">
            <a:off x="-891415" y="-90404"/>
            <a:ext cx="1317065" cy="2067913"/>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5" name="Shape 25"/>
        <p:cNvGrpSpPr/>
        <p:nvPr/>
      </p:nvGrpSpPr>
      <p:grpSpPr>
        <a:xfrm>
          <a:off x="0" y="0"/>
          <a:ext cx="0" cy="0"/>
          <a:chOff x="0" y="0"/>
          <a:chExt cx="0" cy="0"/>
        </a:xfrm>
      </p:grpSpPr>
      <p:sp>
        <p:nvSpPr>
          <p:cNvPr id="26" name="Google Shape;26;p74"/>
          <p:cNvSpPr txBox="1"/>
          <p:nvPr>
            <p:ph hasCustomPrompt="1" type="title"/>
          </p:nvPr>
        </p:nvSpPr>
        <p:spPr>
          <a:xfrm>
            <a:off x="1856100" y="1366350"/>
            <a:ext cx="5431800" cy="1511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9600"/>
              <a:buNone/>
              <a:defRPr sz="6000">
                <a:solidFill>
                  <a:schemeClr val="dk2"/>
                </a:solidFill>
              </a:defRPr>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27" name="Google Shape;27;p74"/>
          <p:cNvSpPr txBox="1"/>
          <p:nvPr>
            <p:ph idx="1" type="subTitle"/>
          </p:nvPr>
        </p:nvSpPr>
        <p:spPr>
          <a:xfrm>
            <a:off x="1856100" y="3063775"/>
            <a:ext cx="5431800" cy="71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28" name="Google Shape;28;p74"/>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4"/>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0" name="Shape 30"/>
        <p:cNvGrpSpPr/>
        <p:nvPr/>
      </p:nvGrpSpPr>
      <p:grpSpPr>
        <a:xfrm>
          <a:off x="0" y="0"/>
          <a:ext cx="0" cy="0"/>
          <a:chOff x="0" y="0"/>
          <a:chExt cx="0" cy="0"/>
        </a:xfrm>
      </p:grpSpPr>
      <p:sp>
        <p:nvSpPr>
          <p:cNvPr id="31" name="Google Shape;31;p7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32" name="Google Shape;32;p75"/>
          <p:cNvSpPr txBox="1"/>
          <p:nvPr>
            <p:ph idx="1" type="body"/>
          </p:nvPr>
        </p:nvSpPr>
        <p:spPr>
          <a:xfrm>
            <a:off x="720000" y="1152475"/>
            <a:ext cx="7704000" cy="3360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a:lvl1pPr>
            <a:lvl2pPr indent="-304800" lvl="1" marL="914400" algn="l">
              <a:lnSpc>
                <a:spcPct val="100000"/>
              </a:lnSpc>
              <a:spcBef>
                <a:spcPts val="0"/>
              </a:spcBef>
              <a:spcAft>
                <a:spcPts val="0"/>
              </a:spcAft>
              <a:buSzPts val="1200"/>
              <a:buChar char="○"/>
              <a:defRPr/>
            </a:lvl2pPr>
            <a:lvl3pPr indent="-304800" lvl="2" marL="1371600" algn="l">
              <a:lnSpc>
                <a:spcPct val="100000"/>
              </a:lnSpc>
              <a:spcBef>
                <a:spcPts val="0"/>
              </a:spcBef>
              <a:spcAft>
                <a:spcPts val="0"/>
              </a:spcAft>
              <a:buSzPts val="1200"/>
              <a:buChar char="■"/>
              <a:defRPr/>
            </a:lvl3pPr>
            <a:lvl4pPr indent="-304800" lvl="3" marL="1828800" algn="l">
              <a:lnSpc>
                <a:spcPct val="100000"/>
              </a:lnSpc>
              <a:spcBef>
                <a:spcPts val="0"/>
              </a:spcBef>
              <a:spcAft>
                <a:spcPts val="0"/>
              </a:spcAft>
              <a:buSzPts val="1200"/>
              <a:buChar char="●"/>
              <a:defRPr/>
            </a:lvl4pPr>
            <a:lvl5pPr indent="-304800" lvl="4" marL="2286000" algn="l">
              <a:lnSpc>
                <a:spcPct val="100000"/>
              </a:lnSpc>
              <a:spcBef>
                <a:spcPts val="0"/>
              </a:spcBef>
              <a:spcAft>
                <a:spcPts val="0"/>
              </a:spcAft>
              <a:buSzPts val="1200"/>
              <a:buChar char="○"/>
              <a:defRPr/>
            </a:lvl5pPr>
            <a:lvl6pPr indent="-304800" lvl="5" marL="2743200" algn="l">
              <a:lnSpc>
                <a:spcPct val="100000"/>
              </a:lnSpc>
              <a:spcBef>
                <a:spcPts val="0"/>
              </a:spcBef>
              <a:spcAft>
                <a:spcPts val="0"/>
              </a:spcAft>
              <a:buSzPts val="1200"/>
              <a:buChar char="■"/>
              <a:defRPr/>
            </a:lvl6pPr>
            <a:lvl7pPr indent="-304800" lvl="6" marL="3200400" algn="l">
              <a:lnSpc>
                <a:spcPct val="100000"/>
              </a:lnSpc>
              <a:spcBef>
                <a:spcPts val="0"/>
              </a:spcBef>
              <a:spcAft>
                <a:spcPts val="0"/>
              </a:spcAft>
              <a:buSzPts val="1200"/>
              <a:buChar char="●"/>
              <a:defRPr/>
            </a:lvl7pPr>
            <a:lvl8pPr indent="-304800" lvl="7" marL="3657600" algn="l">
              <a:lnSpc>
                <a:spcPct val="100000"/>
              </a:lnSpc>
              <a:spcBef>
                <a:spcPts val="0"/>
              </a:spcBef>
              <a:spcAft>
                <a:spcPts val="0"/>
              </a:spcAft>
              <a:buSzPts val="1200"/>
              <a:buChar char="○"/>
              <a:defRPr/>
            </a:lvl8pPr>
            <a:lvl9pPr indent="-304800" lvl="8" marL="4114800" algn="l">
              <a:lnSpc>
                <a:spcPct val="100000"/>
              </a:lnSpc>
              <a:spcBef>
                <a:spcPts val="0"/>
              </a:spcBef>
              <a:spcAft>
                <a:spcPts val="0"/>
              </a:spcAft>
              <a:buSzPts val="1200"/>
              <a:buChar char="■"/>
              <a:defRPr/>
            </a:lvl9pPr>
          </a:lstStyle>
          <a:p/>
        </p:txBody>
      </p:sp>
      <p:sp>
        <p:nvSpPr>
          <p:cNvPr id="33" name="Google Shape;33;p75"/>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5"/>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5"/>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38" name="Shape 38"/>
        <p:cNvGrpSpPr/>
        <p:nvPr/>
      </p:nvGrpSpPr>
      <p:grpSpPr>
        <a:xfrm>
          <a:off x="0" y="0"/>
          <a:ext cx="0" cy="0"/>
          <a:chOff x="0" y="0"/>
          <a:chExt cx="0" cy="0"/>
        </a:xfrm>
      </p:grpSpPr>
      <p:sp>
        <p:nvSpPr>
          <p:cNvPr id="39" name="Google Shape;39;p76"/>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40" name="Google Shape;40;p76"/>
          <p:cNvSpPr txBox="1"/>
          <p:nvPr>
            <p:ph idx="1" type="subTitle"/>
          </p:nvPr>
        </p:nvSpPr>
        <p:spPr>
          <a:xfrm>
            <a:off x="721133" y="1811513"/>
            <a:ext cx="24591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1" name="Google Shape;41;p76"/>
          <p:cNvSpPr txBox="1"/>
          <p:nvPr>
            <p:ph idx="2" type="subTitle"/>
          </p:nvPr>
        </p:nvSpPr>
        <p:spPr>
          <a:xfrm>
            <a:off x="3342234" y="1811513"/>
            <a:ext cx="24591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2" name="Google Shape;42;p76"/>
          <p:cNvSpPr txBox="1"/>
          <p:nvPr>
            <p:ph idx="3" type="subTitle"/>
          </p:nvPr>
        </p:nvSpPr>
        <p:spPr>
          <a:xfrm>
            <a:off x="5963167" y="1811513"/>
            <a:ext cx="24597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3" name="Google Shape;43;p76"/>
          <p:cNvSpPr txBox="1"/>
          <p:nvPr>
            <p:ph idx="4" type="subTitle"/>
          </p:nvPr>
        </p:nvSpPr>
        <p:spPr>
          <a:xfrm>
            <a:off x="721133" y="3512625"/>
            <a:ext cx="24591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4" name="Google Shape;44;p76"/>
          <p:cNvSpPr txBox="1"/>
          <p:nvPr>
            <p:ph idx="5" type="subTitle"/>
          </p:nvPr>
        </p:nvSpPr>
        <p:spPr>
          <a:xfrm>
            <a:off x="3342234" y="3512625"/>
            <a:ext cx="24591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5" name="Google Shape;45;p76"/>
          <p:cNvSpPr txBox="1"/>
          <p:nvPr>
            <p:ph idx="6" type="subTitle"/>
          </p:nvPr>
        </p:nvSpPr>
        <p:spPr>
          <a:xfrm>
            <a:off x="5963167" y="3512625"/>
            <a:ext cx="2459700" cy="105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46" name="Google Shape;46;p76"/>
          <p:cNvSpPr txBox="1"/>
          <p:nvPr>
            <p:ph idx="7" type="subTitle"/>
          </p:nvPr>
        </p:nvSpPr>
        <p:spPr>
          <a:xfrm>
            <a:off x="721133" y="1276675"/>
            <a:ext cx="24591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47" name="Google Shape;47;p76"/>
          <p:cNvSpPr txBox="1"/>
          <p:nvPr>
            <p:ph idx="8" type="subTitle"/>
          </p:nvPr>
        </p:nvSpPr>
        <p:spPr>
          <a:xfrm>
            <a:off x="3342234" y="1276675"/>
            <a:ext cx="24591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48" name="Google Shape;48;p76"/>
          <p:cNvSpPr txBox="1"/>
          <p:nvPr>
            <p:ph idx="9" type="subTitle"/>
          </p:nvPr>
        </p:nvSpPr>
        <p:spPr>
          <a:xfrm>
            <a:off x="5963167" y="1276675"/>
            <a:ext cx="24597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49" name="Google Shape;49;p76"/>
          <p:cNvSpPr txBox="1"/>
          <p:nvPr>
            <p:ph idx="13" type="subTitle"/>
          </p:nvPr>
        </p:nvSpPr>
        <p:spPr>
          <a:xfrm>
            <a:off x="721133" y="2973275"/>
            <a:ext cx="24591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50" name="Google Shape;50;p76"/>
          <p:cNvSpPr txBox="1"/>
          <p:nvPr>
            <p:ph idx="14" type="subTitle"/>
          </p:nvPr>
        </p:nvSpPr>
        <p:spPr>
          <a:xfrm>
            <a:off x="3342234" y="2973275"/>
            <a:ext cx="24591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51" name="Google Shape;51;p76"/>
          <p:cNvSpPr txBox="1"/>
          <p:nvPr>
            <p:ph idx="15" type="subTitle"/>
          </p:nvPr>
        </p:nvSpPr>
        <p:spPr>
          <a:xfrm>
            <a:off x="5963467" y="2973275"/>
            <a:ext cx="2459100" cy="537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52" name="Google Shape;52;p76"/>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6"/>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6"/>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6"/>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6"/>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6"/>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8" name="Shape 58"/>
        <p:cNvGrpSpPr/>
        <p:nvPr/>
      </p:nvGrpSpPr>
      <p:grpSpPr>
        <a:xfrm>
          <a:off x="0" y="0"/>
          <a:ext cx="0" cy="0"/>
          <a:chOff x="0" y="0"/>
          <a:chExt cx="0" cy="0"/>
        </a:xfrm>
      </p:grpSpPr>
      <p:sp>
        <p:nvSpPr>
          <p:cNvPr id="59" name="Google Shape;59;p77"/>
          <p:cNvSpPr txBox="1"/>
          <p:nvPr>
            <p:ph type="title"/>
          </p:nvPr>
        </p:nvSpPr>
        <p:spPr>
          <a:xfrm>
            <a:off x="720000" y="445025"/>
            <a:ext cx="4362300" cy="1527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60" name="Google Shape;60;p77"/>
          <p:cNvSpPr txBox="1"/>
          <p:nvPr>
            <p:ph idx="1" type="body"/>
          </p:nvPr>
        </p:nvSpPr>
        <p:spPr>
          <a:xfrm>
            <a:off x="720000" y="2080975"/>
            <a:ext cx="4362300" cy="22842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0"/>
              </a:spcBef>
              <a:spcAft>
                <a:spcPts val="0"/>
              </a:spcAft>
              <a:buSzPts val="1200"/>
              <a:buFont typeface="Nunito Light"/>
              <a:buChar char="●"/>
              <a:defRPr/>
            </a:lvl1pPr>
            <a:lvl2pPr indent="-304800" lvl="1" marL="914400" algn="l">
              <a:lnSpc>
                <a:spcPct val="100000"/>
              </a:lnSpc>
              <a:spcBef>
                <a:spcPts val="0"/>
              </a:spcBef>
              <a:spcAft>
                <a:spcPts val="0"/>
              </a:spcAft>
              <a:buClr>
                <a:srgbClr val="E76A28"/>
              </a:buClr>
              <a:buSzPts val="1200"/>
              <a:buFont typeface="Nunito Light"/>
              <a:buChar char="○"/>
              <a:defRPr/>
            </a:lvl2pPr>
            <a:lvl3pPr indent="-304800" lvl="2" marL="1371600" algn="l">
              <a:lnSpc>
                <a:spcPct val="100000"/>
              </a:lnSpc>
              <a:spcBef>
                <a:spcPts val="0"/>
              </a:spcBef>
              <a:spcAft>
                <a:spcPts val="0"/>
              </a:spcAft>
              <a:buClr>
                <a:srgbClr val="E76A28"/>
              </a:buClr>
              <a:buSzPts val="1200"/>
              <a:buFont typeface="Nunito Light"/>
              <a:buChar char="■"/>
              <a:defRPr/>
            </a:lvl3pPr>
            <a:lvl4pPr indent="-304800" lvl="3" marL="1828800" algn="l">
              <a:lnSpc>
                <a:spcPct val="100000"/>
              </a:lnSpc>
              <a:spcBef>
                <a:spcPts val="0"/>
              </a:spcBef>
              <a:spcAft>
                <a:spcPts val="0"/>
              </a:spcAft>
              <a:buClr>
                <a:srgbClr val="E76A28"/>
              </a:buClr>
              <a:buSzPts val="1200"/>
              <a:buFont typeface="Nunito Light"/>
              <a:buChar char="●"/>
              <a:defRPr/>
            </a:lvl4pPr>
            <a:lvl5pPr indent="-304800" lvl="4" marL="2286000" algn="l">
              <a:lnSpc>
                <a:spcPct val="100000"/>
              </a:lnSpc>
              <a:spcBef>
                <a:spcPts val="0"/>
              </a:spcBef>
              <a:spcAft>
                <a:spcPts val="0"/>
              </a:spcAft>
              <a:buClr>
                <a:srgbClr val="E76A28"/>
              </a:buClr>
              <a:buSzPts val="1200"/>
              <a:buFont typeface="Nunito Light"/>
              <a:buChar char="○"/>
              <a:defRPr/>
            </a:lvl5pPr>
            <a:lvl6pPr indent="-304800" lvl="5" marL="2743200" algn="l">
              <a:lnSpc>
                <a:spcPct val="100000"/>
              </a:lnSpc>
              <a:spcBef>
                <a:spcPts val="0"/>
              </a:spcBef>
              <a:spcAft>
                <a:spcPts val="0"/>
              </a:spcAft>
              <a:buClr>
                <a:srgbClr val="999999"/>
              </a:buClr>
              <a:buSzPts val="1200"/>
              <a:buFont typeface="Nunito Light"/>
              <a:buChar char="■"/>
              <a:defRPr/>
            </a:lvl6pPr>
            <a:lvl7pPr indent="-304800" lvl="6" marL="3200400" algn="l">
              <a:lnSpc>
                <a:spcPct val="100000"/>
              </a:lnSpc>
              <a:spcBef>
                <a:spcPts val="0"/>
              </a:spcBef>
              <a:spcAft>
                <a:spcPts val="0"/>
              </a:spcAft>
              <a:buClr>
                <a:srgbClr val="999999"/>
              </a:buClr>
              <a:buSzPts val="1200"/>
              <a:buFont typeface="Nunito Light"/>
              <a:buChar char="●"/>
              <a:defRPr/>
            </a:lvl7pPr>
            <a:lvl8pPr indent="-304800" lvl="7" marL="3657600" algn="l">
              <a:lnSpc>
                <a:spcPct val="100000"/>
              </a:lnSpc>
              <a:spcBef>
                <a:spcPts val="0"/>
              </a:spcBef>
              <a:spcAft>
                <a:spcPts val="0"/>
              </a:spcAft>
              <a:buClr>
                <a:srgbClr val="999999"/>
              </a:buClr>
              <a:buSzPts val="1200"/>
              <a:buFont typeface="Nunito Light"/>
              <a:buChar char="○"/>
              <a:defRPr/>
            </a:lvl8pPr>
            <a:lvl9pPr indent="-304800" lvl="8" marL="4114800" algn="l">
              <a:lnSpc>
                <a:spcPct val="100000"/>
              </a:lnSpc>
              <a:spcBef>
                <a:spcPts val="0"/>
              </a:spcBef>
              <a:spcAft>
                <a:spcPts val="0"/>
              </a:spcAft>
              <a:buClr>
                <a:srgbClr val="999999"/>
              </a:buClr>
              <a:buSzPts val="1200"/>
              <a:buFont typeface="Nunito Light"/>
              <a:buChar char="■"/>
              <a:defRPr/>
            </a:lvl9pPr>
          </a:lstStyle>
          <a:p/>
        </p:txBody>
      </p:sp>
      <p:sp>
        <p:nvSpPr>
          <p:cNvPr id="61" name="Google Shape;61;p77"/>
          <p:cNvSpPr/>
          <p:nvPr>
            <p:ph idx="2" type="pic"/>
          </p:nvPr>
        </p:nvSpPr>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sp>
      <p:sp>
        <p:nvSpPr>
          <p:cNvPr id="62" name="Google Shape;62;p77"/>
          <p:cNvSpPr/>
          <p:nvPr/>
        </p:nvSpPr>
        <p:spPr>
          <a:xfrm>
            <a:off x="15501" y="405226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7"/>
          <p:cNvSpPr/>
          <p:nvPr/>
        </p:nvSpPr>
        <p:spPr>
          <a:xfrm flipH="1">
            <a:off x="-484424" y="1024"/>
            <a:ext cx="1199524" cy="1067959"/>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65" name="Shape 65"/>
        <p:cNvGrpSpPr/>
        <p:nvPr/>
      </p:nvGrpSpPr>
      <p:grpSpPr>
        <a:xfrm>
          <a:off x="0" y="0"/>
          <a:ext cx="0" cy="0"/>
          <a:chOff x="0" y="0"/>
          <a:chExt cx="0" cy="0"/>
        </a:xfrm>
      </p:grpSpPr>
      <p:sp>
        <p:nvSpPr>
          <p:cNvPr id="66" name="Google Shape;66;p78"/>
          <p:cNvSpPr txBox="1"/>
          <p:nvPr>
            <p:ph idx="1" type="subTitle"/>
          </p:nvPr>
        </p:nvSpPr>
        <p:spPr>
          <a:xfrm>
            <a:off x="5690899" y="3079300"/>
            <a:ext cx="2720100" cy="6621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600"/>
              <a:buNone/>
              <a:defRPr>
                <a:solidFill>
                  <a:srgbClr val="000000"/>
                </a:solidFill>
              </a:defRPr>
            </a:lvl1pPr>
            <a:lvl2pPr lvl="1" algn="l">
              <a:lnSpc>
                <a:spcPct val="100000"/>
              </a:lnSpc>
              <a:spcBef>
                <a:spcPts val="0"/>
              </a:spcBef>
              <a:spcAft>
                <a:spcPts val="0"/>
              </a:spcAft>
              <a:buSzPts val="1600"/>
              <a:buNone/>
              <a:defRPr sz="1600"/>
            </a:lvl2pPr>
            <a:lvl3pPr lvl="2" algn="l">
              <a:lnSpc>
                <a:spcPct val="100000"/>
              </a:lnSpc>
              <a:spcBef>
                <a:spcPts val="0"/>
              </a:spcBef>
              <a:spcAft>
                <a:spcPts val="0"/>
              </a:spcAft>
              <a:buSzPts val="1600"/>
              <a:buNone/>
              <a:defRPr sz="1600"/>
            </a:lvl3pPr>
            <a:lvl4pPr lvl="3" algn="l">
              <a:lnSpc>
                <a:spcPct val="100000"/>
              </a:lnSpc>
              <a:spcBef>
                <a:spcPts val="0"/>
              </a:spcBef>
              <a:spcAft>
                <a:spcPts val="0"/>
              </a:spcAft>
              <a:buSzPts val="1600"/>
              <a:buNone/>
              <a:defRPr sz="1600"/>
            </a:lvl4pPr>
            <a:lvl5pPr lvl="4" algn="l">
              <a:lnSpc>
                <a:spcPct val="100000"/>
              </a:lnSpc>
              <a:spcBef>
                <a:spcPts val="0"/>
              </a:spcBef>
              <a:spcAft>
                <a:spcPts val="0"/>
              </a:spcAft>
              <a:buSzPts val="1600"/>
              <a:buNone/>
              <a:defRPr sz="1600"/>
            </a:lvl5pPr>
            <a:lvl6pPr lvl="5" algn="l">
              <a:lnSpc>
                <a:spcPct val="100000"/>
              </a:lnSpc>
              <a:spcBef>
                <a:spcPts val="0"/>
              </a:spcBef>
              <a:spcAft>
                <a:spcPts val="0"/>
              </a:spcAft>
              <a:buSzPts val="1600"/>
              <a:buNone/>
              <a:defRPr sz="1600"/>
            </a:lvl6pPr>
            <a:lvl7pPr lvl="6" algn="l">
              <a:lnSpc>
                <a:spcPct val="100000"/>
              </a:lnSpc>
              <a:spcBef>
                <a:spcPts val="0"/>
              </a:spcBef>
              <a:spcAft>
                <a:spcPts val="0"/>
              </a:spcAft>
              <a:buSzPts val="1600"/>
              <a:buNone/>
              <a:defRPr sz="1600"/>
            </a:lvl7pPr>
            <a:lvl8pPr lvl="7" algn="l">
              <a:lnSpc>
                <a:spcPct val="100000"/>
              </a:lnSpc>
              <a:spcBef>
                <a:spcPts val="0"/>
              </a:spcBef>
              <a:spcAft>
                <a:spcPts val="0"/>
              </a:spcAft>
              <a:buSzPts val="1600"/>
              <a:buNone/>
              <a:defRPr sz="1600"/>
            </a:lvl8pPr>
            <a:lvl9pPr lvl="8" algn="l">
              <a:lnSpc>
                <a:spcPct val="100000"/>
              </a:lnSpc>
              <a:spcBef>
                <a:spcPts val="0"/>
              </a:spcBef>
              <a:spcAft>
                <a:spcPts val="0"/>
              </a:spcAft>
              <a:buSzPts val="1600"/>
              <a:buNone/>
              <a:defRPr sz="1600"/>
            </a:lvl9pPr>
          </a:lstStyle>
          <a:p/>
        </p:txBody>
      </p:sp>
      <p:sp>
        <p:nvSpPr>
          <p:cNvPr id="67" name="Google Shape;67;p78"/>
          <p:cNvSpPr txBox="1"/>
          <p:nvPr>
            <p:ph type="title"/>
          </p:nvPr>
        </p:nvSpPr>
        <p:spPr>
          <a:xfrm>
            <a:off x="5690875" y="1373200"/>
            <a:ext cx="2720100" cy="16647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3000"/>
              <a:buNone/>
              <a:defRPr sz="3400">
                <a:solidFill>
                  <a:srgbClr val="000000"/>
                </a:solidFill>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68" name="Google Shape;68;p78"/>
          <p:cNvSpPr/>
          <p:nvPr>
            <p:ph idx="2" type="pic"/>
          </p:nvPr>
        </p:nvSpPr>
        <p:spPr>
          <a:xfrm>
            <a:off x="-496675" y="6617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69" name="Google Shape;69;p78"/>
          <p:cNvSpPr/>
          <p:nvPr>
            <p:ph idx="3" type="pic"/>
          </p:nvPr>
        </p:nvSpPr>
        <p:spPr>
          <a:xfrm>
            <a:off x="2411175" y="2983775"/>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70" name="Google Shape;70;p78"/>
          <p:cNvSpPr/>
          <p:nvPr>
            <p:ph idx="4" type="pic"/>
          </p:nvPr>
        </p:nvSpPr>
        <p:spPr>
          <a:xfrm>
            <a:off x="2838725" y="-1603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71" name="Google Shape;71;p78"/>
          <p:cNvSpPr/>
          <p:nvPr/>
        </p:nvSpPr>
        <p:spPr>
          <a:xfrm>
            <a:off x="0" y="4080002"/>
            <a:ext cx="1661908" cy="1063483"/>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8"/>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8"/>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8"/>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8"/>
          <p:cNvSpPr/>
          <p:nvPr/>
        </p:nvSpPr>
        <p:spPr>
          <a:xfrm>
            <a:off x="-361598" y="-370451"/>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8"/>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7" name="Shape 77"/>
        <p:cNvGrpSpPr/>
        <p:nvPr/>
      </p:nvGrpSpPr>
      <p:grpSpPr>
        <a:xfrm>
          <a:off x="0" y="0"/>
          <a:ext cx="0" cy="0"/>
          <a:chOff x="0" y="0"/>
          <a:chExt cx="0" cy="0"/>
        </a:xfrm>
      </p:grpSpPr>
      <p:sp>
        <p:nvSpPr>
          <p:cNvPr id="78" name="Google Shape;78;p79"/>
          <p:cNvSpPr txBox="1"/>
          <p:nvPr>
            <p:ph type="title"/>
          </p:nvPr>
        </p:nvSpPr>
        <p:spPr>
          <a:xfrm>
            <a:off x="2391900" y="2466650"/>
            <a:ext cx="4360200" cy="1590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5000"/>
              <a:buNone/>
              <a:defRPr sz="4500"/>
            </a:lvl1pPr>
            <a:lvl2pPr lvl="1" algn="ctr">
              <a:lnSpc>
                <a:spcPct val="100000"/>
              </a:lnSpc>
              <a:spcBef>
                <a:spcPts val="0"/>
              </a:spcBef>
              <a:spcAft>
                <a:spcPts val="0"/>
              </a:spcAft>
              <a:buSzPts val="5000"/>
              <a:buNone/>
              <a:defRPr sz="5000"/>
            </a:lvl2pPr>
            <a:lvl3pPr lvl="2" algn="ctr">
              <a:lnSpc>
                <a:spcPct val="100000"/>
              </a:lnSpc>
              <a:spcBef>
                <a:spcPts val="0"/>
              </a:spcBef>
              <a:spcAft>
                <a:spcPts val="0"/>
              </a:spcAft>
              <a:buSzPts val="5000"/>
              <a:buNone/>
              <a:defRPr sz="5000"/>
            </a:lvl3pPr>
            <a:lvl4pPr lvl="3" algn="ctr">
              <a:lnSpc>
                <a:spcPct val="100000"/>
              </a:lnSpc>
              <a:spcBef>
                <a:spcPts val="0"/>
              </a:spcBef>
              <a:spcAft>
                <a:spcPts val="0"/>
              </a:spcAft>
              <a:buSzPts val="5000"/>
              <a:buNone/>
              <a:defRPr sz="5000"/>
            </a:lvl4pPr>
            <a:lvl5pPr lvl="4" algn="ctr">
              <a:lnSpc>
                <a:spcPct val="100000"/>
              </a:lnSpc>
              <a:spcBef>
                <a:spcPts val="0"/>
              </a:spcBef>
              <a:spcAft>
                <a:spcPts val="0"/>
              </a:spcAft>
              <a:buSzPts val="5000"/>
              <a:buNone/>
              <a:defRPr sz="5000"/>
            </a:lvl5pPr>
            <a:lvl6pPr lvl="5" algn="ctr">
              <a:lnSpc>
                <a:spcPct val="100000"/>
              </a:lnSpc>
              <a:spcBef>
                <a:spcPts val="0"/>
              </a:spcBef>
              <a:spcAft>
                <a:spcPts val="0"/>
              </a:spcAft>
              <a:buSzPts val="5000"/>
              <a:buNone/>
              <a:defRPr sz="5000"/>
            </a:lvl6pPr>
            <a:lvl7pPr lvl="6" algn="ctr">
              <a:lnSpc>
                <a:spcPct val="100000"/>
              </a:lnSpc>
              <a:spcBef>
                <a:spcPts val="0"/>
              </a:spcBef>
              <a:spcAft>
                <a:spcPts val="0"/>
              </a:spcAft>
              <a:buSzPts val="5000"/>
              <a:buNone/>
              <a:defRPr sz="5000"/>
            </a:lvl7pPr>
            <a:lvl8pPr lvl="7" algn="ctr">
              <a:lnSpc>
                <a:spcPct val="100000"/>
              </a:lnSpc>
              <a:spcBef>
                <a:spcPts val="0"/>
              </a:spcBef>
              <a:spcAft>
                <a:spcPts val="0"/>
              </a:spcAft>
              <a:buSzPts val="5000"/>
              <a:buNone/>
              <a:defRPr sz="5000"/>
            </a:lvl8pPr>
            <a:lvl9pPr lvl="8" algn="ctr">
              <a:lnSpc>
                <a:spcPct val="100000"/>
              </a:lnSpc>
              <a:spcBef>
                <a:spcPts val="0"/>
              </a:spcBef>
              <a:spcAft>
                <a:spcPts val="0"/>
              </a:spcAft>
              <a:buSzPts val="5000"/>
              <a:buNone/>
              <a:defRPr sz="5000"/>
            </a:lvl9pPr>
          </a:lstStyle>
          <a:p/>
        </p:txBody>
      </p:sp>
      <p:sp>
        <p:nvSpPr>
          <p:cNvPr id="79" name="Google Shape;79;p79"/>
          <p:cNvSpPr txBox="1"/>
          <p:nvPr>
            <p:ph idx="2" type="title"/>
          </p:nvPr>
        </p:nvSpPr>
        <p:spPr>
          <a:xfrm>
            <a:off x="4027150" y="890101"/>
            <a:ext cx="1089900" cy="1147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5000">
                <a:solidFill>
                  <a:schemeClr val="dk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80" name="Google Shape;80;p79"/>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9"/>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0"/>
          <p:cNvSpPr txBox="1"/>
          <p:nvPr>
            <p:ph type="title"/>
          </p:nvPr>
        </p:nvSpPr>
        <p:spPr>
          <a:xfrm>
            <a:off x="715100" y="445025"/>
            <a:ext cx="77139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000"/>
              <a:buFont typeface="Reem Kufi"/>
              <a:buNone/>
              <a:defRPr b="0" i="0" sz="3000" u="none" cap="none" strike="noStrike">
                <a:solidFill>
                  <a:schemeClr val="dk1"/>
                </a:solidFill>
                <a:latin typeface="Reem Kufi"/>
                <a:ea typeface="Reem Kufi"/>
                <a:cs typeface="Reem Kufi"/>
                <a:sym typeface="Reem Kufi"/>
              </a:defRPr>
            </a:lvl1pPr>
            <a:lvl2pPr lvl="1"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2pPr>
            <a:lvl3pPr lvl="2"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3pPr>
            <a:lvl4pPr lvl="3"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4pPr>
            <a:lvl5pPr lvl="4"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5pPr>
            <a:lvl6pPr lvl="5"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6pPr>
            <a:lvl7pPr lvl="6"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7pPr>
            <a:lvl8pPr lvl="7"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8pPr>
            <a:lvl9pPr lvl="8" marR="0" rtl="0" algn="l">
              <a:lnSpc>
                <a:spcPct val="100000"/>
              </a:lnSpc>
              <a:spcBef>
                <a:spcPts val="0"/>
              </a:spcBef>
              <a:spcAft>
                <a:spcPts val="0"/>
              </a:spcAft>
              <a:buClr>
                <a:schemeClr val="dk1"/>
              </a:buClr>
              <a:buSzPts val="3000"/>
              <a:buFont typeface="Raleway"/>
              <a:buNone/>
              <a:defRPr b="1" i="0" sz="3000" u="none" cap="none" strike="noStrike">
                <a:solidFill>
                  <a:schemeClr val="dk1"/>
                </a:solidFill>
                <a:latin typeface="Raleway"/>
                <a:ea typeface="Raleway"/>
                <a:cs typeface="Raleway"/>
                <a:sym typeface="Raleway"/>
              </a:defRPr>
            </a:lvl9pPr>
          </a:lstStyle>
          <a:p/>
        </p:txBody>
      </p:sp>
      <p:sp>
        <p:nvSpPr>
          <p:cNvPr id="7" name="Google Shape;7;p70"/>
          <p:cNvSpPr txBox="1"/>
          <p:nvPr>
            <p:ph idx="1" type="body"/>
          </p:nvPr>
        </p:nvSpPr>
        <p:spPr>
          <a:xfrm>
            <a:off x="715100" y="1152475"/>
            <a:ext cx="7713900" cy="3416400"/>
          </a:xfrm>
          <a:prstGeom prst="rect">
            <a:avLst/>
          </a:prstGeom>
          <a:noFill/>
          <a:ln>
            <a:noFill/>
          </a:ln>
        </p:spPr>
        <p:txBody>
          <a:bodyPr anchorCtr="0" anchor="t" bIns="91425" lIns="91425" spcFirstLastPara="1" rIns="91425" wrap="square" tIns="91425">
            <a:noAutofit/>
          </a:bodyPr>
          <a:lstStyle>
            <a:lvl1pPr indent="-304800" lvl="0" marL="4572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1pPr>
            <a:lvl2pPr indent="-304800" lvl="1" marL="9144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2pPr>
            <a:lvl3pPr indent="-304800" lvl="2" marL="13716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3pPr>
            <a:lvl4pPr indent="-304800" lvl="3" marL="18288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4pPr>
            <a:lvl5pPr indent="-304800" lvl="4" marL="22860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5pPr>
            <a:lvl6pPr indent="-304800" lvl="5" marL="27432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6pPr>
            <a:lvl7pPr indent="-304800" lvl="6" marL="32004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7pPr>
            <a:lvl8pPr indent="-304800" lvl="7" marL="36576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8pPr>
            <a:lvl9pPr indent="-304800" lvl="8" marL="4114800" marR="0" rtl="0" algn="l">
              <a:lnSpc>
                <a:spcPct val="100000"/>
              </a:lnSpc>
              <a:spcBef>
                <a:spcPts val="0"/>
              </a:spcBef>
              <a:spcAft>
                <a:spcPts val="0"/>
              </a:spcAft>
              <a:buClr>
                <a:schemeClr val="dk1"/>
              </a:buClr>
              <a:buSzPts val="1200"/>
              <a:buFont typeface="Open Sans"/>
              <a:buChar char="■"/>
              <a:defRPr b="0" i="0" sz="1200" u="none" cap="none" strike="noStrike">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1" name="Shape 191"/>
        <p:cNvGrpSpPr/>
        <p:nvPr/>
      </p:nvGrpSpPr>
      <p:grpSpPr>
        <a:xfrm>
          <a:off x="0" y="0"/>
          <a:ext cx="0" cy="0"/>
          <a:chOff x="0" y="0"/>
          <a:chExt cx="0" cy="0"/>
        </a:xfrm>
      </p:grpSpPr>
      <p:sp>
        <p:nvSpPr>
          <p:cNvPr id="192" name="Google Shape;192;p8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1pPr>
            <a:lvl2pPr lvl="1"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2pPr>
            <a:lvl3pPr lvl="2"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3pPr>
            <a:lvl4pPr lvl="3"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4pPr>
            <a:lvl5pPr lvl="4"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5pPr>
            <a:lvl6pPr lvl="5"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6pPr>
            <a:lvl7pPr lvl="6"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7pPr>
            <a:lvl8pPr lvl="7"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8pPr>
            <a:lvl9pPr lvl="8"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9pPr>
          </a:lstStyle>
          <a:p/>
        </p:txBody>
      </p:sp>
      <p:sp>
        <p:nvSpPr>
          <p:cNvPr id="193" name="Google Shape;193;p8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 id="2147483673"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4.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3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 Id="rId3" Type="http://schemas.openxmlformats.org/officeDocument/2006/relationships/image" Target="../media/image1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 Id="rId3" Type="http://schemas.openxmlformats.org/officeDocument/2006/relationships/image" Target="../media/image4.jpg"/><Relationship Id="rId4" Type="http://schemas.openxmlformats.org/officeDocument/2006/relationships/image" Target="../media/image10.jpg"/><Relationship Id="rId5" Type="http://schemas.openxmlformats.org/officeDocument/2006/relationships/image" Target="../media/image15.jpg"/><Relationship Id="rId6" Type="http://schemas.openxmlformats.org/officeDocument/2006/relationships/image" Target="../media/image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xml"/><Relationship Id="rId3" Type="http://schemas.openxmlformats.org/officeDocument/2006/relationships/image" Target="../media/image27.jpg"/><Relationship Id="rId4" Type="http://schemas.openxmlformats.org/officeDocument/2006/relationships/image" Target="../media/image16.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37.jpg"/><Relationship Id="rId6" Type="http://schemas.openxmlformats.org/officeDocument/2006/relationships/image" Target="../media/image1.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32.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 Id="rId3" Type="http://schemas.openxmlformats.org/officeDocument/2006/relationships/image" Target="../media/image15.jpg"/><Relationship Id="rId4" Type="http://schemas.openxmlformats.org/officeDocument/2006/relationships/image" Target="../media/image9.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image" Target="../media/image5.png"/><Relationship Id="rId4" Type="http://schemas.openxmlformats.org/officeDocument/2006/relationships/image" Target="../media/image11.png"/><Relationship Id="rId5" Type="http://schemas.openxmlformats.org/officeDocument/2006/relationships/hyperlink" Target="https://www.figma.com/file/6rbdGIzwDk58EbSf2zEYdv/Untitled?type=whiteboard&amp;node-id=0%3A1&amp;t=wT8IuMiNBAIk2H5s-1"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20" Type="http://schemas.openxmlformats.org/officeDocument/2006/relationships/hyperlink" Target="https://www.videvo.net/?utm_source=slidesgo_template&amp;utm_medium=referral-link&amp;utm_campaign=sg_resources&amp;utm_content=videvo" TargetMode="External"/><Relationship Id="rId11" Type="http://schemas.openxmlformats.org/officeDocument/2006/relationships/hyperlink" Target="https://bit.ly/3A1uf1Q" TargetMode="External"/><Relationship Id="rId10"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slide" Target="/ppt/slides/slide53.xml"/><Relationship Id="rId4" Type="http://schemas.openxmlformats.org/officeDocument/2006/relationships/slide" Target="/ppt/slides/slide50.xml"/><Relationship Id="rId9" Type="http://schemas.openxmlformats.org/officeDocument/2006/relationships/slide" Target="/ppt/slides/slide55.xm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5" Type="http://schemas.openxmlformats.org/officeDocument/2006/relationships/slide" Target="/ppt/slides/slide49.xml"/><Relationship Id="rId19" Type="http://schemas.openxmlformats.org/officeDocument/2006/relationships/hyperlink" Target="https://wepik.com/?utm_source=slidesgo_template&amp;utm_medium=referral-link&amp;utm_campaign=promo-slide&amp;utm_term=slidesgo&amp;utm_content=wepik" TargetMode="External"/><Relationship Id="rId6" Type="http://schemas.openxmlformats.org/officeDocument/2006/relationships/slide" Target="/ppt/slides/slide48.xml"/><Relationship Id="rId18" Type="http://schemas.openxmlformats.org/officeDocument/2006/relationships/hyperlink" Target="https://wepik.com/?utm_source=slidesgo_template&amp;utm_medium=referral-link&amp;utm_campaign=promo-slide&amp;utm_term=slidesgo&amp;utm_content=wepik" TargetMode="External"/><Relationship Id="rId7" Type="http://schemas.openxmlformats.org/officeDocument/2006/relationships/slide" Target="/ppt/slides/slide53.xml"/><Relationship Id="rId8" Type="http://schemas.openxmlformats.org/officeDocument/2006/relationships/slide" Target="/ppt/slides/slide6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2.xml"/><Relationship Id="rId3" Type="http://schemas.openxmlformats.org/officeDocument/2006/relationships/image" Target="../media/image25.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9.xml"/><Relationship Id="rId3" Type="http://schemas.openxmlformats.org/officeDocument/2006/relationships/image" Target="../media/image14.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 Id="rId3" Type="http://schemas.openxmlformats.org/officeDocument/2006/relationships/image" Target="../media/image19.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1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2.xml"/><Relationship Id="rId3" Type="http://schemas.openxmlformats.org/officeDocument/2006/relationships/image" Target="../media/image26.jpg"/><Relationship Id="rId4" Type="http://schemas.openxmlformats.org/officeDocument/2006/relationships/image" Target="../media/image31.jpg"/><Relationship Id="rId5" Type="http://schemas.openxmlformats.org/officeDocument/2006/relationships/image" Target="../media/image40.jpg"/><Relationship Id="rId6" Type="http://schemas.openxmlformats.org/officeDocument/2006/relationships/image" Target="../media/image20.jpg"/><Relationship Id="rId7" Type="http://schemas.openxmlformats.org/officeDocument/2006/relationships/image" Target="../media/image34.jpg"/><Relationship Id="rId8" Type="http://schemas.openxmlformats.org/officeDocument/2006/relationships/image" Target="../media/image24.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3.xml"/><Relationship Id="rId3" Type="http://schemas.openxmlformats.org/officeDocument/2006/relationships/image" Target="../media/image22.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5.xml"/><Relationship Id="rId3" Type="http://schemas.openxmlformats.org/officeDocument/2006/relationships/image" Target="../media/image18.jpg"/><Relationship Id="rId4" Type="http://schemas.openxmlformats.org/officeDocument/2006/relationships/image" Target="../media/image36.jpg"/><Relationship Id="rId5" Type="http://schemas.openxmlformats.org/officeDocument/2006/relationships/image" Target="../media/image21.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6.xml"/><Relationship Id="rId3" Type="http://schemas.openxmlformats.org/officeDocument/2006/relationships/image" Target="../media/image38.jpg"/><Relationship Id="rId4" Type="http://schemas.openxmlformats.org/officeDocument/2006/relationships/image" Target="../media/image42.jpg"/><Relationship Id="rId5" Type="http://schemas.openxmlformats.org/officeDocument/2006/relationships/image" Target="../media/image23.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7.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30.png"/><Relationship Id="rId6" Type="http://schemas.openxmlformats.org/officeDocument/2006/relationships/hyperlink" Target="https://docs.google.com/spreadsheets/d/12U6K77jJub7C84Mu4tNY73hprGagN-WbRDD-6vasKhg/copy" TargetMode="External"/><Relationship Id="rId7" Type="http://schemas.openxmlformats.org/officeDocument/2006/relationships/image" Target="../media/image39.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9.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0969.htm/?utm_source=slidesgo_template&amp;utm_medium=referral-link&amp;utm_campaign=sg_resources&amp;utm_content=freepik" TargetMode="External"/><Relationship Id="rId5" Type="http://schemas.openxmlformats.org/officeDocument/2006/relationships/hyperlink" Target="https://www.freepik.com/free-photo/close-up-couple-standing-against-wall-using-mobile-apps_2573418.htm/?utm_source=slidesgo_template&amp;utm_medium=referral-link&amp;utm_campaign=sg_resources&amp;utm_content=freepik" TargetMode="External"/><Relationship Id="rId6" Type="http://schemas.openxmlformats.org/officeDocument/2006/relationships/hyperlink" Target="https://www.freepik.com/free-photo/social-media-marketing-concept-marketing-with-applications_36295041.htm/?utm_source=slidesgo_template&amp;utm_medium=referral-link&amp;utm_campaign=sg_resources&amp;utm_content=freepik" TargetMode="External"/><Relationship Id="rId7" Type="http://schemas.openxmlformats.org/officeDocument/2006/relationships/hyperlink" Target="https://www.freepik.com/free-photo/side-view-woman-sitting-pier-using-social-media-application-mobile-phone_2587224.htm/?utm_source=slidesgo_template&amp;utm_medium=referral-link&amp;utm_campaign=sg_resources&amp;utm_content=freepik" TargetMode="External"/><Relationship Id="rId8" Type="http://schemas.openxmlformats.org/officeDocument/2006/relationships/hyperlink" Target="https://www.freepik.com/free-photo/homepage-concept-with-search-bar_36029333.htm/?utm_source=slidesgo_template&amp;utm_medium=referral-link&amp;utm_campaign=sg_resources&amp;utm_content=freepik"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0" Type="http://schemas.openxmlformats.org/officeDocument/2006/relationships/hyperlink" Target="https://www.freepik.com/free-photo/medium-shot-woman-reading-magazine-smartphone_39575816.htm/?utm_source=slidesgo_template&amp;utm_medium=referral-link&amp;utm_campaign=sg_resources&amp;utm_content=freepik" TargetMode="External"/><Relationship Id="rId1" Type="http://schemas.openxmlformats.org/officeDocument/2006/relationships/slideLayout" Target="../slideLayouts/slideLayout15.xml"/><Relationship Id="rId2" Type="http://schemas.openxmlformats.org/officeDocument/2006/relationships/notesSlide" Target="../notesSlides/notesSlide50.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1073.htm/?utm_source=slidesgo_template&amp;utm_medium=referral-link&amp;utm_campaign=sg_resources&amp;utm_content=freepik" TargetMode="External"/><Relationship Id="rId9" Type="http://schemas.openxmlformats.org/officeDocument/2006/relationships/hyperlink" Target="https://www.freepik.com/free-photo/social-media-marketing-concept-marketing-with-applications_36295056.htm/?utm_source=slidesgo_template&amp;utm_medium=referral-link&amp;utm_campaign=sg_resources&amp;utm_content=freepik" TargetMode="External"/><Relationship Id="rId5" Type="http://schemas.openxmlformats.org/officeDocument/2006/relationships/hyperlink" Target="https://www.freepik.com/free-photo/woman-wearing-business-clothes-using-mobile-phone_11628484.htm/?utm_source=slidesgo_template&amp;utm_medium=referral-link&amp;utm_campaign=sg_resources&amp;utm_content=freepik" TargetMode="External"/><Relationship Id="rId6" Type="http://schemas.openxmlformats.org/officeDocument/2006/relationships/hyperlink" Target="https://www.freepik.com/free-photo/young-people-using-reels_36028873.htm/?utm_source=slidesgo_template&amp;utm_medium=referral-link&amp;utm_campaign=sg_resources&amp;utm_content=freepik" TargetMode="External"/><Relationship Id="rId7" Type="http://schemas.openxmlformats.org/officeDocument/2006/relationships/hyperlink" Target="https://www.freepik.com/free-photo/people-connected-social-media_20145210.htm/?utm_source=slidesgo_template&amp;utm_medium=referral-link&amp;utm_campaign=sg_resources&amp;utm_content=freepik" TargetMode="External"/><Relationship Id="rId8" Type="http://schemas.openxmlformats.org/officeDocument/2006/relationships/hyperlink" Target="https://www.freepik.com/free-photo/friends-reading-cell-phone-messages-front-view_37127132.htm/?utm_source=slidesgo_template&amp;utm_medium=referral-link&amp;utm_campaign=sg_resources&amp;utm_content=freepik"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slide" Target="/ppt/slides/slide4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slide" Target="/ppt/slides/slide4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3.xml"/><Relationship Id="rId3" Type="http://schemas.openxmlformats.org/officeDocument/2006/relationships/hyperlink" Target="https://fonts.google.com/specimen/Reem+Kufi" TargetMode="External"/><Relationship Id="rId4" Type="http://schemas.openxmlformats.org/officeDocument/2006/relationships/hyperlink" Target="https://fonts.google.com/specimen/Open+Sans" TargetMode="External"/></Relationships>
</file>

<file path=ppt/slides/_rels/slide54.xml.rels><?xml version="1.0" encoding="UTF-8" standalone="yes"?><Relationships xmlns="http://schemas.openxmlformats.org/package/2006/relationships"><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3.xml"/><Relationship Id="rId2" Type="http://schemas.openxmlformats.org/officeDocument/2006/relationships/notesSlide" Target="../notesSlides/notesSlide54.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15" Type="http://schemas.openxmlformats.org/officeDocument/2006/relationships/image" Target="../media/image41.png"/><Relationship Id="rId14" Type="http://schemas.openxmlformats.org/officeDocument/2006/relationships/image" Target="../media/image28.png"/><Relationship Id="rId17" Type="http://schemas.openxmlformats.org/officeDocument/2006/relationships/image" Target="../media/image29.png"/><Relationship Id="rId16" Type="http://schemas.openxmlformats.org/officeDocument/2006/relationships/image" Target="../media/image35.png"/><Relationship Id="rId5" Type="http://schemas.openxmlformats.org/officeDocument/2006/relationships/image" Target="../media/image43.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5.xml"/><Relationship Id="rId3" Type="http://schemas.openxmlformats.org/officeDocument/2006/relationships/hyperlink" Target="https://bit.ly/2ZjL1pd" TargetMode="Externa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1.xml"/><Relationship Id="rId3" Type="http://schemas.openxmlformats.org/officeDocument/2006/relationships/hyperlink" Target="https://workspace.google.com/marketplace/app/icons_for_slides_docs/381578326502"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8.xml"/><Relationship Id="rId3" Type="http://schemas.openxmlformats.org/officeDocument/2006/relationships/hyperlink" Target="http://bit.ly/2PfT4lq" TargetMode="External"/><Relationship Id="rId4" Type="http://schemas.openxmlformats.org/officeDocument/2006/relationships/image" Target="../media/image4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10.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2"/>
          <p:cNvSpPr txBox="1"/>
          <p:nvPr>
            <p:ph type="ctrTitle"/>
          </p:nvPr>
        </p:nvSpPr>
        <p:spPr>
          <a:xfrm>
            <a:off x="1732800" y="1182400"/>
            <a:ext cx="5678400" cy="2303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rPr lang="en"/>
              <a:t>Assignment   1:</a:t>
            </a:r>
            <a:endParaRPr/>
          </a:p>
          <a:p>
            <a:pPr indent="0" lvl="0" marL="0" rtl="0" algn="ctr">
              <a:lnSpc>
                <a:spcPct val="100000"/>
              </a:lnSpc>
              <a:spcBef>
                <a:spcPts val="0"/>
              </a:spcBef>
              <a:spcAft>
                <a:spcPts val="0"/>
              </a:spcAft>
              <a:buSzPts val="5200"/>
              <a:buNone/>
            </a:pPr>
            <a:r>
              <a:rPr lang="en" sz="6000"/>
              <a:t>Needfinding</a:t>
            </a:r>
            <a:endParaRPr sz="6000"/>
          </a:p>
        </p:txBody>
      </p:sp>
      <p:sp>
        <p:nvSpPr>
          <p:cNvPr id="202" name="Google Shape;202;p2"/>
          <p:cNvSpPr txBox="1"/>
          <p:nvPr>
            <p:ph idx="1" type="subTitle"/>
          </p:nvPr>
        </p:nvSpPr>
        <p:spPr>
          <a:xfrm>
            <a:off x="1730850" y="3551600"/>
            <a:ext cx="5682300" cy="409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lang="en"/>
              <a:t>Hamidou Guechtouli</a:t>
            </a:r>
            <a:endParaRPr/>
          </a:p>
          <a:p>
            <a:pPr indent="0" lvl="0" marL="0" rtl="0" algn="ctr">
              <a:lnSpc>
                <a:spcPct val="100000"/>
              </a:lnSpc>
              <a:spcBef>
                <a:spcPts val="0"/>
              </a:spcBef>
              <a:spcAft>
                <a:spcPts val="0"/>
              </a:spcAft>
              <a:buSzPts val="1200"/>
              <a:buNone/>
            </a:pPr>
            <a:r>
              <a:rPr lang="en"/>
              <a:t>Blaine Wells</a:t>
            </a:r>
            <a:endParaRPr/>
          </a:p>
          <a:p>
            <a:pPr indent="0" lvl="0" marL="0" rtl="0" algn="ctr">
              <a:lnSpc>
                <a:spcPct val="100000"/>
              </a:lnSpc>
              <a:spcBef>
                <a:spcPts val="0"/>
              </a:spcBef>
              <a:spcAft>
                <a:spcPts val="0"/>
              </a:spcAft>
              <a:buSzPts val="1200"/>
              <a:buNone/>
            </a:pPr>
            <a:r>
              <a:rPr lang="en"/>
              <a:t>Melody Fuentes</a:t>
            </a:r>
            <a:endParaRPr/>
          </a:p>
          <a:p>
            <a:pPr indent="0" lvl="0" marL="0" rtl="0" algn="ctr">
              <a:lnSpc>
                <a:spcPct val="100000"/>
              </a:lnSpc>
              <a:spcBef>
                <a:spcPts val="0"/>
              </a:spcBef>
              <a:spcAft>
                <a:spcPts val="0"/>
              </a:spcAft>
              <a:buSzPts val="1200"/>
              <a:buNone/>
            </a:pPr>
            <a:r>
              <a:rPr lang="en"/>
              <a:t>Dante Danelian</a:t>
            </a:r>
            <a:endParaRPr/>
          </a:p>
        </p:txBody>
      </p:sp>
      <p:sp>
        <p:nvSpPr>
          <p:cNvPr id="203" name="Google Shape;203;p2"/>
          <p:cNvSpPr/>
          <p:nvPr/>
        </p:nvSpPr>
        <p:spPr>
          <a:xfrm>
            <a:off x="-18376" y="0"/>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2"/>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2"/>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2"/>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2"/>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2"/>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2"/>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 name="Shape 287"/>
        <p:cNvGrpSpPr/>
        <p:nvPr/>
      </p:nvGrpSpPr>
      <p:grpSpPr>
        <a:xfrm>
          <a:off x="0" y="0"/>
          <a:ext cx="0" cy="0"/>
          <a:chOff x="0" y="0"/>
          <a:chExt cx="0" cy="0"/>
        </a:xfrm>
      </p:grpSpPr>
      <p:sp>
        <p:nvSpPr>
          <p:cNvPr id="288" name="Google Shape;288;p11"/>
          <p:cNvSpPr txBox="1"/>
          <p:nvPr>
            <p:ph type="title"/>
          </p:nvPr>
        </p:nvSpPr>
        <p:spPr>
          <a:xfrm>
            <a:off x="720000" y="445025"/>
            <a:ext cx="4454400" cy="1527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t/>
            </a:r>
            <a:endParaRPr/>
          </a:p>
          <a:p>
            <a:pPr indent="0" lvl="0" marL="0" rtl="0" algn="l">
              <a:lnSpc>
                <a:spcPct val="100000"/>
              </a:lnSpc>
              <a:spcBef>
                <a:spcPts val="0"/>
              </a:spcBef>
              <a:spcAft>
                <a:spcPts val="0"/>
              </a:spcAft>
              <a:buSzPts val="3000"/>
              <a:buNone/>
            </a:pPr>
            <a:r>
              <a:rPr lang="en" sz="4000"/>
              <a:t>Nancy Hamilton</a:t>
            </a:r>
            <a:endParaRPr sz="4000"/>
          </a:p>
          <a:p>
            <a:pPr indent="0" lvl="0" marL="0" rtl="0" algn="l">
              <a:lnSpc>
                <a:spcPct val="100000"/>
              </a:lnSpc>
              <a:spcBef>
                <a:spcPts val="0"/>
              </a:spcBef>
              <a:spcAft>
                <a:spcPts val="0"/>
              </a:spcAft>
              <a:buSzPts val="3000"/>
              <a:buNone/>
            </a:pPr>
            <a:r>
              <a:rPr lang="en" sz="2000"/>
              <a:t>Age 58  • </a:t>
            </a:r>
            <a:r>
              <a:rPr i="1" lang="en" sz="2000"/>
              <a:t> </a:t>
            </a:r>
            <a:r>
              <a:rPr lang="en" sz="1800">
                <a:solidFill>
                  <a:schemeClr val="dk2"/>
                </a:solidFill>
              </a:rPr>
              <a:t>Extreme User</a:t>
            </a:r>
            <a:endParaRPr sz="1800">
              <a:solidFill>
                <a:schemeClr val="dk2"/>
              </a:solidFill>
            </a:endParaRPr>
          </a:p>
        </p:txBody>
      </p:sp>
      <p:sp>
        <p:nvSpPr>
          <p:cNvPr id="289" name="Google Shape;289;p11"/>
          <p:cNvSpPr txBox="1"/>
          <p:nvPr>
            <p:ph idx="1" type="body"/>
          </p:nvPr>
        </p:nvSpPr>
        <p:spPr>
          <a:xfrm>
            <a:off x="720000" y="1972325"/>
            <a:ext cx="3956400" cy="23541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200"/>
              <a:buNone/>
            </a:pPr>
            <a:r>
              <a:rPr lang="en" sz="2400"/>
              <a:t>Has a PhD in Japanese literature and extensive experience with Japanese tea practices, language, and poetry. Extreme user due to skill set expertise.</a:t>
            </a:r>
            <a:endParaRPr sz="2400"/>
          </a:p>
        </p:txBody>
      </p:sp>
      <p:pic>
        <p:nvPicPr>
          <p:cNvPr id="290" name="Google Shape;290;p11"/>
          <p:cNvPicPr preferRelativeResize="0"/>
          <p:nvPr>
            <p:ph idx="2" type="pic"/>
          </p:nvPr>
        </p:nvPicPr>
        <p:blipFill rotWithShape="1">
          <a:blip r:embed="rId3">
            <a:alphaModFix/>
          </a:blip>
          <a:srcRect b="0" l="8402" r="8402" t="0"/>
          <a:stretch/>
        </p:blipFill>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 name="Shape 294"/>
        <p:cNvGrpSpPr/>
        <p:nvPr/>
      </p:nvGrpSpPr>
      <p:grpSpPr>
        <a:xfrm>
          <a:off x="0" y="0"/>
          <a:ext cx="0" cy="0"/>
          <a:chOff x="0" y="0"/>
          <a:chExt cx="0" cy="0"/>
        </a:xfrm>
      </p:grpSpPr>
      <p:sp>
        <p:nvSpPr>
          <p:cNvPr id="295" name="Google Shape;295;p12"/>
          <p:cNvSpPr txBox="1"/>
          <p:nvPr>
            <p:ph type="title"/>
          </p:nvPr>
        </p:nvSpPr>
        <p:spPr>
          <a:xfrm>
            <a:off x="720000" y="445025"/>
            <a:ext cx="4454400" cy="1527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t/>
            </a:r>
            <a:endParaRPr/>
          </a:p>
          <a:p>
            <a:pPr indent="0" lvl="0" marL="0" rtl="0" algn="l">
              <a:lnSpc>
                <a:spcPct val="100000"/>
              </a:lnSpc>
              <a:spcBef>
                <a:spcPts val="0"/>
              </a:spcBef>
              <a:spcAft>
                <a:spcPts val="0"/>
              </a:spcAft>
              <a:buSzPts val="3000"/>
              <a:buNone/>
            </a:pPr>
            <a:r>
              <a:rPr lang="en" sz="4000"/>
              <a:t>Audrey Benitez</a:t>
            </a:r>
            <a:endParaRPr sz="4000"/>
          </a:p>
          <a:p>
            <a:pPr indent="0" lvl="0" marL="0" rtl="0" algn="l">
              <a:lnSpc>
                <a:spcPct val="100000"/>
              </a:lnSpc>
              <a:spcBef>
                <a:spcPts val="0"/>
              </a:spcBef>
              <a:spcAft>
                <a:spcPts val="0"/>
              </a:spcAft>
              <a:buSzPts val="3000"/>
              <a:buNone/>
            </a:pPr>
            <a:r>
              <a:rPr lang="en" sz="2000"/>
              <a:t>Age 20 • </a:t>
            </a:r>
            <a:r>
              <a:rPr i="1" lang="en" sz="2000"/>
              <a:t> </a:t>
            </a:r>
            <a:r>
              <a:rPr lang="en" sz="1800">
                <a:solidFill>
                  <a:schemeClr val="dk2"/>
                </a:solidFill>
              </a:rPr>
              <a:t>Average User</a:t>
            </a:r>
            <a:endParaRPr sz="1800">
              <a:solidFill>
                <a:schemeClr val="dk2"/>
              </a:solidFill>
            </a:endParaRPr>
          </a:p>
          <a:p>
            <a:pPr indent="0" lvl="0" marL="0" rtl="0" algn="l">
              <a:lnSpc>
                <a:spcPct val="100000"/>
              </a:lnSpc>
              <a:spcBef>
                <a:spcPts val="0"/>
              </a:spcBef>
              <a:spcAft>
                <a:spcPts val="0"/>
              </a:spcAft>
              <a:buSzPts val="3000"/>
              <a:buNone/>
            </a:pPr>
            <a:r>
              <a:t/>
            </a:r>
            <a:endParaRPr sz="2000"/>
          </a:p>
        </p:txBody>
      </p:sp>
      <p:sp>
        <p:nvSpPr>
          <p:cNvPr id="296" name="Google Shape;296;p12"/>
          <p:cNvSpPr txBox="1"/>
          <p:nvPr>
            <p:ph idx="1" type="body"/>
          </p:nvPr>
        </p:nvSpPr>
        <p:spPr>
          <a:xfrm>
            <a:off x="720000" y="1972325"/>
            <a:ext cx="3927600" cy="23541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200"/>
              <a:buNone/>
            </a:pPr>
            <a:r>
              <a:rPr lang="en" sz="2400"/>
              <a:t>A junior studying CS at Northwestern University in Chicago. Originally from Mexico. </a:t>
            </a:r>
            <a:endParaRPr sz="2400"/>
          </a:p>
        </p:txBody>
      </p:sp>
      <p:pic>
        <p:nvPicPr>
          <p:cNvPr id="297" name="Google Shape;297;p12"/>
          <p:cNvPicPr preferRelativeResize="0"/>
          <p:nvPr>
            <p:ph idx="2" type="pic"/>
          </p:nvPr>
        </p:nvPicPr>
        <p:blipFill rotWithShape="1">
          <a:blip r:embed="rId3">
            <a:alphaModFix/>
          </a:blip>
          <a:srcRect b="30371" l="0" r="0" t="0"/>
          <a:stretch/>
        </p:blipFill>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 name="Shape 301"/>
        <p:cNvGrpSpPr/>
        <p:nvPr/>
      </p:nvGrpSpPr>
      <p:grpSpPr>
        <a:xfrm>
          <a:off x="0" y="0"/>
          <a:ext cx="0" cy="0"/>
          <a:chOff x="0" y="0"/>
          <a:chExt cx="0" cy="0"/>
        </a:xfrm>
      </p:grpSpPr>
      <p:sp>
        <p:nvSpPr>
          <p:cNvPr id="302" name="Google Shape;302;p13"/>
          <p:cNvSpPr txBox="1"/>
          <p:nvPr>
            <p:ph type="title"/>
          </p:nvPr>
        </p:nvSpPr>
        <p:spPr>
          <a:xfrm>
            <a:off x="720000" y="445025"/>
            <a:ext cx="4362300" cy="1527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t/>
            </a:r>
            <a:endParaRPr/>
          </a:p>
          <a:p>
            <a:pPr indent="0" lvl="0" marL="0" rtl="0" algn="l">
              <a:lnSpc>
                <a:spcPct val="100000"/>
              </a:lnSpc>
              <a:spcBef>
                <a:spcPts val="0"/>
              </a:spcBef>
              <a:spcAft>
                <a:spcPts val="0"/>
              </a:spcAft>
              <a:buSzPts val="3000"/>
              <a:buNone/>
            </a:pPr>
            <a:r>
              <a:rPr lang="en" sz="4000"/>
              <a:t>Joe Gilmartin</a:t>
            </a:r>
            <a:endParaRPr sz="4000"/>
          </a:p>
          <a:p>
            <a:pPr indent="0" lvl="0" marL="0" rtl="0" algn="l">
              <a:lnSpc>
                <a:spcPct val="100000"/>
              </a:lnSpc>
              <a:spcBef>
                <a:spcPts val="0"/>
              </a:spcBef>
              <a:spcAft>
                <a:spcPts val="0"/>
              </a:spcAft>
              <a:buSzPts val="3000"/>
              <a:buNone/>
            </a:pPr>
            <a:r>
              <a:rPr lang="en" sz="2000"/>
              <a:t>Age 60  • </a:t>
            </a:r>
            <a:r>
              <a:rPr i="1" lang="en" sz="2000"/>
              <a:t> </a:t>
            </a:r>
            <a:r>
              <a:rPr lang="en" sz="1800">
                <a:solidFill>
                  <a:schemeClr val="dk2"/>
                </a:solidFill>
              </a:rPr>
              <a:t>Average User</a:t>
            </a:r>
            <a:endParaRPr sz="2000"/>
          </a:p>
        </p:txBody>
      </p:sp>
      <p:sp>
        <p:nvSpPr>
          <p:cNvPr id="303" name="Google Shape;303;p13"/>
          <p:cNvSpPr txBox="1"/>
          <p:nvPr>
            <p:ph idx="1" type="body"/>
          </p:nvPr>
        </p:nvSpPr>
        <p:spPr>
          <a:xfrm>
            <a:off x="720000" y="2004775"/>
            <a:ext cx="4025100" cy="22842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200"/>
              <a:buNone/>
            </a:pPr>
            <a:r>
              <a:rPr lang="en" sz="2400"/>
              <a:t>A father of five and native of the Bay Area, who owns businesses in construction and medical sterilization. </a:t>
            </a:r>
            <a:endParaRPr sz="2400"/>
          </a:p>
        </p:txBody>
      </p:sp>
      <p:pic>
        <p:nvPicPr>
          <p:cNvPr id="304" name="Google Shape;304;p13"/>
          <p:cNvPicPr preferRelativeResize="0"/>
          <p:nvPr>
            <p:ph idx="2" type="pic"/>
          </p:nvPr>
        </p:nvPicPr>
        <p:blipFill rotWithShape="1">
          <a:blip r:embed="rId3">
            <a:alphaModFix/>
          </a:blip>
          <a:srcRect b="29154" l="57278" r="-24" t="2342"/>
          <a:stretch/>
        </p:blipFill>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 name="Shape 308"/>
        <p:cNvGrpSpPr/>
        <p:nvPr/>
      </p:nvGrpSpPr>
      <p:grpSpPr>
        <a:xfrm>
          <a:off x="0" y="0"/>
          <a:ext cx="0" cy="0"/>
          <a:chOff x="0" y="0"/>
          <a:chExt cx="0" cy="0"/>
        </a:xfrm>
      </p:grpSpPr>
      <p:sp>
        <p:nvSpPr>
          <p:cNvPr id="309" name="Google Shape;309;p14"/>
          <p:cNvSpPr txBox="1"/>
          <p:nvPr/>
        </p:nvSpPr>
        <p:spPr>
          <a:xfrm>
            <a:off x="2527675"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Nancy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10" name="Google Shape;310;p14"/>
          <p:cNvSpPr/>
          <p:nvPr/>
        </p:nvSpPr>
        <p:spPr>
          <a:xfrm>
            <a:off x="2763375" y="36546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pic>
        <p:nvPicPr>
          <p:cNvPr id="311" name="Google Shape;311;p14"/>
          <p:cNvPicPr preferRelativeResize="0"/>
          <p:nvPr>
            <p:ph idx="2" type="pic"/>
          </p:nvPr>
        </p:nvPicPr>
        <p:blipFill rotWithShape="1">
          <a:blip r:embed="rId3">
            <a:alphaModFix/>
          </a:blip>
          <a:srcRect b="0" l="21571" r="10636" t="0"/>
          <a:stretch/>
        </p:blipFill>
        <p:spPr>
          <a:xfrm>
            <a:off x="2527664" y="1292231"/>
            <a:ext cx="1893000" cy="2792400"/>
          </a:xfrm>
          <a:prstGeom prst="flowChartAlternateProcess">
            <a:avLst/>
          </a:prstGeom>
          <a:noFill/>
          <a:ln cap="flat" cmpd="sng" w="38100">
            <a:solidFill>
              <a:schemeClr val="dk2"/>
            </a:solidFill>
            <a:prstDash val="solid"/>
            <a:round/>
            <a:headEnd len="sm" w="sm" type="none"/>
            <a:tailEnd len="sm" w="sm" type="none"/>
          </a:ln>
        </p:spPr>
      </p:pic>
      <p:sp>
        <p:nvSpPr>
          <p:cNvPr id="312" name="Google Shape;312;p14"/>
          <p:cNvSpPr txBox="1"/>
          <p:nvPr/>
        </p:nvSpPr>
        <p:spPr>
          <a:xfrm>
            <a:off x="332000"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Michael</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13" name="Google Shape;313;p14"/>
          <p:cNvSpPr txBox="1"/>
          <p:nvPr/>
        </p:nvSpPr>
        <p:spPr>
          <a:xfrm>
            <a:off x="4723350"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Audrey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14" name="Google Shape;314;p14"/>
          <p:cNvSpPr txBox="1"/>
          <p:nvPr/>
        </p:nvSpPr>
        <p:spPr>
          <a:xfrm>
            <a:off x="6919025"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Joe</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pic>
        <p:nvPicPr>
          <p:cNvPr id="315" name="Google Shape;315;p14"/>
          <p:cNvPicPr preferRelativeResize="0"/>
          <p:nvPr>
            <p:ph idx="3" type="pic"/>
          </p:nvPr>
        </p:nvPicPr>
        <p:blipFill rotWithShape="1">
          <a:blip r:embed="rId4">
            <a:alphaModFix/>
          </a:blip>
          <a:srcRect b="0" l="25369" r="25369" t="0"/>
          <a:stretch/>
        </p:blipFill>
        <p:spPr>
          <a:xfrm>
            <a:off x="331990" y="1289525"/>
            <a:ext cx="1893000" cy="2797800"/>
          </a:xfrm>
          <a:prstGeom prst="flowChartAlternateProcess">
            <a:avLst/>
          </a:prstGeom>
          <a:noFill/>
          <a:ln cap="flat" cmpd="sng" w="38100">
            <a:solidFill>
              <a:schemeClr val="dk2"/>
            </a:solidFill>
            <a:prstDash val="solid"/>
            <a:round/>
            <a:headEnd len="sm" w="sm" type="none"/>
            <a:tailEnd len="sm" w="sm" type="none"/>
          </a:ln>
        </p:spPr>
      </p:pic>
      <p:pic>
        <p:nvPicPr>
          <p:cNvPr id="316" name="Google Shape;316;p14"/>
          <p:cNvPicPr preferRelativeResize="0"/>
          <p:nvPr>
            <p:ph idx="4" type="pic"/>
          </p:nvPr>
        </p:nvPicPr>
        <p:blipFill rotWithShape="1">
          <a:blip r:embed="rId5">
            <a:alphaModFix/>
          </a:blip>
          <a:srcRect b="29154" l="62424" r="3826" t="2342"/>
          <a:stretch/>
        </p:blipFill>
        <p:spPr>
          <a:xfrm>
            <a:off x="6919013" y="1289525"/>
            <a:ext cx="1893000" cy="2797800"/>
          </a:xfrm>
          <a:prstGeom prst="flowChartAlternateProcess">
            <a:avLst/>
          </a:prstGeom>
          <a:noFill/>
          <a:ln cap="flat" cmpd="sng" w="38100">
            <a:solidFill>
              <a:schemeClr val="dk2"/>
            </a:solidFill>
            <a:prstDash val="solid"/>
            <a:round/>
            <a:headEnd len="sm" w="sm" type="none"/>
            <a:tailEnd len="sm" w="sm" type="none"/>
          </a:ln>
        </p:spPr>
      </p:pic>
      <p:pic>
        <p:nvPicPr>
          <p:cNvPr id="317" name="Google Shape;317;p14"/>
          <p:cNvPicPr preferRelativeResize="0"/>
          <p:nvPr>
            <p:ph idx="5" type="pic"/>
          </p:nvPr>
        </p:nvPicPr>
        <p:blipFill rotWithShape="1">
          <a:blip r:embed="rId6">
            <a:alphaModFix/>
          </a:blip>
          <a:srcRect b="20676" l="0" r="0" t="2055"/>
          <a:stretch/>
        </p:blipFill>
        <p:spPr>
          <a:xfrm>
            <a:off x="4723338" y="1292231"/>
            <a:ext cx="1893000" cy="27924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 name="Shape 321"/>
        <p:cNvGrpSpPr/>
        <p:nvPr/>
      </p:nvGrpSpPr>
      <p:grpSpPr>
        <a:xfrm>
          <a:off x="0" y="0"/>
          <a:ext cx="0" cy="0"/>
          <a:chOff x="0" y="0"/>
          <a:chExt cx="0" cy="0"/>
        </a:xfrm>
      </p:grpSpPr>
      <p:sp>
        <p:nvSpPr>
          <p:cNvPr id="322" name="Google Shape;322;p15"/>
          <p:cNvSpPr/>
          <p:nvPr/>
        </p:nvSpPr>
        <p:spPr>
          <a:xfrm>
            <a:off x="2382313" y="36151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23" name="Google Shape;323;p15"/>
          <p:cNvSpPr/>
          <p:nvPr/>
        </p:nvSpPr>
        <p:spPr>
          <a:xfrm>
            <a:off x="69190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24" name="Google Shape;324;p15"/>
          <p:cNvSpPr/>
          <p:nvPr/>
        </p:nvSpPr>
        <p:spPr>
          <a:xfrm>
            <a:off x="47233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25" name="Google Shape;325;p15"/>
          <p:cNvSpPr/>
          <p:nvPr/>
        </p:nvSpPr>
        <p:spPr>
          <a:xfrm>
            <a:off x="2527675"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26" name="Google Shape;326;p15"/>
          <p:cNvSpPr/>
          <p:nvPr/>
        </p:nvSpPr>
        <p:spPr>
          <a:xfrm>
            <a:off x="33200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27" name="Google Shape;327;p15"/>
          <p:cNvSpPr txBox="1"/>
          <p:nvPr/>
        </p:nvSpPr>
        <p:spPr>
          <a:xfrm>
            <a:off x="2527675"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Nancy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28" name="Google Shape;328;p15"/>
          <p:cNvSpPr txBox="1"/>
          <p:nvPr/>
        </p:nvSpPr>
        <p:spPr>
          <a:xfrm>
            <a:off x="332000"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Michael</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29" name="Google Shape;329;p15"/>
          <p:cNvSpPr txBox="1"/>
          <p:nvPr/>
        </p:nvSpPr>
        <p:spPr>
          <a:xfrm>
            <a:off x="4723350"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Audrey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30" name="Google Shape;330;p15"/>
          <p:cNvSpPr txBox="1"/>
          <p:nvPr/>
        </p:nvSpPr>
        <p:spPr>
          <a:xfrm>
            <a:off x="6919025" y="688375"/>
            <a:ext cx="1893000" cy="4248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Joe</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 name="Shape 334"/>
        <p:cNvGrpSpPr/>
        <p:nvPr/>
      </p:nvGrpSpPr>
      <p:grpSpPr>
        <a:xfrm>
          <a:off x="0" y="0"/>
          <a:ext cx="0" cy="0"/>
          <a:chOff x="0" y="0"/>
          <a:chExt cx="0" cy="0"/>
        </a:xfrm>
      </p:grpSpPr>
      <p:sp>
        <p:nvSpPr>
          <p:cNvPr id="335" name="Google Shape;335;p16"/>
          <p:cNvSpPr/>
          <p:nvPr/>
        </p:nvSpPr>
        <p:spPr>
          <a:xfrm>
            <a:off x="2382313" y="36151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36" name="Google Shape;336;p16"/>
          <p:cNvSpPr/>
          <p:nvPr/>
        </p:nvSpPr>
        <p:spPr>
          <a:xfrm>
            <a:off x="69190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37" name="Google Shape;337;p16"/>
          <p:cNvSpPr/>
          <p:nvPr/>
        </p:nvSpPr>
        <p:spPr>
          <a:xfrm>
            <a:off x="47233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38" name="Google Shape;338;p16"/>
          <p:cNvSpPr/>
          <p:nvPr/>
        </p:nvSpPr>
        <p:spPr>
          <a:xfrm>
            <a:off x="2527675"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39" name="Google Shape;339;p16"/>
          <p:cNvSpPr/>
          <p:nvPr/>
        </p:nvSpPr>
        <p:spPr>
          <a:xfrm>
            <a:off x="33200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40" name="Google Shape;340;p16"/>
          <p:cNvSpPr txBox="1"/>
          <p:nvPr/>
        </p:nvSpPr>
        <p:spPr>
          <a:xfrm>
            <a:off x="332000" y="688375"/>
            <a:ext cx="1893000" cy="341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Michael</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Melody / Dante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41" name="Google Shape;341;p16"/>
          <p:cNvSpPr txBox="1"/>
          <p:nvPr/>
        </p:nvSpPr>
        <p:spPr>
          <a:xfrm>
            <a:off x="4685250" y="688375"/>
            <a:ext cx="1978500" cy="2586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Audrey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Blaine / Hamidou</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42" name="Google Shape;342;p16"/>
          <p:cNvSpPr txBox="1"/>
          <p:nvPr/>
        </p:nvSpPr>
        <p:spPr>
          <a:xfrm>
            <a:off x="6919025" y="688375"/>
            <a:ext cx="1893000" cy="29553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Joe</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Dante / Melody</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43" name="Google Shape;343;p16"/>
          <p:cNvSpPr txBox="1"/>
          <p:nvPr/>
        </p:nvSpPr>
        <p:spPr>
          <a:xfrm>
            <a:off x="2456075" y="688375"/>
            <a:ext cx="2050200" cy="2862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Nancy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Hamidou / Blaine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44" name="Google Shape;344;p16"/>
          <p:cNvSpPr txBox="1"/>
          <p:nvPr/>
        </p:nvSpPr>
        <p:spPr>
          <a:xfrm>
            <a:off x="1942650" y="4259250"/>
            <a:ext cx="5258700" cy="6465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chemeClr val="dk2"/>
                </a:solidFill>
                <a:latin typeface="Reem Kufi"/>
                <a:ea typeface="Reem Kufi"/>
                <a:cs typeface="Reem Kufi"/>
                <a:sym typeface="Reem Kufi"/>
              </a:rPr>
              <a:t>Interviewer / Notetaker</a:t>
            </a:r>
            <a:endParaRPr b="1" i="0" sz="3000"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 name="Shape 348"/>
        <p:cNvGrpSpPr/>
        <p:nvPr/>
      </p:nvGrpSpPr>
      <p:grpSpPr>
        <a:xfrm>
          <a:off x="0" y="0"/>
          <a:ext cx="0" cy="0"/>
          <a:chOff x="0" y="0"/>
          <a:chExt cx="0" cy="0"/>
        </a:xfrm>
      </p:grpSpPr>
      <p:sp>
        <p:nvSpPr>
          <p:cNvPr id="349" name="Google Shape;349;p17"/>
          <p:cNvSpPr/>
          <p:nvPr/>
        </p:nvSpPr>
        <p:spPr>
          <a:xfrm>
            <a:off x="2382313" y="36151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50" name="Google Shape;350;p17"/>
          <p:cNvSpPr/>
          <p:nvPr/>
        </p:nvSpPr>
        <p:spPr>
          <a:xfrm>
            <a:off x="69190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51" name="Google Shape;351;p17"/>
          <p:cNvSpPr/>
          <p:nvPr/>
        </p:nvSpPr>
        <p:spPr>
          <a:xfrm>
            <a:off x="47233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52" name="Google Shape;352;p17"/>
          <p:cNvSpPr/>
          <p:nvPr/>
        </p:nvSpPr>
        <p:spPr>
          <a:xfrm>
            <a:off x="2527675"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53" name="Google Shape;353;p17"/>
          <p:cNvSpPr/>
          <p:nvPr/>
        </p:nvSpPr>
        <p:spPr>
          <a:xfrm>
            <a:off x="33200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54" name="Google Shape;354;p17"/>
          <p:cNvSpPr txBox="1"/>
          <p:nvPr/>
        </p:nvSpPr>
        <p:spPr>
          <a:xfrm>
            <a:off x="332000" y="688375"/>
            <a:ext cx="1893000" cy="3971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Michael</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Melody / Dante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His Apartment</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55" name="Google Shape;355;p17"/>
          <p:cNvSpPr txBox="1"/>
          <p:nvPr/>
        </p:nvSpPr>
        <p:spPr>
          <a:xfrm>
            <a:off x="4685250" y="688375"/>
            <a:ext cx="1978500" cy="341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Audrey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Blaine / Hamidou</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Zoom Call</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56" name="Google Shape;356;p17"/>
          <p:cNvSpPr txBox="1"/>
          <p:nvPr/>
        </p:nvSpPr>
        <p:spPr>
          <a:xfrm>
            <a:off x="6919025" y="688375"/>
            <a:ext cx="1893000" cy="3509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Joe</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Dante / Melody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On the Street</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57" name="Google Shape;357;p17"/>
          <p:cNvSpPr txBox="1"/>
          <p:nvPr/>
        </p:nvSpPr>
        <p:spPr>
          <a:xfrm>
            <a:off x="2456075" y="688375"/>
            <a:ext cx="2050200" cy="341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Nancy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Hamidou / Blaine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Her Home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58" name="Google Shape;358;p17"/>
          <p:cNvSpPr txBox="1"/>
          <p:nvPr/>
        </p:nvSpPr>
        <p:spPr>
          <a:xfrm>
            <a:off x="1942650" y="4259250"/>
            <a:ext cx="5258700" cy="6465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chemeClr val="dk2"/>
                </a:solidFill>
                <a:latin typeface="Reem Kufi"/>
                <a:ea typeface="Reem Kufi"/>
                <a:cs typeface="Reem Kufi"/>
                <a:sym typeface="Reem Kufi"/>
              </a:rPr>
              <a:t>Location</a:t>
            </a:r>
            <a:endParaRPr b="1" i="0" sz="3000" u="none" cap="none" strike="noStrik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 name="Shape 362"/>
        <p:cNvGrpSpPr/>
        <p:nvPr/>
      </p:nvGrpSpPr>
      <p:grpSpPr>
        <a:xfrm>
          <a:off x="0" y="0"/>
          <a:ext cx="0" cy="0"/>
          <a:chOff x="0" y="0"/>
          <a:chExt cx="0" cy="0"/>
        </a:xfrm>
      </p:grpSpPr>
      <p:sp>
        <p:nvSpPr>
          <p:cNvPr id="363" name="Google Shape;363;p18"/>
          <p:cNvSpPr/>
          <p:nvPr/>
        </p:nvSpPr>
        <p:spPr>
          <a:xfrm>
            <a:off x="2382313" y="36151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64" name="Google Shape;364;p18"/>
          <p:cNvSpPr/>
          <p:nvPr/>
        </p:nvSpPr>
        <p:spPr>
          <a:xfrm>
            <a:off x="69190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65" name="Google Shape;365;p18"/>
          <p:cNvSpPr/>
          <p:nvPr/>
        </p:nvSpPr>
        <p:spPr>
          <a:xfrm>
            <a:off x="472335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66" name="Google Shape;366;p18"/>
          <p:cNvSpPr/>
          <p:nvPr/>
        </p:nvSpPr>
        <p:spPr>
          <a:xfrm>
            <a:off x="2527675"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67" name="Google Shape;367;p18"/>
          <p:cNvSpPr/>
          <p:nvPr/>
        </p:nvSpPr>
        <p:spPr>
          <a:xfrm>
            <a:off x="332000" y="1289525"/>
            <a:ext cx="1893000" cy="2797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68" name="Google Shape;368;p18"/>
          <p:cNvSpPr txBox="1"/>
          <p:nvPr/>
        </p:nvSpPr>
        <p:spPr>
          <a:xfrm>
            <a:off x="332000" y="688375"/>
            <a:ext cx="1893000" cy="3971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Michael</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Melody / Dante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His Apartment</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Typed Notes</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69" name="Google Shape;369;p18"/>
          <p:cNvSpPr txBox="1"/>
          <p:nvPr/>
        </p:nvSpPr>
        <p:spPr>
          <a:xfrm>
            <a:off x="4647150" y="688375"/>
            <a:ext cx="2038500" cy="341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Audrey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Blaine / Hamidou</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Zoom Call</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Typed Notes</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70" name="Google Shape;370;p18"/>
          <p:cNvSpPr txBox="1"/>
          <p:nvPr/>
        </p:nvSpPr>
        <p:spPr>
          <a:xfrm>
            <a:off x="6919025" y="688375"/>
            <a:ext cx="1893000" cy="3509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Joe</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Dante / Melody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On the Street</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Typed Notes</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p:txBody>
      </p:sp>
      <p:sp>
        <p:nvSpPr>
          <p:cNvPr id="371" name="Google Shape;371;p18"/>
          <p:cNvSpPr txBox="1"/>
          <p:nvPr/>
        </p:nvSpPr>
        <p:spPr>
          <a:xfrm>
            <a:off x="2427488" y="688375"/>
            <a:ext cx="2103900" cy="3417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Reem Kufi"/>
                <a:ea typeface="Reem Kufi"/>
                <a:cs typeface="Reem Kufi"/>
                <a:sym typeface="Reem Kufi"/>
              </a:rPr>
              <a:t>Nancy</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Hamidou / Blaine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Her Home</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Typed Notes</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dk1"/>
              </a:solidFill>
              <a:latin typeface="Reem Kufi"/>
              <a:ea typeface="Reem Kufi"/>
              <a:cs typeface="Reem Kufi"/>
              <a:sym typeface="Reem Kufi"/>
            </a:endParaRPr>
          </a:p>
        </p:txBody>
      </p:sp>
      <p:sp>
        <p:nvSpPr>
          <p:cNvPr id="372" name="Google Shape;372;p18"/>
          <p:cNvSpPr txBox="1"/>
          <p:nvPr/>
        </p:nvSpPr>
        <p:spPr>
          <a:xfrm>
            <a:off x="1942650" y="4259250"/>
            <a:ext cx="5258700" cy="6465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chemeClr val="dk2"/>
                </a:solidFill>
                <a:latin typeface="Reem Kufi"/>
                <a:ea typeface="Reem Kufi"/>
                <a:cs typeface="Reem Kufi"/>
                <a:sym typeface="Reem Kufi"/>
              </a:rPr>
              <a:t>Apparatus Used</a:t>
            </a:r>
            <a:endParaRPr b="1" i="0" sz="3000" u="none" cap="none" strike="noStrik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 name="Shape 376"/>
        <p:cNvGrpSpPr/>
        <p:nvPr/>
      </p:nvGrpSpPr>
      <p:grpSpPr>
        <a:xfrm>
          <a:off x="0" y="0"/>
          <a:ext cx="0" cy="0"/>
          <a:chOff x="0" y="0"/>
          <a:chExt cx="0" cy="0"/>
        </a:xfrm>
      </p:grpSpPr>
      <p:sp>
        <p:nvSpPr>
          <p:cNvPr id="377" name="Google Shape;377;p19"/>
          <p:cNvSpPr txBox="1"/>
          <p:nvPr/>
        </p:nvSpPr>
        <p:spPr>
          <a:xfrm>
            <a:off x="869302" y="2052165"/>
            <a:ext cx="271800" cy="408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Reem Kufi"/>
                <a:ea typeface="Reem Kufi"/>
                <a:cs typeface="Reem Kufi"/>
                <a:sym typeface="Reem Kufi"/>
              </a:rPr>
              <a:t>?</a:t>
            </a:r>
            <a:endParaRPr b="1" i="0" sz="2000" u="none" cap="none" strike="noStrike">
              <a:solidFill>
                <a:schemeClr val="dk2"/>
              </a:solidFill>
              <a:latin typeface="Reem Kufi"/>
              <a:ea typeface="Reem Kufi"/>
              <a:cs typeface="Reem Kufi"/>
              <a:sym typeface="Reem Kufi"/>
            </a:endParaRPr>
          </a:p>
        </p:txBody>
      </p:sp>
      <p:sp>
        <p:nvSpPr>
          <p:cNvPr id="378" name="Google Shape;378;p19"/>
          <p:cNvSpPr/>
          <p:nvPr/>
        </p:nvSpPr>
        <p:spPr>
          <a:xfrm>
            <a:off x="884000" y="2159716"/>
            <a:ext cx="271800" cy="271800"/>
          </a:xfrm>
          <a:prstGeom prst="ellipse">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79" name="Google Shape;379;p19"/>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3200"/>
              <a:t>Our Questions</a:t>
            </a:r>
            <a:endParaRPr sz="3200"/>
          </a:p>
        </p:txBody>
      </p:sp>
      <p:sp>
        <p:nvSpPr>
          <p:cNvPr id="380" name="Google Shape;380;p19"/>
          <p:cNvSpPr txBox="1"/>
          <p:nvPr>
            <p:ph idx="1" type="body"/>
          </p:nvPr>
        </p:nvSpPr>
        <p:spPr>
          <a:xfrm>
            <a:off x="221575" y="1115475"/>
            <a:ext cx="7704000" cy="9465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We used a common script of questions which included, among others:</a:t>
            </a:r>
            <a:endParaRPr sz="2400"/>
          </a:p>
        </p:txBody>
      </p:sp>
      <p:sp>
        <p:nvSpPr>
          <p:cNvPr id="381" name="Google Shape;381;p19"/>
          <p:cNvSpPr txBox="1"/>
          <p:nvPr>
            <p:ph idx="1" type="body"/>
          </p:nvPr>
        </p:nvSpPr>
        <p:spPr>
          <a:xfrm>
            <a:off x="1155650" y="2037775"/>
            <a:ext cx="39798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sz="2200"/>
              <a:t>How do you feel about you or your culture being forgotten?</a:t>
            </a:r>
            <a:endParaRPr sz="2200"/>
          </a:p>
        </p:txBody>
      </p:sp>
      <p:sp>
        <p:nvSpPr>
          <p:cNvPr id="382" name="Google Shape;382;p19"/>
          <p:cNvSpPr txBox="1"/>
          <p:nvPr>
            <p:ph idx="1" type="body"/>
          </p:nvPr>
        </p:nvSpPr>
        <p:spPr>
          <a:xfrm>
            <a:off x="1155800" y="3220075"/>
            <a:ext cx="39798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sz="2200"/>
              <a:t>What does your legacy mean to you?</a:t>
            </a:r>
            <a:endParaRPr sz="2200"/>
          </a:p>
        </p:txBody>
      </p:sp>
      <p:sp>
        <p:nvSpPr>
          <p:cNvPr id="383" name="Google Shape;383;p19"/>
          <p:cNvSpPr txBox="1"/>
          <p:nvPr>
            <p:ph idx="1" type="body"/>
          </p:nvPr>
        </p:nvSpPr>
        <p:spPr>
          <a:xfrm>
            <a:off x="1155725" y="4122675"/>
            <a:ext cx="39798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sz="2100"/>
              <a:t>What skills do you want to pass on to future generations?</a:t>
            </a:r>
            <a:endParaRPr sz="2100"/>
          </a:p>
        </p:txBody>
      </p:sp>
      <p:pic>
        <p:nvPicPr>
          <p:cNvPr id="384" name="Google Shape;384;p19"/>
          <p:cNvPicPr preferRelativeResize="0"/>
          <p:nvPr/>
        </p:nvPicPr>
        <p:blipFill rotWithShape="1">
          <a:blip r:embed="rId3">
            <a:alphaModFix/>
          </a:blip>
          <a:srcRect b="0" l="0" r="0" t="0"/>
          <a:stretch/>
        </p:blipFill>
        <p:spPr>
          <a:xfrm>
            <a:off x="5211652" y="1946575"/>
            <a:ext cx="3717900" cy="2882700"/>
          </a:xfrm>
          <a:prstGeom prst="roundRect">
            <a:avLst>
              <a:gd fmla="val 9730" name="adj"/>
            </a:avLst>
          </a:prstGeom>
          <a:noFill/>
          <a:ln cap="flat" cmpd="sng" w="38100">
            <a:solidFill>
              <a:schemeClr val="dk2"/>
            </a:solidFill>
            <a:prstDash val="solid"/>
            <a:round/>
            <a:headEnd len="sm" w="sm" type="none"/>
            <a:tailEnd len="sm" w="sm" type="none"/>
          </a:ln>
        </p:spPr>
      </p:pic>
      <p:sp>
        <p:nvSpPr>
          <p:cNvPr id="385" name="Google Shape;385;p19"/>
          <p:cNvSpPr txBox="1"/>
          <p:nvPr/>
        </p:nvSpPr>
        <p:spPr>
          <a:xfrm>
            <a:off x="861962" y="3220082"/>
            <a:ext cx="271800" cy="408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Reem Kufi"/>
                <a:ea typeface="Reem Kufi"/>
                <a:cs typeface="Reem Kufi"/>
                <a:sym typeface="Reem Kufi"/>
              </a:rPr>
              <a:t>?</a:t>
            </a:r>
            <a:endParaRPr b="1" i="0" sz="2000" u="none" cap="none" strike="noStrike">
              <a:solidFill>
                <a:schemeClr val="dk2"/>
              </a:solidFill>
              <a:latin typeface="Reem Kufi"/>
              <a:ea typeface="Reem Kufi"/>
              <a:cs typeface="Reem Kufi"/>
              <a:sym typeface="Reem Kufi"/>
            </a:endParaRPr>
          </a:p>
        </p:txBody>
      </p:sp>
      <p:sp>
        <p:nvSpPr>
          <p:cNvPr id="386" name="Google Shape;386;p19"/>
          <p:cNvSpPr/>
          <p:nvPr/>
        </p:nvSpPr>
        <p:spPr>
          <a:xfrm>
            <a:off x="876661" y="3327634"/>
            <a:ext cx="271800" cy="271800"/>
          </a:xfrm>
          <a:prstGeom prst="ellipse">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87" name="Google Shape;387;p19"/>
          <p:cNvSpPr txBox="1"/>
          <p:nvPr/>
        </p:nvSpPr>
        <p:spPr>
          <a:xfrm>
            <a:off x="854602" y="4128374"/>
            <a:ext cx="271800" cy="408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Reem Kufi"/>
                <a:ea typeface="Reem Kufi"/>
                <a:cs typeface="Reem Kufi"/>
                <a:sym typeface="Reem Kufi"/>
              </a:rPr>
              <a:t>?</a:t>
            </a:r>
            <a:endParaRPr b="1" i="0" sz="2000" u="none" cap="none" strike="noStrike">
              <a:solidFill>
                <a:schemeClr val="dk2"/>
              </a:solidFill>
              <a:latin typeface="Reem Kufi"/>
              <a:ea typeface="Reem Kufi"/>
              <a:cs typeface="Reem Kufi"/>
              <a:sym typeface="Reem Kufi"/>
            </a:endParaRPr>
          </a:p>
        </p:txBody>
      </p:sp>
      <p:sp>
        <p:nvSpPr>
          <p:cNvPr id="388" name="Google Shape;388;p19"/>
          <p:cNvSpPr/>
          <p:nvPr/>
        </p:nvSpPr>
        <p:spPr>
          <a:xfrm>
            <a:off x="869300" y="4235925"/>
            <a:ext cx="271800" cy="271800"/>
          </a:xfrm>
          <a:prstGeom prst="ellipse">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8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4"/>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7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78"/>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8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5"/>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8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88"/>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 name="Shape 392"/>
        <p:cNvGrpSpPr/>
        <p:nvPr/>
      </p:nvGrpSpPr>
      <p:grpSpPr>
        <a:xfrm>
          <a:off x="0" y="0"/>
          <a:ext cx="0" cy="0"/>
          <a:chOff x="0" y="0"/>
          <a:chExt cx="0" cy="0"/>
        </a:xfrm>
      </p:grpSpPr>
      <p:grpSp>
        <p:nvGrpSpPr>
          <p:cNvPr id="393" name="Google Shape;393;p20"/>
          <p:cNvGrpSpPr/>
          <p:nvPr/>
        </p:nvGrpSpPr>
        <p:grpSpPr>
          <a:xfrm>
            <a:off x="1698950" y="3950074"/>
            <a:ext cx="3363900" cy="825600"/>
            <a:chOff x="1698950" y="3950074"/>
            <a:chExt cx="3363900" cy="825600"/>
          </a:xfrm>
        </p:grpSpPr>
        <p:sp>
          <p:nvSpPr>
            <p:cNvPr id="394" name="Google Shape;394;p20"/>
            <p:cNvSpPr/>
            <p:nvPr/>
          </p:nvSpPr>
          <p:spPr>
            <a:xfrm>
              <a:off x="1698950" y="3950074"/>
              <a:ext cx="3363900" cy="8256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95" name="Google Shape;395;p20"/>
            <p:cNvSpPr txBox="1"/>
            <p:nvPr/>
          </p:nvSpPr>
          <p:spPr>
            <a:xfrm>
              <a:off x="1698950" y="4006525"/>
              <a:ext cx="33639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“Cultures don’t disappear…they </a:t>
              </a:r>
              <a:r>
                <a:rPr b="0" i="0" lang="en" sz="1800" u="none" cap="none" strike="noStrike">
                  <a:solidFill>
                    <a:schemeClr val="dk2"/>
                  </a:solidFill>
                  <a:latin typeface="Reem Kufi"/>
                  <a:ea typeface="Reem Kufi"/>
                  <a:cs typeface="Reem Kufi"/>
                  <a:sym typeface="Reem Kufi"/>
                </a:rPr>
                <a:t>evolve and change</a:t>
              </a:r>
              <a:r>
                <a:rPr b="0" i="0" lang="en" sz="1800" u="none" cap="none" strike="noStrike">
                  <a:solidFill>
                    <a:schemeClr val="dk1"/>
                  </a:solidFill>
                  <a:latin typeface="Reem Kufi"/>
                  <a:ea typeface="Reem Kufi"/>
                  <a:cs typeface="Reem Kufi"/>
                  <a:sym typeface="Reem Kufi"/>
                </a:rPr>
                <a:t>.”</a:t>
              </a:r>
              <a:endParaRPr b="0" i="0" sz="1800" u="none" cap="none" strike="noStrike">
                <a:solidFill>
                  <a:schemeClr val="dk1"/>
                </a:solidFill>
                <a:latin typeface="Reem Kufi"/>
                <a:ea typeface="Reem Kufi"/>
                <a:cs typeface="Reem Kufi"/>
                <a:sym typeface="Reem Kufi"/>
              </a:endParaRPr>
            </a:p>
          </p:txBody>
        </p:sp>
      </p:grpSp>
      <p:grpSp>
        <p:nvGrpSpPr>
          <p:cNvPr id="396" name="Google Shape;396;p20"/>
          <p:cNvGrpSpPr/>
          <p:nvPr/>
        </p:nvGrpSpPr>
        <p:grpSpPr>
          <a:xfrm>
            <a:off x="83025" y="2580175"/>
            <a:ext cx="4737000" cy="1015800"/>
            <a:chOff x="83025" y="2580175"/>
            <a:chExt cx="4737000" cy="1015800"/>
          </a:xfrm>
        </p:grpSpPr>
        <p:sp>
          <p:nvSpPr>
            <p:cNvPr id="397" name="Google Shape;397;p20"/>
            <p:cNvSpPr/>
            <p:nvPr/>
          </p:nvSpPr>
          <p:spPr>
            <a:xfrm>
              <a:off x="83025" y="2580175"/>
              <a:ext cx="47370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398" name="Google Shape;398;p20"/>
            <p:cNvSpPr txBox="1"/>
            <p:nvPr/>
          </p:nvSpPr>
          <p:spPr>
            <a:xfrm>
              <a:off x="83025" y="2580175"/>
              <a:ext cx="47370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“In spite of what people seem to be motivated by, in two generations time, you are </a:t>
              </a:r>
              <a:r>
                <a:rPr b="0" i="0" lang="en" sz="1800" u="none" cap="none" strike="noStrike">
                  <a:solidFill>
                    <a:schemeClr val="dk2"/>
                  </a:solidFill>
                  <a:latin typeface="Reem Kufi"/>
                  <a:ea typeface="Reem Kufi"/>
                  <a:cs typeface="Reem Kufi"/>
                  <a:sym typeface="Reem Kufi"/>
                </a:rPr>
                <a:t>gone</a:t>
              </a:r>
              <a:r>
                <a:rPr b="0" i="0" lang="en" sz="1800" u="none" cap="none" strike="noStrike">
                  <a:solidFill>
                    <a:schemeClr val="dk1"/>
                  </a:solidFill>
                  <a:latin typeface="Reem Kufi"/>
                  <a:ea typeface="Reem Kufi"/>
                  <a:cs typeface="Reem Kufi"/>
                  <a:sym typeface="Reem Kufi"/>
                </a:rPr>
                <a:t>; you will </a:t>
              </a:r>
              <a:r>
                <a:rPr b="0" i="0" lang="en" sz="1800" u="none" cap="none" strike="noStrike">
                  <a:solidFill>
                    <a:schemeClr val="dk2"/>
                  </a:solidFill>
                  <a:latin typeface="Reem Kufi"/>
                  <a:ea typeface="Reem Kufi"/>
                  <a:cs typeface="Reem Kufi"/>
                  <a:sym typeface="Reem Kufi"/>
                </a:rPr>
                <a:t>never be remembered</a:t>
              </a:r>
              <a:r>
                <a:rPr b="0" i="0" lang="en" sz="1800" u="none" cap="none" strike="noStrike">
                  <a:solidFill>
                    <a:schemeClr val="dk1"/>
                  </a:solidFill>
                  <a:latin typeface="Reem Kufi"/>
                  <a:ea typeface="Reem Kufi"/>
                  <a:cs typeface="Reem Kufi"/>
                  <a:sym typeface="Reem Kufi"/>
                </a:rPr>
                <a:t> for anything”</a:t>
              </a:r>
              <a:endParaRPr b="0" i="0" sz="1800" u="none" cap="none" strike="noStrike">
                <a:solidFill>
                  <a:schemeClr val="dk1"/>
                </a:solidFill>
                <a:latin typeface="Reem Kufi"/>
                <a:ea typeface="Reem Kufi"/>
                <a:cs typeface="Reem Kufi"/>
                <a:sym typeface="Reem Kufi"/>
              </a:endParaRPr>
            </a:p>
          </p:txBody>
        </p:sp>
      </p:grpSp>
      <p:grpSp>
        <p:nvGrpSpPr>
          <p:cNvPr id="399" name="Google Shape;399;p20"/>
          <p:cNvGrpSpPr/>
          <p:nvPr/>
        </p:nvGrpSpPr>
        <p:grpSpPr>
          <a:xfrm>
            <a:off x="4601150" y="1163525"/>
            <a:ext cx="3621600" cy="1016750"/>
            <a:chOff x="4601150" y="1163525"/>
            <a:chExt cx="3621600" cy="1016750"/>
          </a:xfrm>
        </p:grpSpPr>
        <p:sp>
          <p:nvSpPr>
            <p:cNvPr id="400" name="Google Shape;400;p20"/>
            <p:cNvSpPr/>
            <p:nvPr/>
          </p:nvSpPr>
          <p:spPr>
            <a:xfrm>
              <a:off x="4601150" y="1163525"/>
              <a:ext cx="36216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01" name="Google Shape;401;p20"/>
            <p:cNvSpPr txBox="1"/>
            <p:nvPr/>
          </p:nvSpPr>
          <p:spPr>
            <a:xfrm>
              <a:off x="4601150" y="1164475"/>
              <a:ext cx="36216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“It is a </a:t>
              </a:r>
              <a:r>
                <a:rPr b="0" i="0" lang="en" sz="1800" u="none" cap="none" strike="noStrike">
                  <a:solidFill>
                    <a:schemeClr val="dk2"/>
                  </a:solidFill>
                  <a:latin typeface="Reem Kufi"/>
                  <a:ea typeface="Reem Kufi"/>
                  <a:cs typeface="Reem Kufi"/>
                  <a:sym typeface="Reem Kufi"/>
                </a:rPr>
                <a:t>paradox</a:t>
              </a:r>
              <a:r>
                <a:rPr b="0" i="0" lang="en" sz="1800" u="none" cap="none" strike="noStrike">
                  <a:solidFill>
                    <a:schemeClr val="dk1"/>
                  </a:solidFill>
                  <a:latin typeface="Reem Kufi"/>
                  <a:ea typeface="Reem Kufi"/>
                  <a:cs typeface="Reem Kufi"/>
                  <a:sym typeface="Reem Kufi"/>
                </a:rPr>
                <a:t>; We throw so much away and yet we don’t have good ways of </a:t>
              </a:r>
              <a:r>
                <a:rPr b="0" i="0" lang="en" sz="1800" u="none" cap="none" strike="noStrike">
                  <a:solidFill>
                    <a:schemeClr val="dk2"/>
                  </a:solidFill>
                  <a:latin typeface="Reem Kufi"/>
                  <a:ea typeface="Reem Kufi"/>
                  <a:cs typeface="Reem Kufi"/>
                  <a:sym typeface="Reem Kufi"/>
                </a:rPr>
                <a:t>letting things go</a:t>
              </a:r>
              <a:r>
                <a:rPr b="0" i="0" lang="en" sz="1800" u="none" cap="none" strike="noStrike">
                  <a:solidFill>
                    <a:schemeClr val="dk1"/>
                  </a:solidFill>
                  <a:latin typeface="Reem Kufi"/>
                  <a:ea typeface="Reem Kufi"/>
                  <a:cs typeface="Reem Kufi"/>
                  <a:sym typeface="Reem Kufi"/>
                </a:rPr>
                <a:t>.”</a:t>
              </a:r>
              <a:endParaRPr b="0" i="0" sz="1800" u="none" cap="none" strike="noStrike">
                <a:solidFill>
                  <a:schemeClr val="dk1"/>
                </a:solidFill>
                <a:latin typeface="Reem Kufi"/>
                <a:ea typeface="Reem Kufi"/>
                <a:cs typeface="Reem Kufi"/>
                <a:sym typeface="Reem Kufi"/>
              </a:endParaRPr>
            </a:p>
          </p:txBody>
        </p:sp>
      </p:grpSp>
      <p:sp>
        <p:nvSpPr>
          <p:cNvPr id="402" name="Google Shape;402;p20"/>
          <p:cNvSpPr txBox="1"/>
          <p:nvPr>
            <p:ph type="title"/>
          </p:nvPr>
        </p:nvSpPr>
        <p:spPr>
          <a:xfrm>
            <a:off x="4556475" y="50975"/>
            <a:ext cx="2025900" cy="1664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3000"/>
              <a:buNone/>
            </a:pPr>
            <a:r>
              <a:rPr b="1" lang="en" sz="3600">
                <a:solidFill>
                  <a:schemeClr val="dk2"/>
                </a:solidFill>
              </a:rPr>
              <a:t>Michael</a:t>
            </a:r>
            <a:endParaRPr b="1" sz="3600">
              <a:solidFill>
                <a:schemeClr val="dk2"/>
              </a:solidFill>
            </a:endParaRPr>
          </a:p>
        </p:txBody>
      </p:sp>
      <p:pic>
        <p:nvPicPr>
          <p:cNvPr id="403" name="Google Shape;403;p20"/>
          <p:cNvPicPr preferRelativeResize="0"/>
          <p:nvPr>
            <p:ph idx="3" type="pic"/>
          </p:nvPr>
        </p:nvPicPr>
        <p:blipFill rotWithShape="1">
          <a:blip r:embed="rId3">
            <a:alphaModFix/>
          </a:blip>
          <a:srcRect b="962" l="8405" r="17338" t="678"/>
          <a:stretch/>
        </p:blipFill>
        <p:spPr>
          <a:xfrm rot="-5400000">
            <a:off x="5225226" y="2741275"/>
            <a:ext cx="2690400" cy="2673000"/>
          </a:xfrm>
          <a:prstGeom prst="roundRect">
            <a:avLst>
              <a:gd fmla="val 16667" name="adj"/>
            </a:avLst>
          </a:prstGeom>
          <a:noFill/>
          <a:ln cap="flat" cmpd="sng" w="38100">
            <a:solidFill>
              <a:srgbClr val="000000"/>
            </a:solidFill>
            <a:prstDash val="solid"/>
            <a:round/>
            <a:headEnd len="sm" w="sm" type="none"/>
            <a:tailEnd len="sm" w="sm" type="none"/>
          </a:ln>
        </p:spPr>
      </p:pic>
      <p:pic>
        <p:nvPicPr>
          <p:cNvPr id="404" name="Google Shape;404;p20"/>
          <p:cNvPicPr preferRelativeResize="0"/>
          <p:nvPr>
            <p:ph idx="4" type="pic"/>
          </p:nvPr>
        </p:nvPicPr>
        <p:blipFill rotWithShape="1">
          <a:blip r:embed="rId4">
            <a:alphaModFix/>
          </a:blip>
          <a:srcRect b="0" l="29903" r="-4904" t="0"/>
          <a:stretch/>
        </p:blipFill>
        <p:spPr>
          <a:xfrm rot="-5400000">
            <a:off x="1224550" y="-373925"/>
            <a:ext cx="2630400" cy="2630400"/>
          </a:xfrm>
          <a:prstGeom prst="roundRect">
            <a:avLst>
              <a:gd fmla="val 16667" name="adj"/>
            </a:avLst>
          </a:prstGeom>
          <a:noFill/>
          <a:ln cap="flat" cmpd="sng" w="38100">
            <a:solidFill>
              <a:srgbClr val="000000"/>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9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9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93"/>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pic>
        <p:nvPicPr>
          <p:cNvPr id="214" name="Google Shape;214;p3"/>
          <p:cNvPicPr preferRelativeResize="0"/>
          <p:nvPr/>
        </p:nvPicPr>
        <p:blipFill rotWithShape="1">
          <a:blip r:embed="rId3">
            <a:alphaModFix/>
          </a:blip>
          <a:srcRect b="30254" l="15517" r="24570" t="15729"/>
          <a:stretch/>
        </p:blipFill>
        <p:spPr>
          <a:xfrm>
            <a:off x="6293750" y="2474492"/>
            <a:ext cx="1216500" cy="1462200"/>
          </a:xfrm>
          <a:prstGeom prst="roundRect">
            <a:avLst>
              <a:gd fmla="val 16667" name="adj"/>
            </a:avLst>
          </a:prstGeom>
          <a:noFill/>
          <a:ln cap="flat" cmpd="sng" w="38100">
            <a:solidFill>
              <a:schemeClr val="dk2"/>
            </a:solidFill>
            <a:prstDash val="solid"/>
            <a:round/>
            <a:headEnd len="sm" w="sm" type="none"/>
            <a:tailEnd len="sm" w="sm" type="none"/>
          </a:ln>
        </p:spPr>
      </p:pic>
      <p:sp>
        <p:nvSpPr>
          <p:cNvPr id="215" name="Google Shape;215;p3"/>
          <p:cNvSpPr txBox="1"/>
          <p:nvPr>
            <p:ph type="title"/>
          </p:nvPr>
        </p:nvSpPr>
        <p:spPr>
          <a:xfrm>
            <a:off x="872400" y="354125"/>
            <a:ext cx="7704000" cy="572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3000"/>
              <a:buNone/>
            </a:pPr>
            <a:r>
              <a:rPr lang="en" sz="4800"/>
              <a:t>Team Introduction</a:t>
            </a:r>
            <a:endParaRPr sz="4800"/>
          </a:p>
        </p:txBody>
      </p:sp>
      <p:pic>
        <p:nvPicPr>
          <p:cNvPr id="216" name="Google Shape;216;p3"/>
          <p:cNvPicPr preferRelativeResize="0"/>
          <p:nvPr>
            <p:ph idx="2" type="pic"/>
          </p:nvPr>
        </p:nvPicPr>
        <p:blipFill rotWithShape="1">
          <a:blip r:embed="rId4">
            <a:alphaModFix/>
          </a:blip>
          <a:srcRect b="49936" l="0" r="0" t="0"/>
          <a:stretch/>
        </p:blipFill>
        <p:spPr>
          <a:xfrm>
            <a:off x="1000850" y="977267"/>
            <a:ext cx="1216500" cy="1462200"/>
          </a:xfrm>
          <a:prstGeom prst="flowChartAlternateProcess">
            <a:avLst/>
          </a:prstGeom>
          <a:noFill/>
          <a:ln cap="flat" cmpd="sng" w="38100">
            <a:solidFill>
              <a:schemeClr val="dk2"/>
            </a:solidFill>
            <a:prstDash val="solid"/>
            <a:round/>
            <a:headEnd len="sm" w="sm" type="none"/>
            <a:tailEnd len="sm" w="sm" type="none"/>
          </a:ln>
        </p:spPr>
      </p:pic>
      <p:sp>
        <p:nvSpPr>
          <p:cNvPr id="217" name="Google Shape;217;p3"/>
          <p:cNvSpPr txBox="1"/>
          <p:nvPr/>
        </p:nvSpPr>
        <p:spPr>
          <a:xfrm>
            <a:off x="926900" y="2439467"/>
            <a:ext cx="1364400" cy="677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Hamidou </a:t>
            </a:r>
            <a:endParaRPr b="0" i="0" sz="1600" u="none" cap="none" strike="noStrike">
              <a:solidFill>
                <a:schemeClr val="dk1"/>
              </a:solidFill>
              <a:latin typeface="Open Sans"/>
              <a:ea typeface="Open Sans"/>
              <a:cs typeface="Open Sans"/>
              <a:sym typeface="Open Sans"/>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Guechtouli</a:t>
            </a:r>
            <a:endParaRPr b="0" i="0" sz="1400" u="none" cap="none" strike="noStrike">
              <a:solidFill>
                <a:srgbClr val="000000"/>
              </a:solidFill>
              <a:latin typeface="Arial"/>
              <a:ea typeface="Arial"/>
              <a:cs typeface="Arial"/>
              <a:sym typeface="Arial"/>
            </a:endParaRPr>
          </a:p>
        </p:txBody>
      </p:sp>
      <p:pic>
        <p:nvPicPr>
          <p:cNvPr id="218" name="Google Shape;218;p3"/>
          <p:cNvPicPr preferRelativeResize="0"/>
          <p:nvPr>
            <p:ph idx="3" type="pic"/>
          </p:nvPr>
        </p:nvPicPr>
        <p:blipFill rotWithShape="1">
          <a:blip r:embed="rId5">
            <a:alphaModFix/>
          </a:blip>
          <a:srcRect b="9949" l="0" r="0" t="9941"/>
          <a:stretch/>
        </p:blipFill>
        <p:spPr>
          <a:xfrm>
            <a:off x="2765150" y="1476342"/>
            <a:ext cx="1216500" cy="1462200"/>
          </a:xfrm>
          <a:prstGeom prst="flowChartAlternateProcess">
            <a:avLst/>
          </a:prstGeom>
          <a:noFill/>
          <a:ln cap="flat" cmpd="sng" w="38100">
            <a:solidFill>
              <a:schemeClr val="dk2"/>
            </a:solidFill>
            <a:prstDash val="solid"/>
            <a:round/>
            <a:headEnd len="sm" w="sm" type="none"/>
            <a:tailEnd len="sm" w="sm" type="none"/>
          </a:ln>
        </p:spPr>
      </p:pic>
      <p:sp>
        <p:nvSpPr>
          <p:cNvPr id="219" name="Google Shape;219;p3"/>
          <p:cNvSpPr txBox="1"/>
          <p:nvPr/>
        </p:nvSpPr>
        <p:spPr>
          <a:xfrm>
            <a:off x="2691200" y="2938542"/>
            <a:ext cx="1364400" cy="677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Blaine</a:t>
            </a:r>
            <a:br>
              <a:rPr b="0" i="0" lang="en" sz="1600" u="none" cap="none" strike="noStrike">
                <a:solidFill>
                  <a:schemeClr val="dk1"/>
                </a:solidFill>
                <a:latin typeface="Open Sans"/>
                <a:ea typeface="Open Sans"/>
                <a:cs typeface="Open Sans"/>
                <a:sym typeface="Open Sans"/>
              </a:rPr>
            </a:br>
            <a:r>
              <a:rPr b="0" i="0" lang="en" sz="1600" u="none" cap="none" strike="noStrike">
                <a:solidFill>
                  <a:schemeClr val="dk1"/>
                </a:solidFill>
                <a:latin typeface="Open Sans"/>
                <a:ea typeface="Open Sans"/>
                <a:cs typeface="Open Sans"/>
                <a:sym typeface="Open Sans"/>
              </a:rPr>
              <a:t>Wells</a:t>
            </a:r>
            <a:endParaRPr b="0" i="0" sz="1400" u="none" cap="none" strike="noStrike">
              <a:solidFill>
                <a:srgbClr val="000000"/>
              </a:solidFill>
              <a:latin typeface="Arial"/>
              <a:ea typeface="Arial"/>
              <a:cs typeface="Arial"/>
              <a:sym typeface="Arial"/>
            </a:endParaRPr>
          </a:p>
        </p:txBody>
      </p:sp>
      <p:pic>
        <p:nvPicPr>
          <p:cNvPr id="220" name="Google Shape;220;p3"/>
          <p:cNvPicPr preferRelativeResize="0"/>
          <p:nvPr>
            <p:ph idx="4" type="pic"/>
          </p:nvPr>
        </p:nvPicPr>
        <p:blipFill rotWithShape="1">
          <a:blip r:embed="rId6">
            <a:alphaModFix/>
          </a:blip>
          <a:srcRect b="13583" l="23340" r="9759" t="0"/>
          <a:stretch/>
        </p:blipFill>
        <p:spPr>
          <a:xfrm>
            <a:off x="4529450" y="1975405"/>
            <a:ext cx="1216500" cy="1462200"/>
          </a:xfrm>
          <a:prstGeom prst="flowChartAlternateProcess">
            <a:avLst/>
          </a:prstGeom>
          <a:noFill/>
          <a:ln cap="flat" cmpd="sng" w="38100">
            <a:solidFill>
              <a:schemeClr val="dk2"/>
            </a:solidFill>
            <a:prstDash val="solid"/>
            <a:round/>
            <a:headEnd len="sm" w="sm" type="none"/>
            <a:tailEnd len="sm" w="sm" type="none"/>
          </a:ln>
        </p:spPr>
      </p:pic>
      <p:sp>
        <p:nvSpPr>
          <p:cNvPr id="221" name="Google Shape;221;p3"/>
          <p:cNvSpPr txBox="1"/>
          <p:nvPr/>
        </p:nvSpPr>
        <p:spPr>
          <a:xfrm>
            <a:off x="4455500" y="3437605"/>
            <a:ext cx="1364400" cy="677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Melody</a:t>
            </a:r>
            <a:endParaRPr b="0" i="0" sz="1600" u="none" cap="none" strike="noStrike">
              <a:solidFill>
                <a:schemeClr val="dk1"/>
              </a:solidFill>
              <a:latin typeface="Open Sans"/>
              <a:ea typeface="Open Sans"/>
              <a:cs typeface="Open Sans"/>
              <a:sym typeface="Open Sans"/>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Fuentes</a:t>
            </a:r>
            <a:endParaRPr b="0" i="0" sz="1600" u="none" cap="none" strike="noStrike">
              <a:solidFill>
                <a:schemeClr val="dk1"/>
              </a:solidFill>
              <a:latin typeface="Open Sans"/>
              <a:ea typeface="Open Sans"/>
              <a:cs typeface="Open Sans"/>
              <a:sym typeface="Open Sans"/>
            </a:endParaRPr>
          </a:p>
        </p:txBody>
      </p:sp>
      <p:sp>
        <p:nvSpPr>
          <p:cNvPr id="222" name="Google Shape;222;p3"/>
          <p:cNvSpPr txBox="1"/>
          <p:nvPr/>
        </p:nvSpPr>
        <p:spPr>
          <a:xfrm>
            <a:off x="6219800" y="3936692"/>
            <a:ext cx="1364400" cy="677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Dante</a:t>
            </a:r>
            <a:endParaRPr b="0" i="0" sz="1600" u="none" cap="none" strike="noStrike">
              <a:solidFill>
                <a:schemeClr val="dk1"/>
              </a:solidFill>
              <a:latin typeface="Open Sans"/>
              <a:ea typeface="Open Sans"/>
              <a:cs typeface="Open Sans"/>
              <a:sym typeface="Open Sans"/>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Open Sans"/>
                <a:ea typeface="Open Sans"/>
                <a:cs typeface="Open Sans"/>
                <a:sym typeface="Open Sans"/>
              </a:rPr>
              <a:t>Danelian</a:t>
            </a:r>
            <a:endParaRPr b="0" i="0" sz="1600" u="none" cap="none" strike="noStrike">
              <a:solidFill>
                <a:schemeClr val="dk1"/>
              </a:solidFill>
              <a:latin typeface="Open Sans"/>
              <a:ea typeface="Open Sans"/>
              <a:cs typeface="Open Sans"/>
              <a:sym typeface="Open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 name="Shape 408"/>
        <p:cNvGrpSpPr/>
        <p:nvPr/>
      </p:nvGrpSpPr>
      <p:grpSpPr>
        <a:xfrm>
          <a:off x="0" y="0"/>
          <a:ext cx="0" cy="0"/>
          <a:chOff x="0" y="0"/>
          <a:chExt cx="0" cy="0"/>
        </a:xfrm>
      </p:grpSpPr>
      <p:sp>
        <p:nvSpPr>
          <p:cNvPr id="409" name="Google Shape;409;p21"/>
          <p:cNvSpPr txBox="1"/>
          <p:nvPr/>
        </p:nvSpPr>
        <p:spPr>
          <a:xfrm>
            <a:off x="0" y="2063850"/>
            <a:ext cx="48597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 feel the comradery with the whole expanse of human experience in the past and future compresses time”</a:t>
            </a:r>
            <a:endParaRPr b="0" i="0" sz="1800" u="none" cap="none" strike="noStrike">
              <a:solidFill>
                <a:schemeClr val="dk1"/>
              </a:solidFill>
              <a:latin typeface="Reem Kufi"/>
              <a:ea typeface="Reem Kufi"/>
              <a:cs typeface="Reem Kufi"/>
              <a:sym typeface="Reem Kufi"/>
            </a:endParaRPr>
          </a:p>
        </p:txBody>
      </p:sp>
      <p:pic>
        <p:nvPicPr>
          <p:cNvPr id="410" name="Google Shape;410;p21"/>
          <p:cNvPicPr preferRelativeResize="0"/>
          <p:nvPr>
            <p:ph idx="2" type="pic"/>
          </p:nvPr>
        </p:nvPicPr>
        <p:blipFill rotWithShape="1">
          <a:blip r:embed="rId3">
            <a:alphaModFix/>
          </a:blip>
          <a:srcRect b="0" l="12502" r="12494" t="0"/>
          <a:stretch/>
        </p:blipFill>
        <p:spPr>
          <a:xfrm>
            <a:off x="5608975" y="2218475"/>
            <a:ext cx="2630400" cy="2630400"/>
          </a:xfrm>
          <a:prstGeom prst="roundRect">
            <a:avLst>
              <a:gd fmla="val 16667" name="adj"/>
            </a:avLst>
          </a:prstGeom>
          <a:noFill/>
          <a:ln cap="flat" cmpd="sng" w="38100">
            <a:solidFill>
              <a:schemeClr val="dk2"/>
            </a:solidFill>
            <a:prstDash val="solid"/>
            <a:round/>
            <a:headEnd len="sm" w="sm" type="none"/>
            <a:tailEnd len="sm" w="sm" type="none"/>
          </a:ln>
        </p:spPr>
      </p:pic>
      <p:sp>
        <p:nvSpPr>
          <p:cNvPr id="411" name="Google Shape;411;p21"/>
          <p:cNvSpPr txBox="1"/>
          <p:nvPr>
            <p:ph type="title"/>
          </p:nvPr>
        </p:nvSpPr>
        <p:spPr>
          <a:xfrm>
            <a:off x="1515725" y="152400"/>
            <a:ext cx="2025900" cy="1664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b="1" lang="en" sz="3600">
                <a:solidFill>
                  <a:schemeClr val="dk2"/>
                </a:solidFill>
              </a:rPr>
              <a:t>Nancy</a:t>
            </a:r>
            <a:endParaRPr b="1" sz="3600">
              <a:solidFill>
                <a:schemeClr val="dk2"/>
              </a:solidFill>
            </a:endParaRPr>
          </a:p>
        </p:txBody>
      </p:sp>
      <p:sp>
        <p:nvSpPr>
          <p:cNvPr id="412" name="Google Shape;412;p21"/>
          <p:cNvSpPr/>
          <p:nvPr/>
        </p:nvSpPr>
        <p:spPr>
          <a:xfrm>
            <a:off x="393975" y="3709313"/>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13" name="Google Shape;413;p21"/>
          <p:cNvSpPr/>
          <p:nvPr/>
        </p:nvSpPr>
        <p:spPr>
          <a:xfrm>
            <a:off x="51375" y="1980251"/>
            <a:ext cx="4859700" cy="10995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14" name="Google Shape;414;p21"/>
          <p:cNvSpPr/>
          <p:nvPr/>
        </p:nvSpPr>
        <p:spPr>
          <a:xfrm>
            <a:off x="3770200" y="556825"/>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15" name="Google Shape;415;p21"/>
          <p:cNvSpPr txBox="1"/>
          <p:nvPr/>
        </p:nvSpPr>
        <p:spPr>
          <a:xfrm>
            <a:off x="3770200" y="695263"/>
            <a:ext cx="48597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Old words in new ways/ Old things new meanings</a:t>
            </a:r>
            <a:endParaRPr b="0" i="0" sz="1800" u="none" cap="none" strike="noStrike">
              <a:solidFill>
                <a:schemeClr val="dk1"/>
              </a:solidFill>
              <a:latin typeface="Reem Kufi"/>
              <a:ea typeface="Reem Kufi"/>
              <a:cs typeface="Reem Kufi"/>
              <a:sym typeface="Reem Kufi"/>
            </a:endParaRPr>
          </a:p>
        </p:txBody>
      </p:sp>
      <p:sp>
        <p:nvSpPr>
          <p:cNvPr id="416" name="Google Shape;416;p21"/>
          <p:cNvSpPr txBox="1"/>
          <p:nvPr/>
        </p:nvSpPr>
        <p:spPr>
          <a:xfrm>
            <a:off x="393975" y="3847763"/>
            <a:ext cx="48597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“There’s something special about doing things the way they’ve always been done”</a:t>
            </a:r>
            <a:endParaRPr b="0" i="0" sz="1800" u="none" cap="none" strike="noStrike">
              <a:solidFill>
                <a:schemeClr val="dk1"/>
              </a:solidFill>
              <a:latin typeface="Reem Kufi"/>
              <a:ea typeface="Reem Kufi"/>
              <a:cs typeface="Reem Kufi"/>
              <a:sym typeface="Reem Kuf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1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41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09"/>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41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1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416"/>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0" name="Shape 420"/>
        <p:cNvGrpSpPr/>
        <p:nvPr/>
      </p:nvGrpSpPr>
      <p:grpSpPr>
        <a:xfrm>
          <a:off x="0" y="0"/>
          <a:ext cx="0" cy="0"/>
          <a:chOff x="0" y="0"/>
          <a:chExt cx="0" cy="0"/>
        </a:xfrm>
      </p:grpSpPr>
      <p:sp>
        <p:nvSpPr>
          <p:cNvPr id="421" name="Google Shape;421;p22"/>
          <p:cNvSpPr txBox="1"/>
          <p:nvPr>
            <p:ph type="title"/>
          </p:nvPr>
        </p:nvSpPr>
        <p:spPr>
          <a:xfrm>
            <a:off x="3702600" y="55000"/>
            <a:ext cx="1738800" cy="1664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b="1" lang="en" sz="3600">
                <a:solidFill>
                  <a:schemeClr val="dk2"/>
                </a:solidFill>
              </a:rPr>
              <a:t>Audrey</a:t>
            </a:r>
            <a:endParaRPr b="1" sz="3600">
              <a:solidFill>
                <a:schemeClr val="dk2"/>
              </a:solidFill>
            </a:endParaRPr>
          </a:p>
        </p:txBody>
      </p:sp>
      <p:grpSp>
        <p:nvGrpSpPr>
          <p:cNvPr id="422" name="Google Shape;422;p22"/>
          <p:cNvGrpSpPr/>
          <p:nvPr/>
        </p:nvGrpSpPr>
        <p:grpSpPr>
          <a:xfrm>
            <a:off x="515606" y="1244113"/>
            <a:ext cx="8112783" cy="904570"/>
            <a:chOff x="3685025" y="1724675"/>
            <a:chExt cx="4859700" cy="1015800"/>
          </a:xfrm>
        </p:grpSpPr>
        <p:sp>
          <p:nvSpPr>
            <p:cNvPr id="423" name="Google Shape;423;p22"/>
            <p:cNvSpPr/>
            <p:nvPr/>
          </p:nvSpPr>
          <p:spPr>
            <a:xfrm>
              <a:off x="3685025" y="1724675"/>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24" name="Google Shape;424;p22"/>
            <p:cNvSpPr txBox="1"/>
            <p:nvPr/>
          </p:nvSpPr>
          <p:spPr>
            <a:xfrm>
              <a:off x="3685025" y="1863125"/>
              <a:ext cx="4859700" cy="518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 only think about the past when something goes wrong in my life.”</a:t>
              </a:r>
              <a:endParaRPr b="0" i="0" sz="1800" u="none" cap="none" strike="noStrike">
                <a:solidFill>
                  <a:schemeClr val="dk1"/>
                </a:solidFill>
                <a:latin typeface="Reem Kufi"/>
                <a:ea typeface="Reem Kufi"/>
                <a:cs typeface="Reem Kufi"/>
                <a:sym typeface="Reem Kufi"/>
              </a:endParaRPr>
            </a:p>
          </p:txBody>
        </p:sp>
      </p:grpSp>
      <p:grpSp>
        <p:nvGrpSpPr>
          <p:cNvPr id="425" name="Google Shape;425;p22"/>
          <p:cNvGrpSpPr/>
          <p:nvPr/>
        </p:nvGrpSpPr>
        <p:grpSpPr>
          <a:xfrm>
            <a:off x="413087" y="2984250"/>
            <a:ext cx="8112783" cy="1015800"/>
            <a:chOff x="3685025" y="1724675"/>
            <a:chExt cx="4859700" cy="1015800"/>
          </a:xfrm>
        </p:grpSpPr>
        <p:sp>
          <p:nvSpPr>
            <p:cNvPr id="426" name="Google Shape;426;p22"/>
            <p:cNvSpPr/>
            <p:nvPr/>
          </p:nvSpPr>
          <p:spPr>
            <a:xfrm>
              <a:off x="3685025" y="1724675"/>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27" name="Google Shape;427;p22"/>
            <p:cNvSpPr txBox="1"/>
            <p:nvPr/>
          </p:nvSpPr>
          <p:spPr>
            <a:xfrm>
              <a:off x="3685025" y="1863125"/>
              <a:ext cx="48597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 feel like I wouldn’t have a purpose in life if my culture was forgotten by my family.”</a:t>
              </a:r>
              <a:endParaRPr b="0" i="0" sz="1800" u="none" cap="none" strike="noStrike">
                <a:solidFill>
                  <a:schemeClr val="dk1"/>
                </a:solidFill>
                <a:latin typeface="Reem Kufi"/>
                <a:ea typeface="Reem Kufi"/>
                <a:cs typeface="Reem Kufi"/>
                <a:sym typeface="Reem Kuf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2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25"/>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 name="Shape 431"/>
        <p:cNvGrpSpPr/>
        <p:nvPr/>
      </p:nvGrpSpPr>
      <p:grpSpPr>
        <a:xfrm>
          <a:off x="0" y="0"/>
          <a:ext cx="0" cy="0"/>
          <a:chOff x="0" y="0"/>
          <a:chExt cx="0" cy="0"/>
        </a:xfrm>
      </p:grpSpPr>
      <p:grpSp>
        <p:nvGrpSpPr>
          <p:cNvPr id="432" name="Google Shape;432;p23"/>
          <p:cNvGrpSpPr/>
          <p:nvPr/>
        </p:nvGrpSpPr>
        <p:grpSpPr>
          <a:xfrm>
            <a:off x="2347475" y="1695288"/>
            <a:ext cx="4859700" cy="1015825"/>
            <a:chOff x="3685025" y="1724675"/>
            <a:chExt cx="4859700" cy="1015825"/>
          </a:xfrm>
        </p:grpSpPr>
        <p:sp>
          <p:nvSpPr>
            <p:cNvPr id="433" name="Google Shape;433;p23"/>
            <p:cNvSpPr/>
            <p:nvPr/>
          </p:nvSpPr>
          <p:spPr>
            <a:xfrm>
              <a:off x="3685025" y="1724675"/>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34" name="Google Shape;434;p23"/>
            <p:cNvSpPr txBox="1"/>
            <p:nvPr/>
          </p:nvSpPr>
          <p:spPr>
            <a:xfrm>
              <a:off x="3685025" y="1724700"/>
              <a:ext cx="48597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 don’t do social media but I </a:t>
              </a:r>
              <a:r>
                <a:rPr b="0" i="0" lang="en" sz="1800" u="none" cap="none" strike="noStrike">
                  <a:solidFill>
                    <a:schemeClr val="dk2"/>
                  </a:solidFill>
                  <a:latin typeface="Reem Kufi"/>
                  <a:ea typeface="Reem Kufi"/>
                  <a:cs typeface="Reem Kufi"/>
                  <a:sym typeface="Reem Kufi"/>
                </a:rPr>
                <a:t>capture memories with the phone</a:t>
              </a:r>
              <a:r>
                <a:rPr b="0" i="0" lang="en" sz="1800" u="none" cap="none" strike="noStrike">
                  <a:solidFill>
                    <a:schemeClr val="dk1"/>
                  </a:solidFill>
                  <a:latin typeface="Reem Kufi"/>
                  <a:ea typeface="Reem Kufi"/>
                  <a:cs typeface="Reem Kufi"/>
                  <a:sym typeface="Reem Kufi"/>
                </a:rPr>
                <a:t>… You could take a picture and share with the whole world, </a:t>
              </a:r>
              <a:r>
                <a:rPr b="0" i="0" lang="en" sz="1800" u="none" cap="none" strike="noStrike">
                  <a:solidFill>
                    <a:schemeClr val="dk2"/>
                  </a:solidFill>
                  <a:latin typeface="Reem Kufi"/>
                  <a:ea typeface="Reem Kufi"/>
                  <a:cs typeface="Reem Kufi"/>
                  <a:sym typeface="Reem Kufi"/>
                </a:rPr>
                <a:t>I love that</a:t>
              </a:r>
              <a:r>
                <a:rPr b="0" i="0" lang="en" sz="1800" u="none" cap="none" strike="noStrike">
                  <a:solidFill>
                    <a:schemeClr val="dk1"/>
                  </a:solidFill>
                  <a:latin typeface="Reem Kufi"/>
                  <a:ea typeface="Reem Kufi"/>
                  <a:cs typeface="Reem Kufi"/>
                  <a:sym typeface="Reem Kufi"/>
                </a:rPr>
                <a:t>.”</a:t>
              </a:r>
              <a:endParaRPr b="0" i="0" sz="1800" u="none" cap="none" strike="noStrike">
                <a:solidFill>
                  <a:schemeClr val="dk1"/>
                </a:solidFill>
                <a:latin typeface="Reem Kufi"/>
                <a:ea typeface="Reem Kufi"/>
                <a:cs typeface="Reem Kufi"/>
                <a:sym typeface="Reem Kufi"/>
              </a:endParaRPr>
            </a:p>
          </p:txBody>
        </p:sp>
      </p:grpSp>
      <p:pic>
        <p:nvPicPr>
          <p:cNvPr id="435" name="Google Shape;435;p23"/>
          <p:cNvPicPr preferRelativeResize="0"/>
          <p:nvPr>
            <p:ph idx="4" type="pic"/>
          </p:nvPr>
        </p:nvPicPr>
        <p:blipFill rotWithShape="1">
          <a:blip r:embed="rId3">
            <a:alphaModFix/>
          </a:blip>
          <a:srcRect b="7449" l="32441" r="0" t="0"/>
          <a:stretch/>
        </p:blipFill>
        <p:spPr>
          <a:xfrm>
            <a:off x="-265975" y="1256550"/>
            <a:ext cx="2369400" cy="2434500"/>
          </a:xfrm>
          <a:prstGeom prst="roundRect">
            <a:avLst>
              <a:gd fmla="val 16667" name="adj"/>
            </a:avLst>
          </a:prstGeom>
          <a:noFill/>
          <a:ln cap="flat" cmpd="sng" w="38100">
            <a:solidFill>
              <a:srgbClr val="000000"/>
            </a:solidFill>
            <a:prstDash val="solid"/>
            <a:round/>
            <a:headEnd len="sm" w="sm" type="none"/>
            <a:tailEnd len="sm" w="sm" type="none"/>
          </a:ln>
        </p:spPr>
      </p:pic>
      <p:sp>
        <p:nvSpPr>
          <p:cNvPr id="436" name="Google Shape;436;p23"/>
          <p:cNvSpPr txBox="1"/>
          <p:nvPr>
            <p:ph type="title"/>
          </p:nvPr>
        </p:nvSpPr>
        <p:spPr>
          <a:xfrm>
            <a:off x="1145500" y="205325"/>
            <a:ext cx="1742700" cy="1664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3000"/>
              <a:buNone/>
            </a:pPr>
            <a:r>
              <a:rPr b="1" lang="en" sz="3600">
                <a:solidFill>
                  <a:schemeClr val="dk2"/>
                </a:solidFill>
              </a:rPr>
              <a:t>Joe</a:t>
            </a:r>
            <a:endParaRPr b="1" sz="3600">
              <a:solidFill>
                <a:schemeClr val="dk2"/>
              </a:solidFill>
            </a:endParaRPr>
          </a:p>
        </p:txBody>
      </p:sp>
      <p:pic>
        <p:nvPicPr>
          <p:cNvPr id="437" name="Google Shape;437;p23"/>
          <p:cNvPicPr preferRelativeResize="0"/>
          <p:nvPr>
            <p:ph idx="3" type="pic"/>
          </p:nvPr>
        </p:nvPicPr>
        <p:blipFill rotWithShape="1">
          <a:blip r:embed="rId4">
            <a:alphaModFix/>
          </a:blip>
          <a:srcRect b="1554" l="-548" r="9106" t="11548"/>
          <a:stretch/>
        </p:blipFill>
        <p:spPr>
          <a:xfrm rot="10800000">
            <a:off x="4342575" y="-221525"/>
            <a:ext cx="2369400" cy="1688700"/>
          </a:xfrm>
          <a:prstGeom prst="roundRect">
            <a:avLst>
              <a:gd fmla="val 16667" name="adj"/>
            </a:avLst>
          </a:prstGeom>
          <a:noFill/>
          <a:ln cap="flat" cmpd="sng" w="38100">
            <a:solidFill>
              <a:srgbClr val="000000"/>
            </a:solidFill>
            <a:prstDash val="solid"/>
            <a:round/>
            <a:headEnd len="sm" w="sm" type="none"/>
            <a:tailEnd len="sm" w="sm" type="none"/>
          </a:ln>
        </p:spPr>
      </p:pic>
      <p:grpSp>
        <p:nvGrpSpPr>
          <p:cNvPr id="438" name="Google Shape;438;p23"/>
          <p:cNvGrpSpPr/>
          <p:nvPr/>
        </p:nvGrpSpPr>
        <p:grpSpPr>
          <a:xfrm>
            <a:off x="3510425" y="2835300"/>
            <a:ext cx="4859700" cy="1015812"/>
            <a:chOff x="2583050" y="2843113"/>
            <a:chExt cx="4859700" cy="1015812"/>
          </a:xfrm>
        </p:grpSpPr>
        <p:sp>
          <p:nvSpPr>
            <p:cNvPr id="439" name="Google Shape;439;p23"/>
            <p:cNvSpPr txBox="1"/>
            <p:nvPr/>
          </p:nvSpPr>
          <p:spPr>
            <a:xfrm>
              <a:off x="2583050" y="2843125"/>
              <a:ext cx="47700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 do not mind that we all come into the great </a:t>
              </a:r>
              <a:r>
                <a:rPr b="0" i="0" lang="en" sz="1800" u="none" cap="none" strike="noStrike">
                  <a:solidFill>
                    <a:schemeClr val="dk2"/>
                  </a:solidFill>
                  <a:latin typeface="Reem Kufi"/>
                  <a:ea typeface="Reem Kufi"/>
                  <a:cs typeface="Reem Kufi"/>
                  <a:sym typeface="Reem Kufi"/>
                </a:rPr>
                <a:t>melting pot</a:t>
              </a:r>
              <a:r>
                <a:rPr b="0" i="0" lang="en" sz="1800" u="none" cap="none" strike="noStrike">
                  <a:solidFill>
                    <a:schemeClr val="dk1"/>
                  </a:solidFill>
                  <a:latin typeface="Reem Kufi"/>
                  <a:ea typeface="Reem Kufi"/>
                  <a:cs typeface="Reem Kufi"/>
                  <a:sym typeface="Reem Kufi"/>
                </a:rPr>
                <a:t>, intermarry,  fall in love, have kids, and </a:t>
              </a:r>
              <a:r>
                <a:rPr b="0" i="0" lang="en" sz="1800" u="none" cap="none" strike="noStrike">
                  <a:solidFill>
                    <a:schemeClr val="dk2"/>
                  </a:solidFill>
                  <a:latin typeface="Reem Kufi"/>
                  <a:ea typeface="Reem Kufi"/>
                  <a:cs typeface="Reem Kufi"/>
                  <a:sym typeface="Reem Kufi"/>
                </a:rPr>
                <a:t>blend</a:t>
              </a:r>
              <a:r>
                <a:rPr b="0" i="0" lang="en" sz="1800" u="none" cap="none" strike="noStrike">
                  <a:solidFill>
                    <a:schemeClr val="dk1"/>
                  </a:solidFill>
                  <a:latin typeface="Reem Kufi"/>
                  <a:ea typeface="Reem Kufi"/>
                  <a:cs typeface="Reem Kufi"/>
                  <a:sym typeface="Reem Kufi"/>
                </a:rPr>
                <a:t>.”</a:t>
              </a:r>
              <a:endParaRPr b="0" i="0" sz="1800" u="none" cap="none" strike="noStrike">
                <a:solidFill>
                  <a:schemeClr val="dk1"/>
                </a:solidFill>
                <a:latin typeface="Reem Kufi"/>
                <a:ea typeface="Reem Kufi"/>
                <a:cs typeface="Reem Kufi"/>
                <a:sym typeface="Reem Kufi"/>
              </a:endParaRPr>
            </a:p>
          </p:txBody>
        </p:sp>
        <p:sp>
          <p:nvSpPr>
            <p:cNvPr id="440" name="Google Shape;440;p23"/>
            <p:cNvSpPr/>
            <p:nvPr/>
          </p:nvSpPr>
          <p:spPr>
            <a:xfrm>
              <a:off x="2583050" y="2843113"/>
              <a:ext cx="48597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grpSp>
      <p:grpSp>
        <p:nvGrpSpPr>
          <p:cNvPr id="441" name="Google Shape;441;p23"/>
          <p:cNvGrpSpPr/>
          <p:nvPr/>
        </p:nvGrpSpPr>
        <p:grpSpPr>
          <a:xfrm>
            <a:off x="2541300" y="3975300"/>
            <a:ext cx="5008650" cy="1015800"/>
            <a:chOff x="2922300" y="3899100"/>
            <a:chExt cx="5008650" cy="1015800"/>
          </a:xfrm>
        </p:grpSpPr>
        <p:sp>
          <p:nvSpPr>
            <p:cNvPr id="442" name="Google Shape;442;p23"/>
            <p:cNvSpPr txBox="1"/>
            <p:nvPr/>
          </p:nvSpPr>
          <p:spPr>
            <a:xfrm>
              <a:off x="2922300" y="3899100"/>
              <a:ext cx="50085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“The fact of the matter is that our values should not be </a:t>
              </a:r>
              <a:r>
                <a:rPr b="0" i="0" lang="en" sz="1800" u="none" cap="none" strike="noStrike">
                  <a:solidFill>
                    <a:schemeClr val="dk2"/>
                  </a:solidFill>
                  <a:latin typeface="Reem Kufi"/>
                  <a:ea typeface="Reem Kufi"/>
                  <a:cs typeface="Reem Kufi"/>
                  <a:sym typeface="Reem Kufi"/>
                </a:rPr>
                <a:t>homogenized</a:t>
              </a:r>
              <a:r>
                <a:rPr b="0" i="0" lang="en" sz="1800" u="none" cap="none" strike="noStrike">
                  <a:solidFill>
                    <a:schemeClr val="dk1"/>
                  </a:solidFill>
                  <a:latin typeface="Reem Kufi"/>
                  <a:ea typeface="Reem Kufi"/>
                  <a:cs typeface="Reem Kufi"/>
                  <a:sym typeface="Reem Kufi"/>
                </a:rPr>
                <a:t>…homogenizing everything is a sort of </a:t>
              </a:r>
              <a:r>
                <a:rPr b="0" i="0" lang="en" sz="1800" u="none" cap="none" strike="noStrike">
                  <a:solidFill>
                    <a:schemeClr val="dk2"/>
                  </a:solidFill>
                  <a:latin typeface="Reem Kufi"/>
                  <a:ea typeface="Reem Kufi"/>
                  <a:cs typeface="Reem Kufi"/>
                  <a:sym typeface="Reem Kufi"/>
                </a:rPr>
                <a:t>bland ugliness</a:t>
              </a:r>
              <a:r>
                <a:rPr b="0" i="0" lang="en" sz="1800" u="none" cap="none" strike="noStrike">
                  <a:solidFill>
                    <a:schemeClr val="dk1"/>
                  </a:solidFill>
                  <a:latin typeface="Reem Kufi"/>
                  <a:ea typeface="Reem Kufi"/>
                  <a:cs typeface="Reem Kufi"/>
                  <a:sym typeface="Reem Kufi"/>
                </a:rPr>
                <a:t>.”</a:t>
              </a:r>
              <a:endParaRPr b="0" i="0" sz="1800" u="none" cap="none" strike="noStrike">
                <a:solidFill>
                  <a:schemeClr val="dk1"/>
                </a:solidFill>
                <a:latin typeface="Reem Kufi"/>
                <a:ea typeface="Reem Kufi"/>
                <a:cs typeface="Reem Kufi"/>
                <a:sym typeface="Reem Kufi"/>
              </a:endParaRPr>
            </a:p>
          </p:txBody>
        </p:sp>
        <p:sp>
          <p:nvSpPr>
            <p:cNvPr id="443" name="Google Shape;443;p23"/>
            <p:cNvSpPr/>
            <p:nvPr/>
          </p:nvSpPr>
          <p:spPr>
            <a:xfrm>
              <a:off x="2922450" y="3899100"/>
              <a:ext cx="5008500" cy="1015800"/>
            </a:xfrm>
            <a:prstGeom prst="roundRect">
              <a:avLst>
                <a:gd fmla="val 16667" name="adj"/>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3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3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41"/>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7" name="Shape 447"/>
        <p:cNvGrpSpPr/>
        <p:nvPr/>
      </p:nvGrpSpPr>
      <p:grpSpPr>
        <a:xfrm>
          <a:off x="0" y="0"/>
          <a:ext cx="0" cy="0"/>
          <a:chOff x="0" y="0"/>
          <a:chExt cx="0" cy="0"/>
        </a:xfrm>
      </p:grpSpPr>
      <p:sp>
        <p:nvSpPr>
          <p:cNvPr id="448" name="Google Shape;448;p24"/>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49" name="Google Shape;449;p24"/>
          <p:cNvSpPr txBox="1"/>
          <p:nvPr>
            <p:ph type="ctrTitle"/>
          </p:nvPr>
        </p:nvSpPr>
        <p:spPr>
          <a:xfrm>
            <a:off x="1941225" y="1985250"/>
            <a:ext cx="5763000" cy="2544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Analysis</a:t>
            </a:r>
            <a:endParaRPr>
              <a:solidFill>
                <a:schemeClr val="dk2"/>
              </a:solidFill>
              <a:latin typeface="Reem Kufi Medium"/>
              <a:ea typeface="Reem Kufi Medium"/>
              <a:cs typeface="Reem Kufi Medium"/>
              <a:sym typeface="Reem Kufi Medium"/>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 name="Shape 453"/>
        <p:cNvGrpSpPr/>
        <p:nvPr/>
      </p:nvGrpSpPr>
      <p:grpSpPr>
        <a:xfrm>
          <a:off x="0" y="0"/>
          <a:ext cx="0" cy="0"/>
          <a:chOff x="0" y="0"/>
          <a:chExt cx="0" cy="0"/>
        </a:xfrm>
      </p:grpSpPr>
      <p:sp>
        <p:nvSpPr>
          <p:cNvPr id="454" name="Google Shape;454;p25"/>
          <p:cNvSpPr txBox="1"/>
          <p:nvPr>
            <p:ph type="title"/>
          </p:nvPr>
        </p:nvSpPr>
        <p:spPr>
          <a:xfrm>
            <a:off x="2391900" y="208950"/>
            <a:ext cx="4360200" cy="899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000"/>
              <a:buNone/>
            </a:pPr>
            <a:r>
              <a:rPr lang="en"/>
              <a:t>Empathy Maps</a:t>
            </a:r>
            <a:endParaRPr/>
          </a:p>
        </p:txBody>
      </p:sp>
      <p:sp>
        <p:nvSpPr>
          <p:cNvPr id="455" name="Google Shape;455;p25"/>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25"/>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25"/>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25"/>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25"/>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25"/>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25"/>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62" name="Google Shape;462;p25"/>
          <p:cNvPicPr preferRelativeResize="0"/>
          <p:nvPr/>
        </p:nvPicPr>
        <p:blipFill rotWithShape="1">
          <a:blip r:embed="rId3">
            <a:alphaModFix/>
          </a:blip>
          <a:srcRect b="0" l="0" r="0" t="0"/>
          <a:stretch/>
        </p:blipFill>
        <p:spPr>
          <a:xfrm>
            <a:off x="167475" y="1108350"/>
            <a:ext cx="4360200" cy="3068400"/>
          </a:xfrm>
          <a:prstGeom prst="roundRect">
            <a:avLst>
              <a:gd fmla="val 16667" name="adj"/>
            </a:avLst>
          </a:prstGeom>
          <a:noFill/>
          <a:ln cap="flat" cmpd="sng" w="38100">
            <a:solidFill>
              <a:schemeClr val="dk2"/>
            </a:solidFill>
            <a:prstDash val="solid"/>
            <a:round/>
            <a:headEnd len="sm" w="sm" type="none"/>
            <a:tailEnd len="sm" w="sm" type="none"/>
          </a:ln>
        </p:spPr>
      </p:pic>
      <p:pic>
        <p:nvPicPr>
          <p:cNvPr id="463" name="Google Shape;463;p25"/>
          <p:cNvPicPr preferRelativeResize="0"/>
          <p:nvPr/>
        </p:nvPicPr>
        <p:blipFill rotWithShape="1">
          <a:blip r:embed="rId4">
            <a:alphaModFix/>
          </a:blip>
          <a:srcRect b="0" l="0" r="0" t="0"/>
          <a:stretch/>
        </p:blipFill>
        <p:spPr>
          <a:xfrm>
            <a:off x="4834925" y="2058775"/>
            <a:ext cx="3969000" cy="2889900"/>
          </a:xfrm>
          <a:prstGeom prst="roundRect">
            <a:avLst>
              <a:gd fmla="val 16667" name="adj"/>
            </a:avLst>
          </a:prstGeom>
          <a:noFill/>
          <a:ln cap="flat" cmpd="sng" w="38100">
            <a:solidFill>
              <a:schemeClr val="dk2"/>
            </a:solidFill>
            <a:prstDash val="solid"/>
            <a:round/>
            <a:headEnd len="sm" w="sm" type="none"/>
            <a:tailEnd len="sm" w="sm" type="none"/>
          </a:ln>
        </p:spPr>
      </p:pic>
      <p:sp>
        <p:nvSpPr>
          <p:cNvPr id="464" name="Google Shape;464;p25"/>
          <p:cNvSpPr txBox="1"/>
          <p:nvPr/>
        </p:nvSpPr>
        <p:spPr>
          <a:xfrm>
            <a:off x="1017050" y="4672750"/>
            <a:ext cx="2778600" cy="403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Open Sans"/>
                <a:ea typeface="Open Sans"/>
                <a:cs typeface="Open Sans"/>
                <a:sym typeface="Open Sans"/>
              </a:rPr>
              <a:t>Link to Full Maps: </a:t>
            </a:r>
            <a:r>
              <a:rPr b="0" i="0" lang="en" sz="1400" u="sng" cap="none" strike="noStrike">
                <a:solidFill>
                  <a:schemeClr val="hlink"/>
                </a:solidFill>
                <a:latin typeface="Open Sans"/>
                <a:ea typeface="Open Sans"/>
                <a:cs typeface="Open Sans"/>
                <a:sym typeface="Open Sans"/>
                <a:hlinkClick r:id="rId5"/>
              </a:rPr>
              <a:t>Here</a:t>
            </a:r>
            <a:endParaRPr b="0" i="0" sz="1400" u="none" cap="none" strike="noStrike">
              <a:solidFill>
                <a:srgbClr val="000000"/>
              </a:solidFill>
              <a:latin typeface="Open Sans"/>
              <a:ea typeface="Open Sans"/>
              <a:cs typeface="Open Sans"/>
              <a:sym typeface="Open Sans"/>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 name="Shape 468"/>
        <p:cNvGrpSpPr/>
        <p:nvPr/>
      </p:nvGrpSpPr>
      <p:grpSpPr>
        <a:xfrm>
          <a:off x="0" y="0"/>
          <a:ext cx="0" cy="0"/>
          <a:chOff x="0" y="0"/>
          <a:chExt cx="0" cy="0"/>
        </a:xfrm>
      </p:grpSpPr>
      <p:sp>
        <p:nvSpPr>
          <p:cNvPr id="469" name="Google Shape;469;p26"/>
          <p:cNvSpPr txBox="1"/>
          <p:nvPr>
            <p:ph type="title"/>
          </p:nvPr>
        </p:nvSpPr>
        <p:spPr>
          <a:xfrm>
            <a:off x="2438700" y="434425"/>
            <a:ext cx="4266600" cy="71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Key Needs and Insights</a:t>
            </a:r>
            <a:endParaRPr/>
          </a:p>
        </p:txBody>
      </p:sp>
      <p:sp>
        <p:nvSpPr>
          <p:cNvPr id="470" name="Google Shape;470;p26"/>
          <p:cNvSpPr txBox="1"/>
          <p:nvPr>
            <p:ph idx="3" type="subTitle"/>
          </p:nvPr>
        </p:nvSpPr>
        <p:spPr>
          <a:xfrm>
            <a:off x="473875" y="2389900"/>
            <a:ext cx="3724500" cy="1535100"/>
          </a:xfrm>
          <a:prstGeom prst="rect">
            <a:avLst/>
          </a:prstGeom>
          <a:noFill/>
          <a:ln>
            <a:noFill/>
          </a:ln>
        </p:spPr>
        <p:txBody>
          <a:bodyPr anchorCtr="0" anchor="t" bIns="91425" lIns="91425" spcFirstLastPara="1" rIns="91425" wrap="square" tIns="91425">
            <a:noAutofit/>
          </a:bodyPr>
          <a:lstStyle/>
          <a:p>
            <a:pPr indent="-317500" lvl="0" marL="457200" rtl="0" algn="ctr">
              <a:lnSpc>
                <a:spcPct val="100000"/>
              </a:lnSpc>
              <a:spcBef>
                <a:spcPts val="0"/>
              </a:spcBef>
              <a:spcAft>
                <a:spcPts val="0"/>
              </a:spcAft>
              <a:buSzPts val="1400"/>
              <a:buChar char="●"/>
            </a:pPr>
            <a:r>
              <a:rPr lang="en" sz="1400"/>
              <a:t>Individual’s need to maintain human connection with other people, but choose various means to do so. </a:t>
            </a:r>
            <a:endParaRPr sz="1400"/>
          </a:p>
          <a:p>
            <a:pPr indent="-317500" lvl="0" marL="457200" rtl="0" algn="ctr">
              <a:lnSpc>
                <a:spcPct val="100000"/>
              </a:lnSpc>
              <a:spcBef>
                <a:spcPts val="0"/>
              </a:spcBef>
              <a:spcAft>
                <a:spcPts val="0"/>
              </a:spcAft>
              <a:buSzPts val="1400"/>
              <a:buChar char="●"/>
            </a:pPr>
            <a:r>
              <a:rPr lang="en" sz="1400"/>
              <a:t>To teach others about their point of views regarding preservation of memory. </a:t>
            </a:r>
            <a:endParaRPr sz="1400"/>
          </a:p>
        </p:txBody>
      </p:sp>
      <p:sp>
        <p:nvSpPr>
          <p:cNvPr id="471" name="Google Shape;471;p26"/>
          <p:cNvSpPr txBox="1"/>
          <p:nvPr>
            <p:ph idx="1" type="subTitle"/>
          </p:nvPr>
        </p:nvSpPr>
        <p:spPr>
          <a:xfrm>
            <a:off x="882313" y="1707875"/>
            <a:ext cx="2907600" cy="713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Needs</a:t>
            </a:r>
            <a:endParaRPr/>
          </a:p>
        </p:txBody>
      </p:sp>
      <p:sp>
        <p:nvSpPr>
          <p:cNvPr id="472" name="Google Shape;472;p26"/>
          <p:cNvSpPr txBox="1"/>
          <p:nvPr>
            <p:ph idx="2" type="subTitle"/>
          </p:nvPr>
        </p:nvSpPr>
        <p:spPr>
          <a:xfrm>
            <a:off x="4963613" y="1707875"/>
            <a:ext cx="2907600" cy="713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Insights</a:t>
            </a:r>
            <a:endParaRPr/>
          </a:p>
        </p:txBody>
      </p:sp>
      <p:sp>
        <p:nvSpPr>
          <p:cNvPr id="473" name="Google Shape;473;p26"/>
          <p:cNvSpPr txBox="1"/>
          <p:nvPr>
            <p:ph idx="4" type="subTitle"/>
          </p:nvPr>
        </p:nvSpPr>
        <p:spPr>
          <a:xfrm>
            <a:off x="4595675" y="2501350"/>
            <a:ext cx="3643500" cy="1312200"/>
          </a:xfrm>
          <a:prstGeom prst="rect">
            <a:avLst/>
          </a:prstGeom>
          <a:noFill/>
          <a:ln>
            <a:noFill/>
          </a:ln>
        </p:spPr>
        <p:txBody>
          <a:bodyPr anchorCtr="0" anchor="t" bIns="91425" lIns="91425" spcFirstLastPara="1" rIns="91425" wrap="square" tIns="91425">
            <a:noAutofit/>
          </a:bodyPr>
          <a:lstStyle/>
          <a:p>
            <a:pPr indent="-317500" lvl="0" marL="457200" rtl="0" algn="ctr">
              <a:lnSpc>
                <a:spcPct val="100000"/>
              </a:lnSpc>
              <a:spcBef>
                <a:spcPts val="0"/>
              </a:spcBef>
              <a:spcAft>
                <a:spcPts val="0"/>
              </a:spcAft>
              <a:buSzPts val="1400"/>
              <a:buChar char="●"/>
            </a:pPr>
            <a:r>
              <a:rPr lang="en" sz="1400"/>
              <a:t>Culture and history is typically associated with monuments and physical items that we can touch, but how does that maintain a sense of human connection?</a:t>
            </a:r>
            <a:endParaRPr sz="14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 name="Shape 477"/>
        <p:cNvGrpSpPr/>
        <p:nvPr/>
      </p:nvGrpSpPr>
      <p:grpSpPr>
        <a:xfrm>
          <a:off x="0" y="0"/>
          <a:ext cx="0" cy="0"/>
          <a:chOff x="0" y="0"/>
          <a:chExt cx="0" cy="0"/>
        </a:xfrm>
      </p:grpSpPr>
      <p:sp>
        <p:nvSpPr>
          <p:cNvPr id="478" name="Google Shape;478;p27"/>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79" name="Google Shape;479;p27"/>
          <p:cNvSpPr txBox="1"/>
          <p:nvPr>
            <p:ph type="ctrTitle"/>
          </p:nvPr>
        </p:nvSpPr>
        <p:spPr>
          <a:xfrm>
            <a:off x="1620225" y="1804650"/>
            <a:ext cx="6405000" cy="178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Key Findings </a:t>
            </a:r>
            <a:endParaRPr>
              <a:solidFill>
                <a:schemeClr val="dk2"/>
              </a:solidFill>
              <a:latin typeface="Reem Kufi Medium"/>
              <a:ea typeface="Reem Kufi Medium"/>
              <a:cs typeface="Reem Kufi Medium"/>
              <a:sym typeface="Reem Kufi Medium"/>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 name="Shape 483"/>
        <p:cNvGrpSpPr/>
        <p:nvPr/>
      </p:nvGrpSpPr>
      <p:grpSpPr>
        <a:xfrm>
          <a:off x="0" y="0"/>
          <a:ext cx="0" cy="0"/>
          <a:chOff x="0" y="0"/>
          <a:chExt cx="0" cy="0"/>
        </a:xfrm>
      </p:grpSpPr>
      <p:sp>
        <p:nvSpPr>
          <p:cNvPr id="484" name="Google Shape;484;p28"/>
          <p:cNvSpPr txBox="1"/>
          <p:nvPr>
            <p:ph idx="2" type="subTitle"/>
          </p:nvPr>
        </p:nvSpPr>
        <p:spPr>
          <a:xfrm>
            <a:off x="788075" y="1832375"/>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People only reminisce when they encounter trials and tribulations.</a:t>
            </a:r>
            <a:endParaRPr/>
          </a:p>
        </p:txBody>
      </p:sp>
      <p:sp>
        <p:nvSpPr>
          <p:cNvPr id="485" name="Google Shape;485;p28"/>
          <p:cNvSpPr txBox="1"/>
          <p:nvPr>
            <p:ph idx="3" type="subTitle"/>
          </p:nvPr>
        </p:nvSpPr>
        <p:spPr>
          <a:xfrm>
            <a:off x="5013326" y="1832375"/>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Cultures must preserve their key values and characteristics, and in terms of skills, only some aspects can be preserved. What we preserve is a choice.</a:t>
            </a:r>
            <a:endParaRPr/>
          </a:p>
        </p:txBody>
      </p:sp>
      <p:sp>
        <p:nvSpPr>
          <p:cNvPr id="486" name="Google Shape;486;p28"/>
          <p:cNvSpPr txBox="1"/>
          <p:nvPr>
            <p:ph idx="4" type="subTitle"/>
          </p:nvPr>
        </p:nvSpPr>
        <p:spPr>
          <a:xfrm>
            <a:off x="788075" y="3580700"/>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Cultures and skills are constantly changing, which leads to a difference between conserving and preserving. (Items vs. Essence.)</a:t>
            </a:r>
            <a:endParaRPr/>
          </a:p>
        </p:txBody>
      </p:sp>
      <p:sp>
        <p:nvSpPr>
          <p:cNvPr id="487" name="Google Shape;487;p28"/>
          <p:cNvSpPr txBox="1"/>
          <p:nvPr>
            <p:ph idx="5" type="subTitle"/>
          </p:nvPr>
        </p:nvSpPr>
        <p:spPr>
          <a:xfrm>
            <a:off x="5013326" y="3580700"/>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Maintain a strand of connectedness  with humanity throughout time. Preservation of monuments and cultural camaraderie with the people who built them.</a:t>
            </a:r>
            <a:endParaRPr/>
          </a:p>
        </p:txBody>
      </p:sp>
      <p:sp>
        <p:nvSpPr>
          <p:cNvPr id="488" name="Google Shape;488;p28"/>
          <p:cNvSpPr txBox="1"/>
          <p:nvPr>
            <p:ph type="title"/>
          </p:nvPr>
        </p:nvSpPr>
        <p:spPr>
          <a:xfrm>
            <a:off x="2264550" y="539150"/>
            <a:ext cx="46149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Key Findings &amp; Learnings</a:t>
            </a:r>
            <a:endParaRPr/>
          </a:p>
        </p:txBody>
      </p:sp>
      <p:sp>
        <p:nvSpPr>
          <p:cNvPr id="489" name="Google Shape;489;p28"/>
          <p:cNvSpPr txBox="1"/>
          <p:nvPr>
            <p:ph idx="1" type="subTitle"/>
          </p:nvPr>
        </p:nvSpPr>
        <p:spPr>
          <a:xfrm>
            <a:off x="319775" y="1306475"/>
            <a:ext cx="42792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Negative Connections of Memory</a:t>
            </a:r>
            <a:endParaRPr/>
          </a:p>
        </p:txBody>
      </p:sp>
      <p:sp>
        <p:nvSpPr>
          <p:cNvPr id="490" name="Google Shape;490;p28"/>
          <p:cNvSpPr txBox="1"/>
          <p:nvPr>
            <p:ph idx="6" type="subTitle"/>
          </p:nvPr>
        </p:nvSpPr>
        <p:spPr>
          <a:xfrm>
            <a:off x="710675" y="3054800"/>
            <a:ext cx="38109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Preserving Artifacts and Essence</a:t>
            </a:r>
            <a:endParaRPr/>
          </a:p>
        </p:txBody>
      </p:sp>
      <p:sp>
        <p:nvSpPr>
          <p:cNvPr id="491" name="Google Shape;491;p28"/>
          <p:cNvSpPr txBox="1"/>
          <p:nvPr>
            <p:ph idx="7" type="subTitle"/>
          </p:nvPr>
        </p:nvSpPr>
        <p:spPr>
          <a:xfrm>
            <a:off x="5013324" y="1306475"/>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Preserving Key Values</a:t>
            </a:r>
            <a:endParaRPr/>
          </a:p>
        </p:txBody>
      </p:sp>
      <p:sp>
        <p:nvSpPr>
          <p:cNvPr id="492" name="Google Shape;492;p28"/>
          <p:cNvSpPr txBox="1"/>
          <p:nvPr>
            <p:ph idx="8" type="subTitle"/>
          </p:nvPr>
        </p:nvSpPr>
        <p:spPr>
          <a:xfrm>
            <a:off x="5013324" y="3054800"/>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Human Connection</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 name="Shape 496"/>
        <p:cNvGrpSpPr/>
        <p:nvPr/>
      </p:nvGrpSpPr>
      <p:grpSpPr>
        <a:xfrm>
          <a:off x="0" y="0"/>
          <a:ext cx="0" cy="0"/>
          <a:chOff x="0" y="0"/>
          <a:chExt cx="0" cy="0"/>
        </a:xfrm>
      </p:grpSpPr>
      <p:sp>
        <p:nvSpPr>
          <p:cNvPr id="497" name="Google Shape;497;p29"/>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498" name="Google Shape;498;p29"/>
          <p:cNvSpPr txBox="1"/>
          <p:nvPr>
            <p:ph type="ctrTitle"/>
          </p:nvPr>
        </p:nvSpPr>
        <p:spPr>
          <a:xfrm>
            <a:off x="1620225" y="1804650"/>
            <a:ext cx="6405000" cy="178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Next Steps </a:t>
            </a:r>
            <a:endParaRPr>
              <a:solidFill>
                <a:schemeClr val="dk2"/>
              </a:solidFill>
              <a:latin typeface="Reem Kufi Medium"/>
              <a:ea typeface="Reem Kufi Medium"/>
              <a:cs typeface="Reem Kufi Medium"/>
              <a:sym typeface="Reem Kufi Medium"/>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 name="Shape 502"/>
        <p:cNvGrpSpPr/>
        <p:nvPr/>
      </p:nvGrpSpPr>
      <p:grpSpPr>
        <a:xfrm>
          <a:off x="0" y="0"/>
          <a:ext cx="0" cy="0"/>
          <a:chOff x="0" y="0"/>
          <a:chExt cx="0" cy="0"/>
        </a:xfrm>
      </p:grpSpPr>
      <p:sp>
        <p:nvSpPr>
          <p:cNvPr id="503" name="Google Shape;503;p30"/>
          <p:cNvSpPr txBox="1"/>
          <p:nvPr>
            <p:ph type="ctrTitle"/>
          </p:nvPr>
        </p:nvSpPr>
        <p:spPr>
          <a:xfrm>
            <a:off x="1732800" y="1030000"/>
            <a:ext cx="5678400" cy="2303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200"/>
              <a:buNone/>
            </a:pPr>
            <a:r>
              <a:rPr lang="en" sz="6400"/>
              <a:t>Questions?</a:t>
            </a:r>
            <a:endParaRPr sz="64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 name="Shape 226"/>
        <p:cNvGrpSpPr/>
        <p:nvPr/>
      </p:nvGrpSpPr>
      <p:grpSpPr>
        <a:xfrm>
          <a:off x="0" y="0"/>
          <a:ext cx="0" cy="0"/>
          <a:chOff x="0" y="0"/>
          <a:chExt cx="0" cy="0"/>
        </a:xfrm>
      </p:grpSpPr>
      <p:sp>
        <p:nvSpPr>
          <p:cNvPr id="227" name="Google Shape;227;p4"/>
          <p:cNvSpPr txBox="1"/>
          <p:nvPr>
            <p:ph type="title"/>
          </p:nvPr>
        </p:nvSpPr>
        <p:spPr>
          <a:xfrm>
            <a:off x="1006500" y="1944125"/>
            <a:ext cx="7131000" cy="1511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9600"/>
              <a:buNone/>
            </a:pPr>
            <a:r>
              <a:rPr b="1" lang="en" sz="7200"/>
              <a:t>Forgotten Skills</a:t>
            </a:r>
            <a:endParaRPr b="1" sz="7200"/>
          </a:p>
        </p:txBody>
      </p:sp>
      <p:sp>
        <p:nvSpPr>
          <p:cNvPr id="228" name="Google Shape;228;p4"/>
          <p:cNvSpPr txBox="1"/>
          <p:nvPr>
            <p:ph idx="1" type="subTitle"/>
          </p:nvPr>
        </p:nvSpPr>
        <p:spPr>
          <a:xfrm>
            <a:off x="1856100" y="1671150"/>
            <a:ext cx="5431800" cy="713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b="1" lang="en" sz="2400"/>
              <a:t>OUR PROBLEM AND DOMAIN:</a:t>
            </a:r>
            <a:endParaRPr b="1" sz="2400"/>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27"/>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07" name="Shape 507"/>
        <p:cNvGrpSpPr/>
        <p:nvPr/>
      </p:nvGrpSpPr>
      <p:grpSpPr>
        <a:xfrm>
          <a:off x="0" y="0"/>
          <a:ext cx="0" cy="0"/>
          <a:chOff x="0" y="0"/>
          <a:chExt cx="0" cy="0"/>
        </a:xfrm>
      </p:grpSpPr>
      <p:sp>
        <p:nvSpPr>
          <p:cNvPr id="508" name="Google Shape;508;p31"/>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CONTENTS OF THIS TEMPLATE</a:t>
            </a:r>
            <a:endParaRPr/>
          </a:p>
        </p:txBody>
      </p:sp>
      <p:sp>
        <p:nvSpPr>
          <p:cNvPr id="509" name="Google Shape;509;p31"/>
          <p:cNvSpPr txBox="1"/>
          <p:nvPr>
            <p:ph idx="1" type="body"/>
          </p:nvPr>
        </p:nvSpPr>
        <p:spPr>
          <a:xfrm>
            <a:off x="720000" y="1152475"/>
            <a:ext cx="7704000" cy="336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delete this slide when you’re done editing the presentation</a:t>
            </a:r>
            <a:endParaRPr u="sng"/>
          </a:p>
        </p:txBody>
      </p:sp>
      <p:graphicFrame>
        <p:nvGraphicFramePr>
          <p:cNvPr id="510" name="Google Shape;510;p31"/>
          <p:cNvGraphicFramePr/>
          <p:nvPr/>
        </p:nvGraphicFramePr>
        <p:xfrm>
          <a:off x="720000" y="1691025"/>
          <a:ext cx="3000000" cy="3000000"/>
        </p:xfrm>
        <a:graphic>
          <a:graphicData uri="http://schemas.openxmlformats.org/drawingml/2006/table">
            <a:tbl>
              <a:tblPr>
                <a:noFill/>
                <a:tableStyleId>{4C0D3134-8B12-4BD8-ACC0-CE368FD772A4}</a:tableStyleId>
              </a:tblPr>
              <a:tblGrid>
                <a:gridCol w="2619875"/>
                <a:gridCol w="5084125"/>
              </a:tblGrid>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sng" cap="none" strike="noStrike">
                          <a:solidFill>
                            <a:schemeClr val="hlink"/>
                          </a:solidFill>
                          <a:latin typeface="Open Sans"/>
                          <a:ea typeface="Open Sans"/>
                          <a:cs typeface="Open Sans"/>
                          <a:sym typeface="Open Sans"/>
                          <a:hlinkClick action="ppaction://hlinksldjump" r:id="rId3"/>
                        </a:rPr>
                        <a:t>Fonts</a:t>
                      </a:r>
                      <a:endParaRPr b="1" sz="1000" u="sng"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To view this template correctly in PowerPoint, download and install the fonts we used</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sng" cap="none" strike="noStrike">
                          <a:solidFill>
                            <a:schemeClr val="hlink"/>
                          </a:solidFill>
                          <a:latin typeface="Open Sans"/>
                          <a:ea typeface="Open Sans"/>
                          <a:cs typeface="Open Sans"/>
                          <a:sym typeface="Open Sans"/>
                          <a:hlinkClick action="ppaction://hlinksldjump" r:id="rId4"/>
                        </a:rPr>
                        <a:t>Used</a:t>
                      </a:r>
                      <a:r>
                        <a:rPr b="1" lang="en" sz="1000" u="none" cap="none" strike="noStrike">
                          <a:latin typeface="Open Sans"/>
                          <a:ea typeface="Open Sans"/>
                          <a:cs typeface="Open Sans"/>
                          <a:sym typeface="Open Sans"/>
                        </a:rPr>
                        <a:t> </a:t>
                      </a:r>
                      <a:r>
                        <a:rPr b="1" lang="en" sz="1000" u="none" cap="none" strike="noStrike">
                          <a:solidFill>
                            <a:schemeClr val="dk1"/>
                          </a:solidFill>
                          <a:latin typeface="Open Sans"/>
                          <a:ea typeface="Open Sans"/>
                          <a:cs typeface="Open Sans"/>
                          <a:sym typeface="Open Sans"/>
                        </a:rPr>
                        <a:t>and </a:t>
                      </a:r>
                      <a:r>
                        <a:rPr b="1" lang="en" sz="1000" u="sng" cap="none" strike="noStrike">
                          <a:solidFill>
                            <a:schemeClr val="hlink"/>
                          </a:solidFill>
                          <a:latin typeface="Open Sans"/>
                          <a:ea typeface="Open Sans"/>
                          <a:cs typeface="Open Sans"/>
                          <a:sym typeface="Open Sans"/>
                          <a:hlinkClick action="ppaction://hlinksldjump" r:id="rId5"/>
                        </a:rPr>
                        <a:t>alternative resources</a:t>
                      </a:r>
                      <a:endParaRPr b="1" sz="1000" u="sng"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An assortment of graphic resources that are suitable for use in this presentation</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sng" cap="none" strike="noStrike">
                          <a:solidFill>
                            <a:schemeClr val="hlink"/>
                          </a:solidFill>
                          <a:latin typeface="Open Sans"/>
                          <a:ea typeface="Open Sans"/>
                          <a:cs typeface="Open Sans"/>
                          <a:sym typeface="Open Sans"/>
                          <a:hlinkClick action="ppaction://hlinksldjump" r:id="rId6"/>
                        </a:rPr>
                        <a:t>Thanks slide</a:t>
                      </a:r>
                      <a:endParaRPr b="1" sz="1000" u="sng"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You must keep it so that proper credits for our design are given</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sng" cap="none" strike="noStrike">
                          <a:solidFill>
                            <a:schemeClr val="hlink"/>
                          </a:solidFill>
                          <a:latin typeface="Open Sans"/>
                          <a:ea typeface="Open Sans"/>
                          <a:cs typeface="Open Sans"/>
                          <a:sym typeface="Open Sans"/>
                          <a:hlinkClick action="ppaction://hlinksldjump" r:id="rId7"/>
                        </a:rPr>
                        <a:t>Colors</a:t>
                      </a:r>
                      <a:endParaRPr b="1" sz="1000" u="sng"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All the colors used in this presentation</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sng" cap="none" strike="noStrike">
                          <a:solidFill>
                            <a:schemeClr val="hlink"/>
                          </a:solidFill>
                          <a:latin typeface="Open Sans"/>
                          <a:ea typeface="Open Sans"/>
                          <a:cs typeface="Open Sans"/>
                          <a:sym typeface="Open Sans"/>
                          <a:hlinkClick action="ppaction://hlinksldjump" r:id="rId8"/>
                        </a:rPr>
                        <a:t>Icons</a:t>
                      </a:r>
                      <a:r>
                        <a:rPr b="1" lang="en" sz="1000" u="none" cap="none" strike="noStrike">
                          <a:solidFill>
                            <a:schemeClr val="dk1"/>
                          </a:solidFill>
                          <a:latin typeface="Open Sans"/>
                          <a:ea typeface="Open Sans"/>
                          <a:cs typeface="Open Sans"/>
                          <a:sym typeface="Open Sans"/>
                        </a:rPr>
                        <a:t> and </a:t>
                      </a:r>
                      <a:r>
                        <a:rPr b="1" lang="en" sz="1000" u="sng" cap="none" strike="noStrike">
                          <a:solidFill>
                            <a:schemeClr val="hlink"/>
                          </a:solidFill>
                          <a:latin typeface="Open Sans"/>
                          <a:ea typeface="Open Sans"/>
                          <a:cs typeface="Open Sans"/>
                          <a:sym typeface="Open Sans"/>
                          <a:hlinkClick action="ppaction://hlinksldjump" r:id="rId9"/>
                        </a:rPr>
                        <a:t>infographic resources</a:t>
                      </a:r>
                      <a:endParaRPr b="1" sz="1000" u="sng"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These can be used in the template, and their size and color can be edited</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marR="0" rtl="0" algn="l">
                        <a:lnSpc>
                          <a:spcPct val="100000"/>
                        </a:lnSpc>
                        <a:spcBef>
                          <a:spcPts val="0"/>
                        </a:spcBef>
                        <a:spcAft>
                          <a:spcPts val="0"/>
                        </a:spcAft>
                        <a:buClr>
                          <a:srgbClr val="000000"/>
                        </a:buClr>
                        <a:buSzPts val="1000"/>
                        <a:buFont typeface="Arial"/>
                        <a:buNone/>
                      </a:pPr>
                      <a:r>
                        <a:rPr b="1" lang="en" sz="1000" u="none" cap="none" strike="noStrike">
                          <a:solidFill>
                            <a:schemeClr val="dk1"/>
                          </a:solidFill>
                          <a:latin typeface="Open Sans"/>
                          <a:ea typeface="Open Sans"/>
                          <a:cs typeface="Open Sans"/>
                          <a:sym typeface="Open Sans"/>
                        </a:rPr>
                        <a:t>Editable presentation theme </a:t>
                      </a:r>
                      <a:endParaRPr b="1" sz="10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900" u="none" cap="none" strike="noStrike">
                          <a:solidFill>
                            <a:schemeClr val="dk1"/>
                          </a:solidFill>
                          <a:latin typeface="Open Sans"/>
                          <a:ea typeface="Open Sans"/>
                          <a:cs typeface="Open Sans"/>
                          <a:sym typeface="Open Sans"/>
                        </a:rPr>
                        <a:t>You can edit the master slides easily. For more info, click </a:t>
                      </a:r>
                      <a:r>
                        <a:rPr b="1" lang="en" sz="900" u="sng" cap="none" strike="noStrike">
                          <a:solidFill>
                            <a:schemeClr val="dk1"/>
                          </a:solidFill>
                          <a:latin typeface="Open Sans"/>
                          <a:ea typeface="Open Sans"/>
                          <a:cs typeface="Open Sans"/>
                          <a:sym typeface="Open Sans"/>
                          <a:hlinkClick r:id="rId10">
                            <a:extLst>
                              <a:ext uri="{A12FA001-AC4F-418D-AE19-62706E023703}">
                                <ahyp:hlinkClr val="tx"/>
                              </a:ext>
                            </a:extLst>
                          </a:hlinkClick>
                        </a:rPr>
                        <a:t>here</a:t>
                      </a:r>
                      <a:endParaRPr sz="900" u="none" cap="none" strike="noStrike">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
        <p:nvSpPr>
          <p:cNvPr id="511" name="Google Shape;511;p31"/>
          <p:cNvSpPr txBox="1"/>
          <p:nvPr/>
        </p:nvSpPr>
        <p:spPr>
          <a:xfrm>
            <a:off x="720007" y="4133675"/>
            <a:ext cx="2643300" cy="461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chemeClr val="dk1"/>
                </a:solidFill>
                <a:latin typeface="Open Sans"/>
                <a:ea typeface="Open Sans"/>
                <a:cs typeface="Open Sans"/>
                <a:sym typeface="Open Sans"/>
              </a:rPr>
              <a:t>For more info:</a:t>
            </a:r>
            <a:br>
              <a:rPr b="1" i="0" lang="en" sz="1000" u="none" cap="none" strike="noStrike">
                <a:solidFill>
                  <a:schemeClr val="dk1"/>
                </a:solidFill>
                <a:latin typeface="Open Sans"/>
                <a:ea typeface="Open Sans"/>
                <a:cs typeface="Open Sans"/>
                <a:sym typeface="Open Sans"/>
              </a:rPr>
            </a:br>
            <a:r>
              <a:rPr b="1" i="0" lang="en" sz="1000" u="sng" cap="none" strike="noStrike">
                <a:solidFill>
                  <a:schemeClr val="dk1"/>
                </a:solidFill>
                <a:latin typeface="Open Sans"/>
                <a:ea typeface="Open Sans"/>
                <a:cs typeface="Open Sans"/>
                <a:sym typeface="Open Sans"/>
                <a:hlinkClick r:id="rId11">
                  <a:extLst>
                    <a:ext uri="{A12FA001-AC4F-418D-AE19-62706E023703}">
                      <ahyp:hlinkClr val="tx"/>
                    </a:ext>
                  </a:extLst>
                </a:hlinkClick>
              </a:rPr>
              <a:t>SLIDESGO</a:t>
            </a:r>
            <a:r>
              <a:rPr b="1" i="0" lang="en" sz="1000" u="none" cap="none" strike="noStrike">
                <a:solidFill>
                  <a:schemeClr val="dk1"/>
                </a:solidFill>
                <a:uFill>
                  <a:noFill/>
                </a:uFill>
                <a:latin typeface="Open Sans"/>
                <a:ea typeface="Open Sans"/>
                <a:cs typeface="Open Sans"/>
                <a:sym typeface="Open Sans"/>
                <a:hlinkClick r:id="rId12">
                  <a:extLst>
                    <a:ext uri="{A12FA001-AC4F-418D-AE19-62706E023703}">
                      <ahyp:hlinkClr val="tx"/>
                    </a:ext>
                  </a:extLst>
                </a:hlinkClick>
              </a:rPr>
              <a:t> </a:t>
            </a:r>
            <a:r>
              <a:rPr b="1" i="0" lang="en" sz="1000" u="none" cap="none" strike="noStrike">
                <a:solidFill>
                  <a:schemeClr val="dk1"/>
                </a:solidFill>
                <a:latin typeface="Open Sans"/>
                <a:ea typeface="Open Sans"/>
                <a:cs typeface="Open Sans"/>
                <a:sym typeface="Open Sans"/>
              </a:rPr>
              <a:t>| </a:t>
            </a:r>
            <a:r>
              <a:rPr b="1" i="0" lang="en" sz="1000" u="sng" cap="none" strike="noStrike">
                <a:solidFill>
                  <a:schemeClr val="dk1"/>
                </a:solidFill>
                <a:latin typeface="Open Sans"/>
                <a:ea typeface="Open Sans"/>
                <a:cs typeface="Open Sans"/>
                <a:sym typeface="Open Sans"/>
                <a:hlinkClick r:id="rId13">
                  <a:extLst>
                    <a:ext uri="{A12FA001-AC4F-418D-AE19-62706E023703}">
                      <ahyp:hlinkClr val="tx"/>
                    </a:ext>
                  </a:extLst>
                </a:hlinkClick>
              </a:rPr>
              <a:t>BLOG</a:t>
            </a:r>
            <a:r>
              <a:rPr b="1" i="0" lang="en" sz="1000" u="none" cap="none" strike="noStrike">
                <a:solidFill>
                  <a:schemeClr val="dk1"/>
                </a:solidFill>
                <a:latin typeface="Open Sans"/>
                <a:ea typeface="Open Sans"/>
                <a:cs typeface="Open Sans"/>
                <a:sym typeface="Open Sans"/>
              </a:rPr>
              <a:t> | </a:t>
            </a:r>
            <a:r>
              <a:rPr b="1" i="0" lang="en" sz="1000" u="sng" cap="none" strike="noStrike">
                <a:solidFill>
                  <a:schemeClr val="dk1"/>
                </a:solidFill>
                <a:latin typeface="Open Sans"/>
                <a:ea typeface="Open Sans"/>
                <a:cs typeface="Open Sans"/>
                <a:sym typeface="Open Sans"/>
                <a:hlinkClick r:id="rId14">
                  <a:extLst>
                    <a:ext uri="{A12FA001-AC4F-418D-AE19-62706E023703}">
                      <ahyp:hlinkClr val="tx"/>
                    </a:ext>
                  </a:extLst>
                </a:hlinkClick>
              </a:rPr>
              <a:t>FAQ</a:t>
            </a:r>
            <a:r>
              <a:rPr b="1" i="0" lang="en" sz="1000" u="sng" cap="none" strike="noStrike">
                <a:solidFill>
                  <a:schemeClr val="dk1"/>
                </a:solidFill>
                <a:latin typeface="Open Sans"/>
                <a:ea typeface="Open Sans"/>
                <a:cs typeface="Open Sans"/>
                <a:sym typeface="Open Sans"/>
              </a:rPr>
              <a:t>s</a:t>
            </a:r>
            <a:endParaRPr b="1" i="0" sz="1000" u="sng" cap="none" strike="noStrike">
              <a:solidFill>
                <a:schemeClr val="dk1"/>
              </a:solidFill>
              <a:latin typeface="Open Sans"/>
              <a:ea typeface="Open Sans"/>
              <a:cs typeface="Open Sans"/>
              <a:sym typeface="Open Sans"/>
            </a:endParaRPr>
          </a:p>
        </p:txBody>
      </p:sp>
      <p:sp>
        <p:nvSpPr>
          <p:cNvPr id="512" name="Google Shape;512;p31"/>
          <p:cNvSpPr txBox="1"/>
          <p:nvPr/>
        </p:nvSpPr>
        <p:spPr>
          <a:xfrm>
            <a:off x="3339876" y="4133675"/>
            <a:ext cx="5050500" cy="461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chemeClr val="dk1"/>
                </a:solidFill>
                <a:latin typeface="Open Sans"/>
                <a:ea typeface="Open Sans"/>
                <a:cs typeface="Open Sans"/>
                <a:sym typeface="Open Sans"/>
              </a:rPr>
              <a:t>You can visit our sister projects:</a:t>
            </a:r>
            <a:br>
              <a:rPr b="1" i="0" lang="en" sz="1000" u="none" cap="none" strike="noStrike">
                <a:solidFill>
                  <a:schemeClr val="dk1"/>
                </a:solidFill>
                <a:latin typeface="Open Sans"/>
                <a:ea typeface="Open Sans"/>
                <a:cs typeface="Open Sans"/>
                <a:sym typeface="Open Sans"/>
              </a:rPr>
            </a:br>
            <a:r>
              <a:rPr b="1" i="0" lang="en" sz="1000" u="sng" cap="none" strike="noStrike">
                <a:solidFill>
                  <a:schemeClr val="dk1"/>
                </a:solidFill>
                <a:latin typeface="Open Sans"/>
                <a:ea typeface="Open Sans"/>
                <a:cs typeface="Open Sans"/>
                <a:sym typeface="Open Sans"/>
                <a:hlinkClick r:id="rId15">
                  <a:extLst>
                    <a:ext uri="{A12FA001-AC4F-418D-AE19-62706E023703}">
                      <ahyp:hlinkClr val="tx"/>
                    </a:ext>
                  </a:extLst>
                </a:hlinkClick>
              </a:rPr>
              <a:t>FREEPIK</a:t>
            </a:r>
            <a:r>
              <a:rPr b="1" i="0" lang="en" sz="1000" u="none" cap="none" strike="noStrike">
                <a:solidFill>
                  <a:schemeClr val="dk1"/>
                </a:solidFill>
                <a:latin typeface="Open Sans"/>
                <a:ea typeface="Open Sans"/>
                <a:cs typeface="Open Sans"/>
                <a:sym typeface="Open Sans"/>
              </a:rPr>
              <a:t> | </a:t>
            </a:r>
            <a:r>
              <a:rPr b="1" i="0" lang="en" sz="1000" u="sng" cap="none" strike="noStrike">
                <a:solidFill>
                  <a:schemeClr val="dk1"/>
                </a:solidFill>
                <a:latin typeface="Open Sans"/>
                <a:ea typeface="Open Sans"/>
                <a:cs typeface="Open Sans"/>
                <a:sym typeface="Open Sans"/>
                <a:hlinkClick r:id="rId16">
                  <a:extLst>
                    <a:ext uri="{A12FA001-AC4F-418D-AE19-62706E023703}">
                      <ahyp:hlinkClr val="tx"/>
                    </a:ext>
                  </a:extLst>
                </a:hlinkClick>
              </a:rPr>
              <a:t>FLATICON</a:t>
            </a:r>
            <a:r>
              <a:rPr b="1" i="0" lang="en" sz="1000" u="none" cap="none" strike="noStrike">
                <a:solidFill>
                  <a:schemeClr val="dk1"/>
                </a:solidFill>
                <a:latin typeface="Open Sans"/>
                <a:ea typeface="Open Sans"/>
                <a:cs typeface="Open Sans"/>
                <a:sym typeface="Open Sans"/>
              </a:rPr>
              <a:t> | </a:t>
            </a:r>
            <a:r>
              <a:rPr b="1" i="0" lang="en" sz="1000" u="sng" cap="none" strike="noStrike">
                <a:solidFill>
                  <a:schemeClr val="dk1"/>
                </a:solidFill>
                <a:latin typeface="Open Sans"/>
                <a:ea typeface="Open Sans"/>
                <a:cs typeface="Open Sans"/>
                <a:sym typeface="Open Sans"/>
                <a:hlinkClick r:id="rId17">
                  <a:extLst>
                    <a:ext uri="{A12FA001-AC4F-418D-AE19-62706E023703}">
                      <ahyp:hlinkClr val="tx"/>
                    </a:ext>
                  </a:extLst>
                </a:hlinkClick>
              </a:rPr>
              <a:t>STORYSET</a:t>
            </a:r>
            <a:r>
              <a:rPr b="1" i="0" lang="en" sz="1000" u="none" cap="none" strike="noStrike">
                <a:solidFill>
                  <a:schemeClr val="dk1"/>
                </a:solidFill>
                <a:latin typeface="Open Sans"/>
                <a:ea typeface="Open Sans"/>
                <a:cs typeface="Open Sans"/>
                <a:sym typeface="Open Sans"/>
              </a:rPr>
              <a:t> | </a:t>
            </a:r>
            <a:r>
              <a:rPr b="1" i="0" lang="en" sz="1000" u="sng" cap="none" strike="noStrike">
                <a:solidFill>
                  <a:schemeClr val="dk1"/>
                </a:solidFill>
                <a:latin typeface="Open Sans"/>
                <a:ea typeface="Open Sans"/>
                <a:cs typeface="Open Sans"/>
                <a:sym typeface="Open Sans"/>
                <a:hlinkClick r:id="rId18">
                  <a:extLst>
                    <a:ext uri="{A12FA001-AC4F-418D-AE19-62706E023703}">
                      <ahyp:hlinkClr val="tx"/>
                    </a:ext>
                  </a:extLst>
                </a:hlinkClick>
              </a:rPr>
              <a:t>WEPIK</a:t>
            </a:r>
            <a:r>
              <a:rPr b="1" i="0" lang="en" sz="1000" u="none" cap="none" strike="noStrike">
                <a:solidFill>
                  <a:schemeClr val="dk1"/>
                </a:solidFill>
                <a:uFill>
                  <a:noFill/>
                </a:uFill>
                <a:latin typeface="Open Sans"/>
                <a:ea typeface="Open Sans"/>
                <a:cs typeface="Open Sans"/>
                <a:sym typeface="Open Sans"/>
                <a:hlinkClick r:id="rId19">
                  <a:extLst>
                    <a:ext uri="{A12FA001-AC4F-418D-AE19-62706E023703}">
                      <ahyp:hlinkClr val="tx"/>
                    </a:ext>
                  </a:extLst>
                </a:hlinkClick>
              </a:rPr>
              <a:t> </a:t>
            </a:r>
            <a:r>
              <a:rPr b="1" i="0" lang="en" sz="1000" u="none" cap="none" strike="noStrike">
                <a:solidFill>
                  <a:schemeClr val="dk1"/>
                </a:solidFill>
                <a:latin typeface="Open Sans"/>
                <a:ea typeface="Open Sans"/>
                <a:cs typeface="Open Sans"/>
                <a:sym typeface="Open Sans"/>
              </a:rPr>
              <a:t>| </a:t>
            </a:r>
            <a:r>
              <a:rPr b="1" i="0" lang="en" sz="1000" u="sng" cap="none" strike="noStrike">
                <a:solidFill>
                  <a:schemeClr val="dk1"/>
                </a:solidFill>
                <a:latin typeface="Open Sans"/>
                <a:ea typeface="Open Sans"/>
                <a:cs typeface="Open Sans"/>
                <a:sym typeface="Open Sans"/>
                <a:hlinkClick r:id="rId20">
                  <a:extLst>
                    <a:ext uri="{A12FA001-AC4F-418D-AE19-62706E023703}">
                      <ahyp:hlinkClr val="tx"/>
                    </a:ext>
                  </a:extLst>
                </a:hlinkClick>
              </a:rPr>
              <a:t>VIDEVO</a:t>
            </a:r>
            <a:endParaRPr b="1" i="0" sz="1000" u="none" cap="none" strike="noStrike">
              <a:solidFill>
                <a:schemeClr val="dk1"/>
              </a:solidFill>
              <a:latin typeface="Open Sans"/>
              <a:ea typeface="Open Sans"/>
              <a:cs typeface="Open Sans"/>
              <a:sym typeface="Open Sans"/>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16" name="Shape 516"/>
        <p:cNvGrpSpPr/>
        <p:nvPr/>
      </p:nvGrpSpPr>
      <p:grpSpPr>
        <a:xfrm>
          <a:off x="0" y="0"/>
          <a:ext cx="0" cy="0"/>
          <a:chOff x="0" y="0"/>
          <a:chExt cx="0" cy="0"/>
        </a:xfrm>
      </p:grpSpPr>
      <p:sp>
        <p:nvSpPr>
          <p:cNvPr id="517" name="Google Shape;517;p32"/>
          <p:cNvSpPr/>
          <p:nvPr/>
        </p:nvSpPr>
        <p:spPr>
          <a:xfrm>
            <a:off x="188637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18" name="Google Shape;518;p32"/>
          <p:cNvCxnSpPr>
            <a:stCxn id="517" idx="4"/>
            <a:endCxn id="519" idx="0"/>
          </p:cNvCxnSpPr>
          <p:nvPr/>
        </p:nvCxnSpPr>
        <p:spPr>
          <a:xfrm>
            <a:off x="2253725" y="2555423"/>
            <a:ext cx="0" cy="269100"/>
          </a:xfrm>
          <a:prstGeom prst="straightConnector1">
            <a:avLst/>
          </a:prstGeom>
          <a:noFill/>
          <a:ln cap="flat" cmpd="sng" w="19050">
            <a:solidFill>
              <a:schemeClr val="dk2"/>
            </a:solidFill>
            <a:prstDash val="solid"/>
            <a:round/>
            <a:headEnd len="sm" w="sm" type="none"/>
            <a:tailEnd len="sm" w="sm" type="none"/>
          </a:ln>
        </p:spPr>
      </p:cxnSp>
      <p:sp>
        <p:nvSpPr>
          <p:cNvPr id="520" name="Google Shape;520;p32"/>
          <p:cNvSpPr/>
          <p:nvPr/>
        </p:nvSpPr>
        <p:spPr>
          <a:xfrm>
            <a:off x="4204650"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21" name="Google Shape;521;p32"/>
          <p:cNvCxnSpPr>
            <a:stCxn id="520" idx="4"/>
            <a:endCxn id="522" idx="0"/>
          </p:cNvCxnSpPr>
          <p:nvPr/>
        </p:nvCxnSpPr>
        <p:spPr>
          <a:xfrm>
            <a:off x="4572000" y="2555423"/>
            <a:ext cx="0" cy="269100"/>
          </a:xfrm>
          <a:prstGeom prst="straightConnector1">
            <a:avLst/>
          </a:prstGeom>
          <a:noFill/>
          <a:ln cap="flat" cmpd="sng" w="19050">
            <a:solidFill>
              <a:schemeClr val="dk2"/>
            </a:solidFill>
            <a:prstDash val="solid"/>
            <a:round/>
            <a:headEnd len="sm" w="sm" type="none"/>
            <a:tailEnd len="sm" w="sm" type="none"/>
          </a:ln>
        </p:spPr>
      </p:cxnSp>
      <p:sp>
        <p:nvSpPr>
          <p:cNvPr id="523" name="Google Shape;523;p32"/>
          <p:cNvSpPr/>
          <p:nvPr/>
        </p:nvSpPr>
        <p:spPr>
          <a:xfrm>
            <a:off x="652292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24" name="Google Shape;524;p32"/>
          <p:cNvCxnSpPr>
            <a:stCxn id="523" idx="4"/>
            <a:endCxn id="525" idx="0"/>
          </p:cNvCxnSpPr>
          <p:nvPr/>
        </p:nvCxnSpPr>
        <p:spPr>
          <a:xfrm>
            <a:off x="6890275" y="2555423"/>
            <a:ext cx="0" cy="269100"/>
          </a:xfrm>
          <a:prstGeom prst="straightConnector1">
            <a:avLst/>
          </a:prstGeom>
          <a:noFill/>
          <a:ln cap="flat" cmpd="sng" w="19050">
            <a:solidFill>
              <a:schemeClr val="dk2"/>
            </a:solidFill>
            <a:prstDash val="solid"/>
            <a:round/>
            <a:headEnd len="sm" w="sm" type="none"/>
            <a:tailEnd len="sm" w="sm" type="none"/>
          </a:ln>
        </p:spPr>
      </p:cxnSp>
      <p:sp>
        <p:nvSpPr>
          <p:cNvPr id="526" name="Google Shape;526;p32"/>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TABLE OF CONTENTS</a:t>
            </a:r>
            <a:endParaRPr/>
          </a:p>
        </p:txBody>
      </p:sp>
      <p:sp>
        <p:nvSpPr>
          <p:cNvPr id="527" name="Google Shape;527;p32"/>
          <p:cNvSpPr txBox="1"/>
          <p:nvPr>
            <p:ph idx="2" type="title"/>
          </p:nvPr>
        </p:nvSpPr>
        <p:spPr>
          <a:xfrm>
            <a:off x="1886375" y="1902286"/>
            <a:ext cx="734700" cy="603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01</a:t>
            </a:r>
            <a:endParaRPr/>
          </a:p>
        </p:txBody>
      </p:sp>
      <p:sp>
        <p:nvSpPr>
          <p:cNvPr id="528" name="Google Shape;528;p32"/>
          <p:cNvSpPr txBox="1"/>
          <p:nvPr>
            <p:ph idx="3" type="title"/>
          </p:nvPr>
        </p:nvSpPr>
        <p:spPr>
          <a:xfrm>
            <a:off x="4204650" y="1902286"/>
            <a:ext cx="734700" cy="603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02</a:t>
            </a:r>
            <a:endParaRPr/>
          </a:p>
        </p:txBody>
      </p:sp>
      <p:sp>
        <p:nvSpPr>
          <p:cNvPr id="529" name="Google Shape;529;p32"/>
          <p:cNvSpPr txBox="1"/>
          <p:nvPr>
            <p:ph idx="4" type="title"/>
          </p:nvPr>
        </p:nvSpPr>
        <p:spPr>
          <a:xfrm>
            <a:off x="6522925" y="1902286"/>
            <a:ext cx="734700" cy="603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03</a:t>
            </a:r>
            <a:endParaRPr/>
          </a:p>
        </p:txBody>
      </p:sp>
      <p:sp>
        <p:nvSpPr>
          <p:cNvPr id="519" name="Google Shape;519;p32"/>
          <p:cNvSpPr txBox="1"/>
          <p:nvPr>
            <p:ph idx="1" type="subTitle"/>
          </p:nvPr>
        </p:nvSpPr>
        <p:spPr>
          <a:xfrm>
            <a:off x="1100975" y="2824405"/>
            <a:ext cx="2305500" cy="950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GOALS AND OBJECTIVES</a:t>
            </a:r>
            <a:endParaRPr/>
          </a:p>
        </p:txBody>
      </p:sp>
      <p:sp>
        <p:nvSpPr>
          <p:cNvPr id="522" name="Google Shape;522;p32"/>
          <p:cNvSpPr txBox="1"/>
          <p:nvPr>
            <p:ph idx="5" type="subTitle"/>
          </p:nvPr>
        </p:nvSpPr>
        <p:spPr>
          <a:xfrm>
            <a:off x="3419250" y="2824405"/>
            <a:ext cx="2305500" cy="950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TGT. AUDIENCE DEMOGRAPHICS</a:t>
            </a:r>
            <a:endParaRPr/>
          </a:p>
        </p:txBody>
      </p:sp>
      <p:sp>
        <p:nvSpPr>
          <p:cNvPr id="525" name="Google Shape;525;p32"/>
          <p:cNvSpPr txBox="1"/>
          <p:nvPr>
            <p:ph idx="6" type="subTitle"/>
          </p:nvPr>
        </p:nvSpPr>
        <p:spPr>
          <a:xfrm>
            <a:off x="5737525" y="2824405"/>
            <a:ext cx="2305500" cy="950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CONTENT</a:t>
            </a:r>
            <a:endParaRPr/>
          </a:p>
          <a:p>
            <a:pPr indent="0" lvl="0" marL="0" rtl="0" algn="ctr">
              <a:lnSpc>
                <a:spcPct val="100000"/>
              </a:lnSpc>
              <a:spcBef>
                <a:spcPts val="0"/>
              </a:spcBef>
              <a:spcAft>
                <a:spcPts val="0"/>
              </a:spcAft>
              <a:buSzPts val="2000"/>
              <a:buNone/>
            </a:pPr>
            <a:r>
              <a:rPr lang="en"/>
              <a:t>IDEATION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33" name="Shape 533"/>
        <p:cNvGrpSpPr/>
        <p:nvPr/>
      </p:nvGrpSpPr>
      <p:grpSpPr>
        <a:xfrm>
          <a:off x="0" y="0"/>
          <a:ext cx="0" cy="0"/>
          <a:chOff x="0" y="0"/>
          <a:chExt cx="0" cy="0"/>
        </a:xfrm>
      </p:grpSpPr>
      <p:sp>
        <p:nvSpPr>
          <p:cNvPr id="534" name="Google Shape;534;p33"/>
          <p:cNvSpPr txBox="1"/>
          <p:nvPr>
            <p:ph type="title"/>
          </p:nvPr>
        </p:nvSpPr>
        <p:spPr>
          <a:xfrm>
            <a:off x="720000" y="445025"/>
            <a:ext cx="4362300" cy="1527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WHY SHOULD YOU DESIGN A SOCIAL MEDIA STRATEGY?</a:t>
            </a:r>
            <a:endParaRPr/>
          </a:p>
        </p:txBody>
      </p:sp>
      <p:sp>
        <p:nvSpPr>
          <p:cNvPr id="535" name="Google Shape;535;p33"/>
          <p:cNvSpPr txBox="1"/>
          <p:nvPr>
            <p:ph idx="1" type="body"/>
          </p:nvPr>
        </p:nvSpPr>
        <p:spPr>
          <a:xfrm>
            <a:off x="720000" y="2080975"/>
            <a:ext cx="4362300" cy="2284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Having a social media strategy will help you plan and implement </a:t>
            </a:r>
            <a:r>
              <a:rPr b="1" lang="en"/>
              <a:t>effective social media campaigns</a:t>
            </a:r>
            <a:r>
              <a:rPr lang="en"/>
              <a:t>, allowing you to </a:t>
            </a:r>
            <a:r>
              <a:rPr b="1" lang="en"/>
              <a:t>reach your desired audience</a:t>
            </a:r>
            <a:r>
              <a:rPr lang="en"/>
              <a:t> with the right content. A good strategy will help you: </a:t>
            </a:r>
            <a:endParaRPr/>
          </a:p>
          <a:p>
            <a:pPr indent="-304800" lvl="0" marL="457200" rtl="0" algn="l">
              <a:lnSpc>
                <a:spcPct val="100000"/>
              </a:lnSpc>
              <a:spcBef>
                <a:spcPts val="1000"/>
              </a:spcBef>
              <a:spcAft>
                <a:spcPts val="0"/>
              </a:spcAft>
              <a:buSzPts val="1200"/>
              <a:buChar char="●"/>
            </a:pPr>
            <a:r>
              <a:rPr lang="en"/>
              <a:t>Coordinate your communications through different forms of media</a:t>
            </a:r>
            <a:endParaRPr/>
          </a:p>
          <a:p>
            <a:pPr indent="-304800" lvl="0" marL="457200" rtl="0" algn="l">
              <a:lnSpc>
                <a:spcPct val="100000"/>
              </a:lnSpc>
              <a:spcBef>
                <a:spcPts val="0"/>
              </a:spcBef>
              <a:spcAft>
                <a:spcPts val="0"/>
              </a:spcAft>
              <a:buSzPts val="1200"/>
              <a:buChar char="●"/>
            </a:pPr>
            <a:r>
              <a:rPr lang="en"/>
              <a:t>Maximize exposure and engagement with your target audience</a:t>
            </a:r>
            <a:endParaRPr/>
          </a:p>
          <a:p>
            <a:pPr indent="-304800" lvl="0" marL="457200" rtl="0" algn="l">
              <a:lnSpc>
                <a:spcPct val="100000"/>
              </a:lnSpc>
              <a:spcBef>
                <a:spcPts val="0"/>
              </a:spcBef>
              <a:spcAft>
                <a:spcPts val="0"/>
              </a:spcAft>
              <a:buSzPts val="1200"/>
              <a:buChar char="●"/>
            </a:pPr>
            <a:r>
              <a:rPr lang="en"/>
              <a:t>Keep track of your progress more easily and identify areas for improvement</a:t>
            </a:r>
            <a:endParaRPr/>
          </a:p>
          <a:p>
            <a:pPr indent="0" lvl="0" marL="0" rtl="0" algn="l">
              <a:lnSpc>
                <a:spcPct val="100000"/>
              </a:lnSpc>
              <a:spcBef>
                <a:spcPts val="1000"/>
              </a:spcBef>
              <a:spcAft>
                <a:spcPts val="0"/>
              </a:spcAft>
              <a:buSzPts val="1200"/>
              <a:buNone/>
            </a:pPr>
            <a:r>
              <a:t/>
            </a:r>
            <a:endParaRPr/>
          </a:p>
        </p:txBody>
      </p:sp>
      <p:pic>
        <p:nvPicPr>
          <p:cNvPr id="536" name="Google Shape;536;p33"/>
          <p:cNvPicPr preferRelativeResize="0"/>
          <p:nvPr>
            <p:ph idx="2" type="pic"/>
          </p:nvPr>
        </p:nvPicPr>
        <p:blipFill rotWithShape="1">
          <a:blip r:embed="rId3">
            <a:alphaModFix/>
          </a:blip>
          <a:srcRect b="28043" l="27239" r="8363" t="20367"/>
          <a:stretch/>
        </p:blipFill>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40" name="Shape 540"/>
        <p:cNvGrpSpPr/>
        <p:nvPr/>
      </p:nvGrpSpPr>
      <p:grpSpPr>
        <a:xfrm>
          <a:off x="0" y="0"/>
          <a:ext cx="0" cy="0"/>
          <a:chOff x="0" y="0"/>
          <a:chExt cx="0" cy="0"/>
        </a:xfrm>
      </p:grpSpPr>
      <p:sp>
        <p:nvSpPr>
          <p:cNvPr id="541" name="Google Shape;541;p34"/>
          <p:cNvSpPr/>
          <p:nvPr/>
        </p:nvSpPr>
        <p:spPr>
          <a:xfrm>
            <a:off x="3998100" y="887761"/>
            <a:ext cx="1147800" cy="11475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42" name="Google Shape;542;p34"/>
          <p:cNvCxnSpPr>
            <a:stCxn id="541" idx="4"/>
            <a:endCxn id="543" idx="0"/>
          </p:cNvCxnSpPr>
          <p:nvPr/>
        </p:nvCxnSpPr>
        <p:spPr>
          <a:xfrm>
            <a:off x="4572000" y="2035261"/>
            <a:ext cx="0" cy="431400"/>
          </a:xfrm>
          <a:prstGeom prst="straightConnector1">
            <a:avLst/>
          </a:prstGeom>
          <a:noFill/>
          <a:ln cap="flat" cmpd="sng" w="19050">
            <a:solidFill>
              <a:schemeClr val="dk2"/>
            </a:solidFill>
            <a:prstDash val="solid"/>
            <a:round/>
            <a:headEnd len="sm" w="sm" type="none"/>
            <a:tailEnd len="sm" w="sm" type="none"/>
          </a:ln>
        </p:spPr>
      </p:cxnSp>
      <p:sp>
        <p:nvSpPr>
          <p:cNvPr id="543" name="Google Shape;543;p34"/>
          <p:cNvSpPr txBox="1"/>
          <p:nvPr>
            <p:ph type="title"/>
          </p:nvPr>
        </p:nvSpPr>
        <p:spPr>
          <a:xfrm>
            <a:off x="2391900" y="2466650"/>
            <a:ext cx="4360200" cy="1590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5000"/>
              <a:buNone/>
            </a:pPr>
            <a:r>
              <a:rPr lang="en"/>
              <a:t>GOALS AND OBJECTIVES</a:t>
            </a:r>
            <a:endParaRPr/>
          </a:p>
        </p:txBody>
      </p:sp>
      <p:sp>
        <p:nvSpPr>
          <p:cNvPr id="544" name="Google Shape;544;p34"/>
          <p:cNvSpPr txBox="1"/>
          <p:nvPr>
            <p:ph idx="2" type="title"/>
          </p:nvPr>
        </p:nvSpPr>
        <p:spPr>
          <a:xfrm>
            <a:off x="4027150" y="890101"/>
            <a:ext cx="1089900" cy="1147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01</a:t>
            </a:r>
            <a:endParaRPr/>
          </a:p>
        </p:txBody>
      </p:sp>
      <p:sp>
        <p:nvSpPr>
          <p:cNvPr id="545" name="Google Shape;545;p34"/>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34"/>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34"/>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34"/>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34"/>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34"/>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34"/>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55" name="Shape 555"/>
        <p:cNvGrpSpPr/>
        <p:nvPr/>
      </p:nvGrpSpPr>
      <p:grpSpPr>
        <a:xfrm>
          <a:off x="0" y="0"/>
          <a:ext cx="0" cy="0"/>
          <a:chOff x="0" y="0"/>
          <a:chExt cx="0" cy="0"/>
        </a:xfrm>
      </p:grpSpPr>
      <p:sp>
        <p:nvSpPr>
          <p:cNvPr id="556" name="Google Shape;556;p35"/>
          <p:cNvSpPr txBox="1"/>
          <p:nvPr>
            <p:ph type="title"/>
          </p:nvPr>
        </p:nvSpPr>
        <p:spPr>
          <a:xfrm>
            <a:off x="720000" y="445025"/>
            <a:ext cx="7704000" cy="1136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THE PILLARS OF SOCIAL MEDIA STRATEGIES</a:t>
            </a:r>
            <a:endParaRPr/>
          </a:p>
        </p:txBody>
      </p:sp>
      <p:sp>
        <p:nvSpPr>
          <p:cNvPr id="557" name="Google Shape;557;p35"/>
          <p:cNvSpPr txBox="1"/>
          <p:nvPr>
            <p:ph idx="3" type="subTitle"/>
          </p:nvPr>
        </p:nvSpPr>
        <p:spPr>
          <a:xfrm>
            <a:off x="1290775" y="2501350"/>
            <a:ext cx="2907600" cy="1863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lang="en"/>
              <a:t>Content ideation involves brainstorming ideas for content that will engage your target audience. This could include thought-provoking questions, polls, surveys, stories and discussions. It is important to consider the interests of your target audience and new trends</a:t>
            </a:r>
            <a:endParaRPr/>
          </a:p>
        </p:txBody>
      </p:sp>
      <p:sp>
        <p:nvSpPr>
          <p:cNvPr id="558" name="Google Shape;558;p35"/>
          <p:cNvSpPr txBox="1"/>
          <p:nvPr>
            <p:ph idx="1" type="subTitle"/>
          </p:nvPr>
        </p:nvSpPr>
        <p:spPr>
          <a:xfrm>
            <a:off x="1290763" y="1707875"/>
            <a:ext cx="2907600" cy="713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CONTENT IDEATION</a:t>
            </a:r>
            <a:endParaRPr/>
          </a:p>
        </p:txBody>
      </p:sp>
      <p:sp>
        <p:nvSpPr>
          <p:cNvPr id="559" name="Google Shape;559;p35"/>
          <p:cNvSpPr txBox="1"/>
          <p:nvPr>
            <p:ph idx="2" type="subTitle"/>
          </p:nvPr>
        </p:nvSpPr>
        <p:spPr>
          <a:xfrm>
            <a:off x="4945638" y="1707875"/>
            <a:ext cx="2907600" cy="7134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PLATFORM SELECTION</a:t>
            </a:r>
            <a:endParaRPr/>
          </a:p>
        </p:txBody>
      </p:sp>
      <p:sp>
        <p:nvSpPr>
          <p:cNvPr id="560" name="Google Shape;560;p35"/>
          <p:cNvSpPr txBox="1"/>
          <p:nvPr>
            <p:ph idx="4" type="subTitle"/>
          </p:nvPr>
        </p:nvSpPr>
        <p:spPr>
          <a:xfrm>
            <a:off x="4945650" y="2501350"/>
            <a:ext cx="2907600" cy="1863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lang="en"/>
              <a:t>Careful platform selection is essential for successfully reaching your target audience. Additionally, you should analyze which platforms are most popular with your desired demographic and tailor your strategy to reach them more effectively. Keep up to date as there might be new trends that affect engagement</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64" name="Shape 564"/>
        <p:cNvGrpSpPr/>
        <p:nvPr/>
      </p:nvGrpSpPr>
      <p:grpSpPr>
        <a:xfrm>
          <a:off x="0" y="0"/>
          <a:ext cx="0" cy="0"/>
          <a:chOff x="0" y="0"/>
          <a:chExt cx="0" cy="0"/>
        </a:xfrm>
      </p:grpSpPr>
      <p:sp>
        <p:nvSpPr>
          <p:cNvPr id="565" name="Google Shape;565;p36"/>
          <p:cNvSpPr txBox="1"/>
          <p:nvPr>
            <p:ph idx="1" type="subTitle"/>
          </p:nvPr>
        </p:nvSpPr>
        <p:spPr>
          <a:xfrm>
            <a:off x="714973" y="1936100"/>
            <a:ext cx="2180400" cy="418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MORE REACH</a:t>
            </a:r>
            <a:endParaRPr/>
          </a:p>
        </p:txBody>
      </p:sp>
      <p:sp>
        <p:nvSpPr>
          <p:cNvPr id="566" name="Google Shape;566;p36"/>
          <p:cNvSpPr txBox="1"/>
          <p:nvPr>
            <p:ph idx="5" type="subTitle"/>
          </p:nvPr>
        </p:nvSpPr>
        <p:spPr>
          <a:xfrm>
            <a:off x="3481788" y="1936100"/>
            <a:ext cx="2180400" cy="418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ENGAGEMENT</a:t>
            </a:r>
            <a:endParaRPr/>
          </a:p>
        </p:txBody>
      </p:sp>
      <p:sp>
        <p:nvSpPr>
          <p:cNvPr id="567" name="Google Shape;567;p36"/>
          <p:cNvSpPr txBox="1"/>
          <p:nvPr>
            <p:ph idx="6" type="subTitle"/>
          </p:nvPr>
        </p:nvSpPr>
        <p:spPr>
          <a:xfrm>
            <a:off x="6248627" y="1936100"/>
            <a:ext cx="2180400" cy="418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CONVERSIONS</a:t>
            </a:r>
            <a:endParaRPr/>
          </a:p>
        </p:txBody>
      </p:sp>
      <p:sp>
        <p:nvSpPr>
          <p:cNvPr id="568" name="Google Shape;568;p36"/>
          <p:cNvSpPr txBox="1"/>
          <p:nvPr>
            <p:ph type="title"/>
          </p:nvPr>
        </p:nvSpPr>
        <p:spPr>
          <a:xfrm>
            <a:off x="720000" y="445025"/>
            <a:ext cx="7704000" cy="1079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THREE GOALS OF A SOCIAL MEDIA STRATEGY</a:t>
            </a:r>
            <a:endParaRPr/>
          </a:p>
        </p:txBody>
      </p:sp>
      <p:sp>
        <p:nvSpPr>
          <p:cNvPr id="569" name="Google Shape;569;p36"/>
          <p:cNvSpPr txBox="1"/>
          <p:nvPr>
            <p:ph idx="2" type="subTitle"/>
          </p:nvPr>
        </p:nvSpPr>
        <p:spPr>
          <a:xfrm>
            <a:off x="714973" y="2445225"/>
            <a:ext cx="2180400" cy="1509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To increase reach, it is important to create content that resonates with your target audience and utilizes the most effective methods for reaching new viewers</a:t>
            </a:r>
            <a:endParaRPr/>
          </a:p>
        </p:txBody>
      </p:sp>
      <p:sp>
        <p:nvSpPr>
          <p:cNvPr id="570" name="Google Shape;570;p36"/>
          <p:cNvSpPr txBox="1"/>
          <p:nvPr>
            <p:ph idx="3" type="subTitle"/>
          </p:nvPr>
        </p:nvSpPr>
        <p:spPr>
          <a:xfrm>
            <a:off x="3481800" y="2445225"/>
            <a:ext cx="2180400" cy="1509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Improving engagement involves creating content that encourages users to interact with your posts. Responding to comments in a timely manner is great way to show appreciation for their participation</a:t>
            </a:r>
            <a:endParaRPr/>
          </a:p>
        </p:txBody>
      </p:sp>
      <p:sp>
        <p:nvSpPr>
          <p:cNvPr id="571" name="Google Shape;571;p36"/>
          <p:cNvSpPr txBox="1"/>
          <p:nvPr>
            <p:ph idx="4" type="subTitle"/>
          </p:nvPr>
        </p:nvSpPr>
        <p:spPr>
          <a:xfrm>
            <a:off x="6248627" y="2445225"/>
            <a:ext cx="2180400" cy="1509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Creating content that drives conversions entails promoting sales or generating leads for your business. This could include hosting giveaways, offering discounts or coupons to followers or targeted ads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75" name="Shape 575"/>
        <p:cNvGrpSpPr/>
        <p:nvPr/>
      </p:nvGrpSpPr>
      <p:grpSpPr>
        <a:xfrm>
          <a:off x="0" y="0"/>
          <a:ext cx="0" cy="0"/>
          <a:chOff x="0" y="0"/>
          <a:chExt cx="0" cy="0"/>
        </a:xfrm>
      </p:grpSpPr>
      <p:sp>
        <p:nvSpPr>
          <p:cNvPr id="576" name="Google Shape;576;p37"/>
          <p:cNvSpPr txBox="1"/>
          <p:nvPr>
            <p:ph idx="2" type="subTitle"/>
          </p:nvPr>
        </p:nvSpPr>
        <p:spPr>
          <a:xfrm>
            <a:off x="788075" y="1832375"/>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Developing a consistent content plan is essential for any successful social media strategy. Have a schedule of when to post content, optimize with keywords and keep track of it all</a:t>
            </a:r>
            <a:endParaRPr/>
          </a:p>
        </p:txBody>
      </p:sp>
      <p:sp>
        <p:nvSpPr>
          <p:cNvPr id="577" name="Google Shape;577;p37"/>
          <p:cNvSpPr txBox="1"/>
          <p:nvPr>
            <p:ph idx="3" type="subTitle"/>
          </p:nvPr>
        </p:nvSpPr>
        <p:spPr>
          <a:xfrm>
            <a:off x="5013326" y="1832375"/>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It can help you measure key metrics like visits, click-through rates, impressions, and conversions as well as understanding how the audience is engaging with your content</a:t>
            </a:r>
            <a:endParaRPr/>
          </a:p>
        </p:txBody>
      </p:sp>
      <p:sp>
        <p:nvSpPr>
          <p:cNvPr id="578" name="Google Shape;578;p37"/>
          <p:cNvSpPr txBox="1"/>
          <p:nvPr>
            <p:ph idx="4" type="subTitle"/>
          </p:nvPr>
        </p:nvSpPr>
        <p:spPr>
          <a:xfrm>
            <a:off x="788075" y="3580700"/>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Advertising on social media channels can be a great way to reach a wider audience quickly and effectively. However, it is important to use targeted, specific ads</a:t>
            </a:r>
            <a:endParaRPr/>
          </a:p>
        </p:txBody>
      </p:sp>
      <p:sp>
        <p:nvSpPr>
          <p:cNvPr id="579" name="Google Shape;579;p37"/>
          <p:cNvSpPr txBox="1"/>
          <p:nvPr>
            <p:ph idx="5" type="subTitle"/>
          </p:nvPr>
        </p:nvSpPr>
        <p:spPr>
          <a:xfrm>
            <a:off x="5013326" y="3580700"/>
            <a:ext cx="3342600" cy="1027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Establishing brand loyalty involves creating relationships with existing &amp; potential customers through appreciation &amp; thoughtfulness across all communication channels including social media platforms</a:t>
            </a:r>
            <a:endParaRPr/>
          </a:p>
        </p:txBody>
      </p:sp>
      <p:sp>
        <p:nvSpPr>
          <p:cNvPr id="580" name="Google Shape;580;p37"/>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FOUR TIPS</a:t>
            </a:r>
            <a:endParaRPr/>
          </a:p>
        </p:txBody>
      </p:sp>
      <p:sp>
        <p:nvSpPr>
          <p:cNvPr id="581" name="Google Shape;581;p37"/>
          <p:cNvSpPr txBox="1"/>
          <p:nvPr>
            <p:ph idx="1" type="subTitle"/>
          </p:nvPr>
        </p:nvSpPr>
        <p:spPr>
          <a:xfrm>
            <a:off x="788074" y="1306475"/>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BE CONSISTENT</a:t>
            </a:r>
            <a:endParaRPr/>
          </a:p>
        </p:txBody>
      </p:sp>
      <p:sp>
        <p:nvSpPr>
          <p:cNvPr id="582" name="Google Shape;582;p37"/>
          <p:cNvSpPr txBox="1"/>
          <p:nvPr>
            <p:ph idx="6" type="subTitle"/>
          </p:nvPr>
        </p:nvSpPr>
        <p:spPr>
          <a:xfrm>
            <a:off x="788074" y="3054800"/>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ADVERTISE WISELY</a:t>
            </a:r>
            <a:endParaRPr/>
          </a:p>
        </p:txBody>
      </p:sp>
      <p:sp>
        <p:nvSpPr>
          <p:cNvPr id="583" name="Google Shape;583;p37"/>
          <p:cNvSpPr txBox="1"/>
          <p:nvPr>
            <p:ph idx="7" type="subTitle"/>
          </p:nvPr>
        </p:nvSpPr>
        <p:spPr>
          <a:xfrm>
            <a:off x="5013324" y="1306475"/>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USE ANALYTICS TOOLS</a:t>
            </a:r>
            <a:endParaRPr/>
          </a:p>
        </p:txBody>
      </p:sp>
      <p:sp>
        <p:nvSpPr>
          <p:cNvPr id="584" name="Google Shape;584;p37"/>
          <p:cNvSpPr txBox="1"/>
          <p:nvPr>
            <p:ph idx="8" type="subTitle"/>
          </p:nvPr>
        </p:nvSpPr>
        <p:spPr>
          <a:xfrm>
            <a:off x="5013324" y="3054800"/>
            <a:ext cx="3342600" cy="52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ESTABLISH BRAND LOYALTY</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88" name="Shape 588"/>
        <p:cNvGrpSpPr/>
        <p:nvPr/>
      </p:nvGrpSpPr>
      <p:grpSpPr>
        <a:xfrm>
          <a:off x="0" y="0"/>
          <a:ext cx="0" cy="0"/>
          <a:chOff x="0" y="0"/>
          <a:chExt cx="0" cy="0"/>
        </a:xfrm>
      </p:grpSpPr>
      <p:sp>
        <p:nvSpPr>
          <p:cNvPr id="589" name="Google Shape;589;p38"/>
          <p:cNvSpPr txBox="1"/>
          <p:nvPr>
            <p:ph idx="14" type="subTitle"/>
          </p:nvPr>
        </p:nvSpPr>
        <p:spPr>
          <a:xfrm>
            <a:off x="3342234" y="29732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FRIDAY</a:t>
            </a:r>
            <a:endParaRPr/>
          </a:p>
        </p:txBody>
      </p:sp>
      <p:sp>
        <p:nvSpPr>
          <p:cNvPr id="590" name="Google Shape;590;p38"/>
          <p:cNvSpPr txBox="1"/>
          <p:nvPr>
            <p:ph idx="13" type="subTitle"/>
          </p:nvPr>
        </p:nvSpPr>
        <p:spPr>
          <a:xfrm>
            <a:off x="721133" y="29732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THURSDAY</a:t>
            </a:r>
            <a:endParaRPr/>
          </a:p>
        </p:txBody>
      </p:sp>
      <p:sp>
        <p:nvSpPr>
          <p:cNvPr id="591" name="Google Shape;591;p38"/>
          <p:cNvSpPr txBox="1"/>
          <p:nvPr>
            <p:ph idx="15" type="subTitle"/>
          </p:nvPr>
        </p:nvSpPr>
        <p:spPr>
          <a:xfrm>
            <a:off x="5963467" y="29732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SATURDAY</a:t>
            </a:r>
            <a:endParaRPr/>
          </a:p>
        </p:txBody>
      </p:sp>
      <p:sp>
        <p:nvSpPr>
          <p:cNvPr id="592" name="Google Shape;592;p38"/>
          <p:cNvSpPr txBox="1"/>
          <p:nvPr>
            <p:ph idx="7" type="subTitle"/>
          </p:nvPr>
        </p:nvSpPr>
        <p:spPr>
          <a:xfrm>
            <a:off x="721133" y="12766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MONDAY</a:t>
            </a:r>
            <a:endParaRPr/>
          </a:p>
        </p:txBody>
      </p:sp>
      <p:sp>
        <p:nvSpPr>
          <p:cNvPr id="593" name="Google Shape;593;p38"/>
          <p:cNvSpPr txBox="1"/>
          <p:nvPr>
            <p:ph idx="8" type="subTitle"/>
          </p:nvPr>
        </p:nvSpPr>
        <p:spPr>
          <a:xfrm>
            <a:off x="3342234" y="12766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TUESDAY</a:t>
            </a:r>
            <a:endParaRPr/>
          </a:p>
        </p:txBody>
      </p:sp>
      <p:sp>
        <p:nvSpPr>
          <p:cNvPr id="594" name="Google Shape;594;p38"/>
          <p:cNvSpPr txBox="1"/>
          <p:nvPr>
            <p:ph idx="9" type="subTitle"/>
          </p:nvPr>
        </p:nvSpPr>
        <p:spPr>
          <a:xfrm>
            <a:off x="5963167" y="1276675"/>
            <a:ext cx="24597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WEDNESDAY</a:t>
            </a:r>
            <a:endParaRPr/>
          </a:p>
        </p:txBody>
      </p:sp>
      <p:sp>
        <p:nvSpPr>
          <p:cNvPr id="595" name="Google Shape;595;p38"/>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SIX IDEAS FOR POSTS</a:t>
            </a:r>
            <a:endParaRPr/>
          </a:p>
        </p:txBody>
      </p:sp>
      <p:sp>
        <p:nvSpPr>
          <p:cNvPr id="596" name="Google Shape;596;p38"/>
          <p:cNvSpPr txBox="1"/>
          <p:nvPr>
            <p:ph idx="1" type="subTitle"/>
          </p:nvPr>
        </p:nvSpPr>
        <p:spPr>
          <a:xfrm>
            <a:off x="721133" y="1811513"/>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A quote or thought-provoking message which is related to your brand and encourages audience engagement</a:t>
            </a:r>
            <a:endParaRPr/>
          </a:p>
        </p:txBody>
      </p:sp>
      <p:sp>
        <p:nvSpPr>
          <p:cNvPr id="597" name="Google Shape;597;p38"/>
          <p:cNvSpPr txBox="1"/>
          <p:nvPr>
            <p:ph idx="4" type="subTitle"/>
          </p:nvPr>
        </p:nvSpPr>
        <p:spPr>
          <a:xfrm>
            <a:off x="721133" y="3512625"/>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Ask followers for their opinion by posing an interesting question or encourage user-generated content</a:t>
            </a:r>
            <a:endParaRPr/>
          </a:p>
        </p:txBody>
      </p:sp>
      <p:sp>
        <p:nvSpPr>
          <p:cNvPr id="598" name="Google Shape;598;p38"/>
          <p:cNvSpPr txBox="1"/>
          <p:nvPr>
            <p:ph idx="5" type="subTitle"/>
          </p:nvPr>
        </p:nvSpPr>
        <p:spPr>
          <a:xfrm>
            <a:off x="3342150" y="3512625"/>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Feature customer success stories to highlight how customers have benefited from using your product/service</a:t>
            </a:r>
            <a:endParaRPr/>
          </a:p>
        </p:txBody>
      </p:sp>
      <p:sp>
        <p:nvSpPr>
          <p:cNvPr id="599" name="Google Shape;599;p38"/>
          <p:cNvSpPr txBox="1"/>
          <p:nvPr>
            <p:ph idx="2" type="subTitle"/>
          </p:nvPr>
        </p:nvSpPr>
        <p:spPr>
          <a:xfrm>
            <a:off x="3342234" y="1811513"/>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Behind the scenes of your product/service. Share a photo or video of what goes into creating the item/service</a:t>
            </a:r>
            <a:endParaRPr/>
          </a:p>
        </p:txBody>
      </p:sp>
      <p:sp>
        <p:nvSpPr>
          <p:cNvPr id="600" name="Google Shape;600;p38"/>
          <p:cNvSpPr txBox="1"/>
          <p:nvPr>
            <p:ph idx="3" type="subTitle"/>
          </p:nvPr>
        </p:nvSpPr>
        <p:spPr>
          <a:xfrm>
            <a:off x="5963167" y="1811513"/>
            <a:ext cx="24597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Fun fact about your company or industry in order to engage followers with something educational and interesting</a:t>
            </a:r>
            <a:endParaRPr/>
          </a:p>
        </p:txBody>
      </p:sp>
      <p:sp>
        <p:nvSpPr>
          <p:cNvPr id="601" name="Google Shape;601;p38"/>
          <p:cNvSpPr txBox="1"/>
          <p:nvPr>
            <p:ph idx="6" type="subTitle"/>
          </p:nvPr>
        </p:nvSpPr>
        <p:spPr>
          <a:xfrm>
            <a:off x="5963167" y="3512625"/>
            <a:ext cx="24597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Showcase upcoming events or promotions that are coming up so people know when to look out for them</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05" name="Shape 605"/>
        <p:cNvGrpSpPr/>
        <p:nvPr/>
      </p:nvGrpSpPr>
      <p:grpSpPr>
        <a:xfrm>
          <a:off x="0" y="0"/>
          <a:ext cx="0" cy="0"/>
          <a:chOff x="0" y="0"/>
          <a:chExt cx="0" cy="0"/>
        </a:xfrm>
      </p:grpSpPr>
      <p:sp>
        <p:nvSpPr>
          <p:cNvPr id="606" name="Google Shape;606;p39"/>
          <p:cNvSpPr txBox="1"/>
          <p:nvPr>
            <p:ph type="title"/>
          </p:nvPr>
        </p:nvSpPr>
        <p:spPr>
          <a:xfrm>
            <a:off x="1856100" y="1366350"/>
            <a:ext cx="5431800" cy="1511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9600"/>
              <a:buNone/>
            </a:pPr>
            <a:r>
              <a:rPr lang="en"/>
              <a:t>123,123</a:t>
            </a:r>
            <a:endParaRPr/>
          </a:p>
        </p:txBody>
      </p:sp>
      <p:sp>
        <p:nvSpPr>
          <p:cNvPr id="607" name="Google Shape;607;p39"/>
          <p:cNvSpPr txBox="1"/>
          <p:nvPr>
            <p:ph idx="1" type="subTitle"/>
          </p:nvPr>
        </p:nvSpPr>
        <p:spPr>
          <a:xfrm>
            <a:off x="1856100" y="3063775"/>
            <a:ext cx="5431800" cy="713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Keep track of interactions with your posts</a:t>
            </a:r>
            <a:endParaRPr/>
          </a:p>
        </p:txBody>
      </p:sp>
      <p:sp>
        <p:nvSpPr>
          <p:cNvPr id="608" name="Google Shape;608;p39"/>
          <p:cNvSpPr/>
          <p:nvPr/>
        </p:nvSpPr>
        <p:spPr>
          <a:xfrm>
            <a:off x="-18376" y="0"/>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39"/>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39"/>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39"/>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39"/>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39"/>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39"/>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18" name="Shape 618"/>
        <p:cNvGrpSpPr/>
        <p:nvPr/>
      </p:nvGrpSpPr>
      <p:grpSpPr>
        <a:xfrm>
          <a:off x="0" y="0"/>
          <a:ext cx="0" cy="0"/>
          <a:chOff x="0" y="0"/>
          <a:chExt cx="0" cy="0"/>
        </a:xfrm>
      </p:grpSpPr>
      <p:pic>
        <p:nvPicPr>
          <p:cNvPr id="619" name="Google Shape;619;p40"/>
          <p:cNvPicPr preferRelativeResize="0"/>
          <p:nvPr>
            <p:ph idx="2" type="pic"/>
          </p:nvPr>
        </p:nvPicPr>
        <p:blipFill rotWithShape="1">
          <a:blip r:embed="rId3">
            <a:alphaModFix/>
          </a:blip>
          <a:srcRect b="7740" l="0" r="0" t="7741"/>
          <a:stretch/>
        </p:blipFill>
        <p:spPr>
          <a:xfrm>
            <a:off x="0" y="0"/>
            <a:ext cx="9143997" cy="5143502"/>
          </a:xfrm>
          <a:prstGeom prst="rect">
            <a:avLst/>
          </a:prstGeom>
          <a:noFill/>
          <a:ln>
            <a:noFill/>
          </a:ln>
        </p:spPr>
      </p:pic>
      <p:sp>
        <p:nvSpPr>
          <p:cNvPr id="620" name="Google Shape;620;p40"/>
          <p:cNvSpPr txBox="1"/>
          <p:nvPr>
            <p:ph type="title"/>
          </p:nvPr>
        </p:nvSpPr>
        <p:spPr>
          <a:xfrm>
            <a:off x="720000" y="4140600"/>
            <a:ext cx="7704000" cy="46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SOCIAL MEDIA IS ALL ABOUT PEOPLE</a:t>
            </a:r>
            <a:endParaRPr/>
          </a:p>
        </p:txBody>
      </p:sp>
      <p:sp>
        <p:nvSpPr>
          <p:cNvPr id="621" name="Google Shape;621;p40"/>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40"/>
          <p:cNvSpPr/>
          <p:nvPr/>
        </p:nvSpPr>
        <p:spPr>
          <a:xfrm rot="-4499903">
            <a:off x="8232368" y="-70904"/>
            <a:ext cx="1054772" cy="1211806"/>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 name="Shape 232"/>
        <p:cNvGrpSpPr/>
        <p:nvPr/>
      </p:nvGrpSpPr>
      <p:grpSpPr>
        <a:xfrm>
          <a:off x="0" y="0"/>
          <a:ext cx="0" cy="0"/>
          <a:chOff x="0" y="0"/>
          <a:chExt cx="0" cy="0"/>
        </a:xfrm>
      </p:grpSpPr>
      <p:sp>
        <p:nvSpPr>
          <p:cNvPr id="233" name="Google Shape;233;p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3200"/>
              <a:t>Why and How We Chose This Topic</a:t>
            </a:r>
            <a:endParaRPr sz="3200"/>
          </a:p>
        </p:txBody>
      </p:sp>
      <p:sp>
        <p:nvSpPr>
          <p:cNvPr id="234" name="Google Shape;234;p5"/>
          <p:cNvSpPr txBox="1"/>
          <p:nvPr>
            <p:ph idx="1" type="body"/>
          </p:nvPr>
        </p:nvSpPr>
        <p:spPr>
          <a:xfrm>
            <a:off x="720000" y="1152475"/>
            <a:ext cx="7704000" cy="9465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Wanted to focus on a single aspect of forgotten cultures</a:t>
            </a:r>
            <a:endParaRPr sz="2400"/>
          </a:p>
        </p:txBody>
      </p:sp>
      <p:sp>
        <p:nvSpPr>
          <p:cNvPr id="235" name="Google Shape;235;p5"/>
          <p:cNvSpPr txBox="1"/>
          <p:nvPr>
            <p:ph idx="1" type="body"/>
          </p:nvPr>
        </p:nvSpPr>
        <p:spPr>
          <a:xfrm>
            <a:off x="720000" y="2037775"/>
            <a:ext cx="7704000" cy="11709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Listed out as many options </a:t>
            </a:r>
            <a:br>
              <a:rPr lang="en" sz="2400"/>
            </a:br>
            <a:r>
              <a:rPr lang="en" sz="2400"/>
              <a:t>as we could think of (food, </a:t>
            </a:r>
            <a:br>
              <a:rPr lang="en" sz="2400"/>
            </a:br>
            <a:r>
              <a:rPr lang="en" sz="2400"/>
              <a:t>art, language, skill sets)</a:t>
            </a:r>
            <a:endParaRPr sz="2400"/>
          </a:p>
        </p:txBody>
      </p:sp>
      <p:sp>
        <p:nvSpPr>
          <p:cNvPr id="236" name="Google Shape;236;p5"/>
          <p:cNvSpPr txBox="1"/>
          <p:nvPr>
            <p:ph idx="1" type="body"/>
          </p:nvPr>
        </p:nvSpPr>
        <p:spPr>
          <a:xfrm>
            <a:off x="720000" y="3406150"/>
            <a:ext cx="7704000" cy="12312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Each chose our top three, </a:t>
            </a:r>
            <a:br>
              <a:rPr lang="en" sz="2400"/>
            </a:br>
            <a:r>
              <a:rPr lang="en" sz="2400"/>
              <a:t>and added up the results</a:t>
            </a:r>
            <a:endParaRPr sz="2400"/>
          </a:p>
        </p:txBody>
      </p:sp>
      <p:pic>
        <p:nvPicPr>
          <p:cNvPr id="237" name="Google Shape;237;p5"/>
          <p:cNvPicPr preferRelativeResize="0"/>
          <p:nvPr/>
        </p:nvPicPr>
        <p:blipFill rotWithShape="1">
          <a:blip r:embed="rId3">
            <a:alphaModFix/>
          </a:blip>
          <a:srcRect b="0" l="0" r="0" t="0"/>
          <a:stretch/>
        </p:blipFill>
        <p:spPr>
          <a:xfrm>
            <a:off x="5307900" y="2037775"/>
            <a:ext cx="3116100" cy="2337000"/>
          </a:xfrm>
          <a:prstGeom prst="roundRect">
            <a:avLst>
              <a:gd fmla="val 16667" name="adj"/>
            </a:avLst>
          </a:prstGeom>
          <a:noFill/>
          <a:ln cap="flat" cmpd="sng" w="38100">
            <a:solidFill>
              <a:schemeClr val="dk2"/>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34"/>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3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3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36"/>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26" name="Shape 626"/>
        <p:cNvGrpSpPr/>
        <p:nvPr/>
      </p:nvGrpSpPr>
      <p:grpSpPr>
        <a:xfrm>
          <a:off x="0" y="0"/>
          <a:ext cx="0" cy="0"/>
          <a:chOff x="0" y="0"/>
          <a:chExt cx="0" cy="0"/>
        </a:xfrm>
      </p:grpSpPr>
      <p:sp>
        <p:nvSpPr>
          <p:cNvPr id="627" name="Google Shape;627;p41"/>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ENGAGEMENT SHARE</a:t>
            </a:r>
            <a:endParaRPr/>
          </a:p>
        </p:txBody>
      </p:sp>
      <p:sp>
        <p:nvSpPr>
          <p:cNvPr id="628" name="Google Shape;628;p41"/>
          <p:cNvSpPr txBox="1"/>
          <p:nvPr/>
        </p:nvSpPr>
        <p:spPr>
          <a:xfrm>
            <a:off x="535950" y="4364950"/>
            <a:ext cx="8072100" cy="2454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Open Sans"/>
                <a:ea typeface="Open Sans"/>
                <a:cs typeface="Open Sans"/>
                <a:sym typeface="Open Sans"/>
              </a:rPr>
              <a:t>Follow the link in the graph to modify its data and then paste the new one here. </a:t>
            </a:r>
            <a:r>
              <a:rPr b="1" i="0" lang="en" sz="1000" u="sng" cap="none" strike="noStrike">
                <a:solidFill>
                  <a:schemeClr val="hlink"/>
                </a:solidFill>
                <a:latin typeface="Open Sans"/>
                <a:ea typeface="Open Sans"/>
                <a:cs typeface="Open Sans"/>
                <a:sym typeface="Open Sans"/>
                <a:hlinkClick r:id="rId3"/>
              </a:rPr>
              <a:t>For more info, click here</a:t>
            </a:r>
            <a:endParaRPr b="1" i="0" sz="1000" u="none" cap="none" strike="noStrike">
              <a:solidFill>
                <a:schemeClr val="dk1"/>
              </a:solidFill>
              <a:latin typeface="Open Sans"/>
              <a:ea typeface="Open Sans"/>
              <a:cs typeface="Open Sans"/>
              <a:sym typeface="Open Sans"/>
            </a:endParaRPr>
          </a:p>
        </p:txBody>
      </p:sp>
      <p:sp>
        <p:nvSpPr>
          <p:cNvPr id="629" name="Google Shape;629;p41"/>
          <p:cNvSpPr txBox="1"/>
          <p:nvPr/>
        </p:nvSpPr>
        <p:spPr>
          <a:xfrm>
            <a:off x="5878250" y="3529131"/>
            <a:ext cx="1673100" cy="358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PINTEREST</a:t>
            </a:r>
            <a:endParaRPr b="0" i="0" sz="1800" u="none" cap="none" strike="noStrike">
              <a:solidFill>
                <a:schemeClr val="dk1"/>
              </a:solidFill>
              <a:latin typeface="Reem Kufi"/>
              <a:ea typeface="Reem Kufi"/>
              <a:cs typeface="Reem Kufi"/>
              <a:sym typeface="Reem Kufi"/>
            </a:endParaRPr>
          </a:p>
        </p:txBody>
      </p:sp>
      <p:sp>
        <p:nvSpPr>
          <p:cNvPr id="630" name="Google Shape;630;p41"/>
          <p:cNvSpPr txBox="1"/>
          <p:nvPr/>
        </p:nvSpPr>
        <p:spPr>
          <a:xfrm>
            <a:off x="5878250" y="2851004"/>
            <a:ext cx="1673100" cy="358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TIKTOK</a:t>
            </a:r>
            <a:endParaRPr b="0" i="0" sz="1800" u="none" cap="none" strike="noStrike">
              <a:solidFill>
                <a:schemeClr val="dk1"/>
              </a:solidFill>
              <a:latin typeface="Reem Kufi"/>
              <a:ea typeface="Reem Kufi"/>
              <a:cs typeface="Reem Kufi"/>
              <a:sym typeface="Reem Kufi"/>
            </a:endParaRPr>
          </a:p>
        </p:txBody>
      </p:sp>
      <p:sp>
        <p:nvSpPr>
          <p:cNvPr id="631" name="Google Shape;631;p41"/>
          <p:cNvSpPr txBox="1"/>
          <p:nvPr/>
        </p:nvSpPr>
        <p:spPr>
          <a:xfrm>
            <a:off x="5878250" y="2172877"/>
            <a:ext cx="1673100" cy="358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INSTAGRAM</a:t>
            </a:r>
            <a:endParaRPr b="0" i="0" sz="1800" u="none" cap="none" strike="noStrike">
              <a:solidFill>
                <a:schemeClr val="dk1"/>
              </a:solidFill>
              <a:latin typeface="Reem Kufi"/>
              <a:ea typeface="Reem Kufi"/>
              <a:cs typeface="Reem Kufi"/>
              <a:sym typeface="Reem Kufi"/>
            </a:endParaRPr>
          </a:p>
        </p:txBody>
      </p:sp>
      <p:sp>
        <p:nvSpPr>
          <p:cNvPr id="632" name="Google Shape;632;p41"/>
          <p:cNvSpPr txBox="1"/>
          <p:nvPr/>
        </p:nvSpPr>
        <p:spPr>
          <a:xfrm>
            <a:off x="5878250" y="1494750"/>
            <a:ext cx="1673100" cy="3588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TWITTER</a:t>
            </a:r>
            <a:endParaRPr b="0" i="0" sz="1800" u="none" cap="none" strike="noStrike">
              <a:solidFill>
                <a:schemeClr val="dk1"/>
              </a:solidFill>
              <a:latin typeface="Reem Kufi"/>
              <a:ea typeface="Reem Kufi"/>
              <a:cs typeface="Reem Kufi"/>
              <a:sym typeface="Reem Kufi"/>
            </a:endParaRPr>
          </a:p>
        </p:txBody>
      </p:sp>
      <p:sp>
        <p:nvSpPr>
          <p:cNvPr id="633" name="Google Shape;633;p41"/>
          <p:cNvSpPr txBox="1"/>
          <p:nvPr/>
        </p:nvSpPr>
        <p:spPr>
          <a:xfrm>
            <a:off x="4892419" y="3529131"/>
            <a:ext cx="871500" cy="358800"/>
          </a:xfrm>
          <a:prstGeom prst="rect">
            <a:avLst/>
          </a:prstGeom>
          <a:solidFill>
            <a:srgbClr val="D79A4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9%</a:t>
            </a:r>
            <a:endParaRPr b="0" i="0" sz="1800" u="none" cap="none" strike="noStrike">
              <a:solidFill>
                <a:schemeClr val="dk1"/>
              </a:solidFill>
              <a:latin typeface="Reem Kufi"/>
              <a:ea typeface="Reem Kufi"/>
              <a:cs typeface="Reem Kufi"/>
              <a:sym typeface="Reem Kufi"/>
            </a:endParaRPr>
          </a:p>
        </p:txBody>
      </p:sp>
      <p:sp>
        <p:nvSpPr>
          <p:cNvPr id="634" name="Google Shape;634;p41"/>
          <p:cNvSpPr txBox="1"/>
          <p:nvPr/>
        </p:nvSpPr>
        <p:spPr>
          <a:xfrm>
            <a:off x="4892419" y="2851004"/>
            <a:ext cx="871500" cy="358800"/>
          </a:xfrm>
          <a:prstGeom prst="rect">
            <a:avLst/>
          </a:prstGeom>
          <a:solidFill>
            <a:srgbClr val="27090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lt1"/>
                </a:solidFill>
                <a:latin typeface="Reem Kufi"/>
                <a:ea typeface="Reem Kufi"/>
                <a:cs typeface="Reem Kufi"/>
                <a:sym typeface="Reem Kufi"/>
              </a:rPr>
              <a:t>38%</a:t>
            </a:r>
            <a:endParaRPr b="0" i="0" sz="1800" u="none" cap="none" strike="noStrike">
              <a:solidFill>
                <a:schemeClr val="lt1"/>
              </a:solidFill>
              <a:latin typeface="Reem Kufi"/>
              <a:ea typeface="Reem Kufi"/>
              <a:cs typeface="Reem Kufi"/>
              <a:sym typeface="Reem Kufi"/>
            </a:endParaRPr>
          </a:p>
        </p:txBody>
      </p:sp>
      <p:sp>
        <p:nvSpPr>
          <p:cNvPr id="635" name="Google Shape;635;p41"/>
          <p:cNvSpPr txBox="1"/>
          <p:nvPr/>
        </p:nvSpPr>
        <p:spPr>
          <a:xfrm>
            <a:off x="4892419" y="2172877"/>
            <a:ext cx="871500" cy="358800"/>
          </a:xfrm>
          <a:prstGeom prst="rect">
            <a:avLst/>
          </a:prstGeom>
          <a:solidFill>
            <a:srgbClr val="FFFBF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Reem Kufi"/>
                <a:ea typeface="Reem Kufi"/>
                <a:cs typeface="Reem Kufi"/>
                <a:sym typeface="Reem Kufi"/>
              </a:rPr>
              <a:t>12%</a:t>
            </a:r>
            <a:endParaRPr b="0" i="0" sz="1800" u="none" cap="none" strike="noStrike">
              <a:solidFill>
                <a:schemeClr val="dk1"/>
              </a:solidFill>
              <a:latin typeface="Reem Kufi"/>
              <a:ea typeface="Reem Kufi"/>
              <a:cs typeface="Reem Kufi"/>
              <a:sym typeface="Reem Kufi"/>
            </a:endParaRPr>
          </a:p>
        </p:txBody>
      </p:sp>
      <p:sp>
        <p:nvSpPr>
          <p:cNvPr id="636" name="Google Shape;636;p41"/>
          <p:cNvSpPr txBox="1"/>
          <p:nvPr/>
        </p:nvSpPr>
        <p:spPr>
          <a:xfrm>
            <a:off x="4892419" y="1494750"/>
            <a:ext cx="871500" cy="358800"/>
          </a:xfrm>
          <a:prstGeom prst="rect">
            <a:avLst/>
          </a:prstGeom>
          <a:solidFill>
            <a:srgbClr val="A65F3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lt2"/>
                </a:solidFill>
                <a:latin typeface="Reem Kufi"/>
                <a:ea typeface="Reem Kufi"/>
                <a:cs typeface="Reem Kufi"/>
                <a:sym typeface="Reem Kufi"/>
              </a:rPr>
              <a:t>41%</a:t>
            </a:r>
            <a:endParaRPr b="0" i="0" sz="1800" u="none" cap="none" strike="noStrike">
              <a:solidFill>
                <a:schemeClr val="lt2"/>
              </a:solidFill>
              <a:latin typeface="Reem Kufi"/>
              <a:ea typeface="Reem Kufi"/>
              <a:cs typeface="Reem Kufi"/>
              <a:sym typeface="Reem Kufi"/>
            </a:endParaRPr>
          </a:p>
        </p:txBody>
      </p:sp>
      <p:pic>
        <p:nvPicPr>
          <p:cNvPr id="637" name="Google Shape;637;p41" title="Gráfico">
            <a:hlinkClick r:id="rId4"/>
          </p:cNvPr>
          <p:cNvPicPr preferRelativeResize="0"/>
          <p:nvPr/>
        </p:nvPicPr>
        <p:blipFill rotWithShape="1">
          <a:blip r:embed="rId5">
            <a:alphaModFix/>
          </a:blip>
          <a:srcRect b="0" l="0" r="0" t="0"/>
          <a:stretch/>
        </p:blipFill>
        <p:spPr>
          <a:xfrm>
            <a:off x="1592650" y="1115825"/>
            <a:ext cx="2919415" cy="3042424"/>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41" name="Shape 641"/>
        <p:cNvGrpSpPr/>
        <p:nvPr/>
      </p:nvGrpSpPr>
      <p:grpSpPr>
        <a:xfrm>
          <a:off x="0" y="0"/>
          <a:ext cx="0" cy="0"/>
          <a:chOff x="0" y="0"/>
          <a:chExt cx="0" cy="0"/>
        </a:xfrm>
      </p:grpSpPr>
      <p:sp>
        <p:nvSpPr>
          <p:cNvPr id="642" name="Google Shape;642;p42"/>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A TABLE FOR YOUR SCHEDULES</a:t>
            </a:r>
            <a:endParaRPr/>
          </a:p>
        </p:txBody>
      </p:sp>
      <p:graphicFrame>
        <p:nvGraphicFramePr>
          <p:cNvPr id="643" name="Google Shape;643;p42"/>
          <p:cNvGraphicFramePr/>
          <p:nvPr/>
        </p:nvGraphicFramePr>
        <p:xfrm>
          <a:off x="719963" y="1314010"/>
          <a:ext cx="3000000" cy="3000000"/>
        </p:xfrm>
        <a:graphic>
          <a:graphicData uri="http://schemas.openxmlformats.org/drawingml/2006/table">
            <a:tbl>
              <a:tblPr>
                <a:noFill/>
                <a:tableStyleId>{5EE746D9-F951-4B77-B6F7-F5A6678493D7}</a:tableStyleId>
              </a:tblPr>
              <a:tblGrid>
                <a:gridCol w="1246275"/>
                <a:gridCol w="1284300"/>
                <a:gridCol w="1284300"/>
                <a:gridCol w="1284300"/>
                <a:gridCol w="1284300"/>
                <a:gridCol w="1284300"/>
              </a:tblGrid>
              <a:tr h="460275">
                <a:tc>
                  <a:txBody>
                    <a:bodyPr/>
                    <a:lstStyle/>
                    <a:p>
                      <a:pPr indent="0" lvl="0" marL="0" marR="0" rtl="0" algn="l">
                        <a:lnSpc>
                          <a:spcPct val="100000"/>
                        </a:lnSpc>
                        <a:spcBef>
                          <a:spcPts val="0"/>
                        </a:spcBef>
                        <a:spcAft>
                          <a:spcPts val="0"/>
                        </a:spcAft>
                        <a:buClr>
                          <a:srgbClr val="000000"/>
                        </a:buClr>
                        <a:buSzPts val="1800"/>
                        <a:buFont typeface="Arial"/>
                        <a:buNone/>
                      </a:pPr>
                      <a:r>
                        <a:t/>
                      </a:r>
                      <a:endParaRPr sz="1800" u="none" cap="none" strike="noStrike">
                        <a:solidFill>
                          <a:schemeClr val="dk1"/>
                        </a:solidFill>
                        <a:latin typeface="Bebas Neue"/>
                        <a:ea typeface="Bebas Neue"/>
                        <a:cs typeface="Bebas Neue"/>
                        <a:sym typeface="Bebas Neue"/>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300"/>
                        <a:buFont typeface="Arial"/>
                        <a:buNone/>
                      </a:pPr>
                      <a:r>
                        <a:rPr lang="en" sz="1300" u="none" cap="none" strike="noStrike">
                          <a:solidFill>
                            <a:schemeClr val="dk1"/>
                          </a:solidFill>
                          <a:latin typeface="Reem Kufi"/>
                          <a:ea typeface="Reem Kufi"/>
                          <a:cs typeface="Reem Kufi"/>
                          <a:sym typeface="Reem Kufi"/>
                        </a:rPr>
                        <a:t>MONDAY</a:t>
                      </a:r>
                      <a:endParaRPr sz="1300" u="none" cap="none" strike="noStrike">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300"/>
                        <a:buFont typeface="Arial"/>
                        <a:buNone/>
                      </a:pPr>
                      <a:r>
                        <a:rPr lang="en" sz="1300" u="none" cap="none" strike="noStrike">
                          <a:solidFill>
                            <a:schemeClr val="dk1"/>
                          </a:solidFill>
                          <a:latin typeface="Reem Kufi"/>
                          <a:ea typeface="Reem Kufi"/>
                          <a:cs typeface="Reem Kufi"/>
                          <a:sym typeface="Reem Kufi"/>
                        </a:rPr>
                        <a:t>TUESDAY</a:t>
                      </a:r>
                      <a:endParaRPr sz="1300" u="none" cap="none" strike="noStrike">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300" u="none" cap="none" strike="noStrike">
                          <a:solidFill>
                            <a:schemeClr val="dk1"/>
                          </a:solidFill>
                          <a:latin typeface="Reem Kufi"/>
                          <a:ea typeface="Reem Kufi"/>
                          <a:cs typeface="Reem Kufi"/>
                          <a:sym typeface="Reem Kufi"/>
                        </a:rPr>
                        <a:t>WEDNESDAY</a:t>
                      </a:r>
                      <a:endParaRPr sz="1300" u="none" cap="none" strike="noStrike">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300"/>
                        <a:buFont typeface="Arial"/>
                        <a:buNone/>
                      </a:pPr>
                      <a:r>
                        <a:rPr lang="en" sz="1300" u="none" cap="none" strike="noStrike">
                          <a:solidFill>
                            <a:schemeClr val="dk1"/>
                          </a:solidFill>
                          <a:latin typeface="Reem Kufi"/>
                          <a:ea typeface="Reem Kufi"/>
                          <a:cs typeface="Reem Kufi"/>
                          <a:sym typeface="Reem Kufi"/>
                        </a:rPr>
                        <a:t>THURSDAY</a:t>
                      </a:r>
                      <a:endParaRPr sz="1300" u="none" cap="none" strike="noStrike">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300"/>
                        <a:buFont typeface="Arial"/>
                        <a:buNone/>
                      </a:pPr>
                      <a:r>
                        <a:rPr lang="en" sz="1300" u="none" cap="none" strike="noStrike">
                          <a:solidFill>
                            <a:schemeClr val="dk1"/>
                          </a:solidFill>
                          <a:latin typeface="Reem Kufi"/>
                          <a:ea typeface="Reem Kufi"/>
                          <a:cs typeface="Reem Kufi"/>
                          <a:sym typeface="Reem Kufi"/>
                        </a:rPr>
                        <a:t>FRIDAY</a:t>
                      </a:r>
                      <a:endParaRPr sz="1300" u="none" cap="none" strike="noStrike">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TIKTOK</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OOTD</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Dance trend</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Stitch</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 day with me!</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Giveaway</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INSTAGRAM</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Story</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Post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Reel</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Story</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TWITTER</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Answer FAQs</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History thread</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Fun facts</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Quotes</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PINTEREST</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Vision board</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How it’s made</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Inspirations</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Tips</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EMAIL</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Why premium?</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Special event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Free topic</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3282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eem Kufi"/>
                          <a:ea typeface="Reem Kufi"/>
                          <a:cs typeface="Reem Kufi"/>
                          <a:sym typeface="Reem Kufi"/>
                        </a:rPr>
                        <a:t>FACEBOOK</a:t>
                      </a:r>
                      <a:endParaRPr sz="1400" u="none" cap="none" strike="noStrike">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Our company</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Product placement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Corporate video</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Open Sans"/>
                          <a:ea typeface="Open Sans"/>
                          <a:cs typeface="Open Sans"/>
                          <a:sym typeface="Open Sans"/>
                        </a:rPr>
                        <a:t>-</a:t>
                      </a:r>
                      <a:endParaRPr sz="1200" u="none" cap="none" strike="noStrike">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47" name="Shape 647"/>
        <p:cNvGrpSpPr/>
        <p:nvPr/>
      </p:nvGrpSpPr>
      <p:grpSpPr>
        <a:xfrm>
          <a:off x="0" y="0"/>
          <a:ext cx="0" cy="0"/>
          <a:chOff x="0" y="0"/>
          <a:chExt cx="0" cy="0"/>
        </a:xfrm>
      </p:grpSpPr>
      <p:sp>
        <p:nvSpPr>
          <p:cNvPr id="648" name="Google Shape;648;p43"/>
          <p:cNvSpPr txBox="1"/>
          <p:nvPr>
            <p:ph type="title"/>
          </p:nvPr>
        </p:nvSpPr>
        <p:spPr>
          <a:xfrm>
            <a:off x="720000" y="749825"/>
            <a:ext cx="3638100" cy="1601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THIS IS WHAT YOUR PAGE WILL LOOK LIKE</a:t>
            </a:r>
            <a:endParaRPr/>
          </a:p>
        </p:txBody>
      </p:sp>
      <p:sp>
        <p:nvSpPr>
          <p:cNvPr id="649" name="Google Shape;649;p43"/>
          <p:cNvSpPr txBox="1"/>
          <p:nvPr>
            <p:ph idx="4294967295" type="subTitle"/>
          </p:nvPr>
        </p:nvSpPr>
        <p:spPr>
          <a:xfrm>
            <a:off x="701550" y="2350900"/>
            <a:ext cx="3638100" cy="1760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Remember that web pages must be optimized to work on phones, since 80% of people only visit websites from their smartphones</a:t>
            </a:r>
            <a:endParaRPr b="0" i="0" sz="1200" u="none" cap="none" strike="noStrike">
              <a:solidFill>
                <a:schemeClr val="dk1"/>
              </a:solidFill>
              <a:latin typeface="Open Sans"/>
              <a:ea typeface="Open Sans"/>
              <a:cs typeface="Open Sans"/>
              <a:sym typeface="Open Sans"/>
            </a:endParaRPr>
          </a:p>
          <a:p>
            <a:pPr indent="0" lvl="0" marL="0" marR="0" rtl="0" algn="l">
              <a:lnSpc>
                <a:spcPct val="100000"/>
              </a:lnSpc>
              <a:spcBef>
                <a:spcPts val="0"/>
              </a:spcBef>
              <a:spcAft>
                <a:spcPts val="0"/>
              </a:spcAft>
              <a:buClr>
                <a:schemeClr val="dk1"/>
              </a:buClr>
              <a:buSzPts val="1200"/>
              <a:buFont typeface="Open Sans"/>
              <a:buNone/>
            </a:pPr>
            <a:r>
              <a:t/>
            </a:r>
            <a:endParaRPr b="0" i="0" sz="1200" u="none" cap="none" strike="noStrike">
              <a:solidFill>
                <a:schemeClr val="dk1"/>
              </a:solidFill>
              <a:latin typeface="Open Sans"/>
              <a:ea typeface="Open Sans"/>
              <a:cs typeface="Open Sans"/>
              <a:sym typeface="Open Sans"/>
            </a:endParaRPr>
          </a:p>
          <a:p>
            <a:pPr indent="-304800" lvl="0" marL="4572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Your brand name should be the first thing they see</a:t>
            </a:r>
            <a:endParaRPr b="0" i="0" sz="1200" u="none" cap="none" strike="noStrike">
              <a:solidFill>
                <a:schemeClr val="dk1"/>
              </a:solidFill>
              <a:latin typeface="Open Sans"/>
              <a:ea typeface="Open Sans"/>
              <a:cs typeface="Open Sans"/>
              <a:sym typeface="Open Sans"/>
            </a:endParaRPr>
          </a:p>
          <a:p>
            <a:pPr indent="-304800" lvl="0" marL="4572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Put your best product on the front page</a:t>
            </a:r>
            <a:endParaRPr b="0" i="0" sz="1200" u="none" cap="none" strike="noStrike">
              <a:solidFill>
                <a:schemeClr val="dk1"/>
              </a:solidFill>
              <a:latin typeface="Open Sans"/>
              <a:ea typeface="Open Sans"/>
              <a:cs typeface="Open Sans"/>
              <a:sym typeface="Open Sans"/>
            </a:endParaRPr>
          </a:p>
          <a:p>
            <a:pPr indent="-304800" lvl="0" marL="4572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Your audience should have a way of engaging with your content</a:t>
            </a:r>
            <a:endParaRPr b="0" i="0" sz="1200" u="none" cap="none" strike="noStrike">
              <a:solidFill>
                <a:schemeClr val="dk1"/>
              </a:solidFill>
              <a:latin typeface="Open Sans"/>
              <a:ea typeface="Open Sans"/>
              <a:cs typeface="Open Sans"/>
              <a:sym typeface="Open Sans"/>
            </a:endParaRPr>
          </a:p>
        </p:txBody>
      </p:sp>
      <p:grpSp>
        <p:nvGrpSpPr>
          <p:cNvPr id="650" name="Google Shape;650;p43"/>
          <p:cNvGrpSpPr/>
          <p:nvPr/>
        </p:nvGrpSpPr>
        <p:grpSpPr>
          <a:xfrm>
            <a:off x="4559320" y="535000"/>
            <a:ext cx="1985469" cy="4073747"/>
            <a:chOff x="4940320" y="535000"/>
            <a:chExt cx="1985469" cy="4073747"/>
          </a:xfrm>
        </p:grpSpPr>
        <p:sp>
          <p:nvSpPr>
            <p:cNvPr id="651" name="Google Shape;651;p43"/>
            <p:cNvSpPr/>
            <p:nvPr/>
          </p:nvSpPr>
          <p:spPr>
            <a:xfrm>
              <a:off x="4940475" y="535000"/>
              <a:ext cx="1985211" cy="4073747"/>
            </a:xfrm>
            <a:custGeom>
              <a:rect b="b" l="l" r="r" t="t"/>
              <a:pathLst>
                <a:path extrusionOk="0" h="207289" w="101080">
                  <a:moveTo>
                    <a:pt x="1" y="0"/>
                  </a:moveTo>
                  <a:lnTo>
                    <a:pt x="1" y="207289"/>
                  </a:lnTo>
                  <a:lnTo>
                    <a:pt x="101079" y="207289"/>
                  </a:lnTo>
                  <a:lnTo>
                    <a:pt x="101079" y="0"/>
                  </a:lnTo>
                  <a:close/>
                </a:path>
              </a:pathLst>
            </a:custGeom>
            <a:solidFill>
              <a:srgbClr val="FFFBF5">
                <a:alpha val="37647"/>
              </a:srgbClr>
            </a:solidFill>
            <a:ln>
              <a:noFill/>
            </a:ln>
            <a:effectLst>
              <a:outerShdw blurRad="57150" rotWithShape="0" algn="bl" dir="1800000" dist="38100">
                <a:schemeClr val="dk2">
                  <a:alpha val="16862"/>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43"/>
            <p:cNvSpPr/>
            <p:nvPr/>
          </p:nvSpPr>
          <p:spPr>
            <a:xfrm>
              <a:off x="4940325" y="4317000"/>
              <a:ext cx="1985464"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43"/>
            <p:cNvSpPr/>
            <p:nvPr/>
          </p:nvSpPr>
          <p:spPr>
            <a:xfrm>
              <a:off x="4945413" y="535000"/>
              <a:ext cx="1980157"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43"/>
            <p:cNvSpPr/>
            <p:nvPr/>
          </p:nvSpPr>
          <p:spPr>
            <a:xfrm>
              <a:off x="4940320" y="1371650"/>
              <a:ext cx="1985251" cy="20"/>
            </a:xfrm>
            <a:custGeom>
              <a:rect b="b" l="l" r="r" t="t"/>
              <a:pathLst>
                <a:path extrusionOk="0" fill="none" h="1" w="101340">
                  <a:moveTo>
                    <a:pt x="0" y="0"/>
                  </a:moveTo>
                  <a:lnTo>
                    <a:pt x="101339" y="0"/>
                  </a:lnTo>
                </a:path>
              </a:pathLst>
            </a:custGeom>
            <a:noFill/>
            <a:ln cap="flat" cmpd="sng" w="9525">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43"/>
            <p:cNvSpPr/>
            <p:nvPr/>
          </p:nvSpPr>
          <p:spPr>
            <a:xfrm>
              <a:off x="4945413" y="4316988"/>
              <a:ext cx="1980157" cy="20"/>
            </a:xfrm>
            <a:custGeom>
              <a:rect b="b" l="l" r="r" t="t"/>
              <a:pathLst>
                <a:path extrusionOk="0" fill="none" h="1" w="101080">
                  <a:moveTo>
                    <a:pt x="1" y="0"/>
                  </a:moveTo>
                  <a:lnTo>
                    <a:pt x="101079" y="0"/>
                  </a:lnTo>
                </a:path>
              </a:pathLst>
            </a:custGeom>
            <a:noFill/>
            <a:ln cap="flat" cmpd="sng" w="9525">
              <a:solidFill>
                <a:srgbClr val="BCBCBC"/>
              </a:solidFill>
              <a:prstDash val="solid"/>
              <a:miter lim="4349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43"/>
            <p:cNvSpPr/>
            <p:nvPr/>
          </p:nvSpPr>
          <p:spPr>
            <a:xfrm>
              <a:off x="6264308" y="4398772"/>
              <a:ext cx="131233" cy="103964"/>
            </a:xfrm>
            <a:custGeom>
              <a:rect b="b" l="l" r="r" t="t"/>
              <a:pathLst>
                <a:path extrusionOk="0" fill="none" h="5307" w="6699">
                  <a:moveTo>
                    <a:pt x="4915" y="0"/>
                  </a:moveTo>
                  <a:cubicBezTo>
                    <a:pt x="3654" y="0"/>
                    <a:pt x="3349" y="957"/>
                    <a:pt x="3349" y="957"/>
                  </a:cubicBezTo>
                  <a:cubicBezTo>
                    <a:pt x="3349" y="957"/>
                    <a:pt x="3045" y="0"/>
                    <a:pt x="1784" y="0"/>
                  </a:cubicBezTo>
                  <a:cubicBezTo>
                    <a:pt x="87" y="0"/>
                    <a:pt x="0" y="1784"/>
                    <a:pt x="522" y="2610"/>
                  </a:cubicBezTo>
                  <a:cubicBezTo>
                    <a:pt x="1001" y="3393"/>
                    <a:pt x="3349" y="5307"/>
                    <a:pt x="3349" y="5307"/>
                  </a:cubicBezTo>
                  <a:cubicBezTo>
                    <a:pt x="3349" y="5307"/>
                    <a:pt x="5698" y="3393"/>
                    <a:pt x="6176" y="2610"/>
                  </a:cubicBezTo>
                  <a:cubicBezTo>
                    <a:pt x="6698" y="1784"/>
                    <a:pt x="6611" y="0"/>
                    <a:pt x="4915" y="0"/>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7" name="Google Shape;657;p43"/>
            <p:cNvGrpSpPr/>
            <p:nvPr/>
          </p:nvGrpSpPr>
          <p:grpSpPr>
            <a:xfrm>
              <a:off x="5472876" y="4385325"/>
              <a:ext cx="126963" cy="127825"/>
              <a:chOff x="1793000" y="5151750"/>
              <a:chExt cx="162025" cy="163125"/>
            </a:xfrm>
          </p:grpSpPr>
          <p:sp>
            <p:nvSpPr>
              <p:cNvPr id="658" name="Google Shape;658;p43"/>
              <p:cNvSpPr/>
              <p:nvPr/>
            </p:nvSpPr>
            <p:spPr>
              <a:xfrm>
                <a:off x="1793000" y="5151750"/>
                <a:ext cx="137025" cy="138125"/>
              </a:xfrm>
              <a:custGeom>
                <a:rect b="b" l="l" r="r" t="t"/>
                <a:pathLst>
                  <a:path extrusionOk="0" fill="none" h="5525" w="5481">
                    <a:moveTo>
                      <a:pt x="4524" y="1001"/>
                    </a:moveTo>
                    <a:cubicBezTo>
                      <a:pt x="5480" y="1958"/>
                      <a:pt x="5480" y="3567"/>
                      <a:pt x="4524" y="4524"/>
                    </a:cubicBezTo>
                    <a:cubicBezTo>
                      <a:pt x="3523" y="5524"/>
                      <a:pt x="1957" y="5524"/>
                      <a:pt x="957" y="4524"/>
                    </a:cubicBezTo>
                    <a:cubicBezTo>
                      <a:pt x="0" y="3567"/>
                      <a:pt x="0" y="1958"/>
                      <a:pt x="957" y="1001"/>
                    </a:cubicBezTo>
                    <a:cubicBezTo>
                      <a:pt x="1914" y="1"/>
                      <a:pt x="3523" y="1"/>
                      <a:pt x="4524" y="1001"/>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43"/>
              <p:cNvSpPr/>
              <p:nvPr/>
            </p:nvSpPr>
            <p:spPr>
              <a:xfrm>
                <a:off x="1906075" y="5264825"/>
                <a:ext cx="48950" cy="50050"/>
              </a:xfrm>
              <a:custGeom>
                <a:rect b="b" l="l" r="r" t="t"/>
                <a:pathLst>
                  <a:path extrusionOk="0" fill="none" h="2002" w="1958">
                    <a:moveTo>
                      <a:pt x="1" y="1"/>
                    </a:moveTo>
                    <a:lnTo>
                      <a:pt x="1958" y="2002"/>
                    </a:ln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 name="Google Shape;660;p43"/>
            <p:cNvGrpSpPr/>
            <p:nvPr/>
          </p:nvGrpSpPr>
          <p:grpSpPr>
            <a:xfrm>
              <a:off x="5873315" y="4390438"/>
              <a:ext cx="121027" cy="117599"/>
              <a:chOff x="2304025" y="5158275"/>
              <a:chExt cx="154450" cy="150075"/>
            </a:xfrm>
          </p:grpSpPr>
          <p:sp>
            <p:nvSpPr>
              <p:cNvPr id="661" name="Google Shape;661;p43"/>
              <p:cNvSpPr/>
              <p:nvPr/>
            </p:nvSpPr>
            <p:spPr>
              <a:xfrm>
                <a:off x="2380150" y="5187625"/>
                <a:ext cx="1125" cy="94625"/>
              </a:xfrm>
              <a:custGeom>
                <a:rect b="b" l="l" r="r" t="t"/>
                <a:pathLst>
                  <a:path extrusionOk="0" fill="none" h="3785" w="45">
                    <a:moveTo>
                      <a:pt x="1" y="1"/>
                    </a:moveTo>
                    <a:cubicBezTo>
                      <a:pt x="1" y="1"/>
                      <a:pt x="44" y="3785"/>
                      <a:pt x="1" y="3741"/>
                    </a:cubicBez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43"/>
              <p:cNvSpPr/>
              <p:nvPr/>
            </p:nvSpPr>
            <p:spPr>
              <a:xfrm>
                <a:off x="2332300" y="5233300"/>
                <a:ext cx="94625" cy="1125"/>
              </a:xfrm>
              <a:custGeom>
                <a:rect b="b" l="l" r="r" t="t"/>
                <a:pathLst>
                  <a:path extrusionOk="0" fill="none" h="45" w="3785">
                    <a:moveTo>
                      <a:pt x="3785" y="1"/>
                    </a:moveTo>
                    <a:cubicBezTo>
                      <a:pt x="3785" y="1"/>
                      <a:pt x="1" y="44"/>
                      <a:pt x="44" y="1"/>
                    </a:cubicBez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43"/>
              <p:cNvSpPr/>
              <p:nvPr/>
            </p:nvSpPr>
            <p:spPr>
              <a:xfrm>
                <a:off x="2304025" y="5158275"/>
                <a:ext cx="154450" cy="150075"/>
              </a:xfrm>
              <a:custGeom>
                <a:rect b="b" l="l" r="r" t="t"/>
                <a:pathLst>
                  <a:path extrusionOk="0" fill="none" h="6003" w="6178">
                    <a:moveTo>
                      <a:pt x="1480" y="1"/>
                    </a:moveTo>
                    <a:lnTo>
                      <a:pt x="4698" y="1"/>
                    </a:lnTo>
                    <a:cubicBezTo>
                      <a:pt x="5525" y="1"/>
                      <a:pt x="6177" y="653"/>
                      <a:pt x="6177" y="1479"/>
                    </a:cubicBezTo>
                    <a:lnTo>
                      <a:pt x="6177" y="4567"/>
                    </a:lnTo>
                    <a:cubicBezTo>
                      <a:pt x="6177" y="5350"/>
                      <a:pt x="5525" y="6003"/>
                      <a:pt x="4698" y="6003"/>
                    </a:cubicBezTo>
                    <a:lnTo>
                      <a:pt x="1480" y="6003"/>
                    </a:lnTo>
                    <a:cubicBezTo>
                      <a:pt x="653" y="6003"/>
                      <a:pt x="1" y="5350"/>
                      <a:pt x="1" y="4567"/>
                    </a:cubicBezTo>
                    <a:lnTo>
                      <a:pt x="1" y="1479"/>
                    </a:lnTo>
                    <a:cubicBezTo>
                      <a:pt x="1" y="653"/>
                      <a:pt x="653" y="1"/>
                      <a:pt x="1480" y="1"/>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4" name="Google Shape;664;p43"/>
            <p:cNvSpPr/>
            <p:nvPr/>
          </p:nvSpPr>
          <p:spPr>
            <a:xfrm>
              <a:off x="5083438" y="4390251"/>
              <a:ext cx="116756" cy="119303"/>
            </a:xfrm>
            <a:custGeom>
              <a:rect b="b" l="l" r="r" t="t"/>
              <a:pathLst>
                <a:path extrusionOk="0" h="6090" w="5960">
                  <a:moveTo>
                    <a:pt x="2958" y="1"/>
                  </a:moveTo>
                  <a:lnTo>
                    <a:pt x="1" y="2784"/>
                  </a:lnTo>
                  <a:lnTo>
                    <a:pt x="1" y="6090"/>
                  </a:lnTo>
                  <a:lnTo>
                    <a:pt x="2045" y="6090"/>
                  </a:lnTo>
                  <a:lnTo>
                    <a:pt x="2045" y="4480"/>
                  </a:lnTo>
                  <a:cubicBezTo>
                    <a:pt x="2045" y="3958"/>
                    <a:pt x="2480" y="3567"/>
                    <a:pt x="2958" y="3567"/>
                  </a:cubicBezTo>
                  <a:cubicBezTo>
                    <a:pt x="3480" y="3567"/>
                    <a:pt x="3872" y="3958"/>
                    <a:pt x="3872" y="4480"/>
                  </a:cubicBezTo>
                  <a:lnTo>
                    <a:pt x="3872" y="6090"/>
                  </a:lnTo>
                  <a:lnTo>
                    <a:pt x="5959" y="6090"/>
                  </a:lnTo>
                  <a:lnTo>
                    <a:pt x="5959" y="2784"/>
                  </a:lnTo>
                  <a:lnTo>
                    <a:pt x="2958" y="1"/>
                  </a:lnTo>
                  <a:close/>
                </a:path>
              </a:pathLst>
            </a:custGeom>
            <a:solidFill>
              <a:schemeClr val="accent1"/>
            </a:solidFill>
            <a:ln cap="rnd" cmpd="sng" w="108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5" name="Google Shape;665;p43"/>
            <p:cNvGrpSpPr/>
            <p:nvPr/>
          </p:nvGrpSpPr>
          <p:grpSpPr>
            <a:xfrm>
              <a:off x="6671686" y="4391300"/>
              <a:ext cx="111624" cy="120145"/>
              <a:chOff x="3322875" y="5159375"/>
              <a:chExt cx="142450" cy="153325"/>
            </a:xfrm>
          </p:grpSpPr>
          <p:sp>
            <p:nvSpPr>
              <p:cNvPr id="666" name="Google Shape;666;p43"/>
              <p:cNvSpPr/>
              <p:nvPr/>
            </p:nvSpPr>
            <p:spPr>
              <a:xfrm>
                <a:off x="3355475" y="5159375"/>
                <a:ext cx="77225" cy="77225"/>
              </a:xfrm>
              <a:custGeom>
                <a:rect b="b" l="l" r="r" t="t"/>
                <a:pathLst>
                  <a:path extrusionOk="0" fill="none" h="3089" w="3089">
                    <a:moveTo>
                      <a:pt x="3089" y="1566"/>
                    </a:moveTo>
                    <a:cubicBezTo>
                      <a:pt x="3089" y="2392"/>
                      <a:pt x="2393" y="3088"/>
                      <a:pt x="1523" y="3088"/>
                    </a:cubicBezTo>
                    <a:cubicBezTo>
                      <a:pt x="697" y="3088"/>
                      <a:pt x="1" y="2392"/>
                      <a:pt x="1" y="1566"/>
                    </a:cubicBezTo>
                    <a:cubicBezTo>
                      <a:pt x="1" y="696"/>
                      <a:pt x="697" y="0"/>
                      <a:pt x="1523" y="0"/>
                    </a:cubicBezTo>
                    <a:cubicBezTo>
                      <a:pt x="2393" y="0"/>
                      <a:pt x="3089" y="696"/>
                      <a:pt x="3089" y="1566"/>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43"/>
              <p:cNvSpPr/>
              <p:nvPr/>
            </p:nvSpPr>
            <p:spPr>
              <a:xfrm>
                <a:off x="3322875" y="5258300"/>
                <a:ext cx="142450" cy="54400"/>
              </a:xfrm>
              <a:custGeom>
                <a:rect b="b" l="l" r="r" t="t"/>
                <a:pathLst>
                  <a:path extrusionOk="0" fill="none" h="2176" w="5698">
                    <a:moveTo>
                      <a:pt x="0" y="2176"/>
                    </a:moveTo>
                    <a:lnTo>
                      <a:pt x="0" y="1697"/>
                    </a:lnTo>
                    <a:cubicBezTo>
                      <a:pt x="0" y="740"/>
                      <a:pt x="783" y="1"/>
                      <a:pt x="1696" y="1"/>
                    </a:cubicBezTo>
                    <a:lnTo>
                      <a:pt x="4001" y="1"/>
                    </a:lnTo>
                    <a:cubicBezTo>
                      <a:pt x="4915" y="1"/>
                      <a:pt x="5698" y="740"/>
                      <a:pt x="5698" y="1697"/>
                    </a:cubicBezTo>
                    <a:lnTo>
                      <a:pt x="5698" y="2176"/>
                    </a:ln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8" name="Google Shape;668;p43"/>
            <p:cNvGrpSpPr/>
            <p:nvPr/>
          </p:nvGrpSpPr>
          <p:grpSpPr>
            <a:xfrm>
              <a:off x="6716841" y="639796"/>
              <a:ext cx="125258" cy="103122"/>
              <a:chOff x="3380500" y="371850"/>
              <a:chExt cx="159850" cy="131600"/>
            </a:xfrm>
          </p:grpSpPr>
          <p:sp>
            <p:nvSpPr>
              <p:cNvPr id="669" name="Google Shape;669;p43"/>
              <p:cNvSpPr/>
              <p:nvPr/>
            </p:nvSpPr>
            <p:spPr>
              <a:xfrm>
                <a:off x="3380500" y="371850"/>
                <a:ext cx="159850" cy="131600"/>
              </a:xfrm>
              <a:custGeom>
                <a:rect b="b" l="l" r="r" t="t"/>
                <a:pathLst>
                  <a:path extrusionOk="0" fill="none" h="5264" w="6394">
                    <a:moveTo>
                      <a:pt x="0" y="175"/>
                    </a:moveTo>
                    <a:lnTo>
                      <a:pt x="1957" y="2393"/>
                    </a:lnTo>
                    <a:lnTo>
                      <a:pt x="2697" y="5263"/>
                    </a:lnTo>
                    <a:lnTo>
                      <a:pt x="6394" y="1"/>
                    </a:ln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43"/>
              <p:cNvSpPr/>
              <p:nvPr/>
            </p:nvSpPr>
            <p:spPr>
              <a:xfrm>
                <a:off x="3429425" y="377300"/>
                <a:ext cx="100050" cy="54375"/>
              </a:xfrm>
              <a:custGeom>
                <a:rect b="b" l="l" r="r" t="t"/>
                <a:pathLst>
                  <a:path extrusionOk="0" fill="none" h="2175" w="4002">
                    <a:moveTo>
                      <a:pt x="0" y="2175"/>
                    </a:moveTo>
                    <a:lnTo>
                      <a:pt x="4002" y="0"/>
                    </a:ln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1" name="Google Shape;671;p43"/>
            <p:cNvGrpSpPr/>
            <p:nvPr/>
          </p:nvGrpSpPr>
          <p:grpSpPr>
            <a:xfrm>
              <a:off x="5028104" y="638953"/>
              <a:ext cx="118461" cy="103964"/>
              <a:chOff x="1225400" y="370775"/>
              <a:chExt cx="151175" cy="132675"/>
            </a:xfrm>
          </p:grpSpPr>
          <p:sp>
            <p:nvSpPr>
              <p:cNvPr id="672" name="Google Shape;672;p43"/>
              <p:cNvSpPr/>
              <p:nvPr/>
            </p:nvSpPr>
            <p:spPr>
              <a:xfrm>
                <a:off x="1225400" y="370775"/>
                <a:ext cx="151175" cy="132675"/>
              </a:xfrm>
              <a:custGeom>
                <a:rect b="b" l="l" r="r" t="t"/>
                <a:pathLst>
                  <a:path extrusionOk="0" fill="none" h="5307" w="6047">
                    <a:moveTo>
                      <a:pt x="6046" y="1218"/>
                    </a:moveTo>
                    <a:lnTo>
                      <a:pt x="6046" y="4741"/>
                    </a:lnTo>
                    <a:cubicBezTo>
                      <a:pt x="6046" y="5045"/>
                      <a:pt x="5829" y="5306"/>
                      <a:pt x="5524" y="5306"/>
                    </a:cubicBezTo>
                    <a:lnTo>
                      <a:pt x="566" y="5306"/>
                    </a:lnTo>
                    <a:cubicBezTo>
                      <a:pt x="262" y="5306"/>
                      <a:pt x="1" y="5045"/>
                      <a:pt x="1" y="4741"/>
                    </a:cubicBezTo>
                    <a:lnTo>
                      <a:pt x="1" y="1218"/>
                    </a:lnTo>
                    <a:cubicBezTo>
                      <a:pt x="1" y="914"/>
                      <a:pt x="262" y="696"/>
                      <a:pt x="566" y="696"/>
                    </a:cubicBezTo>
                    <a:lnTo>
                      <a:pt x="1262" y="696"/>
                    </a:lnTo>
                    <a:lnTo>
                      <a:pt x="1349" y="435"/>
                    </a:lnTo>
                    <a:cubicBezTo>
                      <a:pt x="1393" y="174"/>
                      <a:pt x="1610" y="0"/>
                      <a:pt x="1784" y="0"/>
                    </a:cubicBezTo>
                    <a:lnTo>
                      <a:pt x="4263" y="0"/>
                    </a:lnTo>
                    <a:cubicBezTo>
                      <a:pt x="4481" y="0"/>
                      <a:pt x="4655" y="174"/>
                      <a:pt x="4742" y="435"/>
                    </a:cubicBezTo>
                    <a:lnTo>
                      <a:pt x="4829" y="696"/>
                    </a:lnTo>
                    <a:lnTo>
                      <a:pt x="5524" y="696"/>
                    </a:lnTo>
                    <a:cubicBezTo>
                      <a:pt x="5829" y="696"/>
                      <a:pt x="6046" y="914"/>
                      <a:pt x="6046" y="1218"/>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43"/>
              <p:cNvSpPr/>
              <p:nvPr/>
            </p:nvSpPr>
            <p:spPr>
              <a:xfrm>
                <a:off x="1267825" y="407725"/>
                <a:ext cx="67425" cy="67450"/>
              </a:xfrm>
              <a:custGeom>
                <a:rect b="b" l="l" r="r" t="t"/>
                <a:pathLst>
                  <a:path extrusionOk="0" fill="none" h="2698" w="2697">
                    <a:moveTo>
                      <a:pt x="2697" y="1349"/>
                    </a:moveTo>
                    <a:cubicBezTo>
                      <a:pt x="2697" y="2089"/>
                      <a:pt x="2088" y="2698"/>
                      <a:pt x="1348" y="2698"/>
                    </a:cubicBezTo>
                    <a:cubicBezTo>
                      <a:pt x="609" y="2698"/>
                      <a:pt x="0" y="2089"/>
                      <a:pt x="0" y="1349"/>
                    </a:cubicBezTo>
                    <a:cubicBezTo>
                      <a:pt x="0" y="610"/>
                      <a:pt x="609" y="1"/>
                      <a:pt x="1348" y="1"/>
                    </a:cubicBezTo>
                    <a:cubicBezTo>
                      <a:pt x="2088" y="1"/>
                      <a:pt x="2697" y="610"/>
                      <a:pt x="2697" y="1349"/>
                    </a:cubicBezTo>
                    <a:close/>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4" name="Google Shape;674;p43"/>
            <p:cNvGrpSpPr/>
            <p:nvPr/>
          </p:nvGrpSpPr>
          <p:grpSpPr>
            <a:xfrm>
              <a:off x="6779039" y="1477346"/>
              <a:ext cx="76695" cy="15359"/>
              <a:chOff x="3459875" y="1440700"/>
              <a:chExt cx="97875" cy="19600"/>
            </a:xfrm>
          </p:grpSpPr>
          <p:sp>
            <p:nvSpPr>
              <p:cNvPr id="675" name="Google Shape;675;p43"/>
              <p:cNvSpPr/>
              <p:nvPr/>
            </p:nvSpPr>
            <p:spPr>
              <a:xfrm>
                <a:off x="3459875" y="1440700"/>
                <a:ext cx="19600" cy="19600"/>
              </a:xfrm>
              <a:custGeom>
                <a:rect b="b" l="l" r="r" t="t"/>
                <a:pathLst>
                  <a:path extrusionOk="0" h="784" w="784">
                    <a:moveTo>
                      <a:pt x="392" y="0"/>
                    </a:moveTo>
                    <a:cubicBezTo>
                      <a:pt x="174" y="0"/>
                      <a:pt x="0" y="174"/>
                      <a:pt x="0" y="392"/>
                    </a:cubicBezTo>
                    <a:cubicBezTo>
                      <a:pt x="0" y="609"/>
                      <a:pt x="174" y="783"/>
                      <a:pt x="392" y="783"/>
                    </a:cubicBezTo>
                    <a:cubicBezTo>
                      <a:pt x="609" y="783"/>
                      <a:pt x="783" y="609"/>
                      <a:pt x="783" y="392"/>
                    </a:cubicBezTo>
                    <a:cubicBezTo>
                      <a:pt x="783" y="174"/>
                      <a:pt x="609" y="0"/>
                      <a:pt x="39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43"/>
              <p:cNvSpPr/>
              <p:nvPr/>
            </p:nvSpPr>
            <p:spPr>
              <a:xfrm>
                <a:off x="3500100" y="1440700"/>
                <a:ext cx="18500" cy="19600"/>
              </a:xfrm>
              <a:custGeom>
                <a:rect b="b" l="l" r="r" t="t"/>
                <a:pathLst>
                  <a:path extrusionOk="0" h="784" w="740">
                    <a:moveTo>
                      <a:pt x="348" y="0"/>
                    </a:moveTo>
                    <a:cubicBezTo>
                      <a:pt x="131" y="0"/>
                      <a:pt x="0" y="174"/>
                      <a:pt x="0" y="392"/>
                    </a:cubicBezTo>
                    <a:cubicBezTo>
                      <a:pt x="0" y="609"/>
                      <a:pt x="131"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43"/>
              <p:cNvSpPr/>
              <p:nvPr/>
            </p:nvSpPr>
            <p:spPr>
              <a:xfrm>
                <a:off x="3539250" y="1440700"/>
                <a:ext cx="18500" cy="19600"/>
              </a:xfrm>
              <a:custGeom>
                <a:rect b="b" l="l" r="r" t="t"/>
                <a:pathLst>
                  <a:path extrusionOk="0" h="784" w="740">
                    <a:moveTo>
                      <a:pt x="348" y="0"/>
                    </a:moveTo>
                    <a:cubicBezTo>
                      <a:pt x="174" y="0"/>
                      <a:pt x="0" y="174"/>
                      <a:pt x="0" y="392"/>
                    </a:cubicBezTo>
                    <a:cubicBezTo>
                      <a:pt x="0" y="609"/>
                      <a:pt x="174"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 name="Google Shape;678;p43"/>
            <p:cNvGrpSpPr/>
            <p:nvPr/>
          </p:nvGrpSpPr>
          <p:grpSpPr>
            <a:xfrm>
              <a:off x="5859700" y="3953346"/>
              <a:ext cx="148257" cy="28993"/>
              <a:chOff x="2286650" y="4600475"/>
              <a:chExt cx="189200" cy="37000"/>
            </a:xfrm>
          </p:grpSpPr>
          <p:sp>
            <p:nvSpPr>
              <p:cNvPr id="679" name="Google Shape;679;p43"/>
              <p:cNvSpPr/>
              <p:nvPr/>
            </p:nvSpPr>
            <p:spPr>
              <a:xfrm>
                <a:off x="2286650" y="4600475"/>
                <a:ext cx="36975" cy="37000"/>
              </a:xfrm>
              <a:custGeom>
                <a:rect b="b" l="l" r="r" t="t"/>
                <a:pathLst>
                  <a:path extrusionOk="0" h="1480" w="1479">
                    <a:moveTo>
                      <a:pt x="739" y="1"/>
                    </a:moveTo>
                    <a:cubicBezTo>
                      <a:pt x="305" y="1"/>
                      <a:pt x="0" y="305"/>
                      <a:pt x="0" y="740"/>
                    </a:cubicBezTo>
                    <a:cubicBezTo>
                      <a:pt x="0" y="1131"/>
                      <a:pt x="305" y="1479"/>
                      <a:pt x="739" y="1479"/>
                    </a:cubicBezTo>
                    <a:cubicBezTo>
                      <a:pt x="1131" y="1479"/>
                      <a:pt x="1479" y="1131"/>
                      <a:pt x="1479" y="740"/>
                    </a:cubicBezTo>
                    <a:cubicBezTo>
                      <a:pt x="1479" y="305"/>
                      <a:pt x="1131" y="1"/>
                      <a:pt x="7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43"/>
              <p:cNvSpPr/>
              <p:nvPr/>
            </p:nvSpPr>
            <p:spPr>
              <a:xfrm>
                <a:off x="2362750" y="4600475"/>
                <a:ext cx="37000" cy="37000"/>
              </a:xfrm>
              <a:custGeom>
                <a:rect b="b" l="l" r="r" t="t"/>
                <a:pathLst>
                  <a:path extrusionOk="0" h="1480" w="1480">
                    <a:moveTo>
                      <a:pt x="740" y="1"/>
                    </a:moveTo>
                    <a:cubicBezTo>
                      <a:pt x="305" y="1"/>
                      <a:pt x="1" y="305"/>
                      <a:pt x="1" y="740"/>
                    </a:cubicBezTo>
                    <a:cubicBezTo>
                      <a:pt x="1"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43"/>
              <p:cNvSpPr/>
              <p:nvPr/>
            </p:nvSpPr>
            <p:spPr>
              <a:xfrm>
                <a:off x="2438875" y="4600475"/>
                <a:ext cx="36975" cy="37000"/>
              </a:xfrm>
              <a:custGeom>
                <a:rect b="b" l="l" r="r" t="t"/>
                <a:pathLst>
                  <a:path extrusionOk="0" h="1480" w="1479">
                    <a:moveTo>
                      <a:pt x="740" y="1"/>
                    </a:moveTo>
                    <a:cubicBezTo>
                      <a:pt x="305" y="1"/>
                      <a:pt x="0" y="305"/>
                      <a:pt x="0" y="740"/>
                    </a:cubicBezTo>
                    <a:cubicBezTo>
                      <a:pt x="0"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2" name="Google Shape;682;p43"/>
            <p:cNvSpPr/>
            <p:nvPr/>
          </p:nvSpPr>
          <p:spPr>
            <a:xfrm>
              <a:off x="6687746" y="3914843"/>
              <a:ext cx="96304" cy="119303"/>
            </a:xfrm>
            <a:custGeom>
              <a:rect b="b" l="l" r="r" t="t"/>
              <a:pathLst>
                <a:path extrusionOk="0" fill="none" h="6090" w="4916">
                  <a:moveTo>
                    <a:pt x="0" y="0"/>
                  </a:moveTo>
                  <a:lnTo>
                    <a:pt x="4915" y="0"/>
                  </a:lnTo>
                  <a:lnTo>
                    <a:pt x="4915" y="6089"/>
                  </a:lnTo>
                  <a:lnTo>
                    <a:pt x="2523" y="3436"/>
                  </a:lnTo>
                  <a:lnTo>
                    <a:pt x="0" y="6089"/>
                  </a:lnTo>
                  <a:close/>
                </a:path>
              </a:pathLst>
            </a:custGeom>
            <a:noFill/>
            <a:ln cap="rnd"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3" name="Google Shape;683;p43"/>
            <p:cNvGrpSpPr/>
            <p:nvPr/>
          </p:nvGrpSpPr>
          <p:grpSpPr>
            <a:xfrm>
              <a:off x="5466058" y="3920964"/>
              <a:ext cx="113328" cy="92896"/>
              <a:chOff x="1784300" y="4559150"/>
              <a:chExt cx="144625" cy="118550"/>
            </a:xfrm>
          </p:grpSpPr>
          <p:sp>
            <p:nvSpPr>
              <p:cNvPr id="684" name="Google Shape;684;p43"/>
              <p:cNvSpPr/>
              <p:nvPr/>
            </p:nvSpPr>
            <p:spPr>
              <a:xfrm>
                <a:off x="1784300" y="4559150"/>
                <a:ext cx="144625" cy="118550"/>
              </a:xfrm>
              <a:custGeom>
                <a:rect b="b" l="l" r="r" t="t"/>
                <a:pathLst>
                  <a:path extrusionOk="0" fill="none" h="4742" w="5785">
                    <a:moveTo>
                      <a:pt x="0" y="218"/>
                    </a:moveTo>
                    <a:lnTo>
                      <a:pt x="1783" y="2175"/>
                    </a:lnTo>
                    <a:lnTo>
                      <a:pt x="2436" y="4742"/>
                    </a:lnTo>
                    <a:lnTo>
                      <a:pt x="5785" y="1"/>
                    </a:lnTo>
                    <a:close/>
                  </a:path>
                </a:pathLst>
              </a:custGeom>
              <a:noFill/>
              <a:ln cap="rnd"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43"/>
              <p:cNvSpPr/>
              <p:nvPr/>
            </p:nvSpPr>
            <p:spPr>
              <a:xfrm>
                <a:off x="1828875" y="4564600"/>
                <a:ext cx="89175" cy="48950"/>
              </a:xfrm>
              <a:custGeom>
                <a:rect b="b" l="l" r="r" t="t"/>
                <a:pathLst>
                  <a:path extrusionOk="0" fill="none" h="1958" w="3567">
                    <a:moveTo>
                      <a:pt x="0" y="1957"/>
                    </a:moveTo>
                    <a:lnTo>
                      <a:pt x="3567" y="0"/>
                    </a:ln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6" name="Google Shape;686;p43"/>
            <p:cNvSpPr/>
            <p:nvPr/>
          </p:nvSpPr>
          <p:spPr>
            <a:xfrm>
              <a:off x="5055328" y="3914843"/>
              <a:ext cx="124416" cy="98851"/>
            </a:xfrm>
            <a:custGeom>
              <a:rect b="b" l="l" r="r" t="t"/>
              <a:pathLst>
                <a:path extrusionOk="0" fill="none" h="5046" w="6351">
                  <a:moveTo>
                    <a:pt x="4654" y="0"/>
                  </a:moveTo>
                  <a:cubicBezTo>
                    <a:pt x="3480" y="0"/>
                    <a:pt x="3176" y="914"/>
                    <a:pt x="3176" y="914"/>
                  </a:cubicBezTo>
                  <a:cubicBezTo>
                    <a:pt x="3176" y="914"/>
                    <a:pt x="2871" y="0"/>
                    <a:pt x="1740" y="0"/>
                  </a:cubicBezTo>
                  <a:cubicBezTo>
                    <a:pt x="88" y="0"/>
                    <a:pt x="1" y="1697"/>
                    <a:pt x="522" y="2479"/>
                  </a:cubicBezTo>
                  <a:cubicBezTo>
                    <a:pt x="957" y="3219"/>
                    <a:pt x="3176" y="5046"/>
                    <a:pt x="3176" y="5046"/>
                  </a:cubicBezTo>
                  <a:cubicBezTo>
                    <a:pt x="3176" y="5046"/>
                    <a:pt x="5394" y="3219"/>
                    <a:pt x="5872" y="2479"/>
                  </a:cubicBezTo>
                  <a:cubicBezTo>
                    <a:pt x="6351" y="1697"/>
                    <a:pt x="6264" y="0"/>
                    <a:pt x="4654" y="0"/>
                  </a:cubicBezTo>
                  <a:close/>
                </a:path>
              </a:pathLst>
            </a:custGeom>
            <a:noFill/>
            <a:ln cap="rnd"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43"/>
            <p:cNvSpPr/>
            <p:nvPr/>
          </p:nvSpPr>
          <p:spPr>
            <a:xfrm>
              <a:off x="5261503" y="3915686"/>
              <a:ext cx="102279" cy="103122"/>
            </a:xfrm>
            <a:custGeom>
              <a:rect b="b" l="l" r="r" t="t"/>
              <a:pathLst>
                <a:path extrusionOk="0" fill="none" h="5264" w="5221">
                  <a:moveTo>
                    <a:pt x="4481" y="4524"/>
                  </a:moveTo>
                  <a:cubicBezTo>
                    <a:pt x="4959" y="4046"/>
                    <a:pt x="5220" y="3393"/>
                    <a:pt x="5220" y="2654"/>
                  </a:cubicBezTo>
                  <a:cubicBezTo>
                    <a:pt x="5220" y="1175"/>
                    <a:pt x="4046" y="1"/>
                    <a:pt x="2611" y="1"/>
                  </a:cubicBezTo>
                  <a:cubicBezTo>
                    <a:pt x="1175" y="1"/>
                    <a:pt x="1" y="1175"/>
                    <a:pt x="1" y="2654"/>
                  </a:cubicBezTo>
                  <a:cubicBezTo>
                    <a:pt x="1" y="4089"/>
                    <a:pt x="1175" y="5264"/>
                    <a:pt x="2611" y="5264"/>
                  </a:cubicBezTo>
                  <a:cubicBezTo>
                    <a:pt x="3002" y="5264"/>
                    <a:pt x="3393" y="5177"/>
                    <a:pt x="3741" y="5003"/>
                  </a:cubicBezTo>
                  <a:lnTo>
                    <a:pt x="4742" y="5264"/>
                  </a:lnTo>
                  <a:close/>
                </a:path>
              </a:pathLst>
            </a:custGeom>
            <a:noFill/>
            <a:ln cap="rnd"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43"/>
            <p:cNvSpPr/>
            <p:nvPr/>
          </p:nvSpPr>
          <p:spPr>
            <a:xfrm>
              <a:off x="4940320" y="824664"/>
              <a:ext cx="1985251" cy="20"/>
            </a:xfrm>
            <a:custGeom>
              <a:rect b="b" l="l" r="r" t="t"/>
              <a:pathLst>
                <a:path extrusionOk="0" fill="none" h="1" w="101340">
                  <a:moveTo>
                    <a:pt x="0" y="1"/>
                  </a:moveTo>
                  <a:lnTo>
                    <a:pt x="101339" y="1"/>
                  </a:lnTo>
                </a:path>
              </a:pathLst>
            </a:custGeom>
            <a:noFill/>
            <a:ln cap="flat" cmpd="sng" w="9525">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9" name="Google Shape;689;p43"/>
            <p:cNvGrpSpPr/>
            <p:nvPr/>
          </p:nvGrpSpPr>
          <p:grpSpPr>
            <a:xfrm>
              <a:off x="4990629" y="881771"/>
              <a:ext cx="340827" cy="340827"/>
              <a:chOff x="1177575" y="680650"/>
              <a:chExt cx="434950" cy="434950"/>
            </a:xfrm>
          </p:grpSpPr>
          <p:sp>
            <p:nvSpPr>
              <p:cNvPr id="690" name="Google Shape;690;p43"/>
              <p:cNvSpPr/>
              <p:nvPr/>
            </p:nvSpPr>
            <p:spPr>
              <a:xfrm>
                <a:off x="1183000" y="708300"/>
                <a:ext cx="424075" cy="379675"/>
              </a:xfrm>
              <a:custGeom>
                <a:rect b="b" l="l" r="r" t="t"/>
                <a:pathLst>
                  <a:path extrusionOk="0" h="15187" w="16963">
                    <a:moveTo>
                      <a:pt x="8453" y="0"/>
                    </a:moveTo>
                    <a:cubicBezTo>
                      <a:pt x="5208" y="0"/>
                      <a:pt x="2213" y="2108"/>
                      <a:pt x="1218" y="5375"/>
                    </a:cubicBezTo>
                    <a:cubicBezTo>
                      <a:pt x="1" y="9377"/>
                      <a:pt x="2262" y="13639"/>
                      <a:pt x="6264" y="14857"/>
                    </a:cubicBezTo>
                    <a:cubicBezTo>
                      <a:pt x="7005" y="15080"/>
                      <a:pt x="7751" y="15186"/>
                      <a:pt x="8484" y="15186"/>
                    </a:cubicBezTo>
                    <a:cubicBezTo>
                      <a:pt x="11753" y="15186"/>
                      <a:pt x="14750" y="13072"/>
                      <a:pt x="15745" y="9768"/>
                    </a:cubicBezTo>
                    <a:cubicBezTo>
                      <a:pt x="16963" y="5767"/>
                      <a:pt x="14701" y="1548"/>
                      <a:pt x="10656" y="330"/>
                    </a:cubicBezTo>
                    <a:cubicBezTo>
                      <a:pt x="9922" y="107"/>
                      <a:pt x="9181" y="0"/>
                      <a:pt x="84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43"/>
              <p:cNvSpPr/>
              <p:nvPr/>
            </p:nvSpPr>
            <p:spPr>
              <a:xfrm>
                <a:off x="1177575" y="680650"/>
                <a:ext cx="434950" cy="434950"/>
              </a:xfrm>
              <a:custGeom>
                <a:rect b="b" l="l" r="r" t="t"/>
                <a:pathLst>
                  <a:path extrusionOk="0" h="17398" w="17398">
                    <a:moveTo>
                      <a:pt x="8699" y="305"/>
                    </a:moveTo>
                    <a:cubicBezTo>
                      <a:pt x="13309" y="305"/>
                      <a:pt x="17049" y="4089"/>
                      <a:pt x="17049" y="8699"/>
                    </a:cubicBezTo>
                    <a:cubicBezTo>
                      <a:pt x="17049" y="13310"/>
                      <a:pt x="13309" y="17050"/>
                      <a:pt x="8699" y="17050"/>
                    </a:cubicBezTo>
                    <a:cubicBezTo>
                      <a:pt x="4088" y="17050"/>
                      <a:pt x="348" y="13310"/>
                      <a:pt x="348" y="8699"/>
                    </a:cubicBezTo>
                    <a:cubicBezTo>
                      <a:pt x="348" y="4089"/>
                      <a:pt x="4088" y="305"/>
                      <a:pt x="8699" y="305"/>
                    </a:cubicBezTo>
                    <a:close/>
                    <a:moveTo>
                      <a:pt x="8699" y="1"/>
                    </a:moveTo>
                    <a:cubicBezTo>
                      <a:pt x="3914" y="1"/>
                      <a:pt x="0" y="3915"/>
                      <a:pt x="0" y="8699"/>
                    </a:cubicBezTo>
                    <a:cubicBezTo>
                      <a:pt x="0" y="13484"/>
                      <a:pt x="3914" y="17398"/>
                      <a:pt x="8699" y="17398"/>
                    </a:cubicBezTo>
                    <a:cubicBezTo>
                      <a:pt x="13483" y="17398"/>
                      <a:pt x="17397" y="13484"/>
                      <a:pt x="17397" y="8699"/>
                    </a:cubicBezTo>
                    <a:cubicBezTo>
                      <a:pt x="17397" y="3915"/>
                      <a:pt x="13483" y="1"/>
                      <a:pt x="869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2" name="Google Shape;692;p43"/>
            <p:cNvGrpSpPr/>
            <p:nvPr/>
          </p:nvGrpSpPr>
          <p:grpSpPr>
            <a:xfrm>
              <a:off x="5373182" y="881771"/>
              <a:ext cx="445633" cy="340827"/>
              <a:chOff x="1665775" y="680650"/>
              <a:chExt cx="568700" cy="434950"/>
            </a:xfrm>
          </p:grpSpPr>
          <p:sp>
            <p:nvSpPr>
              <p:cNvPr id="693" name="Google Shape;693;p43"/>
              <p:cNvSpPr/>
              <p:nvPr/>
            </p:nvSpPr>
            <p:spPr>
              <a:xfrm>
                <a:off x="1760375" y="711375"/>
                <a:ext cx="379500" cy="372700"/>
              </a:xfrm>
              <a:custGeom>
                <a:rect b="b" l="l" r="r" t="t"/>
                <a:pathLst>
                  <a:path extrusionOk="0" h="14908" w="15180">
                    <a:moveTo>
                      <a:pt x="7590" y="0"/>
                    </a:moveTo>
                    <a:cubicBezTo>
                      <a:pt x="3806" y="0"/>
                      <a:pt x="22" y="2490"/>
                      <a:pt x="0" y="7470"/>
                    </a:cubicBezTo>
                    <a:cubicBezTo>
                      <a:pt x="22" y="12429"/>
                      <a:pt x="3806" y="14908"/>
                      <a:pt x="7590" y="14908"/>
                    </a:cubicBezTo>
                    <a:cubicBezTo>
                      <a:pt x="11374" y="14908"/>
                      <a:pt x="15158" y="12429"/>
                      <a:pt x="15180" y="7470"/>
                    </a:cubicBezTo>
                    <a:cubicBezTo>
                      <a:pt x="15158" y="2490"/>
                      <a:pt x="11374" y="0"/>
                      <a:pt x="759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43"/>
              <p:cNvSpPr/>
              <p:nvPr/>
            </p:nvSpPr>
            <p:spPr>
              <a:xfrm>
                <a:off x="1665775" y="680650"/>
                <a:ext cx="568700" cy="434950"/>
              </a:xfrm>
              <a:custGeom>
                <a:rect b="b" l="l" r="r" t="t"/>
                <a:pathLst>
                  <a:path extrusionOk="0" h="17398" w="22748">
                    <a:moveTo>
                      <a:pt x="11352" y="305"/>
                    </a:moveTo>
                    <a:cubicBezTo>
                      <a:pt x="22313" y="392"/>
                      <a:pt x="22313" y="17007"/>
                      <a:pt x="11352" y="17050"/>
                    </a:cubicBezTo>
                    <a:cubicBezTo>
                      <a:pt x="435" y="17007"/>
                      <a:pt x="435" y="392"/>
                      <a:pt x="11352" y="305"/>
                    </a:cubicBezTo>
                    <a:close/>
                    <a:moveTo>
                      <a:pt x="11352" y="1"/>
                    </a:moveTo>
                    <a:cubicBezTo>
                      <a:pt x="1" y="44"/>
                      <a:pt x="1" y="17311"/>
                      <a:pt x="11352" y="17398"/>
                    </a:cubicBezTo>
                    <a:cubicBezTo>
                      <a:pt x="22747" y="17311"/>
                      <a:pt x="22747" y="44"/>
                      <a:pt x="1135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5" name="Google Shape;695;p43"/>
            <p:cNvGrpSpPr/>
            <p:nvPr/>
          </p:nvGrpSpPr>
          <p:grpSpPr>
            <a:xfrm>
              <a:off x="5903150" y="881771"/>
              <a:ext cx="340827" cy="340827"/>
              <a:chOff x="2342100" y="680650"/>
              <a:chExt cx="434950" cy="434950"/>
            </a:xfrm>
          </p:grpSpPr>
          <p:sp>
            <p:nvSpPr>
              <p:cNvPr id="696" name="Google Shape;696;p43"/>
              <p:cNvSpPr/>
              <p:nvPr/>
            </p:nvSpPr>
            <p:spPr>
              <a:xfrm>
                <a:off x="2355150" y="708425"/>
                <a:ext cx="408850" cy="379375"/>
              </a:xfrm>
              <a:custGeom>
                <a:rect b="b" l="l" r="r" t="t"/>
                <a:pathLst>
                  <a:path extrusionOk="0" h="15175" w="16354">
                    <a:moveTo>
                      <a:pt x="8126" y="1"/>
                    </a:moveTo>
                    <a:cubicBezTo>
                      <a:pt x="4490" y="1"/>
                      <a:pt x="1281" y="2626"/>
                      <a:pt x="696" y="6371"/>
                    </a:cubicBezTo>
                    <a:cubicBezTo>
                      <a:pt x="0" y="10502"/>
                      <a:pt x="2827" y="14373"/>
                      <a:pt x="6959" y="15069"/>
                    </a:cubicBezTo>
                    <a:cubicBezTo>
                      <a:pt x="7381" y="15140"/>
                      <a:pt x="7800" y="15175"/>
                      <a:pt x="8214" y="15175"/>
                    </a:cubicBezTo>
                    <a:cubicBezTo>
                      <a:pt x="11856" y="15175"/>
                      <a:pt x="15072" y="12516"/>
                      <a:pt x="15658" y="8806"/>
                    </a:cubicBezTo>
                    <a:cubicBezTo>
                      <a:pt x="16354" y="4674"/>
                      <a:pt x="13527" y="760"/>
                      <a:pt x="9395" y="108"/>
                    </a:cubicBezTo>
                    <a:cubicBezTo>
                      <a:pt x="8968" y="36"/>
                      <a:pt x="8544" y="1"/>
                      <a:pt x="812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43"/>
              <p:cNvSpPr/>
              <p:nvPr/>
            </p:nvSpPr>
            <p:spPr>
              <a:xfrm>
                <a:off x="2342100" y="680650"/>
                <a:ext cx="434950" cy="434950"/>
              </a:xfrm>
              <a:custGeom>
                <a:rect b="b" l="l" r="r" t="t"/>
                <a:pathLst>
                  <a:path extrusionOk="0" h="17398" w="17398">
                    <a:moveTo>
                      <a:pt x="8699" y="305"/>
                    </a:moveTo>
                    <a:cubicBezTo>
                      <a:pt x="13309" y="305"/>
                      <a:pt x="17050" y="4089"/>
                      <a:pt x="17050" y="8699"/>
                    </a:cubicBezTo>
                    <a:cubicBezTo>
                      <a:pt x="17050" y="13310"/>
                      <a:pt x="13309" y="17050"/>
                      <a:pt x="8699" y="17050"/>
                    </a:cubicBezTo>
                    <a:cubicBezTo>
                      <a:pt x="4089" y="17050"/>
                      <a:pt x="348" y="13310"/>
                      <a:pt x="348" y="8699"/>
                    </a:cubicBezTo>
                    <a:cubicBezTo>
                      <a:pt x="348" y="4089"/>
                      <a:pt x="4089" y="305"/>
                      <a:pt x="8699" y="305"/>
                    </a:cubicBezTo>
                    <a:close/>
                    <a:moveTo>
                      <a:pt x="8699" y="1"/>
                    </a:moveTo>
                    <a:cubicBezTo>
                      <a:pt x="3915" y="1"/>
                      <a:pt x="0" y="3915"/>
                      <a:pt x="0" y="8699"/>
                    </a:cubicBezTo>
                    <a:cubicBezTo>
                      <a:pt x="0" y="13484"/>
                      <a:pt x="3915" y="17398"/>
                      <a:pt x="8699" y="17398"/>
                    </a:cubicBezTo>
                    <a:cubicBezTo>
                      <a:pt x="13483" y="17398"/>
                      <a:pt x="17398" y="13484"/>
                      <a:pt x="17398" y="8699"/>
                    </a:cubicBezTo>
                    <a:cubicBezTo>
                      <a:pt x="17398" y="3915"/>
                      <a:pt x="13483"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 name="Google Shape;698;p43"/>
            <p:cNvGrpSpPr/>
            <p:nvPr/>
          </p:nvGrpSpPr>
          <p:grpSpPr>
            <a:xfrm>
              <a:off x="6396466" y="881771"/>
              <a:ext cx="340846" cy="340827"/>
              <a:chOff x="2971650" y="680650"/>
              <a:chExt cx="434975" cy="434950"/>
            </a:xfrm>
          </p:grpSpPr>
          <p:sp>
            <p:nvSpPr>
              <p:cNvPr id="699" name="Google Shape;699;p43"/>
              <p:cNvSpPr/>
              <p:nvPr/>
            </p:nvSpPr>
            <p:spPr>
              <a:xfrm>
                <a:off x="2980350" y="708275"/>
                <a:ext cx="416475" cy="379375"/>
              </a:xfrm>
              <a:custGeom>
                <a:rect b="b" l="l" r="r" t="t"/>
                <a:pathLst>
                  <a:path extrusionOk="0" h="15175" w="16659">
                    <a:moveTo>
                      <a:pt x="8320" y="0"/>
                    </a:moveTo>
                    <a:cubicBezTo>
                      <a:pt x="4864" y="0"/>
                      <a:pt x="1735" y="2383"/>
                      <a:pt x="914" y="5855"/>
                    </a:cubicBezTo>
                    <a:cubicBezTo>
                      <a:pt x="1" y="9943"/>
                      <a:pt x="2523" y="14031"/>
                      <a:pt x="6612" y="14988"/>
                    </a:cubicBezTo>
                    <a:cubicBezTo>
                      <a:pt x="7176" y="15114"/>
                      <a:pt x="7741" y="15175"/>
                      <a:pt x="8297" y="15175"/>
                    </a:cubicBezTo>
                    <a:cubicBezTo>
                      <a:pt x="11770" y="15175"/>
                      <a:pt x="14921" y="12814"/>
                      <a:pt x="15745" y="9291"/>
                    </a:cubicBezTo>
                    <a:cubicBezTo>
                      <a:pt x="16659" y="5202"/>
                      <a:pt x="14136" y="1114"/>
                      <a:pt x="10048" y="201"/>
                    </a:cubicBezTo>
                    <a:cubicBezTo>
                      <a:pt x="9469" y="65"/>
                      <a:pt x="8890" y="0"/>
                      <a:pt x="832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43"/>
              <p:cNvSpPr/>
              <p:nvPr/>
            </p:nvSpPr>
            <p:spPr>
              <a:xfrm>
                <a:off x="2971650" y="680650"/>
                <a:ext cx="434975" cy="434950"/>
              </a:xfrm>
              <a:custGeom>
                <a:rect b="b" l="l" r="r" t="t"/>
                <a:pathLst>
                  <a:path extrusionOk="0" h="17398" w="17399">
                    <a:moveTo>
                      <a:pt x="8699" y="305"/>
                    </a:moveTo>
                    <a:cubicBezTo>
                      <a:pt x="13310" y="305"/>
                      <a:pt x="17050" y="4089"/>
                      <a:pt x="17050" y="8699"/>
                    </a:cubicBezTo>
                    <a:cubicBezTo>
                      <a:pt x="17050" y="13310"/>
                      <a:pt x="13310" y="17050"/>
                      <a:pt x="8699" y="17050"/>
                    </a:cubicBezTo>
                    <a:cubicBezTo>
                      <a:pt x="4089" y="17050"/>
                      <a:pt x="305" y="13310"/>
                      <a:pt x="305" y="8699"/>
                    </a:cubicBezTo>
                    <a:cubicBezTo>
                      <a:pt x="305" y="4089"/>
                      <a:pt x="4089" y="305"/>
                      <a:pt x="8699" y="305"/>
                    </a:cubicBezTo>
                    <a:close/>
                    <a:moveTo>
                      <a:pt x="8699" y="1"/>
                    </a:moveTo>
                    <a:cubicBezTo>
                      <a:pt x="3872" y="1"/>
                      <a:pt x="1" y="3915"/>
                      <a:pt x="1" y="8699"/>
                    </a:cubicBezTo>
                    <a:cubicBezTo>
                      <a:pt x="1" y="13484"/>
                      <a:pt x="3872" y="17398"/>
                      <a:pt x="8699" y="17398"/>
                    </a:cubicBezTo>
                    <a:cubicBezTo>
                      <a:pt x="13484" y="17398"/>
                      <a:pt x="17398" y="13484"/>
                      <a:pt x="17398" y="8699"/>
                    </a:cubicBezTo>
                    <a:cubicBezTo>
                      <a:pt x="17398" y="3915"/>
                      <a:pt x="13484"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1" name="Google Shape;701;p43"/>
            <p:cNvSpPr/>
            <p:nvPr/>
          </p:nvSpPr>
          <p:spPr>
            <a:xfrm>
              <a:off x="4989724" y="1397038"/>
              <a:ext cx="201953" cy="178426"/>
            </a:xfrm>
            <a:custGeom>
              <a:rect b="b" l="l" r="r" t="t"/>
              <a:pathLst>
                <a:path extrusionOk="0" h="9108" w="10309">
                  <a:moveTo>
                    <a:pt x="5192" y="1"/>
                  </a:moveTo>
                  <a:cubicBezTo>
                    <a:pt x="3794" y="1"/>
                    <a:pt x="2409" y="637"/>
                    <a:pt x="1523" y="1836"/>
                  </a:cubicBezTo>
                  <a:cubicBezTo>
                    <a:pt x="1" y="3836"/>
                    <a:pt x="436" y="6707"/>
                    <a:pt x="2436" y="8229"/>
                  </a:cubicBezTo>
                  <a:cubicBezTo>
                    <a:pt x="3256" y="8822"/>
                    <a:pt x="4201" y="9107"/>
                    <a:pt x="5138" y="9107"/>
                  </a:cubicBezTo>
                  <a:cubicBezTo>
                    <a:pt x="6538" y="9107"/>
                    <a:pt x="7918" y="8471"/>
                    <a:pt x="8830" y="7272"/>
                  </a:cubicBezTo>
                  <a:cubicBezTo>
                    <a:pt x="10308" y="5272"/>
                    <a:pt x="9917" y="2401"/>
                    <a:pt x="7873" y="879"/>
                  </a:cubicBezTo>
                  <a:cubicBezTo>
                    <a:pt x="7071" y="286"/>
                    <a:pt x="6129" y="1"/>
                    <a:pt x="5192" y="1"/>
                  </a:cubicBezTo>
                  <a:close/>
                </a:path>
              </a:pathLst>
            </a:custGeom>
            <a:solidFill>
              <a:srgbClr val="B0B0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43"/>
            <p:cNvSpPr/>
            <p:nvPr/>
          </p:nvSpPr>
          <p:spPr>
            <a:xfrm>
              <a:off x="4940325" y="1646850"/>
              <a:ext cx="1985376" cy="2176116"/>
            </a:xfrm>
            <a:custGeom>
              <a:rect b="b" l="l" r="r" t="t"/>
              <a:pathLst>
                <a:path extrusionOk="0" h="111083" w="110822">
                  <a:moveTo>
                    <a:pt x="1" y="1"/>
                  </a:moveTo>
                  <a:lnTo>
                    <a:pt x="1" y="111082"/>
                  </a:lnTo>
                  <a:lnTo>
                    <a:pt x="110822" y="111082"/>
                  </a:lnTo>
                  <a:lnTo>
                    <a:pt x="110822" y="1"/>
                  </a:lnTo>
                  <a:close/>
                </a:path>
              </a:pathLst>
            </a:custGeom>
            <a:solidFill>
              <a:srgbClr val="EDED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43"/>
            <p:cNvSpPr txBox="1"/>
            <p:nvPr/>
          </p:nvSpPr>
          <p:spPr>
            <a:xfrm>
              <a:off x="5204550" y="1413075"/>
              <a:ext cx="803400" cy="1410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600"/>
                <a:buFont typeface="Arial"/>
                <a:buNone/>
              </a:pPr>
              <a:r>
                <a:rPr b="0" i="0" lang="en" sz="600" u="none" cap="none" strike="noStrike">
                  <a:solidFill>
                    <a:srgbClr val="000000"/>
                  </a:solidFill>
                  <a:latin typeface="Lato"/>
                  <a:ea typeface="Lato"/>
                  <a:cs typeface="Lato"/>
                  <a:sym typeface="Lato"/>
                </a:rPr>
                <a:t>Your username</a:t>
              </a:r>
              <a:endParaRPr b="0" i="0" sz="600" u="none" cap="none" strike="noStrike">
                <a:solidFill>
                  <a:srgbClr val="000000"/>
                </a:solidFill>
                <a:latin typeface="Lato"/>
                <a:ea typeface="Lato"/>
                <a:cs typeface="Lato"/>
                <a:sym typeface="Lato"/>
              </a:endParaRPr>
            </a:p>
          </p:txBody>
        </p:sp>
        <p:pic>
          <p:nvPicPr>
            <p:cNvPr id="704" name="Google Shape;704;p43"/>
            <p:cNvPicPr preferRelativeResize="0"/>
            <p:nvPr/>
          </p:nvPicPr>
          <p:blipFill rotWithShape="1">
            <a:blip r:embed="rId3">
              <a:alphaModFix/>
            </a:blip>
            <a:srcRect b="0" l="21818" r="21818" t="0"/>
            <a:stretch/>
          </p:blipFill>
          <p:spPr>
            <a:xfrm>
              <a:off x="5924923" y="903838"/>
              <a:ext cx="297300" cy="296700"/>
            </a:xfrm>
            <a:prstGeom prst="ellipse">
              <a:avLst/>
            </a:prstGeom>
            <a:noFill/>
            <a:ln cap="flat" cmpd="sng" w="9525">
              <a:solidFill>
                <a:schemeClr val="accent1"/>
              </a:solidFill>
              <a:prstDash val="solid"/>
              <a:round/>
              <a:headEnd len="sm" w="sm" type="none"/>
              <a:tailEnd len="sm" w="sm" type="none"/>
            </a:ln>
          </p:spPr>
        </p:pic>
        <p:pic>
          <p:nvPicPr>
            <p:cNvPr id="705" name="Google Shape;705;p43"/>
            <p:cNvPicPr preferRelativeResize="0"/>
            <p:nvPr/>
          </p:nvPicPr>
          <p:blipFill rotWithShape="1">
            <a:blip r:embed="rId4">
              <a:alphaModFix/>
            </a:blip>
            <a:srcRect b="16733" l="0" r="0" t="16732"/>
            <a:stretch/>
          </p:blipFill>
          <p:spPr>
            <a:xfrm>
              <a:off x="5447348" y="903838"/>
              <a:ext cx="297300" cy="296700"/>
            </a:xfrm>
            <a:prstGeom prst="ellipse">
              <a:avLst/>
            </a:prstGeom>
            <a:noFill/>
            <a:ln cap="flat" cmpd="sng" w="9525">
              <a:solidFill>
                <a:schemeClr val="accent1"/>
              </a:solidFill>
              <a:prstDash val="solid"/>
              <a:round/>
              <a:headEnd len="sm" w="sm" type="none"/>
              <a:tailEnd len="sm" w="sm" type="none"/>
            </a:ln>
          </p:spPr>
        </p:pic>
        <p:pic>
          <p:nvPicPr>
            <p:cNvPr id="706" name="Google Shape;706;p43"/>
            <p:cNvPicPr preferRelativeResize="0"/>
            <p:nvPr/>
          </p:nvPicPr>
          <p:blipFill rotWithShape="1">
            <a:blip r:embed="rId5">
              <a:alphaModFix/>
            </a:blip>
            <a:srcRect b="16733" l="0" r="0" t="16732"/>
            <a:stretch/>
          </p:blipFill>
          <p:spPr>
            <a:xfrm>
              <a:off x="5012386" y="903838"/>
              <a:ext cx="297300" cy="296700"/>
            </a:xfrm>
            <a:prstGeom prst="ellipse">
              <a:avLst/>
            </a:prstGeom>
            <a:noFill/>
            <a:ln cap="flat" cmpd="sng" w="9525">
              <a:solidFill>
                <a:schemeClr val="accent1"/>
              </a:solidFill>
              <a:prstDash val="solid"/>
              <a:round/>
              <a:headEnd len="sm" w="sm" type="none"/>
              <a:tailEnd len="sm" w="sm" type="none"/>
            </a:ln>
          </p:spPr>
        </p:pic>
        <p:pic>
          <p:nvPicPr>
            <p:cNvPr id="707" name="Google Shape;707;p43"/>
            <p:cNvPicPr preferRelativeResize="0"/>
            <p:nvPr/>
          </p:nvPicPr>
          <p:blipFill rotWithShape="1">
            <a:blip r:embed="rId6">
              <a:alphaModFix/>
            </a:blip>
            <a:srcRect b="0" l="21818" r="21818" t="0"/>
            <a:stretch/>
          </p:blipFill>
          <p:spPr>
            <a:xfrm>
              <a:off x="6418236" y="903838"/>
              <a:ext cx="297300" cy="296700"/>
            </a:xfrm>
            <a:prstGeom prst="ellipse">
              <a:avLst/>
            </a:prstGeom>
            <a:noFill/>
            <a:ln cap="flat" cmpd="sng" w="9525">
              <a:solidFill>
                <a:schemeClr val="accent1"/>
              </a:solidFill>
              <a:prstDash val="solid"/>
              <a:round/>
              <a:headEnd len="sm" w="sm" type="none"/>
              <a:tailEnd len="sm" w="sm" type="none"/>
            </a:ln>
          </p:spPr>
        </p:pic>
        <p:pic>
          <p:nvPicPr>
            <p:cNvPr id="708" name="Google Shape;708;p43"/>
            <p:cNvPicPr preferRelativeResize="0"/>
            <p:nvPr/>
          </p:nvPicPr>
          <p:blipFill rotWithShape="1">
            <a:blip r:embed="rId7">
              <a:alphaModFix/>
            </a:blip>
            <a:srcRect b="0" l="22063" r="22062" t="0"/>
            <a:stretch/>
          </p:blipFill>
          <p:spPr>
            <a:xfrm>
              <a:off x="5002601" y="1397050"/>
              <a:ext cx="177300" cy="178500"/>
            </a:xfrm>
            <a:prstGeom prst="ellipse">
              <a:avLst/>
            </a:prstGeom>
            <a:noFill/>
            <a:ln>
              <a:noFill/>
            </a:ln>
          </p:spPr>
        </p:pic>
      </p:grpSp>
      <p:cxnSp>
        <p:nvCxnSpPr>
          <p:cNvPr id="709" name="Google Shape;709;p43"/>
          <p:cNvCxnSpPr>
            <a:stCxn id="710" idx="2"/>
            <a:endCxn id="703" idx="3"/>
          </p:cNvCxnSpPr>
          <p:nvPr/>
        </p:nvCxnSpPr>
        <p:spPr>
          <a:xfrm flipH="1">
            <a:off x="5627072" y="971650"/>
            <a:ext cx="1705800" cy="511800"/>
          </a:xfrm>
          <a:prstGeom prst="bentConnector3">
            <a:avLst>
              <a:gd fmla="val 50004" name="adj1"/>
            </a:avLst>
          </a:prstGeom>
          <a:noFill/>
          <a:ln cap="flat" cmpd="sng" w="9525">
            <a:solidFill>
              <a:schemeClr val="dk2"/>
            </a:solidFill>
            <a:prstDash val="solid"/>
            <a:round/>
            <a:headEnd len="sm" w="sm" type="none"/>
            <a:tailEnd len="med" w="med" type="triangle"/>
          </a:ln>
        </p:spPr>
      </p:cxnSp>
      <p:cxnSp>
        <p:nvCxnSpPr>
          <p:cNvPr id="711" name="Google Shape;711;p43"/>
          <p:cNvCxnSpPr>
            <a:stCxn id="712" idx="2"/>
            <a:endCxn id="713" idx="3"/>
          </p:cNvCxnSpPr>
          <p:nvPr/>
        </p:nvCxnSpPr>
        <p:spPr>
          <a:xfrm flipH="1">
            <a:off x="6544472" y="2571750"/>
            <a:ext cx="788400" cy="163200"/>
          </a:xfrm>
          <a:prstGeom prst="bentConnector3">
            <a:avLst>
              <a:gd fmla="val 49994" name="adj1"/>
            </a:avLst>
          </a:prstGeom>
          <a:noFill/>
          <a:ln cap="flat" cmpd="sng" w="9525">
            <a:solidFill>
              <a:schemeClr val="dk2"/>
            </a:solidFill>
            <a:prstDash val="solid"/>
            <a:round/>
            <a:headEnd len="sm" w="sm" type="none"/>
            <a:tailEnd len="med" w="med" type="triangle"/>
          </a:ln>
        </p:spPr>
      </p:cxnSp>
      <p:cxnSp>
        <p:nvCxnSpPr>
          <p:cNvPr id="714" name="Google Shape;714;p43"/>
          <p:cNvCxnSpPr>
            <a:stCxn id="715" idx="2"/>
          </p:cNvCxnSpPr>
          <p:nvPr/>
        </p:nvCxnSpPr>
        <p:spPr>
          <a:xfrm rot="10800000">
            <a:off x="4810472" y="3970850"/>
            <a:ext cx="2522400" cy="201000"/>
          </a:xfrm>
          <a:prstGeom prst="bentConnector3">
            <a:avLst>
              <a:gd fmla="val 50000" name="adj1"/>
            </a:avLst>
          </a:prstGeom>
          <a:noFill/>
          <a:ln cap="flat" cmpd="sng" w="9525">
            <a:solidFill>
              <a:schemeClr val="dk2"/>
            </a:solidFill>
            <a:prstDash val="solid"/>
            <a:round/>
            <a:headEnd len="sm" w="sm" type="none"/>
            <a:tailEnd len="med" w="med" type="triangle"/>
          </a:ln>
        </p:spPr>
      </p:cxnSp>
      <p:pic>
        <p:nvPicPr>
          <p:cNvPr id="713" name="Google Shape;713;p43"/>
          <p:cNvPicPr preferRelativeResize="0"/>
          <p:nvPr/>
        </p:nvPicPr>
        <p:blipFill rotWithShape="1">
          <a:blip r:embed="rId8">
            <a:alphaModFix/>
          </a:blip>
          <a:srcRect b="0" l="39532" r="18461" t="0"/>
          <a:stretch/>
        </p:blipFill>
        <p:spPr>
          <a:xfrm>
            <a:off x="4559325" y="1646850"/>
            <a:ext cx="1985249" cy="2176123"/>
          </a:xfrm>
          <a:prstGeom prst="rect">
            <a:avLst/>
          </a:prstGeom>
          <a:noFill/>
          <a:ln>
            <a:noFill/>
          </a:ln>
        </p:spPr>
      </p:pic>
      <p:sp>
        <p:nvSpPr>
          <p:cNvPr id="710" name="Google Shape;710;p43"/>
          <p:cNvSpPr/>
          <p:nvPr/>
        </p:nvSpPr>
        <p:spPr>
          <a:xfrm>
            <a:off x="7332872" y="6415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500"/>
              <a:buFont typeface="Arial"/>
              <a:buNone/>
            </a:pPr>
            <a:r>
              <a:rPr b="0" i="0" lang="en" sz="2500" u="none" cap="none" strike="noStrike">
                <a:solidFill>
                  <a:schemeClr val="dk2"/>
                </a:solidFill>
                <a:latin typeface="Reem Kufi"/>
                <a:ea typeface="Reem Kufi"/>
                <a:cs typeface="Reem Kufi"/>
                <a:sym typeface="Reem Kufi"/>
              </a:rPr>
              <a:t>1</a:t>
            </a:r>
            <a:endParaRPr b="0" i="0" sz="2500" u="none" cap="none" strike="noStrike">
              <a:solidFill>
                <a:schemeClr val="dk2"/>
              </a:solidFill>
              <a:latin typeface="Reem Kufi"/>
              <a:ea typeface="Reem Kufi"/>
              <a:cs typeface="Reem Kufi"/>
              <a:sym typeface="Reem Kufi"/>
            </a:endParaRPr>
          </a:p>
        </p:txBody>
      </p:sp>
      <p:sp>
        <p:nvSpPr>
          <p:cNvPr id="712" name="Google Shape;712;p43"/>
          <p:cNvSpPr/>
          <p:nvPr/>
        </p:nvSpPr>
        <p:spPr>
          <a:xfrm>
            <a:off x="7332872" y="22416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500"/>
              <a:buFont typeface="Arial"/>
              <a:buNone/>
            </a:pPr>
            <a:r>
              <a:rPr b="0" i="0" lang="en" sz="2500" u="none" cap="none" strike="noStrike">
                <a:solidFill>
                  <a:schemeClr val="dk2"/>
                </a:solidFill>
                <a:latin typeface="Reem Kufi"/>
                <a:ea typeface="Reem Kufi"/>
                <a:cs typeface="Reem Kufi"/>
                <a:sym typeface="Reem Kufi"/>
              </a:rPr>
              <a:t>2</a:t>
            </a:r>
            <a:endParaRPr b="0" i="0" sz="2500" u="none" cap="none" strike="noStrike">
              <a:solidFill>
                <a:schemeClr val="dk2"/>
              </a:solidFill>
              <a:latin typeface="Reem Kufi"/>
              <a:ea typeface="Reem Kufi"/>
              <a:cs typeface="Reem Kufi"/>
              <a:sym typeface="Reem Kufi"/>
            </a:endParaRPr>
          </a:p>
        </p:txBody>
      </p:sp>
      <p:sp>
        <p:nvSpPr>
          <p:cNvPr id="715" name="Google Shape;715;p43"/>
          <p:cNvSpPr/>
          <p:nvPr/>
        </p:nvSpPr>
        <p:spPr>
          <a:xfrm>
            <a:off x="7332872" y="38417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500"/>
              <a:buFont typeface="Arial"/>
              <a:buNone/>
            </a:pPr>
            <a:r>
              <a:rPr b="0" i="0" lang="en" sz="2500" u="none" cap="none" strike="noStrike">
                <a:solidFill>
                  <a:schemeClr val="dk2"/>
                </a:solidFill>
                <a:latin typeface="Reem Kufi"/>
                <a:ea typeface="Reem Kufi"/>
                <a:cs typeface="Reem Kufi"/>
                <a:sym typeface="Reem Kufi"/>
              </a:rPr>
              <a:t>3</a:t>
            </a:r>
            <a:endParaRPr b="0" i="0" sz="2500" u="none" cap="none" strike="noStrike">
              <a:solidFill>
                <a:schemeClr val="dk2"/>
              </a:solidFill>
              <a:latin typeface="Reem Kufi"/>
              <a:ea typeface="Reem Kufi"/>
              <a:cs typeface="Reem Kufi"/>
              <a:sym typeface="Reem Kufi"/>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19" name="Shape 719"/>
        <p:cNvGrpSpPr/>
        <p:nvPr/>
      </p:nvGrpSpPr>
      <p:grpSpPr>
        <a:xfrm>
          <a:off x="0" y="0"/>
          <a:ext cx="0" cy="0"/>
          <a:chOff x="0" y="0"/>
          <a:chExt cx="0" cy="0"/>
        </a:xfrm>
      </p:grpSpPr>
      <p:sp>
        <p:nvSpPr>
          <p:cNvPr id="720" name="Google Shape;720;p44"/>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BUYER PERSONA INFOGRAPHICS</a:t>
            </a:r>
            <a:endParaRPr/>
          </a:p>
        </p:txBody>
      </p:sp>
      <p:sp>
        <p:nvSpPr>
          <p:cNvPr id="721" name="Google Shape;721;p44"/>
          <p:cNvSpPr txBox="1"/>
          <p:nvPr>
            <p:ph idx="4294967295" type="subTitle"/>
          </p:nvPr>
        </p:nvSpPr>
        <p:spPr>
          <a:xfrm>
            <a:off x="715175" y="3368875"/>
            <a:ext cx="2351400" cy="487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BIO</a:t>
            </a:r>
            <a:endParaRPr b="0" i="0" sz="1800" u="none" cap="none" strike="noStrike">
              <a:solidFill>
                <a:schemeClr val="dk1"/>
              </a:solidFill>
              <a:latin typeface="Reem Kufi"/>
              <a:ea typeface="Reem Kufi"/>
              <a:cs typeface="Reem Kufi"/>
              <a:sym typeface="Reem Kufi"/>
            </a:endParaRPr>
          </a:p>
        </p:txBody>
      </p:sp>
      <p:sp>
        <p:nvSpPr>
          <p:cNvPr id="722" name="Google Shape;722;p44"/>
          <p:cNvSpPr txBox="1"/>
          <p:nvPr>
            <p:ph idx="4294967295" type="subTitle"/>
          </p:nvPr>
        </p:nvSpPr>
        <p:spPr>
          <a:xfrm>
            <a:off x="715175" y="3835800"/>
            <a:ext cx="2351400" cy="924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Our average client is outdoorsy, has creative jobs and a passion for the environment and the planet</a:t>
            </a:r>
            <a:endParaRPr b="0" i="0" sz="1200" u="none" cap="none" strike="noStrike">
              <a:solidFill>
                <a:schemeClr val="dk1"/>
              </a:solidFill>
              <a:latin typeface="Open Sans"/>
              <a:ea typeface="Open Sans"/>
              <a:cs typeface="Open Sans"/>
              <a:sym typeface="Open Sans"/>
            </a:endParaRPr>
          </a:p>
        </p:txBody>
      </p:sp>
      <p:sp>
        <p:nvSpPr>
          <p:cNvPr id="723" name="Google Shape;723;p44"/>
          <p:cNvSpPr txBox="1"/>
          <p:nvPr>
            <p:ph idx="4294967295" type="subTitle"/>
          </p:nvPr>
        </p:nvSpPr>
        <p:spPr>
          <a:xfrm>
            <a:off x="715175" y="2626475"/>
            <a:ext cx="2351400" cy="487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JANE DOE</a:t>
            </a:r>
            <a:endParaRPr b="0" i="0" sz="1800" u="none" cap="none" strike="noStrike">
              <a:solidFill>
                <a:schemeClr val="dk1"/>
              </a:solidFill>
              <a:latin typeface="Reem Kufi"/>
              <a:ea typeface="Reem Kufi"/>
              <a:cs typeface="Reem Kufi"/>
              <a:sym typeface="Reem Kufi"/>
            </a:endParaRPr>
          </a:p>
        </p:txBody>
      </p:sp>
      <p:sp>
        <p:nvSpPr>
          <p:cNvPr id="724" name="Google Shape;724;p44"/>
          <p:cNvSpPr txBox="1"/>
          <p:nvPr>
            <p:ph idx="4294967295" type="subTitle"/>
          </p:nvPr>
        </p:nvSpPr>
        <p:spPr>
          <a:xfrm>
            <a:off x="715175" y="3027475"/>
            <a:ext cx="2351400" cy="406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26, teacher</a:t>
            </a:r>
            <a:endParaRPr b="0" i="0" sz="1200" u="none" cap="none" strike="noStrike">
              <a:solidFill>
                <a:schemeClr val="dk1"/>
              </a:solidFill>
              <a:latin typeface="Open Sans"/>
              <a:ea typeface="Open Sans"/>
              <a:cs typeface="Open Sans"/>
              <a:sym typeface="Open Sans"/>
            </a:endParaRPr>
          </a:p>
        </p:txBody>
      </p:sp>
      <p:sp>
        <p:nvSpPr>
          <p:cNvPr id="725" name="Google Shape;725;p44"/>
          <p:cNvSpPr txBox="1"/>
          <p:nvPr>
            <p:ph idx="4294967295" type="subTitle"/>
          </p:nvPr>
        </p:nvSpPr>
        <p:spPr>
          <a:xfrm>
            <a:off x="5682925" y="1288775"/>
            <a:ext cx="2745900" cy="1053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“I want to support the planet with each buy. That’s why I support companies that are eco-friendly”</a:t>
            </a:r>
            <a:endParaRPr b="0" i="0" sz="1600" u="none" cap="none" strike="noStrike">
              <a:solidFill>
                <a:schemeClr val="dk1"/>
              </a:solidFill>
              <a:latin typeface="Reem Kufi"/>
              <a:ea typeface="Reem Kufi"/>
              <a:cs typeface="Reem Kufi"/>
              <a:sym typeface="Reem Kufi"/>
            </a:endParaRPr>
          </a:p>
        </p:txBody>
      </p:sp>
      <p:sp>
        <p:nvSpPr>
          <p:cNvPr id="726" name="Google Shape;726;p44"/>
          <p:cNvSpPr txBox="1"/>
          <p:nvPr>
            <p:ph idx="4294967295" type="subTitle"/>
          </p:nvPr>
        </p:nvSpPr>
        <p:spPr>
          <a:xfrm>
            <a:off x="3113925" y="1169225"/>
            <a:ext cx="2424300" cy="434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PERSONALITY</a:t>
            </a:r>
            <a:endParaRPr b="0" i="0" sz="1800" u="none" cap="none" strike="noStrike">
              <a:solidFill>
                <a:schemeClr val="dk1"/>
              </a:solidFill>
              <a:latin typeface="Reem Kufi"/>
              <a:ea typeface="Reem Kufi"/>
              <a:cs typeface="Reem Kufi"/>
              <a:sym typeface="Reem Kufi"/>
            </a:endParaRPr>
          </a:p>
        </p:txBody>
      </p:sp>
      <p:sp>
        <p:nvSpPr>
          <p:cNvPr id="727" name="Google Shape;727;p44"/>
          <p:cNvSpPr txBox="1"/>
          <p:nvPr>
            <p:ph idx="4294967295" type="subTitle"/>
          </p:nvPr>
        </p:nvSpPr>
        <p:spPr>
          <a:xfrm>
            <a:off x="3113925" y="1594650"/>
            <a:ext cx="2424300" cy="1680900"/>
          </a:xfrm>
          <a:prstGeom prst="rect">
            <a:avLst/>
          </a:prstGeom>
          <a:noFill/>
          <a:ln>
            <a:noFill/>
          </a:ln>
        </p:spPr>
        <p:txBody>
          <a:bodyPr anchorCtr="0" anchor="t" bIns="91425" lIns="91425" spcFirstLastPara="1" rIns="91425" wrap="square" tIns="91425">
            <a:noAutofit/>
          </a:bodyPr>
          <a:lstStyle/>
          <a:p>
            <a:pPr indent="-304800" lvl="0" marL="3429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Strong ideas in favor of ecology, sustainability, recycling and upcycling</a:t>
            </a:r>
            <a:endParaRPr b="0" i="0" sz="1200" u="none" cap="none" strike="noStrike">
              <a:solidFill>
                <a:schemeClr val="dk1"/>
              </a:solidFill>
              <a:latin typeface="Open Sans"/>
              <a:ea typeface="Open Sans"/>
              <a:cs typeface="Open Sans"/>
              <a:sym typeface="Open Sans"/>
            </a:endParaRPr>
          </a:p>
          <a:p>
            <a:pPr indent="-304800" lvl="0" marL="3429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Avid user of social media, specifically TikTok and Twitter, among others</a:t>
            </a:r>
            <a:endParaRPr b="0" i="0" sz="1200" u="none" cap="none" strike="noStrike">
              <a:solidFill>
                <a:schemeClr val="dk1"/>
              </a:solidFill>
              <a:latin typeface="Open Sans"/>
              <a:ea typeface="Open Sans"/>
              <a:cs typeface="Open Sans"/>
              <a:sym typeface="Open Sans"/>
            </a:endParaRPr>
          </a:p>
          <a:p>
            <a:pPr indent="-304800" lvl="0" marL="342900" marR="0" rtl="0" algn="l">
              <a:lnSpc>
                <a:spcPct val="100000"/>
              </a:lnSpc>
              <a:spcBef>
                <a:spcPts val="0"/>
              </a:spcBef>
              <a:spcAft>
                <a:spcPts val="0"/>
              </a:spcAft>
              <a:buClr>
                <a:schemeClr val="dk1"/>
              </a:buClr>
              <a:buSzPts val="1200"/>
              <a:buFont typeface="Open Sans"/>
              <a:buChar char="●"/>
            </a:pPr>
            <a:r>
              <a:rPr b="0" i="0" lang="en" sz="1200" u="none" cap="none" strike="noStrike">
                <a:solidFill>
                  <a:schemeClr val="dk1"/>
                </a:solidFill>
                <a:latin typeface="Open Sans"/>
                <a:ea typeface="Open Sans"/>
                <a:cs typeface="Open Sans"/>
                <a:sym typeface="Open Sans"/>
              </a:rPr>
              <a:t>Keeps up to date with trends and follows brands that do so</a:t>
            </a:r>
            <a:endParaRPr b="0" i="0" sz="1200" u="none" cap="none" strike="noStrike">
              <a:solidFill>
                <a:schemeClr val="dk1"/>
              </a:solidFill>
              <a:latin typeface="Open Sans"/>
              <a:ea typeface="Open Sans"/>
              <a:cs typeface="Open Sans"/>
              <a:sym typeface="Open Sans"/>
            </a:endParaRPr>
          </a:p>
        </p:txBody>
      </p:sp>
      <p:sp>
        <p:nvSpPr>
          <p:cNvPr id="728" name="Google Shape;728;p44"/>
          <p:cNvSpPr txBox="1"/>
          <p:nvPr>
            <p:ph idx="4294967295" type="subTitle"/>
          </p:nvPr>
        </p:nvSpPr>
        <p:spPr>
          <a:xfrm>
            <a:off x="5783254" y="2536925"/>
            <a:ext cx="2645700" cy="487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MOTIVATIONS</a:t>
            </a:r>
            <a:endParaRPr b="0" i="0" sz="1800" u="none" cap="none" strike="noStrike">
              <a:solidFill>
                <a:schemeClr val="dk1"/>
              </a:solidFill>
              <a:latin typeface="Reem Kufi"/>
              <a:ea typeface="Reem Kufi"/>
              <a:cs typeface="Reem Kufi"/>
              <a:sym typeface="Reem Kufi"/>
            </a:endParaRPr>
          </a:p>
        </p:txBody>
      </p:sp>
      <p:sp>
        <p:nvSpPr>
          <p:cNvPr id="729" name="Google Shape;729;p44"/>
          <p:cNvSpPr txBox="1"/>
          <p:nvPr>
            <p:ph idx="4294967295" type="subTitle"/>
          </p:nvPr>
        </p:nvSpPr>
        <p:spPr>
          <a:xfrm>
            <a:off x="6262031" y="3100625"/>
            <a:ext cx="1956300" cy="406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Self-improvement</a:t>
            </a:r>
            <a:endParaRPr b="0" i="0" sz="1200" u="none" cap="none" strike="noStrike">
              <a:solidFill>
                <a:schemeClr val="dk1"/>
              </a:solidFill>
              <a:latin typeface="Open Sans"/>
              <a:ea typeface="Open Sans"/>
              <a:cs typeface="Open Sans"/>
              <a:sym typeface="Open Sans"/>
            </a:endParaRPr>
          </a:p>
        </p:txBody>
      </p:sp>
      <p:sp>
        <p:nvSpPr>
          <p:cNvPr id="730" name="Google Shape;730;p44"/>
          <p:cNvSpPr txBox="1"/>
          <p:nvPr>
            <p:ph idx="4294967295" type="subTitle"/>
          </p:nvPr>
        </p:nvSpPr>
        <p:spPr>
          <a:xfrm>
            <a:off x="3113925" y="3357475"/>
            <a:ext cx="2424300" cy="487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PAIN POINTS</a:t>
            </a:r>
            <a:endParaRPr b="0" i="0" sz="1800" u="none" cap="none" strike="noStrike">
              <a:solidFill>
                <a:schemeClr val="dk1"/>
              </a:solidFill>
              <a:latin typeface="Reem Kufi"/>
              <a:ea typeface="Reem Kufi"/>
              <a:cs typeface="Reem Kufi"/>
              <a:sym typeface="Reem Kufi"/>
            </a:endParaRPr>
          </a:p>
        </p:txBody>
      </p:sp>
      <p:sp>
        <p:nvSpPr>
          <p:cNvPr id="731" name="Google Shape;731;p44"/>
          <p:cNvSpPr txBox="1"/>
          <p:nvPr>
            <p:ph idx="4294967295" type="subTitle"/>
          </p:nvPr>
        </p:nvSpPr>
        <p:spPr>
          <a:xfrm>
            <a:off x="3113925" y="3824400"/>
            <a:ext cx="2424300" cy="924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Programmed obsolescence, difficulty repairing products and too much usage of unnecessary plastics</a:t>
            </a:r>
            <a:endParaRPr b="0" i="0" sz="1200" u="none" cap="none" strike="noStrike">
              <a:solidFill>
                <a:schemeClr val="dk1"/>
              </a:solidFill>
              <a:latin typeface="Open Sans"/>
              <a:ea typeface="Open Sans"/>
              <a:cs typeface="Open Sans"/>
              <a:sym typeface="Open Sans"/>
            </a:endParaRPr>
          </a:p>
        </p:txBody>
      </p:sp>
      <p:sp>
        <p:nvSpPr>
          <p:cNvPr id="732" name="Google Shape;732;p44"/>
          <p:cNvSpPr txBox="1"/>
          <p:nvPr>
            <p:ph idx="4294967295" type="subTitle"/>
          </p:nvPr>
        </p:nvSpPr>
        <p:spPr>
          <a:xfrm>
            <a:off x="6262031" y="3624800"/>
            <a:ext cx="1956300" cy="406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Organization</a:t>
            </a:r>
            <a:endParaRPr b="0" i="0" sz="1200" u="none" cap="none" strike="noStrike">
              <a:solidFill>
                <a:schemeClr val="dk1"/>
              </a:solidFill>
              <a:latin typeface="Open Sans"/>
              <a:ea typeface="Open Sans"/>
              <a:cs typeface="Open Sans"/>
              <a:sym typeface="Open Sans"/>
            </a:endParaRPr>
          </a:p>
        </p:txBody>
      </p:sp>
      <p:sp>
        <p:nvSpPr>
          <p:cNvPr id="733" name="Google Shape;733;p44"/>
          <p:cNvSpPr txBox="1"/>
          <p:nvPr>
            <p:ph idx="4294967295" type="subTitle"/>
          </p:nvPr>
        </p:nvSpPr>
        <p:spPr>
          <a:xfrm>
            <a:off x="6262031" y="4148975"/>
            <a:ext cx="1956300" cy="406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Ecology</a:t>
            </a:r>
            <a:endParaRPr b="0" i="0" sz="1200" u="none" cap="none" strike="noStrike">
              <a:solidFill>
                <a:schemeClr val="dk1"/>
              </a:solidFill>
              <a:latin typeface="Open Sans"/>
              <a:ea typeface="Open Sans"/>
              <a:cs typeface="Open Sans"/>
              <a:sym typeface="Open Sans"/>
            </a:endParaRPr>
          </a:p>
        </p:txBody>
      </p:sp>
      <p:pic>
        <p:nvPicPr>
          <p:cNvPr id="734" name="Google Shape;734;p44"/>
          <p:cNvPicPr preferRelativeResize="0"/>
          <p:nvPr/>
        </p:nvPicPr>
        <p:blipFill rotWithShape="1">
          <a:blip r:embed="rId3">
            <a:alphaModFix/>
          </a:blip>
          <a:srcRect b="0" l="15513" r="28237" t="0"/>
          <a:stretch/>
        </p:blipFill>
        <p:spPr>
          <a:xfrm>
            <a:off x="720000" y="1245425"/>
            <a:ext cx="1309800" cy="1309800"/>
          </a:xfrm>
          <a:prstGeom prst="roundRect">
            <a:avLst>
              <a:gd fmla="val 16667" name="adj"/>
            </a:avLst>
          </a:prstGeom>
          <a:noFill/>
          <a:ln cap="flat" cmpd="sng" w="19050">
            <a:solidFill>
              <a:schemeClr val="dk2"/>
            </a:solidFill>
            <a:prstDash val="solid"/>
            <a:round/>
            <a:headEnd len="sm" w="sm" type="none"/>
            <a:tailEnd len="sm" w="sm" type="none"/>
          </a:ln>
        </p:spPr>
      </p:pic>
      <p:sp>
        <p:nvSpPr>
          <p:cNvPr id="735" name="Google Shape;735;p44"/>
          <p:cNvSpPr/>
          <p:nvPr/>
        </p:nvSpPr>
        <p:spPr>
          <a:xfrm>
            <a:off x="5809549" y="310062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2"/>
                </a:solidFill>
                <a:latin typeface="Reem Kufi"/>
                <a:ea typeface="Reem Kufi"/>
                <a:cs typeface="Reem Kufi"/>
                <a:sym typeface="Reem Kufi"/>
              </a:rPr>
              <a:t>1</a:t>
            </a:r>
            <a:endParaRPr b="0" i="0" sz="1800" u="none" cap="none" strike="noStrike">
              <a:solidFill>
                <a:schemeClr val="dk2"/>
              </a:solidFill>
              <a:latin typeface="Reem Kufi"/>
              <a:ea typeface="Reem Kufi"/>
              <a:cs typeface="Reem Kufi"/>
              <a:sym typeface="Reem Kufi"/>
            </a:endParaRPr>
          </a:p>
        </p:txBody>
      </p:sp>
      <p:sp>
        <p:nvSpPr>
          <p:cNvPr id="736" name="Google Shape;736;p44"/>
          <p:cNvSpPr/>
          <p:nvPr/>
        </p:nvSpPr>
        <p:spPr>
          <a:xfrm>
            <a:off x="5809549" y="3624800"/>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2"/>
                </a:solidFill>
                <a:latin typeface="Reem Kufi"/>
                <a:ea typeface="Reem Kufi"/>
                <a:cs typeface="Reem Kufi"/>
                <a:sym typeface="Reem Kufi"/>
              </a:rPr>
              <a:t>2</a:t>
            </a:r>
            <a:endParaRPr b="0" i="0" sz="1800" u="none" cap="none" strike="noStrike">
              <a:solidFill>
                <a:schemeClr val="dk2"/>
              </a:solidFill>
              <a:latin typeface="Reem Kufi"/>
              <a:ea typeface="Reem Kufi"/>
              <a:cs typeface="Reem Kufi"/>
              <a:sym typeface="Reem Kufi"/>
            </a:endParaRPr>
          </a:p>
        </p:txBody>
      </p:sp>
      <p:sp>
        <p:nvSpPr>
          <p:cNvPr id="737" name="Google Shape;737;p44"/>
          <p:cNvSpPr/>
          <p:nvPr/>
        </p:nvSpPr>
        <p:spPr>
          <a:xfrm>
            <a:off x="5809549" y="414897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chemeClr val="dk2"/>
                </a:solidFill>
                <a:latin typeface="Reem Kufi"/>
                <a:ea typeface="Reem Kufi"/>
                <a:cs typeface="Reem Kufi"/>
                <a:sym typeface="Reem Kufi"/>
              </a:rPr>
              <a:t>3</a:t>
            </a:r>
            <a:endParaRPr b="0" i="0" sz="1800" u="none" cap="none" strike="noStrike">
              <a:solidFill>
                <a:schemeClr val="dk2"/>
              </a:solidFill>
              <a:latin typeface="Reem Kufi"/>
              <a:ea typeface="Reem Kufi"/>
              <a:cs typeface="Reem Kufi"/>
              <a:sym typeface="Reem Kufi"/>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41" name="Shape 741"/>
        <p:cNvGrpSpPr/>
        <p:nvPr/>
      </p:nvGrpSpPr>
      <p:grpSpPr>
        <a:xfrm>
          <a:off x="0" y="0"/>
          <a:ext cx="0" cy="0"/>
          <a:chOff x="0" y="0"/>
          <a:chExt cx="0" cy="0"/>
        </a:xfrm>
      </p:grpSpPr>
      <p:sp>
        <p:nvSpPr>
          <p:cNvPr id="742" name="Google Shape;742;p4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ROADMAP INFOGRAPHICS </a:t>
            </a:r>
            <a:endParaRPr/>
          </a:p>
        </p:txBody>
      </p:sp>
      <p:graphicFrame>
        <p:nvGraphicFramePr>
          <p:cNvPr id="743" name="Google Shape;743;p45"/>
          <p:cNvGraphicFramePr/>
          <p:nvPr/>
        </p:nvGraphicFramePr>
        <p:xfrm>
          <a:off x="720150" y="1099888"/>
          <a:ext cx="3000000" cy="3000000"/>
        </p:xfrm>
        <a:graphic>
          <a:graphicData uri="http://schemas.openxmlformats.org/drawingml/2006/table">
            <a:tbl>
              <a:tblPr>
                <a:noFill/>
                <a:tableStyleId>{5EE746D9-F951-4B77-B6F7-F5A6678493D7}</a:tableStyleId>
              </a:tblPr>
              <a:tblGrid>
                <a:gridCol w="1316425"/>
                <a:gridCol w="358150"/>
                <a:gridCol w="358150"/>
                <a:gridCol w="358150"/>
                <a:gridCol w="358150"/>
                <a:gridCol w="358150"/>
                <a:gridCol w="358150"/>
                <a:gridCol w="358150"/>
                <a:gridCol w="358150"/>
                <a:gridCol w="358150"/>
                <a:gridCol w="358150"/>
                <a:gridCol w="358150"/>
                <a:gridCol w="358150"/>
                <a:gridCol w="2089350"/>
              </a:tblGrid>
              <a:tr h="314500">
                <a:tc rowSpan="2">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INITIATIVE</a:t>
                      </a:r>
                      <a:endParaRPr sz="1600" u="none" cap="none" strike="noStrike">
                        <a:solidFill>
                          <a:srgbClr val="191919"/>
                        </a:solidFill>
                        <a:latin typeface="Reem Kufi"/>
                        <a:ea typeface="Reem Kufi"/>
                        <a:cs typeface="Reem Kufi"/>
                        <a:sym typeface="Reem Kufi"/>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gridSpan="3">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PHASE 1</a:t>
                      </a:r>
                      <a:endParaRPr sz="16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PHASE 2</a:t>
                      </a:r>
                      <a:endParaRPr sz="16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PHASE 3</a:t>
                      </a:r>
                      <a:endParaRPr sz="16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PHASE 4</a:t>
                      </a:r>
                      <a:endParaRPr sz="16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rowSpan="2">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rgbClr val="191919"/>
                          </a:solidFill>
                          <a:latin typeface="Reem Kufi"/>
                          <a:ea typeface="Reem Kufi"/>
                          <a:cs typeface="Reem Kufi"/>
                          <a:sym typeface="Reem Kufi"/>
                        </a:rPr>
                        <a:t>OBJECTIVE</a:t>
                      </a:r>
                      <a:endParaRPr sz="16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58900">
                <a:tc vMerge="1"/>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JAN</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FEB</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MAR</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APR</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MAY</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JUN</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JUL</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AUG</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SEP</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OCT</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NOV</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lang="en" sz="1100" u="none" cap="none" strike="noStrike">
                          <a:solidFill>
                            <a:srgbClr val="191919"/>
                          </a:solidFill>
                          <a:latin typeface="Reem Kufi"/>
                          <a:ea typeface="Reem Kufi"/>
                          <a:cs typeface="Reem Kufi"/>
                          <a:sym typeface="Reem Kufi"/>
                        </a:rPr>
                        <a:t>DEC</a:t>
                      </a:r>
                      <a:endParaRPr sz="1100" u="none" cap="none" strike="noStrike">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vMerge="1"/>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rgbClr val="191919"/>
                          </a:solidFill>
                          <a:latin typeface="Open Sans"/>
                          <a:ea typeface="Open Sans"/>
                          <a:cs typeface="Open Sans"/>
                          <a:sym typeface="Open Sans"/>
                        </a:rPr>
                        <a:t>Dance trend</a:t>
                      </a:r>
                      <a:endParaRPr sz="1000" u="none" cap="none" strike="noStrike">
                        <a:solidFill>
                          <a:srgbClr val="191919"/>
                        </a:solidFill>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Make a video of our team following the newest trend on TikTok content</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A day in my life</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Easily showing the most human side of our company</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Anniversary giveaway</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Generate more engagement and get new followers</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“How it’s made” reel</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rgbClr val="191919"/>
                          </a:solidFill>
                          <a:latin typeface="Open Sans"/>
                          <a:ea typeface="Open Sans"/>
                          <a:cs typeface="Open Sans"/>
                          <a:sym typeface="Open Sans"/>
                        </a:rPr>
                        <a:t>Show our creative process and engage new followers</a:t>
                      </a:r>
                      <a:endParaRPr sz="1000" u="none" cap="none" strike="noStrike">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Live on TikTok</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rgbClr val="191919"/>
                          </a:solidFill>
                          <a:latin typeface="Open Sans"/>
                          <a:ea typeface="Open Sans"/>
                          <a:cs typeface="Open Sans"/>
                          <a:sym typeface="Open Sans"/>
                        </a:rPr>
                        <a:t>Create a webinar to show new clients how to use our products</a:t>
                      </a:r>
                      <a:endParaRPr sz="1000" u="none" cap="none" strike="noStrike">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latin typeface="Open Sans"/>
                          <a:ea typeface="Open Sans"/>
                          <a:cs typeface="Open Sans"/>
                          <a:sym typeface="Open Sans"/>
                        </a:rPr>
                        <a:t>Instagram contest</a:t>
                      </a:r>
                      <a:endParaRPr sz="1000" u="none" cap="none" strike="noStrike">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rgbClr val="191919"/>
                          </a:solidFill>
                          <a:latin typeface="Open Sans"/>
                          <a:ea typeface="Open Sans"/>
                          <a:cs typeface="Open Sans"/>
                          <a:sym typeface="Open Sans"/>
                        </a:rPr>
                        <a:t>Get more people to speak about us, use our hashtag “#company”</a:t>
                      </a:r>
                      <a:endParaRPr sz="1000" u="none" cap="none" strike="noStrike">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47" name="Shape 747"/>
        <p:cNvGrpSpPr/>
        <p:nvPr/>
      </p:nvGrpSpPr>
      <p:grpSpPr>
        <a:xfrm>
          <a:off x="0" y="0"/>
          <a:ext cx="0" cy="0"/>
          <a:chOff x="0" y="0"/>
          <a:chExt cx="0" cy="0"/>
        </a:xfrm>
      </p:grpSpPr>
      <p:pic>
        <p:nvPicPr>
          <p:cNvPr id="748" name="Google Shape;748;p46"/>
          <p:cNvPicPr preferRelativeResize="0"/>
          <p:nvPr>
            <p:ph idx="2" type="pic"/>
          </p:nvPr>
        </p:nvPicPr>
        <p:blipFill rotWithShape="1">
          <a:blip r:embed="rId3">
            <a:alphaModFix/>
          </a:blip>
          <a:srcRect b="0" l="16675" r="16675" t="0"/>
          <a:stretch/>
        </p:blipFill>
        <p:spPr>
          <a:xfrm>
            <a:off x="-496675" y="661750"/>
            <a:ext cx="2630400" cy="2630400"/>
          </a:xfrm>
          <a:prstGeom prst="roundRect">
            <a:avLst>
              <a:gd fmla="val 16667" name="adj"/>
            </a:avLst>
          </a:prstGeom>
          <a:noFill/>
          <a:ln cap="flat" cmpd="sng" w="19050">
            <a:solidFill>
              <a:schemeClr val="dk2"/>
            </a:solidFill>
            <a:prstDash val="solid"/>
            <a:round/>
            <a:headEnd len="sm" w="sm" type="none"/>
            <a:tailEnd len="sm" w="sm" type="none"/>
          </a:ln>
        </p:spPr>
      </p:pic>
      <p:pic>
        <p:nvPicPr>
          <p:cNvPr id="749" name="Google Shape;749;p46"/>
          <p:cNvPicPr preferRelativeResize="0"/>
          <p:nvPr>
            <p:ph idx="4" type="pic"/>
          </p:nvPr>
        </p:nvPicPr>
        <p:blipFill rotWithShape="1">
          <a:blip r:embed="rId4">
            <a:alphaModFix/>
          </a:blip>
          <a:srcRect b="0" l="12502" r="12494" t="0"/>
          <a:stretch/>
        </p:blipFill>
        <p:spPr>
          <a:xfrm>
            <a:off x="2838725" y="-160350"/>
            <a:ext cx="2630400" cy="2630400"/>
          </a:xfrm>
          <a:prstGeom prst="roundRect">
            <a:avLst>
              <a:gd fmla="val 16667" name="adj"/>
            </a:avLst>
          </a:prstGeom>
          <a:noFill/>
          <a:ln cap="flat" cmpd="sng" w="19050">
            <a:solidFill>
              <a:schemeClr val="dk2"/>
            </a:solidFill>
            <a:prstDash val="solid"/>
            <a:round/>
            <a:headEnd len="sm" w="sm" type="none"/>
            <a:tailEnd len="sm" w="sm" type="none"/>
          </a:ln>
        </p:spPr>
      </p:pic>
      <p:pic>
        <p:nvPicPr>
          <p:cNvPr id="750" name="Google Shape;750;p46"/>
          <p:cNvPicPr preferRelativeResize="0"/>
          <p:nvPr>
            <p:ph idx="3" type="pic"/>
          </p:nvPr>
        </p:nvPicPr>
        <p:blipFill rotWithShape="1">
          <a:blip r:embed="rId5">
            <a:alphaModFix/>
          </a:blip>
          <a:srcRect b="0" l="16675" r="16675" t="0"/>
          <a:stretch/>
        </p:blipFill>
        <p:spPr>
          <a:xfrm>
            <a:off x="2411175" y="2983775"/>
            <a:ext cx="2630400" cy="2630400"/>
          </a:xfrm>
          <a:prstGeom prst="roundRect">
            <a:avLst>
              <a:gd fmla="val 16667" name="adj"/>
            </a:avLst>
          </a:prstGeom>
          <a:noFill/>
          <a:ln cap="flat" cmpd="sng" w="19050">
            <a:solidFill>
              <a:schemeClr val="dk2"/>
            </a:solidFill>
            <a:prstDash val="solid"/>
            <a:round/>
            <a:headEnd len="sm" w="sm" type="none"/>
            <a:tailEnd len="sm" w="sm" type="none"/>
          </a:ln>
        </p:spPr>
      </p:pic>
      <p:sp>
        <p:nvSpPr>
          <p:cNvPr id="751" name="Google Shape;751;p46"/>
          <p:cNvSpPr txBox="1"/>
          <p:nvPr>
            <p:ph idx="1" type="subTitle"/>
          </p:nvPr>
        </p:nvSpPr>
        <p:spPr>
          <a:xfrm>
            <a:off x="5690899" y="3079300"/>
            <a:ext cx="2720100" cy="6621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600"/>
              <a:buNone/>
            </a:pPr>
            <a:r>
              <a:rPr lang="en"/>
              <a:t>This trend shows the perks of your company and helps you establish brand identity</a:t>
            </a:r>
            <a:endParaRPr/>
          </a:p>
        </p:txBody>
      </p:sp>
      <p:sp>
        <p:nvSpPr>
          <p:cNvPr id="752" name="Google Shape;752;p46"/>
          <p:cNvSpPr txBox="1"/>
          <p:nvPr>
            <p:ph type="title"/>
          </p:nvPr>
        </p:nvSpPr>
        <p:spPr>
          <a:xfrm>
            <a:off x="5690875" y="1373200"/>
            <a:ext cx="2720100" cy="16647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3000"/>
              <a:buNone/>
            </a:pPr>
            <a:r>
              <a:rPr lang="en"/>
              <a:t>“A DAY WORKING WITH ME”</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6" name="Shape 756"/>
        <p:cNvGrpSpPr/>
        <p:nvPr/>
      </p:nvGrpSpPr>
      <p:grpSpPr>
        <a:xfrm>
          <a:off x="0" y="0"/>
          <a:ext cx="0" cy="0"/>
          <a:chOff x="0" y="0"/>
          <a:chExt cx="0" cy="0"/>
        </a:xfrm>
      </p:grpSpPr>
      <p:sp>
        <p:nvSpPr>
          <p:cNvPr id="757" name="Google Shape;757;p47"/>
          <p:cNvSpPr txBox="1"/>
          <p:nvPr>
            <p:ph idx="1" type="subTitle"/>
          </p:nvPr>
        </p:nvSpPr>
        <p:spPr>
          <a:xfrm>
            <a:off x="2029853" y="1913535"/>
            <a:ext cx="5340900" cy="526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400"/>
              <a:buNone/>
            </a:pPr>
            <a:r>
              <a:rPr lang="en"/>
              <a:t>—LAURA PATTERSON</a:t>
            </a:r>
            <a:endParaRPr/>
          </a:p>
        </p:txBody>
      </p:sp>
      <p:sp>
        <p:nvSpPr>
          <p:cNvPr id="758" name="Google Shape;758;p47"/>
          <p:cNvSpPr txBox="1"/>
          <p:nvPr>
            <p:ph idx="2" type="subTitle"/>
          </p:nvPr>
        </p:nvSpPr>
        <p:spPr>
          <a:xfrm>
            <a:off x="1725053" y="2928455"/>
            <a:ext cx="5340900" cy="526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2400"/>
              <a:buNone/>
            </a:pPr>
            <a:r>
              <a:rPr lang="en"/>
              <a:t>—JOHN NELSON</a:t>
            </a:r>
            <a:endParaRPr/>
          </a:p>
        </p:txBody>
      </p:sp>
      <p:sp>
        <p:nvSpPr>
          <p:cNvPr id="759" name="Google Shape;759;p47"/>
          <p:cNvSpPr txBox="1"/>
          <p:nvPr>
            <p:ph idx="3" type="subTitle"/>
          </p:nvPr>
        </p:nvSpPr>
        <p:spPr>
          <a:xfrm>
            <a:off x="2029853" y="3943375"/>
            <a:ext cx="5340900" cy="526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400"/>
              <a:buNone/>
            </a:pPr>
            <a:r>
              <a:rPr lang="en"/>
              <a:t>—PETER JAMES</a:t>
            </a:r>
            <a:endParaRPr/>
          </a:p>
        </p:txBody>
      </p:sp>
      <p:sp>
        <p:nvSpPr>
          <p:cNvPr id="760" name="Google Shape;760;p47"/>
          <p:cNvSpPr txBox="1"/>
          <p:nvPr>
            <p:ph idx="4" type="subTitle"/>
          </p:nvPr>
        </p:nvSpPr>
        <p:spPr>
          <a:xfrm>
            <a:off x="2029853" y="1516025"/>
            <a:ext cx="5340900" cy="458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1400"/>
              <a:buNone/>
            </a:pPr>
            <a:r>
              <a:rPr lang="en"/>
              <a:t>“The team was great to work with! They provided fast and helpful service and their attention to detail was top-notch. Highly recommend!”</a:t>
            </a:r>
            <a:endParaRPr/>
          </a:p>
        </p:txBody>
      </p:sp>
      <p:sp>
        <p:nvSpPr>
          <p:cNvPr id="761" name="Google Shape;761;p47"/>
          <p:cNvSpPr txBox="1"/>
          <p:nvPr>
            <p:ph idx="5" type="subTitle"/>
          </p:nvPr>
        </p:nvSpPr>
        <p:spPr>
          <a:xfrm>
            <a:off x="1725053" y="2530945"/>
            <a:ext cx="5340900" cy="4587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1400"/>
              <a:buNone/>
            </a:pPr>
            <a:r>
              <a:rPr lang="en"/>
              <a:t>“I had a fantastic experience working with them. They made the process easy and stress-free. I will definitely buy here again”</a:t>
            </a:r>
            <a:endParaRPr/>
          </a:p>
        </p:txBody>
      </p:sp>
      <p:sp>
        <p:nvSpPr>
          <p:cNvPr id="762" name="Google Shape;762;p47"/>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TESTIMONIALS OF PAST CLIENTS</a:t>
            </a:r>
            <a:endParaRPr/>
          </a:p>
        </p:txBody>
      </p:sp>
      <p:sp>
        <p:nvSpPr>
          <p:cNvPr id="763" name="Google Shape;763;p47"/>
          <p:cNvSpPr txBox="1"/>
          <p:nvPr>
            <p:ph idx="6" type="subTitle"/>
          </p:nvPr>
        </p:nvSpPr>
        <p:spPr>
          <a:xfrm>
            <a:off x="2029853" y="3545865"/>
            <a:ext cx="5340900" cy="458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1400"/>
              <a:buNone/>
            </a:pPr>
            <a:r>
              <a:rPr lang="en"/>
              <a:t>“We had been searching for the right solution for our business for a long time, but the team found us the perfect fit!”</a:t>
            </a:r>
            <a:endParaRPr/>
          </a:p>
        </p:txBody>
      </p:sp>
      <p:pic>
        <p:nvPicPr>
          <p:cNvPr id="764" name="Google Shape;764;p47"/>
          <p:cNvPicPr preferRelativeResize="0"/>
          <p:nvPr/>
        </p:nvPicPr>
        <p:blipFill rotWithShape="1">
          <a:blip r:embed="rId3">
            <a:alphaModFix/>
          </a:blip>
          <a:srcRect b="0" l="33805" r="9943" t="0"/>
          <a:stretch/>
        </p:blipFill>
        <p:spPr>
          <a:xfrm>
            <a:off x="720000" y="1314363"/>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765" name="Google Shape;765;p47"/>
          <p:cNvPicPr preferRelativeResize="0"/>
          <p:nvPr/>
        </p:nvPicPr>
        <p:blipFill rotWithShape="1">
          <a:blip r:embed="rId4">
            <a:alphaModFix/>
          </a:blip>
          <a:srcRect b="0" l="0" r="0" t="0"/>
          <a:stretch/>
        </p:blipFill>
        <p:spPr>
          <a:xfrm>
            <a:off x="7370750" y="2384529"/>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766" name="Google Shape;766;p47"/>
          <p:cNvPicPr preferRelativeResize="0"/>
          <p:nvPr/>
        </p:nvPicPr>
        <p:blipFill rotWithShape="1">
          <a:blip r:embed="rId5">
            <a:alphaModFix/>
          </a:blip>
          <a:srcRect b="0" l="37782" r="5967" t="0"/>
          <a:stretch/>
        </p:blipFill>
        <p:spPr>
          <a:xfrm>
            <a:off x="720000" y="3378496"/>
            <a:ext cx="1077600" cy="10776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70" name="Shape 770"/>
        <p:cNvGrpSpPr/>
        <p:nvPr/>
      </p:nvGrpSpPr>
      <p:grpSpPr>
        <a:xfrm>
          <a:off x="0" y="0"/>
          <a:ext cx="0" cy="0"/>
          <a:chOff x="0" y="0"/>
          <a:chExt cx="0" cy="0"/>
        </a:xfrm>
      </p:grpSpPr>
      <p:sp>
        <p:nvSpPr>
          <p:cNvPr id="771" name="Google Shape;771;p48"/>
          <p:cNvSpPr txBox="1"/>
          <p:nvPr>
            <p:ph type="title"/>
          </p:nvPr>
        </p:nvSpPr>
        <p:spPr>
          <a:xfrm>
            <a:off x="720000" y="445025"/>
            <a:ext cx="7704000" cy="572700"/>
          </a:xfrm>
          <a:prstGeom prst="rect">
            <a:avLst/>
          </a:prstGeom>
          <a:solidFill>
            <a:srgbClr val="EFE8DE"/>
          </a:solid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SOCIAL MEDIA ANALYTICS</a:t>
            </a:r>
            <a:endParaRPr/>
          </a:p>
        </p:txBody>
      </p:sp>
      <p:sp>
        <p:nvSpPr>
          <p:cNvPr id="772" name="Google Shape;772;p48"/>
          <p:cNvSpPr txBox="1"/>
          <p:nvPr>
            <p:ph idx="4294967295" type="subTitle"/>
          </p:nvPr>
        </p:nvSpPr>
        <p:spPr>
          <a:xfrm>
            <a:off x="1292700" y="1125775"/>
            <a:ext cx="1931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XXX BILLION</a:t>
            </a:r>
            <a:endParaRPr b="0" i="0" sz="1600" u="none" cap="none" strike="noStrike">
              <a:solidFill>
                <a:schemeClr val="dk1"/>
              </a:solidFill>
              <a:latin typeface="Reem Kufi"/>
              <a:ea typeface="Reem Kufi"/>
              <a:cs typeface="Reem Kufi"/>
              <a:sym typeface="Reem Kufi"/>
            </a:endParaRPr>
          </a:p>
        </p:txBody>
      </p:sp>
      <p:sp>
        <p:nvSpPr>
          <p:cNvPr id="773" name="Google Shape;773;p48"/>
          <p:cNvSpPr txBox="1"/>
          <p:nvPr>
            <p:ph idx="4294967295" type="subTitle"/>
          </p:nvPr>
        </p:nvSpPr>
        <p:spPr>
          <a:xfrm>
            <a:off x="1292700" y="1491375"/>
            <a:ext cx="1931100" cy="342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Users worldwide</a:t>
            </a:r>
            <a:endParaRPr b="0" i="0" sz="1200" u="none" cap="none" strike="noStrike">
              <a:solidFill>
                <a:schemeClr val="dk1"/>
              </a:solidFill>
              <a:latin typeface="Open Sans"/>
              <a:ea typeface="Open Sans"/>
              <a:cs typeface="Open Sans"/>
              <a:sym typeface="Open Sans"/>
            </a:endParaRPr>
          </a:p>
        </p:txBody>
      </p:sp>
      <p:sp>
        <p:nvSpPr>
          <p:cNvPr id="774" name="Google Shape;774;p48"/>
          <p:cNvSpPr txBox="1"/>
          <p:nvPr>
            <p:ph idx="4294967295" type="subTitle"/>
          </p:nvPr>
        </p:nvSpPr>
        <p:spPr>
          <a:xfrm>
            <a:off x="3892756" y="1125775"/>
            <a:ext cx="1931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XH XMIN</a:t>
            </a:r>
            <a:endParaRPr b="0" i="0" sz="1600" u="none" cap="none" strike="noStrike">
              <a:solidFill>
                <a:schemeClr val="dk1"/>
              </a:solidFill>
              <a:latin typeface="Reem Kufi"/>
              <a:ea typeface="Reem Kufi"/>
              <a:cs typeface="Reem Kufi"/>
              <a:sym typeface="Reem Kufi"/>
            </a:endParaRPr>
          </a:p>
        </p:txBody>
      </p:sp>
      <p:sp>
        <p:nvSpPr>
          <p:cNvPr id="775" name="Google Shape;775;p48"/>
          <p:cNvSpPr txBox="1"/>
          <p:nvPr>
            <p:ph idx="4294967295" type="subTitle"/>
          </p:nvPr>
        </p:nvSpPr>
        <p:spPr>
          <a:xfrm>
            <a:off x="3892751" y="1491375"/>
            <a:ext cx="1931100" cy="342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Average time spent </a:t>
            </a:r>
            <a:endParaRPr b="0" i="0" sz="1200" u="none" cap="none" strike="noStrike">
              <a:solidFill>
                <a:schemeClr val="dk1"/>
              </a:solidFill>
              <a:latin typeface="Open Sans"/>
              <a:ea typeface="Open Sans"/>
              <a:cs typeface="Open Sans"/>
              <a:sym typeface="Open Sans"/>
            </a:endParaRPr>
          </a:p>
        </p:txBody>
      </p:sp>
      <p:sp>
        <p:nvSpPr>
          <p:cNvPr id="776" name="Google Shape;776;p48"/>
          <p:cNvSpPr txBox="1"/>
          <p:nvPr>
            <p:ph idx="4294967295" type="subTitle"/>
          </p:nvPr>
        </p:nvSpPr>
        <p:spPr>
          <a:xfrm>
            <a:off x="804613" y="1931275"/>
            <a:ext cx="3114300" cy="44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200"/>
              <a:buFont typeface="Open Sans"/>
              <a:buNone/>
            </a:pPr>
            <a:r>
              <a:rPr b="0" i="0" lang="en" sz="1800" u="none" cap="none" strike="noStrike">
                <a:solidFill>
                  <a:schemeClr val="dk1"/>
                </a:solidFill>
                <a:latin typeface="Reem Kufi"/>
                <a:ea typeface="Reem Kufi"/>
                <a:cs typeface="Reem Kufi"/>
                <a:sym typeface="Reem Kufi"/>
              </a:rPr>
              <a:t>WORLDWIDE REACH</a:t>
            </a:r>
            <a:endParaRPr b="0" i="0" sz="1800" u="none" cap="none" strike="noStrike">
              <a:solidFill>
                <a:schemeClr val="dk1"/>
              </a:solidFill>
              <a:latin typeface="Reem Kufi"/>
              <a:ea typeface="Reem Kufi"/>
              <a:cs typeface="Reem Kufi"/>
              <a:sym typeface="Reem Kufi"/>
            </a:endParaRPr>
          </a:p>
        </p:txBody>
      </p:sp>
      <p:sp>
        <p:nvSpPr>
          <p:cNvPr id="777" name="Google Shape;777;p48"/>
          <p:cNvSpPr txBox="1"/>
          <p:nvPr>
            <p:ph idx="4294967295" type="subTitle"/>
          </p:nvPr>
        </p:nvSpPr>
        <p:spPr>
          <a:xfrm>
            <a:off x="715100" y="4341798"/>
            <a:ext cx="1588200" cy="342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Country 1 users</a:t>
            </a:r>
            <a:endParaRPr b="0" i="0" sz="1200" u="none" cap="none" strike="noStrike">
              <a:solidFill>
                <a:schemeClr val="dk1"/>
              </a:solidFill>
              <a:latin typeface="Open Sans"/>
              <a:ea typeface="Open Sans"/>
              <a:cs typeface="Open Sans"/>
              <a:sym typeface="Open Sans"/>
            </a:endParaRPr>
          </a:p>
        </p:txBody>
      </p:sp>
      <p:sp>
        <p:nvSpPr>
          <p:cNvPr id="778" name="Google Shape;778;p48"/>
          <p:cNvSpPr txBox="1"/>
          <p:nvPr>
            <p:ph idx="4294967295" type="subTitle"/>
          </p:nvPr>
        </p:nvSpPr>
        <p:spPr>
          <a:xfrm>
            <a:off x="2426513" y="4341802"/>
            <a:ext cx="1591200" cy="342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Country 2 users</a:t>
            </a:r>
            <a:endParaRPr b="0" i="0" sz="1200" u="none" cap="none" strike="noStrike">
              <a:solidFill>
                <a:schemeClr val="dk1"/>
              </a:solidFill>
              <a:latin typeface="Open Sans"/>
              <a:ea typeface="Open Sans"/>
              <a:cs typeface="Open Sans"/>
              <a:sym typeface="Open Sans"/>
            </a:endParaRPr>
          </a:p>
        </p:txBody>
      </p:sp>
      <p:sp>
        <p:nvSpPr>
          <p:cNvPr id="779" name="Google Shape;779;p48"/>
          <p:cNvSpPr txBox="1"/>
          <p:nvPr>
            <p:ph idx="4294967295" type="subTitle"/>
          </p:nvPr>
        </p:nvSpPr>
        <p:spPr>
          <a:xfrm>
            <a:off x="715100" y="3998875"/>
            <a:ext cx="1588200" cy="342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XXX BILLION</a:t>
            </a:r>
            <a:endParaRPr b="0" i="0" sz="1600" u="none" cap="none" strike="noStrike">
              <a:solidFill>
                <a:schemeClr val="dk1"/>
              </a:solidFill>
              <a:latin typeface="Reem Kufi"/>
              <a:ea typeface="Reem Kufi"/>
              <a:cs typeface="Reem Kufi"/>
              <a:sym typeface="Reem Kufi"/>
            </a:endParaRPr>
          </a:p>
        </p:txBody>
      </p:sp>
      <p:sp>
        <p:nvSpPr>
          <p:cNvPr id="780" name="Google Shape;780;p48"/>
          <p:cNvSpPr txBox="1"/>
          <p:nvPr>
            <p:ph idx="4294967295" type="subTitle"/>
          </p:nvPr>
        </p:nvSpPr>
        <p:spPr>
          <a:xfrm>
            <a:off x="2426513" y="3998887"/>
            <a:ext cx="1591200" cy="342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XXX BILLION</a:t>
            </a:r>
            <a:endParaRPr b="0" i="0" sz="1600" u="none" cap="none" strike="noStrike">
              <a:solidFill>
                <a:schemeClr val="dk1"/>
              </a:solidFill>
              <a:latin typeface="Reem Kufi"/>
              <a:ea typeface="Reem Kufi"/>
              <a:cs typeface="Reem Kufi"/>
              <a:sym typeface="Reem Kufi"/>
            </a:endParaRPr>
          </a:p>
        </p:txBody>
      </p:sp>
      <p:sp>
        <p:nvSpPr>
          <p:cNvPr id="781" name="Google Shape;781;p48"/>
          <p:cNvSpPr txBox="1"/>
          <p:nvPr/>
        </p:nvSpPr>
        <p:spPr>
          <a:xfrm>
            <a:off x="4170125" y="1931275"/>
            <a:ext cx="4258800" cy="441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0" i="0" lang="en" sz="1800" u="none" cap="none" strike="noStrike">
                <a:solidFill>
                  <a:srgbClr val="191919"/>
                </a:solidFill>
                <a:latin typeface="Reem Kufi"/>
                <a:ea typeface="Reem Kufi"/>
                <a:cs typeface="Reem Kufi"/>
                <a:sym typeface="Reem Kufi"/>
              </a:rPr>
              <a:t>PLATFORMS WITH MOST USERS</a:t>
            </a:r>
            <a:endParaRPr b="0" i="0" sz="1800" u="none" cap="none" strike="noStrike">
              <a:solidFill>
                <a:srgbClr val="191919"/>
              </a:solidFill>
              <a:latin typeface="Reem Kufi"/>
              <a:ea typeface="Reem Kufi"/>
              <a:cs typeface="Reem Kufi"/>
              <a:sym typeface="Reem Kufi"/>
            </a:endParaRPr>
          </a:p>
        </p:txBody>
      </p:sp>
      <p:sp>
        <p:nvSpPr>
          <p:cNvPr id="782" name="Google Shape;782;p48"/>
          <p:cNvSpPr txBox="1"/>
          <p:nvPr/>
        </p:nvSpPr>
        <p:spPr>
          <a:xfrm>
            <a:off x="4223988" y="4306400"/>
            <a:ext cx="4115400" cy="302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191919"/>
                </a:solidFill>
                <a:latin typeface="Open Sans"/>
                <a:ea typeface="Open Sans"/>
                <a:cs typeface="Open Sans"/>
                <a:sym typeface="Open Sans"/>
              </a:rPr>
              <a:t>Follow the link in the graph or the map to modify its data and then paste the new one here. </a:t>
            </a:r>
            <a:r>
              <a:rPr b="1" i="0" lang="en" sz="1000" u="sng" cap="none" strike="noStrike">
                <a:solidFill>
                  <a:srgbClr val="191919"/>
                </a:solidFill>
                <a:latin typeface="Open Sans"/>
                <a:ea typeface="Open Sans"/>
                <a:cs typeface="Open Sans"/>
                <a:sym typeface="Open Sans"/>
              </a:rPr>
              <a:t>For more info, </a:t>
            </a:r>
            <a:r>
              <a:rPr b="1" i="0" lang="en" sz="1000" u="sng" cap="none" strike="noStrike">
                <a:solidFill>
                  <a:schemeClr val="hlink"/>
                </a:solidFill>
                <a:latin typeface="Open Sans"/>
                <a:ea typeface="Open Sans"/>
                <a:cs typeface="Open Sans"/>
                <a:sym typeface="Open Sans"/>
                <a:hlinkClick r:id="rId3"/>
              </a:rPr>
              <a:t>click here</a:t>
            </a:r>
            <a:endParaRPr b="1" i="0" sz="1000" u="sng" cap="none" strike="noStrike">
              <a:solidFill>
                <a:srgbClr val="191919"/>
              </a:solidFill>
              <a:latin typeface="Open Sans"/>
              <a:ea typeface="Open Sans"/>
              <a:cs typeface="Open Sans"/>
              <a:sym typeface="Open Sans"/>
            </a:endParaRPr>
          </a:p>
        </p:txBody>
      </p:sp>
      <p:sp>
        <p:nvSpPr>
          <p:cNvPr id="783" name="Google Shape;783;p48"/>
          <p:cNvSpPr/>
          <p:nvPr/>
        </p:nvSpPr>
        <p:spPr>
          <a:xfrm>
            <a:off x="7200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48"/>
          <p:cNvSpPr txBox="1"/>
          <p:nvPr>
            <p:ph idx="4294967295" type="subTitle"/>
          </p:nvPr>
        </p:nvSpPr>
        <p:spPr>
          <a:xfrm>
            <a:off x="6492811" y="1125775"/>
            <a:ext cx="1931100" cy="441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600" u="none" cap="none" strike="noStrike">
                <a:solidFill>
                  <a:schemeClr val="dk1"/>
                </a:solidFill>
                <a:latin typeface="Reem Kufi"/>
                <a:ea typeface="Reem Kufi"/>
                <a:cs typeface="Reem Kufi"/>
                <a:sym typeface="Reem Kufi"/>
              </a:rPr>
              <a:t>XX</a:t>
            </a:r>
            <a:endParaRPr b="0" i="0" sz="1600" u="none" cap="none" strike="noStrike">
              <a:solidFill>
                <a:schemeClr val="dk1"/>
              </a:solidFill>
              <a:latin typeface="Reem Kufi"/>
              <a:ea typeface="Reem Kufi"/>
              <a:cs typeface="Reem Kufi"/>
              <a:sym typeface="Reem Kufi"/>
            </a:endParaRPr>
          </a:p>
        </p:txBody>
      </p:sp>
      <p:sp>
        <p:nvSpPr>
          <p:cNvPr id="785" name="Google Shape;785;p48"/>
          <p:cNvSpPr txBox="1"/>
          <p:nvPr>
            <p:ph idx="4294967295" type="subTitle"/>
          </p:nvPr>
        </p:nvSpPr>
        <p:spPr>
          <a:xfrm>
            <a:off x="6492801" y="1491375"/>
            <a:ext cx="1931100" cy="342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Open Sans"/>
              <a:buNone/>
            </a:pPr>
            <a:r>
              <a:rPr b="0" i="0" lang="en" sz="1200" u="none" cap="none" strike="noStrike">
                <a:solidFill>
                  <a:schemeClr val="dk1"/>
                </a:solidFill>
                <a:latin typeface="Open Sans"/>
                <a:ea typeface="Open Sans"/>
                <a:cs typeface="Open Sans"/>
                <a:sym typeface="Open Sans"/>
              </a:rPr>
              <a:t>Number of platforms </a:t>
            </a:r>
            <a:endParaRPr b="0" i="0" sz="1200" u="none" cap="none" strike="noStrike">
              <a:solidFill>
                <a:schemeClr val="dk1"/>
              </a:solidFill>
              <a:latin typeface="Open Sans"/>
              <a:ea typeface="Open Sans"/>
              <a:cs typeface="Open Sans"/>
              <a:sym typeface="Open Sans"/>
            </a:endParaRPr>
          </a:p>
        </p:txBody>
      </p:sp>
      <p:sp>
        <p:nvSpPr>
          <p:cNvPr id="786" name="Google Shape;786;p48"/>
          <p:cNvSpPr/>
          <p:nvPr/>
        </p:nvSpPr>
        <p:spPr>
          <a:xfrm>
            <a:off x="332005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48"/>
          <p:cNvSpPr/>
          <p:nvPr/>
        </p:nvSpPr>
        <p:spPr>
          <a:xfrm>
            <a:off x="59201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8" name="Google Shape;788;p48"/>
          <p:cNvGrpSpPr/>
          <p:nvPr/>
        </p:nvGrpSpPr>
        <p:grpSpPr>
          <a:xfrm>
            <a:off x="3484410" y="1407558"/>
            <a:ext cx="243968" cy="243930"/>
            <a:chOff x="3270475" y="1427025"/>
            <a:chExt cx="483200" cy="483125"/>
          </a:xfrm>
        </p:grpSpPr>
        <p:sp>
          <p:nvSpPr>
            <p:cNvPr id="789" name="Google Shape;789;p48"/>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790" name="Google Shape;790;p48"/>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791" name="Google Shape;791;p48"/>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792" name="Google Shape;792;p48"/>
          <p:cNvSpPr/>
          <p:nvPr/>
        </p:nvSpPr>
        <p:spPr>
          <a:xfrm>
            <a:off x="884364" y="1407586"/>
            <a:ext cx="243980" cy="243882"/>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793" name="Google Shape;793;p48"/>
          <p:cNvGrpSpPr/>
          <p:nvPr/>
        </p:nvGrpSpPr>
        <p:grpSpPr>
          <a:xfrm>
            <a:off x="6084459" y="1433882"/>
            <a:ext cx="243973" cy="191305"/>
            <a:chOff x="-41694200" y="2382950"/>
            <a:chExt cx="317425" cy="248900"/>
          </a:xfrm>
        </p:grpSpPr>
        <p:sp>
          <p:nvSpPr>
            <p:cNvPr id="794" name="Google Shape;794;p48"/>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48"/>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96" name="Google Shape;796;p48" title="Gráfico">
            <a:hlinkClick r:id="rId4"/>
          </p:cNvPr>
          <p:cNvPicPr preferRelativeResize="0"/>
          <p:nvPr/>
        </p:nvPicPr>
        <p:blipFill rotWithShape="1">
          <a:blip r:embed="rId5">
            <a:alphaModFix/>
          </a:blip>
          <a:srcRect b="0" l="0" r="0" t="0"/>
          <a:stretch/>
        </p:blipFill>
        <p:spPr>
          <a:xfrm>
            <a:off x="4170113" y="2525575"/>
            <a:ext cx="3849005" cy="1628425"/>
          </a:xfrm>
          <a:prstGeom prst="rect">
            <a:avLst/>
          </a:prstGeom>
          <a:noFill/>
          <a:ln>
            <a:noFill/>
          </a:ln>
        </p:spPr>
      </p:pic>
      <p:pic>
        <p:nvPicPr>
          <p:cNvPr id="797" name="Google Shape;797;p48" title="Gráfico">
            <a:hlinkClick r:id="rId6"/>
          </p:cNvPr>
          <p:cNvPicPr preferRelativeResize="0"/>
          <p:nvPr/>
        </p:nvPicPr>
        <p:blipFill rotWithShape="1">
          <a:blip r:embed="rId7">
            <a:alphaModFix/>
          </a:blip>
          <a:srcRect b="0" l="0" r="0" t="0"/>
          <a:stretch/>
        </p:blipFill>
        <p:spPr>
          <a:xfrm>
            <a:off x="804625" y="2307926"/>
            <a:ext cx="3114300" cy="1659199"/>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01" name="Shape 801"/>
        <p:cNvGrpSpPr/>
        <p:nvPr/>
      </p:nvGrpSpPr>
      <p:grpSpPr>
        <a:xfrm>
          <a:off x="0" y="0"/>
          <a:ext cx="0" cy="0"/>
          <a:chOff x="0" y="0"/>
          <a:chExt cx="0" cy="0"/>
        </a:xfrm>
      </p:grpSpPr>
      <p:sp>
        <p:nvSpPr>
          <p:cNvPr id="802" name="Google Shape;802;p49"/>
          <p:cNvSpPr txBox="1"/>
          <p:nvPr>
            <p:ph idx="1" type="subTitle"/>
          </p:nvPr>
        </p:nvSpPr>
        <p:spPr>
          <a:xfrm>
            <a:off x="2382350" y="1700400"/>
            <a:ext cx="4379400" cy="1170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200"/>
              <a:buNone/>
            </a:pPr>
            <a:r>
              <a:rPr b="1" lang="en"/>
              <a:t>Do you have any questions?</a:t>
            </a:r>
            <a:endParaRPr b="1"/>
          </a:p>
          <a:p>
            <a:pPr indent="0" lvl="0" marL="0" rtl="0" algn="ctr">
              <a:lnSpc>
                <a:spcPct val="100000"/>
              </a:lnSpc>
              <a:spcBef>
                <a:spcPts val="1000"/>
              </a:spcBef>
              <a:spcAft>
                <a:spcPts val="0"/>
              </a:spcAft>
              <a:buSzPts val="1200"/>
              <a:buNone/>
            </a:pPr>
            <a:r>
              <a:rPr lang="en"/>
              <a:t>addyouremail@freepik.com </a:t>
            </a:r>
            <a:endParaRPr/>
          </a:p>
          <a:p>
            <a:pPr indent="0" lvl="0" marL="0" rtl="0" algn="ctr">
              <a:lnSpc>
                <a:spcPct val="100000"/>
              </a:lnSpc>
              <a:spcBef>
                <a:spcPts val="0"/>
              </a:spcBef>
              <a:spcAft>
                <a:spcPts val="0"/>
              </a:spcAft>
              <a:buSzPts val="1200"/>
              <a:buNone/>
            </a:pPr>
            <a:r>
              <a:rPr lang="en"/>
              <a:t>+91  620 421 838 </a:t>
            </a:r>
            <a:endParaRPr/>
          </a:p>
          <a:p>
            <a:pPr indent="0" lvl="0" marL="0" rtl="0" algn="ctr">
              <a:lnSpc>
                <a:spcPct val="100000"/>
              </a:lnSpc>
              <a:spcBef>
                <a:spcPts val="0"/>
              </a:spcBef>
              <a:spcAft>
                <a:spcPts val="0"/>
              </a:spcAft>
              <a:buSzPts val="1200"/>
              <a:buNone/>
            </a:pPr>
            <a:r>
              <a:rPr lang="en"/>
              <a:t>yourwebsite.com</a:t>
            </a:r>
            <a:endParaRPr/>
          </a:p>
        </p:txBody>
      </p:sp>
      <p:sp>
        <p:nvSpPr>
          <p:cNvPr id="803" name="Google Shape;803;p49"/>
          <p:cNvSpPr txBox="1"/>
          <p:nvPr>
            <p:ph type="ctrTitle"/>
          </p:nvPr>
        </p:nvSpPr>
        <p:spPr>
          <a:xfrm>
            <a:off x="2382250" y="535000"/>
            <a:ext cx="4379400" cy="10563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t>THANKS</a:t>
            </a:r>
            <a:endParaRPr/>
          </a:p>
        </p:txBody>
      </p:sp>
      <p:sp>
        <p:nvSpPr>
          <p:cNvPr id="804" name="Google Shape;804;p49"/>
          <p:cNvSpPr txBox="1"/>
          <p:nvPr/>
        </p:nvSpPr>
        <p:spPr>
          <a:xfrm>
            <a:off x="2382300" y="4107575"/>
            <a:ext cx="4379400" cy="434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000"/>
              <a:buFont typeface="Arial"/>
              <a:buNone/>
            </a:pPr>
            <a:r>
              <a:rPr b="0" i="0" lang="en" sz="1000" u="none" cap="none" strike="noStrike">
                <a:solidFill>
                  <a:schemeClr val="dk1"/>
                </a:solidFill>
                <a:latin typeface="Open Sans"/>
                <a:ea typeface="Open Sans"/>
                <a:cs typeface="Open Sans"/>
                <a:sym typeface="Open Sans"/>
              </a:rPr>
              <a:t>Please keep this slide for attribution</a:t>
            </a:r>
            <a:endParaRPr b="0" i="0" sz="1000" u="none" cap="none" strike="noStrike">
              <a:solidFill>
                <a:schemeClr val="dk1"/>
              </a:solidFill>
              <a:latin typeface="Open Sans"/>
              <a:ea typeface="Open Sans"/>
              <a:cs typeface="Open Sans"/>
              <a:sym typeface="Open Sans"/>
            </a:endParaRPr>
          </a:p>
        </p:txBody>
      </p:sp>
      <p:sp>
        <p:nvSpPr>
          <p:cNvPr id="805" name="Google Shape;805;p49"/>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49"/>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49"/>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49"/>
          <p:cNvSpPr/>
          <p:nvPr/>
        </p:nvSpPr>
        <p:spPr>
          <a:xfrm flipH="1">
            <a:off x="7726247" y="4244236"/>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49"/>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49"/>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49"/>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49"/>
          <p:cNvSpPr/>
          <p:nvPr/>
        </p:nvSpPr>
        <p:spPr>
          <a:xfrm>
            <a:off x="3396788"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49"/>
          <p:cNvSpPr/>
          <p:nvPr/>
        </p:nvSpPr>
        <p:spPr>
          <a:xfrm>
            <a:off x="4283599"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49"/>
          <p:cNvSpPr/>
          <p:nvPr/>
        </p:nvSpPr>
        <p:spPr>
          <a:xfrm>
            <a:off x="5170410"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49"/>
          <p:cNvSpPr/>
          <p:nvPr/>
        </p:nvSpPr>
        <p:spPr>
          <a:xfrm>
            <a:off x="3533649" y="3061889"/>
            <a:ext cx="303127" cy="30312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6" name="Google Shape;816;p49"/>
          <p:cNvGrpSpPr/>
          <p:nvPr/>
        </p:nvGrpSpPr>
        <p:grpSpPr>
          <a:xfrm>
            <a:off x="4420463" y="3061932"/>
            <a:ext cx="303207" cy="303177"/>
            <a:chOff x="812101" y="2571761"/>
            <a:chExt cx="417066" cy="417024"/>
          </a:xfrm>
        </p:grpSpPr>
        <p:sp>
          <p:nvSpPr>
            <p:cNvPr id="817" name="Google Shape;817;p4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4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4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4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49"/>
          <p:cNvGrpSpPr/>
          <p:nvPr/>
        </p:nvGrpSpPr>
        <p:grpSpPr>
          <a:xfrm>
            <a:off x="5307312" y="3061932"/>
            <a:ext cx="303177" cy="303177"/>
            <a:chOff x="1323129" y="2571761"/>
            <a:chExt cx="417024" cy="417024"/>
          </a:xfrm>
        </p:grpSpPr>
        <p:sp>
          <p:nvSpPr>
            <p:cNvPr id="822" name="Google Shape;822;p4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4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4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4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29" name="Shape 829"/>
        <p:cNvGrpSpPr/>
        <p:nvPr/>
      </p:nvGrpSpPr>
      <p:grpSpPr>
        <a:xfrm>
          <a:off x="0" y="0"/>
          <a:ext cx="0" cy="0"/>
          <a:chOff x="0" y="0"/>
          <a:chExt cx="0" cy="0"/>
        </a:xfrm>
      </p:grpSpPr>
      <p:sp>
        <p:nvSpPr>
          <p:cNvPr id="830" name="Google Shape;830;p50"/>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ALTERNATIVE RESOURCES</a:t>
            </a:r>
            <a:endParaRPr/>
          </a:p>
        </p:txBody>
      </p:sp>
      <p:sp>
        <p:nvSpPr>
          <p:cNvPr id="831" name="Google Shape;831;p50"/>
          <p:cNvSpPr txBox="1"/>
          <p:nvPr>
            <p:ph idx="4294967295" type="body"/>
          </p:nvPr>
        </p:nvSpPr>
        <p:spPr>
          <a:xfrm>
            <a:off x="720000" y="1315575"/>
            <a:ext cx="7704000" cy="3028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SzPts val="1200"/>
              <a:buNone/>
            </a:pPr>
            <a:r>
              <a:rPr lang="en" sz="1200"/>
              <a:t>Here’s an assortment of alternative resources whose style fits that of this template:</a:t>
            </a:r>
            <a:endParaRPr sz="1200"/>
          </a:p>
          <a:p>
            <a:pPr indent="0" lvl="0" marL="0" marR="0" rtl="0" algn="l">
              <a:lnSpc>
                <a:spcPct val="100000"/>
              </a:lnSpc>
              <a:spcBef>
                <a:spcPts val="1000"/>
              </a:spcBef>
              <a:spcAft>
                <a:spcPts val="0"/>
              </a:spcAft>
              <a:buSzPts val="1200"/>
              <a:buNone/>
            </a:pPr>
            <a:r>
              <a:rPr lang="en" sz="1800">
                <a:latin typeface="Reem Kufi"/>
                <a:ea typeface="Reem Kufi"/>
                <a:cs typeface="Reem Kufi"/>
                <a:sym typeface="Reem Kufi"/>
              </a:rPr>
              <a:t>VECTORS</a:t>
            </a:r>
            <a:endParaRPr sz="1800">
              <a:latin typeface="Reem Kufi"/>
              <a:ea typeface="Reem Kufi"/>
              <a:cs typeface="Reem Kufi"/>
              <a:sym typeface="Reem Kufi"/>
            </a:endParaRPr>
          </a:p>
          <a:p>
            <a:pPr indent="-203200" lvl="0" marL="241300" rtl="0" algn="l">
              <a:lnSpc>
                <a:spcPct val="100000"/>
              </a:lnSpc>
              <a:spcBef>
                <a:spcPts val="300"/>
              </a:spcBef>
              <a:spcAft>
                <a:spcPts val="0"/>
              </a:spcAft>
              <a:buSzPts val="1200"/>
              <a:buFont typeface="Anaheim"/>
              <a:buChar char="●"/>
            </a:pPr>
            <a:r>
              <a:rPr lang="en" u="sng">
                <a:solidFill>
                  <a:schemeClr val="hlink"/>
                </a:solidFill>
                <a:hlinkClick r:id="rId3"/>
              </a:rPr>
              <a:t>Abstract background with earth tones</a:t>
            </a:r>
            <a:endParaRPr u="sng"/>
          </a:p>
          <a:p>
            <a:pPr indent="-203200" lvl="0" marL="241300" rtl="0" algn="l">
              <a:lnSpc>
                <a:spcPct val="100000"/>
              </a:lnSpc>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lnSpc>
                <a:spcPct val="100000"/>
              </a:lnSpc>
              <a:spcBef>
                <a:spcPts val="1000"/>
              </a:spcBef>
              <a:spcAft>
                <a:spcPts val="0"/>
              </a:spcAft>
              <a:buSzPts val="1200"/>
              <a:buNone/>
            </a:pPr>
            <a:r>
              <a:rPr lang="en" sz="1800">
                <a:latin typeface="Reem Kufi"/>
                <a:ea typeface="Reem Kufi"/>
                <a:cs typeface="Reem Kufi"/>
                <a:sym typeface="Reem Kufi"/>
              </a:rPr>
              <a:t>PHOTOS</a:t>
            </a:r>
            <a:endParaRPr sz="1800">
              <a:latin typeface="Reem Kufi"/>
              <a:ea typeface="Reem Kufi"/>
              <a:cs typeface="Reem Kufi"/>
              <a:sym typeface="Reem Kufi"/>
            </a:endParaRPr>
          </a:p>
          <a:p>
            <a:pPr indent="-203200" lvl="0" marL="241300" rtl="0" algn="l">
              <a:lnSpc>
                <a:spcPct val="100000"/>
              </a:lnSpc>
              <a:spcBef>
                <a:spcPts val="300"/>
              </a:spcBef>
              <a:spcAft>
                <a:spcPts val="0"/>
              </a:spcAft>
              <a:buSzPts val="1200"/>
              <a:buChar char="●"/>
            </a:pPr>
            <a:r>
              <a:rPr lang="en" u="sng">
                <a:solidFill>
                  <a:schemeClr val="hlink"/>
                </a:solidFill>
                <a:hlinkClick r:id="rId5"/>
              </a:rPr>
              <a:t>Close-up of couple standing against wall using mobile apps</a:t>
            </a:r>
            <a:endParaRPr/>
          </a:p>
          <a:p>
            <a:pPr indent="-203200" lvl="0" marL="241300" rtl="0" algn="l">
              <a:lnSpc>
                <a:spcPct val="100000"/>
              </a:lnSpc>
              <a:spcBef>
                <a:spcPts val="300"/>
              </a:spcBef>
              <a:spcAft>
                <a:spcPts val="0"/>
              </a:spcAft>
              <a:buSzPts val="1200"/>
              <a:buChar char="●"/>
            </a:pPr>
            <a:r>
              <a:rPr lang="en" u="sng">
                <a:solidFill>
                  <a:schemeClr val="hlink"/>
                </a:solidFill>
                <a:hlinkClick r:id="rId6"/>
              </a:rPr>
              <a:t>Social media marketing concept for marketing with applications</a:t>
            </a:r>
            <a:endParaRPr/>
          </a:p>
          <a:p>
            <a:pPr indent="-203200" lvl="0" marL="241300" rtl="0" algn="l">
              <a:lnSpc>
                <a:spcPct val="100000"/>
              </a:lnSpc>
              <a:spcBef>
                <a:spcPts val="300"/>
              </a:spcBef>
              <a:spcAft>
                <a:spcPts val="0"/>
              </a:spcAft>
              <a:buSzPts val="1200"/>
              <a:buChar char="●"/>
            </a:pPr>
            <a:r>
              <a:rPr lang="en" u="sng">
                <a:solidFill>
                  <a:schemeClr val="hlink"/>
                </a:solidFill>
                <a:hlinkClick r:id="rId7"/>
              </a:rPr>
              <a:t>Side view of woman sitting on pier using social media application on mobile phone</a:t>
            </a:r>
            <a:endParaRPr/>
          </a:p>
          <a:p>
            <a:pPr indent="-203200" lvl="0" marL="241300" rtl="0" algn="l">
              <a:lnSpc>
                <a:spcPct val="100000"/>
              </a:lnSpc>
              <a:spcBef>
                <a:spcPts val="300"/>
              </a:spcBef>
              <a:spcAft>
                <a:spcPts val="0"/>
              </a:spcAft>
              <a:buSzPts val="1200"/>
              <a:buChar char="●"/>
            </a:pPr>
            <a:r>
              <a:rPr lang="en" u="sng">
                <a:solidFill>
                  <a:schemeClr val="hlink"/>
                </a:solidFill>
                <a:hlinkClick r:id="rId8"/>
              </a:rPr>
              <a:t>Homepage concept with search bar</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 name="Shape 241"/>
        <p:cNvGrpSpPr/>
        <p:nvPr/>
      </p:nvGrpSpPr>
      <p:grpSpPr>
        <a:xfrm>
          <a:off x="0" y="0"/>
          <a:ext cx="0" cy="0"/>
          <a:chOff x="0" y="0"/>
          <a:chExt cx="0" cy="0"/>
        </a:xfrm>
      </p:grpSpPr>
      <p:sp>
        <p:nvSpPr>
          <p:cNvPr id="242" name="Google Shape;242;p6"/>
          <p:cNvSpPr txBox="1"/>
          <p:nvPr>
            <p:ph type="ctrTitle"/>
          </p:nvPr>
        </p:nvSpPr>
        <p:spPr>
          <a:xfrm>
            <a:off x="1690500" y="1299450"/>
            <a:ext cx="5763000" cy="2544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Needfinding </a:t>
            </a:r>
            <a:endParaRPr>
              <a:solidFill>
                <a:schemeClr val="dk2"/>
              </a:solidFill>
              <a:latin typeface="Reem Kufi Medium"/>
              <a:ea typeface="Reem Kufi Medium"/>
              <a:cs typeface="Reem Kufi Medium"/>
              <a:sym typeface="Reem Kufi Medium"/>
            </a:endParaRPr>
          </a:p>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Methodology</a:t>
            </a:r>
            <a:endParaRPr>
              <a:solidFill>
                <a:schemeClr val="dk2"/>
              </a:solidFill>
              <a:latin typeface="Reem Kufi Medium"/>
              <a:ea typeface="Reem Kufi Medium"/>
              <a:cs typeface="Reem Kufi Medium"/>
              <a:sym typeface="Reem Kufi Medium"/>
            </a:endParaRPr>
          </a:p>
        </p:txBody>
      </p:sp>
      <p:sp>
        <p:nvSpPr>
          <p:cNvPr id="243" name="Google Shape;243;p6"/>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35" name="Shape 835"/>
        <p:cNvGrpSpPr/>
        <p:nvPr/>
      </p:nvGrpSpPr>
      <p:grpSpPr>
        <a:xfrm>
          <a:off x="0" y="0"/>
          <a:ext cx="0" cy="0"/>
          <a:chOff x="0" y="0"/>
          <a:chExt cx="0" cy="0"/>
        </a:xfrm>
      </p:grpSpPr>
      <p:sp>
        <p:nvSpPr>
          <p:cNvPr id="836" name="Google Shape;836;p51"/>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RESOURCES</a:t>
            </a:r>
            <a:endParaRPr/>
          </a:p>
        </p:txBody>
      </p:sp>
      <p:sp>
        <p:nvSpPr>
          <p:cNvPr id="837" name="Google Shape;837;p51"/>
          <p:cNvSpPr txBox="1"/>
          <p:nvPr>
            <p:ph idx="4294967295" type="body"/>
          </p:nvPr>
        </p:nvSpPr>
        <p:spPr>
          <a:xfrm>
            <a:off x="720000" y="1215750"/>
            <a:ext cx="7704000" cy="3121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300"/>
              </a:spcBef>
              <a:spcAft>
                <a:spcPts val="0"/>
              </a:spcAft>
              <a:buClr>
                <a:schemeClr val="dk1"/>
              </a:buClr>
              <a:buSzPts val="1100"/>
              <a:buFont typeface="Arial"/>
              <a:buNone/>
            </a:pPr>
            <a:r>
              <a:rPr lang="en" sz="1200">
                <a:solidFill>
                  <a:schemeClr val="dk1"/>
                </a:solidFill>
              </a:rPr>
              <a:t>Did you like the resources on this template? Get them for free at our other websites:</a:t>
            </a:r>
            <a:endParaRPr sz="1800">
              <a:solidFill>
                <a:schemeClr val="dk1"/>
              </a:solidFill>
              <a:latin typeface="Bebas Neue"/>
              <a:ea typeface="Bebas Neue"/>
              <a:cs typeface="Bebas Neue"/>
              <a:sym typeface="Bebas Neue"/>
            </a:endParaRPr>
          </a:p>
          <a:p>
            <a:pPr indent="0" lvl="0" marL="0" rtl="0" algn="l">
              <a:lnSpc>
                <a:spcPct val="100000"/>
              </a:lnSpc>
              <a:spcBef>
                <a:spcPts val="1000"/>
              </a:spcBef>
              <a:spcAft>
                <a:spcPts val="0"/>
              </a:spcAft>
              <a:buSzPts val="1200"/>
              <a:buNone/>
            </a:pPr>
            <a:r>
              <a:rPr lang="en" sz="1800">
                <a:solidFill>
                  <a:schemeClr val="dk1"/>
                </a:solidFill>
                <a:latin typeface="Reem Kufi"/>
                <a:ea typeface="Reem Kufi"/>
                <a:cs typeface="Reem Kufi"/>
                <a:sym typeface="Reem Kufi"/>
              </a:rPr>
              <a:t>VECTORS</a:t>
            </a:r>
            <a:endParaRPr sz="1800">
              <a:solidFill>
                <a:schemeClr val="dk1"/>
              </a:solidFill>
              <a:latin typeface="Reem Kufi"/>
              <a:ea typeface="Reem Kufi"/>
              <a:cs typeface="Reem Kufi"/>
              <a:sym typeface="Reem Kufi"/>
            </a:endParaRPr>
          </a:p>
          <a:p>
            <a:pPr indent="-203200" lvl="0" marL="241300" rtl="0" algn="l">
              <a:lnSpc>
                <a:spcPct val="100000"/>
              </a:lnSpc>
              <a:spcBef>
                <a:spcPts val="1000"/>
              </a:spcBef>
              <a:spcAft>
                <a:spcPts val="0"/>
              </a:spcAft>
              <a:buClr>
                <a:schemeClr val="dk1"/>
              </a:buClr>
              <a:buSzPts val="1200"/>
              <a:buFont typeface="Anaheim"/>
              <a:buChar char="●"/>
            </a:pPr>
            <a:r>
              <a:rPr lang="en" u="sng">
                <a:solidFill>
                  <a:schemeClr val="hlink"/>
                </a:solidFill>
                <a:hlinkClick r:id="rId3"/>
              </a:rPr>
              <a:t>Abstract background with earth tones</a:t>
            </a:r>
            <a:endParaRPr u="sng"/>
          </a:p>
          <a:p>
            <a:pPr indent="-203200" lvl="0" marL="241300" rtl="0" algn="l">
              <a:lnSpc>
                <a:spcPct val="100000"/>
              </a:lnSpc>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lnSpc>
                <a:spcPct val="100000"/>
              </a:lnSpc>
              <a:spcBef>
                <a:spcPts val="1000"/>
              </a:spcBef>
              <a:spcAft>
                <a:spcPts val="0"/>
              </a:spcAft>
              <a:buSzPts val="1200"/>
              <a:buNone/>
            </a:pPr>
            <a:r>
              <a:rPr lang="en" sz="1800">
                <a:solidFill>
                  <a:schemeClr val="dk1"/>
                </a:solidFill>
                <a:latin typeface="Reem Kufi"/>
                <a:ea typeface="Reem Kufi"/>
                <a:cs typeface="Reem Kufi"/>
                <a:sym typeface="Reem Kufi"/>
              </a:rPr>
              <a:t>PHOTOS</a:t>
            </a:r>
            <a:endParaRPr sz="1800">
              <a:solidFill>
                <a:schemeClr val="dk1"/>
              </a:solidFill>
              <a:latin typeface="Reem Kufi"/>
              <a:ea typeface="Reem Kufi"/>
              <a:cs typeface="Reem Kufi"/>
              <a:sym typeface="Reem Kufi"/>
            </a:endParaRPr>
          </a:p>
          <a:p>
            <a:pPr indent="-203200" lvl="0" marL="241300" rtl="0" algn="l">
              <a:lnSpc>
                <a:spcPct val="100000"/>
              </a:lnSpc>
              <a:spcBef>
                <a:spcPts val="300"/>
              </a:spcBef>
              <a:spcAft>
                <a:spcPts val="0"/>
              </a:spcAft>
              <a:buClr>
                <a:schemeClr val="dk1"/>
              </a:buClr>
              <a:buSzPts val="1200"/>
              <a:buFont typeface="Anaheim"/>
              <a:buChar char="●"/>
            </a:pPr>
            <a:r>
              <a:rPr lang="en" u="sng">
                <a:solidFill>
                  <a:schemeClr val="hlink"/>
                </a:solidFill>
                <a:hlinkClick r:id="rId5"/>
              </a:rPr>
              <a:t>Woman wearing business clothes using mobile phone</a:t>
            </a:r>
            <a:endParaRPr sz="1200" u="sng">
              <a:solidFill>
                <a:schemeClr val="dk1"/>
              </a:solidFill>
            </a:endParaRPr>
          </a:p>
          <a:p>
            <a:pPr indent="-203200" lvl="0" marL="241300" rtl="0" algn="l">
              <a:lnSpc>
                <a:spcPct val="100000"/>
              </a:lnSpc>
              <a:spcBef>
                <a:spcPts val="300"/>
              </a:spcBef>
              <a:spcAft>
                <a:spcPts val="0"/>
              </a:spcAft>
              <a:buClr>
                <a:schemeClr val="dk1"/>
              </a:buClr>
              <a:buSzPts val="1200"/>
              <a:buFont typeface="Anaheim"/>
              <a:buChar char="●"/>
            </a:pPr>
            <a:r>
              <a:rPr lang="en" u="sng">
                <a:solidFill>
                  <a:schemeClr val="hlink"/>
                </a:solidFill>
                <a:hlinkClick r:id="rId6"/>
              </a:rPr>
              <a:t>Young people using reels</a:t>
            </a:r>
            <a:endParaRPr sz="1200" u="sng">
              <a:solidFill>
                <a:schemeClr val="dk1"/>
              </a:solidFill>
            </a:endParaRPr>
          </a:p>
          <a:p>
            <a:pPr indent="-203200" lvl="0" marL="241300" rtl="0" algn="l">
              <a:lnSpc>
                <a:spcPct val="100000"/>
              </a:lnSpc>
              <a:spcBef>
                <a:spcPts val="300"/>
              </a:spcBef>
              <a:spcAft>
                <a:spcPts val="0"/>
              </a:spcAft>
              <a:buClr>
                <a:schemeClr val="dk1"/>
              </a:buClr>
              <a:buSzPts val="1200"/>
              <a:buFont typeface="Anaheim"/>
              <a:buChar char="●"/>
            </a:pPr>
            <a:r>
              <a:rPr lang="en" u="sng">
                <a:solidFill>
                  <a:schemeClr val="hlink"/>
                </a:solidFill>
                <a:hlinkClick r:id="rId7"/>
              </a:rPr>
              <a:t>People connected on social media</a:t>
            </a:r>
            <a:endParaRPr u="sng"/>
          </a:p>
          <a:p>
            <a:pPr indent="-203200" lvl="0" marL="241300" rtl="0" algn="l">
              <a:lnSpc>
                <a:spcPct val="100000"/>
              </a:lnSpc>
              <a:spcBef>
                <a:spcPts val="300"/>
              </a:spcBef>
              <a:spcAft>
                <a:spcPts val="0"/>
              </a:spcAft>
              <a:buSzPts val="1200"/>
              <a:buChar char="●"/>
            </a:pPr>
            <a:r>
              <a:rPr lang="en" u="sng">
                <a:solidFill>
                  <a:schemeClr val="hlink"/>
                </a:solidFill>
                <a:hlinkClick r:id="rId8"/>
              </a:rPr>
              <a:t>Friends reading cell phone messages front view</a:t>
            </a:r>
            <a:endParaRPr u="sng"/>
          </a:p>
          <a:p>
            <a:pPr indent="-203200" lvl="0" marL="241300" rtl="0" algn="l">
              <a:lnSpc>
                <a:spcPct val="100000"/>
              </a:lnSpc>
              <a:spcBef>
                <a:spcPts val="300"/>
              </a:spcBef>
              <a:spcAft>
                <a:spcPts val="0"/>
              </a:spcAft>
              <a:buSzPts val="1200"/>
              <a:buChar char="●"/>
            </a:pPr>
            <a:r>
              <a:rPr lang="en" u="sng">
                <a:solidFill>
                  <a:schemeClr val="hlink"/>
                </a:solidFill>
                <a:hlinkClick r:id="rId9"/>
              </a:rPr>
              <a:t>Social media marketing concept for marketing with applications</a:t>
            </a:r>
            <a:endParaRPr u="sng"/>
          </a:p>
          <a:p>
            <a:pPr indent="-203200" lvl="0" marL="241300" rtl="0" algn="l">
              <a:lnSpc>
                <a:spcPct val="100000"/>
              </a:lnSpc>
              <a:spcBef>
                <a:spcPts val="300"/>
              </a:spcBef>
              <a:spcAft>
                <a:spcPts val="0"/>
              </a:spcAft>
              <a:buSzPts val="1200"/>
              <a:buChar char="●"/>
            </a:pPr>
            <a:r>
              <a:rPr lang="en" u="sng">
                <a:solidFill>
                  <a:schemeClr val="hlink"/>
                </a:solidFill>
                <a:hlinkClick r:id="rId10"/>
              </a:rPr>
              <a:t>Medium shot woman reading magazine on smartphone</a:t>
            </a:r>
            <a:endParaRPr sz="1100">
              <a:solidFill>
                <a:schemeClr val="dk1"/>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41" name="Shape 841"/>
        <p:cNvGrpSpPr/>
        <p:nvPr/>
      </p:nvGrpSpPr>
      <p:grpSpPr>
        <a:xfrm>
          <a:off x="0" y="0"/>
          <a:ext cx="0" cy="0"/>
          <a:chOff x="0" y="0"/>
          <a:chExt cx="0" cy="0"/>
        </a:xfrm>
      </p:grpSpPr>
      <p:sp>
        <p:nvSpPr>
          <p:cNvPr id="842" name="Google Shape;842;p52"/>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Instructions for use</a:t>
            </a:r>
            <a:endParaRPr/>
          </a:p>
        </p:txBody>
      </p:sp>
      <p:sp>
        <p:nvSpPr>
          <p:cNvPr id="843" name="Google Shape;843;p52"/>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If you have a free account, in order to use this template, you must credit </a:t>
            </a:r>
            <a:r>
              <a:rPr b="1" i="0" lang="en" sz="1100" u="sng" cap="none" strike="noStrike">
                <a:solidFill>
                  <a:schemeClr val="hlink"/>
                </a:solidFill>
                <a:latin typeface="Arial"/>
                <a:ea typeface="Arial"/>
                <a:cs typeface="Arial"/>
                <a:sym typeface="Arial"/>
                <a:hlinkClick r:id="rId3"/>
              </a:rPr>
              <a:t>Slidesgo</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by keeping the </a:t>
            </a:r>
            <a:r>
              <a:rPr b="1" i="0" lang="en" sz="1100" u="sng" cap="none" strike="noStrike">
                <a:solidFill>
                  <a:schemeClr val="hlink"/>
                </a:solidFill>
                <a:latin typeface="Arial"/>
                <a:ea typeface="Arial"/>
                <a:cs typeface="Arial"/>
                <a:sym typeface="Arial"/>
                <a:hlinkClick action="ppaction://hlinksldjump" r:id="rId4"/>
              </a:rPr>
              <a:t>Thanks</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slide. Please refer to the next slide to read the instructions for premium users.</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As a Free user, you are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Modify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it for both personal and commercial projects.</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You are not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Sublicense, sell or rent any of Slidesgo Content (or a modified version of Slidesgo Content).</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Distribute Slidesgo Content unless it has been expressly authorized by Slidesgo.</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Include Slidesgo Content in an online or offline database or file.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Offer Slidesgo templates (or modified versions of Slidesgo templates) for download.</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Acquire the copyright of Slidesgo Content.</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For more information about editing slides, please read our FAQs or visit our blog:</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1" i="0" lang="en" sz="1100" u="sng" cap="none" strike="noStrike">
                <a:solidFill>
                  <a:schemeClr val="hlink"/>
                </a:solidFill>
                <a:latin typeface="Arial"/>
                <a:ea typeface="Arial"/>
                <a:cs typeface="Arial"/>
                <a:sym typeface="Arial"/>
                <a:hlinkClick r:id="rId5"/>
              </a:rPr>
              <a:t>https://slidesgo.com/faqs</a:t>
            </a:r>
            <a:r>
              <a:rPr b="0" i="0" lang="en" sz="1100" u="none" cap="none" strike="noStrike">
                <a:solidFill>
                  <a:schemeClr val="lt1"/>
                </a:solidFill>
                <a:latin typeface="Arial"/>
                <a:ea typeface="Arial"/>
                <a:cs typeface="Arial"/>
                <a:sym typeface="Arial"/>
              </a:rPr>
              <a:t> and </a:t>
            </a:r>
            <a:r>
              <a:rPr b="1" i="0" lang="en" sz="1100" u="sng" cap="none" strike="noStrike">
                <a:solidFill>
                  <a:schemeClr val="hlink"/>
                </a:solidFill>
                <a:latin typeface="Arial"/>
                <a:ea typeface="Arial"/>
                <a:cs typeface="Arial"/>
                <a:sym typeface="Arial"/>
                <a:hlinkClick r:id="rId6"/>
              </a:rPr>
              <a:t>https://slidesgo.com/slidesgo-school</a:t>
            </a:r>
            <a:endParaRPr b="0" i="0" sz="1000" u="none" cap="none" strike="noStrike">
              <a:solidFill>
                <a:srgbClr val="FFFFFF"/>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47" name="Shape 847"/>
        <p:cNvGrpSpPr/>
        <p:nvPr/>
      </p:nvGrpSpPr>
      <p:grpSpPr>
        <a:xfrm>
          <a:off x="0" y="0"/>
          <a:ext cx="0" cy="0"/>
          <a:chOff x="0" y="0"/>
          <a:chExt cx="0" cy="0"/>
        </a:xfrm>
      </p:grpSpPr>
      <p:sp>
        <p:nvSpPr>
          <p:cNvPr id="848" name="Google Shape;848;p53"/>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As a Premium user, you can use this template without attributing </a:t>
            </a:r>
            <a:r>
              <a:rPr b="1" i="0" lang="en" sz="1100" u="sng" cap="none" strike="noStrike">
                <a:solidFill>
                  <a:schemeClr val="hlink"/>
                </a:solidFill>
                <a:latin typeface="Arial"/>
                <a:ea typeface="Arial"/>
                <a:cs typeface="Arial"/>
                <a:sym typeface="Arial"/>
                <a:hlinkClick r:id="rId3"/>
              </a:rPr>
              <a:t>Slidesgo</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or keeping the </a:t>
            </a:r>
            <a:r>
              <a:rPr b="1" i="0" lang="en" sz="1100" u="sng" cap="none" strike="noStrike">
                <a:solidFill>
                  <a:schemeClr val="hlink"/>
                </a:solidFill>
                <a:latin typeface="Arial"/>
                <a:ea typeface="Arial"/>
                <a:cs typeface="Arial"/>
                <a:sym typeface="Arial"/>
                <a:hlinkClick action="ppaction://hlinksldjump" r:id="rId4"/>
              </a:rPr>
              <a:t>Thanks</a:t>
            </a:r>
            <a:r>
              <a:rPr b="0" i="0" lang="en" sz="1100" u="none" cap="none" strike="noStrike">
                <a:solidFill>
                  <a:schemeClr val="lt1"/>
                </a:solidFill>
                <a:latin typeface="Arial"/>
                <a:ea typeface="Arial"/>
                <a:cs typeface="Arial"/>
                <a:sym typeface="Arial"/>
              </a:rPr>
              <a:t> slide.</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You are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Modify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it for both personal and commercial purposes.</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Hide or delete the “Thanks” slide and the mention to Slidesgo in the credits.</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Share this template in an editable format with people who are not part of your team.</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You are not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Sublicense, sell or rent this Slidesgo Template (or a modified version of this Slidesgo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any of the elements that are part of this Slidesgo Template in an isolated and separated way from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Register any of the elements that are part of this template as a trademark or logo, or register it as a work in an intellectual property registry or similar.</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For more information about editing slides, please read our FAQs or visit our blog:</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1" i="0" lang="en" sz="1100" u="sng" cap="none" strike="noStrike">
                <a:solidFill>
                  <a:schemeClr val="hlink"/>
                </a:solidFill>
                <a:latin typeface="Arial"/>
                <a:ea typeface="Arial"/>
                <a:cs typeface="Arial"/>
                <a:sym typeface="Arial"/>
                <a:hlinkClick r:id="rId5"/>
              </a:rPr>
              <a:t>https://slidesgo.com/faqs</a:t>
            </a:r>
            <a:r>
              <a:rPr b="0" i="0" lang="en" sz="1100" u="none" cap="none" strike="noStrike">
                <a:solidFill>
                  <a:schemeClr val="lt1"/>
                </a:solidFill>
                <a:latin typeface="Arial"/>
                <a:ea typeface="Arial"/>
                <a:cs typeface="Arial"/>
                <a:sym typeface="Arial"/>
              </a:rPr>
              <a:t> and </a:t>
            </a:r>
            <a:r>
              <a:rPr b="1" i="0" lang="en" sz="1100" u="sng" cap="none" strike="noStrike">
                <a:solidFill>
                  <a:schemeClr val="hlink"/>
                </a:solidFill>
                <a:latin typeface="Arial"/>
                <a:ea typeface="Arial"/>
                <a:cs typeface="Arial"/>
                <a:sym typeface="Arial"/>
                <a:hlinkClick r:id="rId6"/>
              </a:rPr>
              <a:t>https://slidesgo.com/slidesgo-school</a:t>
            </a:r>
            <a:endParaRPr b="0" i="0" sz="1000" u="none" cap="none" strike="noStrike">
              <a:solidFill>
                <a:schemeClr val="lt1"/>
              </a:solidFill>
              <a:latin typeface="Arial"/>
              <a:ea typeface="Arial"/>
              <a:cs typeface="Arial"/>
              <a:sym typeface="Arial"/>
            </a:endParaRPr>
          </a:p>
        </p:txBody>
      </p:sp>
      <p:sp>
        <p:nvSpPr>
          <p:cNvPr id="849" name="Google Shape;849;p53"/>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Instructions for use (premium users)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53" name="Shape 853"/>
        <p:cNvGrpSpPr/>
        <p:nvPr/>
      </p:nvGrpSpPr>
      <p:grpSpPr>
        <a:xfrm>
          <a:off x="0" y="0"/>
          <a:ext cx="0" cy="0"/>
          <a:chOff x="0" y="0"/>
          <a:chExt cx="0" cy="0"/>
        </a:xfrm>
      </p:grpSpPr>
      <p:sp>
        <p:nvSpPr>
          <p:cNvPr id="854" name="Google Shape;854;p54"/>
          <p:cNvSpPr txBox="1"/>
          <p:nvPr>
            <p:ph idx="4294967295" type="body"/>
          </p:nvPr>
        </p:nvSpPr>
        <p:spPr>
          <a:xfrm>
            <a:off x="716775" y="1188000"/>
            <a:ext cx="77106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chemeClr val="lt1"/>
                </a:solidFill>
                <a:latin typeface="Arial"/>
                <a:ea typeface="Arial"/>
                <a:cs typeface="Arial"/>
                <a:sym typeface="Arial"/>
              </a:rPr>
              <a:t>Reem Kufi</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3">
                  <a:extLst>
                    <a:ext uri="{A12FA001-AC4F-418D-AE19-62706E023703}">
                      <ahyp:hlinkClr val="tx"/>
                    </a:ext>
                  </a:extLst>
                </a:hlinkClick>
              </a:rPr>
              <a:t>https://fonts.google.com/specimen/Reem+Kufi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4">
                  <a:extLst>
                    <a:ext uri="{A12FA001-AC4F-418D-AE19-62706E023703}">
                      <ahyp:hlinkCl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lnSpc>
                <a:spcPct val="100000"/>
              </a:lnSpc>
              <a:spcBef>
                <a:spcPts val="0"/>
              </a:spcBef>
              <a:spcAft>
                <a:spcPts val="0"/>
              </a:spcAft>
              <a:buSzPts val="1100"/>
              <a:buNone/>
            </a:pPr>
            <a:r>
              <a:t/>
            </a:r>
            <a:endParaRPr sz="1300">
              <a:solidFill>
                <a:schemeClr val="lt1"/>
              </a:solidFill>
              <a:latin typeface="Arial"/>
              <a:ea typeface="Arial"/>
              <a:cs typeface="Arial"/>
              <a:sym typeface="Arial"/>
            </a:endParaRPr>
          </a:p>
        </p:txBody>
      </p:sp>
      <p:sp>
        <p:nvSpPr>
          <p:cNvPr id="855" name="Google Shape;855;p54"/>
          <p:cNvSpPr/>
          <p:nvPr/>
        </p:nvSpPr>
        <p:spPr>
          <a:xfrm>
            <a:off x="3114470" y="2988225"/>
            <a:ext cx="791400" cy="754200"/>
          </a:xfrm>
          <a:prstGeom prst="roundRect">
            <a:avLst>
              <a:gd fmla="val 16667" name="adj"/>
            </a:avLst>
          </a:prstGeom>
          <a:solidFill>
            <a:srgbClr val="27090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54"/>
          <p:cNvSpPr/>
          <p:nvPr/>
        </p:nvSpPr>
        <p:spPr>
          <a:xfrm>
            <a:off x="4176289" y="2988225"/>
            <a:ext cx="791400" cy="754200"/>
          </a:xfrm>
          <a:prstGeom prst="roundRect">
            <a:avLst>
              <a:gd fmla="val 16667" name="adj"/>
            </a:avLst>
          </a:prstGeom>
          <a:solidFill>
            <a:srgbClr val="EFE8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54"/>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#270901</a:t>
            </a:r>
            <a:endParaRPr b="0" i="0" sz="1000" u="none" cap="none" strike="noStrike">
              <a:solidFill>
                <a:srgbClr val="FFFFFF"/>
              </a:solidFill>
              <a:latin typeface="Arial"/>
              <a:ea typeface="Arial"/>
              <a:cs typeface="Arial"/>
              <a:sym typeface="Arial"/>
            </a:endParaRPr>
          </a:p>
        </p:txBody>
      </p:sp>
      <p:sp>
        <p:nvSpPr>
          <p:cNvPr id="858" name="Google Shape;858;p54"/>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#efe8de</a:t>
            </a:r>
            <a:endParaRPr b="0" i="0" sz="1000" u="none" cap="none" strike="noStrike">
              <a:solidFill>
                <a:schemeClr val="dk1"/>
              </a:solidFill>
              <a:latin typeface="Arial"/>
              <a:ea typeface="Arial"/>
              <a:cs typeface="Arial"/>
              <a:sym typeface="Arial"/>
            </a:endParaRPr>
          </a:p>
        </p:txBody>
      </p:sp>
      <p:sp>
        <p:nvSpPr>
          <p:cNvPr id="859" name="Google Shape;859;p54"/>
          <p:cNvSpPr/>
          <p:nvPr/>
        </p:nvSpPr>
        <p:spPr>
          <a:xfrm>
            <a:off x="5238125" y="2988225"/>
            <a:ext cx="791400" cy="754200"/>
          </a:xfrm>
          <a:prstGeom prst="roundRect">
            <a:avLst>
              <a:gd fmla="val 16667" name="adj"/>
            </a:avLst>
          </a:prstGeom>
          <a:solidFill>
            <a:srgbClr val="A65F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54"/>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#a65f31</a:t>
            </a:r>
            <a:endParaRPr b="0" i="0" sz="1000" u="none" cap="none" strike="noStrike">
              <a:solidFill>
                <a:srgbClr val="FFFFFF"/>
              </a:solidFill>
              <a:latin typeface="Arial"/>
              <a:ea typeface="Arial"/>
              <a:cs typeface="Arial"/>
              <a:sym typeface="Arial"/>
            </a:endParaRPr>
          </a:p>
        </p:txBody>
      </p:sp>
      <p:sp>
        <p:nvSpPr>
          <p:cNvPr id="861" name="Google Shape;861;p54"/>
          <p:cNvSpPr/>
          <p:nvPr/>
        </p:nvSpPr>
        <p:spPr>
          <a:xfrm>
            <a:off x="3114470" y="3919325"/>
            <a:ext cx="791400" cy="754200"/>
          </a:xfrm>
          <a:prstGeom prst="roundRect">
            <a:avLst>
              <a:gd fmla="val 16667" name="adj"/>
            </a:avLst>
          </a:prstGeom>
          <a:solidFill>
            <a:srgbClr val="FFFBF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54"/>
          <p:cNvSpPr/>
          <p:nvPr/>
        </p:nvSpPr>
        <p:spPr>
          <a:xfrm>
            <a:off x="4176289" y="3919325"/>
            <a:ext cx="791400" cy="754200"/>
          </a:xfrm>
          <a:prstGeom prst="roundRect">
            <a:avLst>
              <a:gd fmla="val 16667" name="adj"/>
            </a:avLst>
          </a:prstGeom>
          <a:solidFill>
            <a:srgbClr val="D7CDC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54"/>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#fffbf5</a:t>
            </a:r>
            <a:endParaRPr b="0" i="0" sz="1000" u="none" cap="none" strike="noStrike">
              <a:solidFill>
                <a:schemeClr val="dk1"/>
              </a:solidFill>
              <a:latin typeface="Arial"/>
              <a:ea typeface="Arial"/>
              <a:cs typeface="Arial"/>
              <a:sym typeface="Arial"/>
            </a:endParaRPr>
          </a:p>
        </p:txBody>
      </p:sp>
      <p:sp>
        <p:nvSpPr>
          <p:cNvPr id="864" name="Google Shape;864;p54"/>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#d7cdc4</a:t>
            </a:r>
            <a:endParaRPr b="0" i="0" sz="1000" u="none" cap="none" strike="noStrike">
              <a:solidFill>
                <a:schemeClr val="dk1"/>
              </a:solidFill>
              <a:latin typeface="Arial"/>
              <a:ea typeface="Arial"/>
              <a:cs typeface="Arial"/>
              <a:sym typeface="Arial"/>
            </a:endParaRPr>
          </a:p>
        </p:txBody>
      </p:sp>
      <p:sp>
        <p:nvSpPr>
          <p:cNvPr id="865" name="Google Shape;865;p54"/>
          <p:cNvSpPr/>
          <p:nvPr/>
        </p:nvSpPr>
        <p:spPr>
          <a:xfrm>
            <a:off x="5238125" y="3919325"/>
            <a:ext cx="791400" cy="754200"/>
          </a:xfrm>
          <a:prstGeom prst="roundRect">
            <a:avLst>
              <a:gd fmla="val 16667" name="adj"/>
            </a:avLst>
          </a:prstGeom>
          <a:solidFill>
            <a:srgbClr val="D79A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54"/>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#d79a49</a:t>
            </a:r>
            <a:endParaRPr b="0" i="0" sz="1000" u="none" cap="none" strike="noStrike">
              <a:solidFill>
                <a:srgbClr val="FFFFFF"/>
              </a:solidFill>
              <a:latin typeface="Arial"/>
              <a:ea typeface="Arial"/>
              <a:cs typeface="Arial"/>
              <a:sym typeface="Arial"/>
            </a:endParaRPr>
          </a:p>
        </p:txBody>
      </p:sp>
      <p:sp>
        <p:nvSpPr>
          <p:cNvPr id="867" name="Google Shape;867;p54"/>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Fonts &amp; colors used</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71" name="Shape 871"/>
        <p:cNvGrpSpPr/>
        <p:nvPr/>
      </p:nvGrpSpPr>
      <p:grpSpPr>
        <a:xfrm>
          <a:off x="0" y="0"/>
          <a:ext cx="0" cy="0"/>
          <a:chOff x="0" y="0"/>
          <a:chExt cx="0" cy="0"/>
        </a:xfrm>
      </p:grpSpPr>
      <p:sp>
        <p:nvSpPr>
          <p:cNvPr id="872" name="Google Shape;872;p55"/>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1100" u="none" cap="none" strike="noStrike">
                <a:solidFill>
                  <a:schemeClr val="lt1"/>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 </a:t>
            </a:r>
            <a:r>
              <a:rPr b="1" i="0" lang="en" sz="1100" u="none" cap="none" strike="noStrike">
                <a:solidFill>
                  <a:schemeClr val="hlink"/>
                </a:solidFill>
                <a:latin typeface="Arial"/>
                <a:ea typeface="Arial"/>
                <a:cs typeface="Arial"/>
                <a:sym typeface="Arial"/>
              </a:rPr>
              <a:t>h</a:t>
            </a:r>
            <a:r>
              <a:rPr b="1" i="0" lang="en" sz="1100" u="none" cap="none" strike="noStrike">
                <a:solidFill>
                  <a:schemeClr val="hlink"/>
                </a:solidFill>
                <a:uFill>
                  <a:noFill/>
                </a:uFill>
                <a:latin typeface="Arial"/>
                <a:ea typeface="Arial"/>
                <a:cs typeface="Arial"/>
                <a:sym typeface="Arial"/>
                <a:hlinkClick r:id="rId3"/>
              </a:rPr>
              <a:t>ow it works</a:t>
            </a:r>
            <a:r>
              <a:rPr b="0" i="0" lang="en" sz="1100" u="none" cap="none" strike="noStrike">
                <a:solidFill>
                  <a:schemeClr val="lt1"/>
                </a:solidFill>
                <a:uFill>
                  <a:noFill/>
                </a:uFill>
                <a:latin typeface="Arial"/>
                <a:ea typeface="Arial"/>
                <a:cs typeface="Arial"/>
                <a:sym typeface="Arial"/>
                <a:hlinkClick r:id="rId4">
                  <a:extLst>
                    <a:ext uri="{A12FA001-AC4F-418D-AE19-62706E023703}">
                      <ahyp:hlinkClr val="tx"/>
                    </a:ext>
                  </a:extLst>
                </a:hlinkClick>
              </a:rPr>
              <a:t>.</a:t>
            </a:r>
            <a:endParaRPr b="0" i="0" sz="1100" u="none" cap="none" strike="noStrike">
              <a:solidFill>
                <a:srgbClr val="869FB2"/>
              </a:solidFill>
              <a:latin typeface="Arial"/>
              <a:ea typeface="Arial"/>
              <a:cs typeface="Arial"/>
              <a:sym typeface="Arial"/>
            </a:endParaRPr>
          </a:p>
        </p:txBody>
      </p:sp>
      <p:sp>
        <p:nvSpPr>
          <p:cNvPr id="873" name="Google Shape;873;p55"/>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rPr>
              <a:t>Storyset</a:t>
            </a:r>
            <a:endParaRPr/>
          </a:p>
        </p:txBody>
      </p:sp>
      <p:pic>
        <p:nvPicPr>
          <p:cNvPr id="874" name="Google Shape;874;p55"/>
          <p:cNvPicPr preferRelativeResize="0"/>
          <p:nvPr/>
        </p:nvPicPr>
        <p:blipFill rotWithShape="1">
          <a:blip r:embed="rId5">
            <a:alphaModFix/>
          </a:blip>
          <a:srcRect b="16539" l="0" r="0" t="16547"/>
          <a:stretch/>
        </p:blipFill>
        <p:spPr>
          <a:xfrm>
            <a:off x="723400" y="2607125"/>
            <a:ext cx="1522615" cy="1018800"/>
          </a:xfrm>
          <a:prstGeom prst="rect">
            <a:avLst/>
          </a:prstGeom>
          <a:noFill/>
          <a:ln>
            <a:noFill/>
          </a:ln>
        </p:spPr>
      </p:pic>
      <p:sp>
        <p:nvSpPr>
          <p:cNvPr id="875" name="Google Shape;875;p55">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7">
                  <a:extLst>
                    <a:ext uri="{A12FA001-AC4F-418D-AE19-62706E023703}">
                      <ahyp:hlinkClr val="tx"/>
                    </a:ext>
                  </a:extLst>
                </a:hlinkClick>
              </a:rPr>
              <a:t>Pana</a:t>
            </a:r>
            <a:endParaRPr b="1" i="0" sz="1400" u="none" cap="none" strike="noStrike">
              <a:solidFill>
                <a:srgbClr val="869FB2"/>
              </a:solidFill>
              <a:latin typeface="Arial"/>
              <a:ea typeface="Arial"/>
              <a:cs typeface="Arial"/>
              <a:sym typeface="Arial"/>
            </a:endParaRPr>
          </a:p>
        </p:txBody>
      </p:sp>
      <p:sp>
        <p:nvSpPr>
          <p:cNvPr id="876" name="Google Shape;876;p55">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9">
                  <a:extLst>
                    <a:ext uri="{A12FA001-AC4F-418D-AE19-62706E023703}">
                      <ahyp:hlinkClr val="tx"/>
                    </a:ext>
                  </a:extLst>
                </a:hlinkClick>
              </a:rPr>
              <a:t>Amico</a:t>
            </a:r>
            <a:endParaRPr b="1" i="0" sz="1400" u="none" cap="none" strike="noStrike">
              <a:solidFill>
                <a:srgbClr val="869FB2"/>
              </a:solidFill>
              <a:latin typeface="Arial"/>
              <a:ea typeface="Arial"/>
              <a:cs typeface="Arial"/>
              <a:sym typeface="Arial"/>
            </a:endParaRPr>
          </a:p>
        </p:txBody>
      </p:sp>
      <p:sp>
        <p:nvSpPr>
          <p:cNvPr id="877" name="Google Shape;877;p55">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1">
                  <a:extLst>
                    <a:ext uri="{A12FA001-AC4F-418D-AE19-62706E023703}">
                      <ahyp:hlinkClr val="tx"/>
                    </a:ext>
                  </a:extLst>
                </a:hlinkClick>
              </a:rPr>
              <a:t>Bro</a:t>
            </a:r>
            <a:endParaRPr b="1" i="0" sz="1400" u="none" cap="none" strike="noStrike">
              <a:solidFill>
                <a:srgbClr val="869FB2"/>
              </a:solidFill>
              <a:latin typeface="Arial"/>
              <a:ea typeface="Arial"/>
              <a:cs typeface="Arial"/>
              <a:sym typeface="Arial"/>
            </a:endParaRPr>
          </a:p>
        </p:txBody>
      </p:sp>
      <p:sp>
        <p:nvSpPr>
          <p:cNvPr id="878" name="Google Shape;878;p55">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3">
                  <a:extLst>
                    <a:ext uri="{A12FA001-AC4F-418D-AE19-62706E023703}">
                      <ahyp:hlinkClr val="tx"/>
                    </a:ext>
                  </a:extLst>
                </a:hlinkClick>
              </a:rPr>
              <a:t>Rafiki</a:t>
            </a:r>
            <a:endParaRPr b="1" i="0" sz="1400" u="none" cap="none" strike="noStrike">
              <a:solidFill>
                <a:srgbClr val="869FB2"/>
              </a:solidFill>
              <a:latin typeface="Arial"/>
              <a:ea typeface="Arial"/>
              <a:cs typeface="Arial"/>
              <a:sym typeface="Arial"/>
            </a:endParaRPr>
          </a:p>
        </p:txBody>
      </p:sp>
      <p:pic>
        <p:nvPicPr>
          <p:cNvPr id="879" name="Google Shape;879;p55"/>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880" name="Google Shape;880;p55"/>
          <p:cNvPicPr preferRelativeResize="0"/>
          <p:nvPr/>
        </p:nvPicPr>
        <p:blipFill rotWithShape="1">
          <a:blip r:embed="rId15">
            <a:alphaModFix/>
          </a:blip>
          <a:srcRect b="6376" l="0" r="0" t="6377"/>
          <a:stretch/>
        </p:blipFill>
        <p:spPr>
          <a:xfrm>
            <a:off x="3816030" y="2517800"/>
            <a:ext cx="1372495" cy="1197450"/>
          </a:xfrm>
          <a:prstGeom prst="rect">
            <a:avLst/>
          </a:prstGeom>
          <a:noFill/>
          <a:ln>
            <a:noFill/>
          </a:ln>
        </p:spPr>
      </p:pic>
      <p:pic>
        <p:nvPicPr>
          <p:cNvPr id="881" name="Google Shape;881;p55"/>
          <p:cNvPicPr preferRelativeResize="0"/>
          <p:nvPr/>
        </p:nvPicPr>
        <p:blipFill rotWithShape="1">
          <a:blip r:embed="rId16">
            <a:alphaModFix/>
          </a:blip>
          <a:srcRect b="9255" l="0" r="0" t="9256"/>
          <a:stretch/>
        </p:blipFill>
        <p:spPr>
          <a:xfrm>
            <a:off x="5306751" y="2557330"/>
            <a:ext cx="1372475" cy="1118390"/>
          </a:xfrm>
          <a:prstGeom prst="rect">
            <a:avLst/>
          </a:prstGeom>
          <a:noFill/>
          <a:ln>
            <a:noFill/>
          </a:ln>
        </p:spPr>
      </p:pic>
      <p:pic>
        <p:nvPicPr>
          <p:cNvPr id="882" name="Google Shape;882;p55"/>
          <p:cNvPicPr preferRelativeResize="0"/>
          <p:nvPr/>
        </p:nvPicPr>
        <p:blipFill rotWithShape="1">
          <a:blip r:embed="rId17">
            <a:alphaModFix/>
          </a:blip>
          <a:srcRect b="14843" l="0" r="0" t="14837"/>
          <a:stretch/>
        </p:blipFill>
        <p:spPr>
          <a:xfrm>
            <a:off x="6717734" y="2517795"/>
            <a:ext cx="1702865" cy="1197460"/>
          </a:xfrm>
          <a:prstGeom prst="rect">
            <a:avLst/>
          </a:prstGeom>
          <a:noFill/>
          <a:ln>
            <a:noFill/>
          </a:ln>
        </p:spPr>
      </p:pic>
      <p:sp>
        <p:nvSpPr>
          <p:cNvPr id="883" name="Google Shape;883;p55">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9">
                  <a:extLst>
                    <a:ext uri="{A12FA001-AC4F-418D-AE19-62706E023703}">
                      <ahyp:hlinkClr val="tx"/>
                    </a:ext>
                  </a:extLst>
                </a:hlinkClick>
              </a:rPr>
              <a:t>Cuate</a:t>
            </a:r>
            <a:endParaRPr b="1" i="0" sz="1400" u="none" cap="none" strike="noStrike">
              <a:solidFill>
                <a:srgbClr val="869FB2"/>
              </a:solidFill>
              <a:latin typeface="Arial"/>
              <a:ea typeface="Arial"/>
              <a:cs typeface="Arial"/>
              <a:sym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87" name="Shape 887"/>
        <p:cNvGrpSpPr/>
        <p:nvPr/>
      </p:nvGrpSpPr>
      <p:grpSpPr>
        <a:xfrm>
          <a:off x="0" y="0"/>
          <a:ext cx="0" cy="0"/>
          <a:chOff x="0" y="0"/>
          <a:chExt cx="0" cy="0"/>
        </a:xfrm>
      </p:grpSpPr>
      <p:sp>
        <p:nvSpPr>
          <p:cNvPr id="888" name="Google Shape;888;p56"/>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1100" u="none" cap="none" strike="noStrike">
                <a:solidFill>
                  <a:schemeClr val="lt1"/>
                </a:solidFill>
                <a:latin typeface="Arial"/>
                <a:ea typeface="Arial"/>
                <a:cs typeface="Arial"/>
                <a:sym typeface="Arial"/>
              </a:rPr>
              <a:t>You can easily </a:t>
            </a:r>
            <a:r>
              <a:rPr b="1" i="0" lang="en" sz="1100" u="none" cap="none" strike="noStrike">
                <a:solidFill>
                  <a:schemeClr val="hlink"/>
                </a:solidFill>
                <a:latin typeface="Arial"/>
                <a:ea typeface="Arial"/>
                <a:cs typeface="Arial"/>
                <a:sym typeface="Arial"/>
              </a:rPr>
              <a:t>resize </a:t>
            </a:r>
            <a:r>
              <a:rPr b="0" i="0" lang="en" sz="1100" u="none" cap="none" strike="noStrike">
                <a:solidFill>
                  <a:schemeClr val="lt1"/>
                </a:solidFill>
                <a:latin typeface="Arial"/>
                <a:ea typeface="Arial"/>
                <a:cs typeface="Arial"/>
                <a:sym typeface="Arial"/>
              </a:rPr>
              <a:t>these resources without losing quality. To </a:t>
            </a:r>
            <a:r>
              <a:rPr b="1" i="0" lang="en" sz="1100" u="none" cap="none" strike="noStrike">
                <a:solidFill>
                  <a:schemeClr val="hlink"/>
                </a:solidFill>
                <a:latin typeface="Arial"/>
                <a:ea typeface="Arial"/>
                <a:cs typeface="Arial"/>
                <a:sym typeface="Arial"/>
              </a:rPr>
              <a:t>change the color</a:t>
            </a:r>
            <a:r>
              <a:rPr b="0" i="0" lang="en" sz="1100" u="none" cap="none" strike="noStrike">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1" i="0" lang="en" sz="1100" u="none" cap="none" strike="noStrike">
                <a:solidFill>
                  <a:schemeClr val="hlink"/>
                </a:solidFill>
                <a:uFill>
                  <a:noFill/>
                </a:uFill>
                <a:latin typeface="Arial"/>
                <a:ea typeface="Arial"/>
                <a:cs typeface="Arial"/>
                <a:sym typeface="Arial"/>
                <a:hlinkClick r:id="rId3"/>
              </a:rPr>
              <a:t>infographics</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on Slidesgo.</a:t>
            </a:r>
            <a:endParaRPr b="0" i="0" sz="1100" u="none" cap="none" strike="noStrike">
              <a:solidFill>
                <a:srgbClr val="FFFFFF"/>
              </a:solidFill>
              <a:latin typeface="Arial"/>
              <a:ea typeface="Arial"/>
              <a:cs typeface="Arial"/>
              <a:sym typeface="Arial"/>
            </a:endParaRPr>
          </a:p>
        </p:txBody>
      </p:sp>
      <p:grpSp>
        <p:nvGrpSpPr>
          <p:cNvPr id="889" name="Google Shape;889;p56"/>
          <p:cNvGrpSpPr/>
          <p:nvPr/>
        </p:nvGrpSpPr>
        <p:grpSpPr>
          <a:xfrm>
            <a:off x="5117640" y="3085736"/>
            <a:ext cx="474294" cy="551291"/>
            <a:chOff x="4727025" y="1332775"/>
            <a:chExt cx="59900" cy="69625"/>
          </a:xfrm>
        </p:grpSpPr>
        <p:sp>
          <p:nvSpPr>
            <p:cNvPr id="890" name="Google Shape;890;p5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5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 name="Google Shape;892;p56"/>
          <p:cNvGrpSpPr/>
          <p:nvPr/>
        </p:nvGrpSpPr>
        <p:grpSpPr>
          <a:xfrm>
            <a:off x="5731296" y="2314340"/>
            <a:ext cx="555653" cy="557031"/>
            <a:chOff x="4820425" y="1329900"/>
            <a:chExt cx="70175" cy="70350"/>
          </a:xfrm>
        </p:grpSpPr>
        <p:sp>
          <p:nvSpPr>
            <p:cNvPr id="893" name="Google Shape;893;p5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5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5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5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 name="Google Shape;897;p56"/>
          <p:cNvGrpSpPr/>
          <p:nvPr/>
        </p:nvGrpSpPr>
        <p:grpSpPr>
          <a:xfrm>
            <a:off x="6357664" y="2318845"/>
            <a:ext cx="582574" cy="533871"/>
            <a:chOff x="4903200" y="1331525"/>
            <a:chExt cx="73575" cy="67425"/>
          </a:xfrm>
        </p:grpSpPr>
        <p:sp>
          <p:nvSpPr>
            <p:cNvPr id="898" name="Google Shape;898;p5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5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 name="Google Shape;900;p56"/>
          <p:cNvGrpSpPr/>
          <p:nvPr/>
        </p:nvGrpSpPr>
        <p:grpSpPr>
          <a:xfrm>
            <a:off x="5717142" y="3078709"/>
            <a:ext cx="583960" cy="565345"/>
            <a:chOff x="4815575" y="1416800"/>
            <a:chExt cx="73750" cy="71400"/>
          </a:xfrm>
        </p:grpSpPr>
        <p:sp>
          <p:nvSpPr>
            <p:cNvPr id="901" name="Google Shape;901;p5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5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5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4" name="Google Shape;904;p56"/>
          <p:cNvGrpSpPr/>
          <p:nvPr/>
        </p:nvGrpSpPr>
        <p:grpSpPr>
          <a:xfrm>
            <a:off x="6351924" y="3108896"/>
            <a:ext cx="589898" cy="504970"/>
            <a:chOff x="4902475" y="1418875"/>
            <a:chExt cx="74500" cy="63775"/>
          </a:xfrm>
        </p:grpSpPr>
        <p:sp>
          <p:nvSpPr>
            <p:cNvPr id="905" name="Google Shape;905;p5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5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 name="Google Shape;907;p56"/>
          <p:cNvGrpSpPr/>
          <p:nvPr/>
        </p:nvGrpSpPr>
        <p:grpSpPr>
          <a:xfrm>
            <a:off x="5727139" y="3826000"/>
            <a:ext cx="563967" cy="567127"/>
            <a:chOff x="4818100" y="1507675"/>
            <a:chExt cx="71225" cy="71625"/>
          </a:xfrm>
        </p:grpSpPr>
        <p:sp>
          <p:nvSpPr>
            <p:cNvPr id="908" name="Google Shape;908;p5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5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5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5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 name="Google Shape;912;p56"/>
          <p:cNvGrpSpPr/>
          <p:nvPr/>
        </p:nvGrpSpPr>
        <p:grpSpPr>
          <a:xfrm>
            <a:off x="5040636" y="3829461"/>
            <a:ext cx="628301" cy="588505"/>
            <a:chOff x="4721450" y="1509475"/>
            <a:chExt cx="79350" cy="74325"/>
          </a:xfrm>
        </p:grpSpPr>
        <p:sp>
          <p:nvSpPr>
            <p:cNvPr id="913" name="Google Shape;913;p5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5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5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5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 name="Google Shape;917;p56"/>
          <p:cNvGrpSpPr/>
          <p:nvPr/>
        </p:nvGrpSpPr>
        <p:grpSpPr>
          <a:xfrm>
            <a:off x="6386170" y="3814027"/>
            <a:ext cx="557038" cy="562772"/>
            <a:chOff x="4906800" y="1507500"/>
            <a:chExt cx="70350" cy="71075"/>
          </a:xfrm>
        </p:grpSpPr>
        <p:sp>
          <p:nvSpPr>
            <p:cNvPr id="918" name="Google Shape;918;p5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5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5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5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5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 name="Google Shape;923;p56"/>
          <p:cNvGrpSpPr/>
          <p:nvPr/>
        </p:nvGrpSpPr>
        <p:grpSpPr>
          <a:xfrm>
            <a:off x="4423778" y="2340963"/>
            <a:ext cx="517934" cy="517934"/>
            <a:chOff x="3736598" y="2170606"/>
            <a:chExt cx="404889" cy="404889"/>
          </a:xfrm>
        </p:grpSpPr>
        <p:sp>
          <p:nvSpPr>
            <p:cNvPr id="924" name="Google Shape;924;p5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5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5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5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 name="Google Shape;928;p56"/>
          <p:cNvGrpSpPr/>
          <p:nvPr/>
        </p:nvGrpSpPr>
        <p:grpSpPr>
          <a:xfrm>
            <a:off x="3690839" y="2341061"/>
            <a:ext cx="586986" cy="517740"/>
            <a:chOff x="3161917" y="2170682"/>
            <a:chExt cx="458870" cy="404737"/>
          </a:xfrm>
        </p:grpSpPr>
        <p:sp>
          <p:nvSpPr>
            <p:cNvPr id="929" name="Google Shape;929;p5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5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5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 name="Google Shape;932;p56"/>
          <p:cNvGrpSpPr/>
          <p:nvPr/>
        </p:nvGrpSpPr>
        <p:grpSpPr>
          <a:xfrm>
            <a:off x="3713860" y="3102400"/>
            <a:ext cx="540943" cy="517963"/>
            <a:chOff x="3179914" y="2889488"/>
            <a:chExt cx="422876" cy="404911"/>
          </a:xfrm>
        </p:grpSpPr>
        <p:sp>
          <p:nvSpPr>
            <p:cNvPr id="933" name="Google Shape;933;p5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5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5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5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5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5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 name="Google Shape;939;p56"/>
          <p:cNvGrpSpPr/>
          <p:nvPr/>
        </p:nvGrpSpPr>
        <p:grpSpPr>
          <a:xfrm>
            <a:off x="4414654" y="3102358"/>
            <a:ext cx="536179" cy="518047"/>
            <a:chOff x="3729467" y="2889422"/>
            <a:chExt cx="419152" cy="404977"/>
          </a:xfrm>
        </p:grpSpPr>
        <p:sp>
          <p:nvSpPr>
            <p:cNvPr id="940" name="Google Shape;940;p5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5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5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5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5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5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5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 name="Google Shape;947;p56"/>
          <p:cNvGrpSpPr/>
          <p:nvPr/>
        </p:nvGrpSpPr>
        <p:grpSpPr>
          <a:xfrm>
            <a:off x="1951688" y="3445787"/>
            <a:ext cx="965352" cy="134612"/>
            <a:chOff x="4411970" y="2962952"/>
            <a:chExt cx="706545" cy="104213"/>
          </a:xfrm>
        </p:grpSpPr>
        <p:sp>
          <p:nvSpPr>
            <p:cNvPr id="948" name="Google Shape;948;p5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5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5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5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 name="Google Shape;952;p56"/>
          <p:cNvGrpSpPr/>
          <p:nvPr/>
        </p:nvGrpSpPr>
        <p:grpSpPr>
          <a:xfrm>
            <a:off x="1951688" y="3041077"/>
            <a:ext cx="960158" cy="289172"/>
            <a:chOff x="4411970" y="2726085"/>
            <a:chExt cx="643107" cy="193659"/>
          </a:xfrm>
        </p:grpSpPr>
        <p:sp>
          <p:nvSpPr>
            <p:cNvPr id="953" name="Google Shape;953;p5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5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5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6" name="Google Shape;956;p56"/>
          <p:cNvGrpSpPr/>
          <p:nvPr/>
        </p:nvGrpSpPr>
        <p:grpSpPr>
          <a:xfrm>
            <a:off x="960185" y="3295400"/>
            <a:ext cx="811504" cy="252583"/>
            <a:chOff x="4411970" y="4340222"/>
            <a:chExt cx="779468" cy="242682"/>
          </a:xfrm>
        </p:grpSpPr>
        <p:sp>
          <p:nvSpPr>
            <p:cNvPr id="957" name="Google Shape;957;p5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5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5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 name="Google Shape;960;p56"/>
          <p:cNvGrpSpPr/>
          <p:nvPr/>
        </p:nvGrpSpPr>
        <p:grpSpPr>
          <a:xfrm>
            <a:off x="1951688" y="2709308"/>
            <a:ext cx="965160" cy="216230"/>
            <a:chOff x="4411970" y="2468674"/>
            <a:chExt cx="747317" cy="167425"/>
          </a:xfrm>
        </p:grpSpPr>
        <p:sp>
          <p:nvSpPr>
            <p:cNvPr id="961" name="Google Shape;961;p5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5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3" name="Google Shape;963;p56"/>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4" name="Google Shape;964;p56"/>
          <p:cNvGrpSpPr/>
          <p:nvPr/>
        </p:nvGrpSpPr>
        <p:grpSpPr>
          <a:xfrm>
            <a:off x="959254" y="2334687"/>
            <a:ext cx="1959041" cy="208784"/>
            <a:chOff x="6336019" y="3733725"/>
            <a:chExt cx="2566206" cy="351310"/>
          </a:xfrm>
        </p:grpSpPr>
        <p:sp>
          <p:nvSpPr>
            <p:cNvPr id="965" name="Google Shape;965;p5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5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5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5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9" name="Google Shape;969;p56"/>
          <p:cNvGrpSpPr/>
          <p:nvPr/>
        </p:nvGrpSpPr>
        <p:grpSpPr>
          <a:xfrm>
            <a:off x="1951688" y="3950602"/>
            <a:ext cx="946551" cy="153200"/>
            <a:chOff x="4404545" y="3301592"/>
            <a:chExt cx="782403" cy="129272"/>
          </a:xfrm>
        </p:grpSpPr>
        <p:sp>
          <p:nvSpPr>
            <p:cNvPr id="970" name="Google Shape;970;p5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5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 name="Google Shape;972;p56"/>
          <p:cNvGrpSpPr/>
          <p:nvPr/>
        </p:nvGrpSpPr>
        <p:grpSpPr>
          <a:xfrm>
            <a:off x="1951688" y="3695937"/>
            <a:ext cx="962257" cy="139127"/>
            <a:chOff x="4411970" y="3131459"/>
            <a:chExt cx="710520" cy="117397"/>
          </a:xfrm>
        </p:grpSpPr>
        <p:sp>
          <p:nvSpPr>
            <p:cNvPr id="973" name="Google Shape;973;p5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5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975" name="Google Shape;975;p56"/>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76" name="Google Shape;976;p56"/>
          <p:cNvGrpSpPr/>
          <p:nvPr/>
        </p:nvGrpSpPr>
        <p:grpSpPr>
          <a:xfrm>
            <a:off x="951833" y="3621603"/>
            <a:ext cx="823838" cy="458988"/>
            <a:chOff x="4411970" y="1801825"/>
            <a:chExt cx="734586" cy="409262"/>
          </a:xfrm>
        </p:grpSpPr>
        <p:sp>
          <p:nvSpPr>
            <p:cNvPr id="977" name="Google Shape;977;p5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5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 name="Google Shape;979;p56"/>
          <p:cNvGrpSpPr/>
          <p:nvPr/>
        </p:nvGrpSpPr>
        <p:grpSpPr>
          <a:xfrm>
            <a:off x="3056804" y="2339173"/>
            <a:ext cx="521514" cy="521514"/>
            <a:chOff x="5681300" y="2527788"/>
            <a:chExt cx="805800" cy="805800"/>
          </a:xfrm>
        </p:grpSpPr>
        <p:sp>
          <p:nvSpPr>
            <p:cNvPr id="980" name="Google Shape;980;p5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5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 name="Google Shape;982;p56"/>
          <p:cNvGrpSpPr/>
          <p:nvPr/>
        </p:nvGrpSpPr>
        <p:grpSpPr>
          <a:xfrm>
            <a:off x="3051044" y="3094865"/>
            <a:ext cx="533033" cy="533033"/>
            <a:chOff x="4049800" y="640400"/>
            <a:chExt cx="858900" cy="858900"/>
          </a:xfrm>
        </p:grpSpPr>
        <p:sp>
          <p:nvSpPr>
            <p:cNvPr id="983" name="Google Shape;983;p5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5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5" name="Google Shape;985;p56"/>
          <p:cNvGrpSpPr/>
          <p:nvPr/>
        </p:nvGrpSpPr>
        <p:grpSpPr>
          <a:xfrm>
            <a:off x="2976527" y="3772543"/>
            <a:ext cx="682068" cy="682068"/>
            <a:chOff x="5080187" y="927900"/>
            <a:chExt cx="961200" cy="961200"/>
          </a:xfrm>
        </p:grpSpPr>
        <p:sp>
          <p:nvSpPr>
            <p:cNvPr id="986" name="Google Shape;986;p5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5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5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5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5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5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5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5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 name="Google Shape;994;p56"/>
          <p:cNvGrpSpPr/>
          <p:nvPr/>
        </p:nvGrpSpPr>
        <p:grpSpPr>
          <a:xfrm>
            <a:off x="4440026" y="3869234"/>
            <a:ext cx="505651" cy="504006"/>
            <a:chOff x="6039282" y="1042577"/>
            <a:chExt cx="734316" cy="731929"/>
          </a:xfrm>
        </p:grpSpPr>
        <p:sp>
          <p:nvSpPr>
            <p:cNvPr id="995" name="Google Shape;995;p5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5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5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5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5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5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5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5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5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5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5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5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5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5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5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5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5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5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5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5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5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6" name="Google Shape;1016;p56"/>
          <p:cNvGrpSpPr/>
          <p:nvPr/>
        </p:nvGrpSpPr>
        <p:grpSpPr>
          <a:xfrm>
            <a:off x="5052628" y="2298862"/>
            <a:ext cx="567744" cy="602136"/>
            <a:chOff x="1825800" y="1651625"/>
            <a:chExt cx="539989" cy="571775"/>
          </a:xfrm>
        </p:grpSpPr>
        <p:sp>
          <p:nvSpPr>
            <p:cNvPr id="1017" name="Google Shape;1017;p5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5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5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5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 name="Google Shape;1021;p56"/>
          <p:cNvGrpSpPr/>
          <p:nvPr/>
        </p:nvGrpSpPr>
        <p:grpSpPr>
          <a:xfrm>
            <a:off x="3727557" y="3855579"/>
            <a:ext cx="508123" cy="507955"/>
            <a:chOff x="1897577" y="2802432"/>
            <a:chExt cx="492176" cy="492014"/>
          </a:xfrm>
        </p:grpSpPr>
        <p:sp>
          <p:nvSpPr>
            <p:cNvPr id="1022" name="Google Shape;1022;p5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5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5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5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5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5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5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5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5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5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5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5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4" name="Google Shape;1034;p56"/>
          <p:cNvGrpSpPr/>
          <p:nvPr/>
        </p:nvGrpSpPr>
        <p:grpSpPr>
          <a:xfrm>
            <a:off x="959087" y="4169123"/>
            <a:ext cx="809227" cy="200843"/>
            <a:chOff x="2013045" y="4813233"/>
            <a:chExt cx="921986" cy="228855"/>
          </a:xfrm>
        </p:grpSpPr>
        <p:sp>
          <p:nvSpPr>
            <p:cNvPr id="1035" name="Google Shape;1035;p5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5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 name="Google Shape;1037;p56"/>
          <p:cNvGrpSpPr/>
          <p:nvPr/>
        </p:nvGrpSpPr>
        <p:grpSpPr>
          <a:xfrm>
            <a:off x="967547" y="2656004"/>
            <a:ext cx="792421" cy="269941"/>
            <a:chOff x="1046767" y="4756633"/>
            <a:chExt cx="859646" cy="292841"/>
          </a:xfrm>
        </p:grpSpPr>
        <p:sp>
          <p:nvSpPr>
            <p:cNvPr id="1038" name="Google Shape;1038;p5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5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5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 name="Google Shape;1041;p56"/>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56"/>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56"/>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56"/>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5" name="Google Shape;1045;p56"/>
          <p:cNvGrpSpPr/>
          <p:nvPr/>
        </p:nvGrpSpPr>
        <p:grpSpPr>
          <a:xfrm>
            <a:off x="7103403" y="2550562"/>
            <a:ext cx="166473" cy="141497"/>
            <a:chOff x="4660325" y="1866850"/>
            <a:chExt cx="68350" cy="58100"/>
          </a:xfrm>
        </p:grpSpPr>
        <p:sp>
          <p:nvSpPr>
            <p:cNvPr id="1046" name="Google Shape;1046;p5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5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8" name="Google Shape;1048;p56"/>
          <p:cNvGrpSpPr/>
          <p:nvPr/>
        </p:nvGrpSpPr>
        <p:grpSpPr>
          <a:xfrm>
            <a:off x="7412747" y="2576286"/>
            <a:ext cx="162515" cy="90049"/>
            <a:chOff x="4791775" y="1877500"/>
            <a:chExt cx="66725" cy="36975"/>
          </a:xfrm>
        </p:grpSpPr>
        <p:sp>
          <p:nvSpPr>
            <p:cNvPr id="1049" name="Google Shape;1049;p5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5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 name="Google Shape;1051;p56"/>
          <p:cNvGrpSpPr/>
          <p:nvPr/>
        </p:nvGrpSpPr>
        <p:grpSpPr>
          <a:xfrm>
            <a:off x="7734460" y="2576286"/>
            <a:ext cx="144979" cy="90049"/>
            <a:chOff x="4923925" y="1877500"/>
            <a:chExt cx="59525" cy="36975"/>
          </a:xfrm>
        </p:grpSpPr>
        <p:sp>
          <p:nvSpPr>
            <p:cNvPr id="1052" name="Google Shape;1052;p5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5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 name="Google Shape;1054;p56"/>
          <p:cNvGrpSpPr/>
          <p:nvPr/>
        </p:nvGrpSpPr>
        <p:grpSpPr>
          <a:xfrm>
            <a:off x="8028952" y="2558477"/>
            <a:ext cx="141447" cy="125667"/>
            <a:chOff x="5058450" y="1870100"/>
            <a:chExt cx="58075" cy="51600"/>
          </a:xfrm>
        </p:grpSpPr>
        <p:sp>
          <p:nvSpPr>
            <p:cNvPr id="1055" name="Google Shape;1055;p5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5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 name="Google Shape;1057;p56"/>
          <p:cNvGrpSpPr/>
          <p:nvPr/>
        </p:nvGrpSpPr>
        <p:grpSpPr>
          <a:xfrm>
            <a:off x="7443466" y="2980885"/>
            <a:ext cx="101077" cy="107645"/>
            <a:chOff x="4811425" y="2065025"/>
            <a:chExt cx="41500" cy="44200"/>
          </a:xfrm>
        </p:grpSpPr>
        <p:sp>
          <p:nvSpPr>
            <p:cNvPr id="1058" name="Google Shape;1058;p5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5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 name="Google Shape;1060;p56"/>
          <p:cNvGrpSpPr/>
          <p:nvPr/>
        </p:nvGrpSpPr>
        <p:grpSpPr>
          <a:xfrm>
            <a:off x="7735904" y="2981098"/>
            <a:ext cx="120867" cy="107218"/>
            <a:chOff x="4929875" y="2065025"/>
            <a:chExt cx="49625" cy="44025"/>
          </a:xfrm>
        </p:grpSpPr>
        <p:sp>
          <p:nvSpPr>
            <p:cNvPr id="1061" name="Google Shape;1061;p5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5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 name="Google Shape;1063;p56"/>
          <p:cNvGrpSpPr/>
          <p:nvPr/>
        </p:nvGrpSpPr>
        <p:grpSpPr>
          <a:xfrm>
            <a:off x="8064572" y="2984112"/>
            <a:ext cx="70206" cy="101191"/>
            <a:chOff x="5083925" y="2066350"/>
            <a:chExt cx="28825" cy="41550"/>
          </a:xfrm>
        </p:grpSpPr>
        <p:sp>
          <p:nvSpPr>
            <p:cNvPr id="1064" name="Google Shape;1064;p5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5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6" name="Google Shape;1066;p56"/>
          <p:cNvGrpSpPr/>
          <p:nvPr/>
        </p:nvGrpSpPr>
        <p:grpSpPr>
          <a:xfrm>
            <a:off x="7096126" y="2999759"/>
            <a:ext cx="181026" cy="69896"/>
            <a:chOff x="4659775" y="2072775"/>
            <a:chExt cx="74325" cy="28700"/>
          </a:xfrm>
        </p:grpSpPr>
        <p:sp>
          <p:nvSpPr>
            <p:cNvPr id="1067" name="Google Shape;1067;p5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5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5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 name="Google Shape;1070;p56"/>
          <p:cNvGrpSpPr/>
          <p:nvPr/>
        </p:nvGrpSpPr>
        <p:grpSpPr>
          <a:xfrm>
            <a:off x="8015982" y="2790324"/>
            <a:ext cx="167387" cy="89197"/>
            <a:chOff x="4662475" y="1976500"/>
            <a:chExt cx="68725" cy="36625"/>
          </a:xfrm>
        </p:grpSpPr>
        <p:sp>
          <p:nvSpPr>
            <p:cNvPr id="1071" name="Google Shape;1071;p5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5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5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 name="Google Shape;1074;p56"/>
          <p:cNvGrpSpPr/>
          <p:nvPr/>
        </p:nvGrpSpPr>
        <p:grpSpPr>
          <a:xfrm>
            <a:off x="7712887" y="2793764"/>
            <a:ext cx="166899" cy="82317"/>
            <a:chOff x="4920150" y="1977875"/>
            <a:chExt cx="68525" cy="33800"/>
          </a:xfrm>
        </p:grpSpPr>
        <p:sp>
          <p:nvSpPr>
            <p:cNvPr id="1075" name="Google Shape;1075;p5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5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5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8" name="Google Shape;1078;p56"/>
          <p:cNvGrpSpPr/>
          <p:nvPr/>
        </p:nvGrpSpPr>
        <p:grpSpPr>
          <a:xfrm>
            <a:off x="7124044" y="3197682"/>
            <a:ext cx="125190" cy="127859"/>
            <a:chOff x="4676550" y="2160575"/>
            <a:chExt cx="51400" cy="52500"/>
          </a:xfrm>
        </p:grpSpPr>
        <p:sp>
          <p:nvSpPr>
            <p:cNvPr id="1079" name="Google Shape;1079;p5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5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5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 name="Google Shape;1082;p56"/>
          <p:cNvGrpSpPr/>
          <p:nvPr/>
        </p:nvGrpSpPr>
        <p:grpSpPr>
          <a:xfrm>
            <a:off x="7421302" y="3204714"/>
            <a:ext cx="145405" cy="113794"/>
            <a:chOff x="4768325" y="2163475"/>
            <a:chExt cx="59700" cy="46725"/>
          </a:xfrm>
        </p:grpSpPr>
        <p:sp>
          <p:nvSpPr>
            <p:cNvPr id="1083" name="Google Shape;1083;p5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5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5" name="Google Shape;1085;p56"/>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56"/>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56"/>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56"/>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56"/>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56"/>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1" name="Google Shape;1091;p56"/>
          <p:cNvGrpSpPr/>
          <p:nvPr/>
        </p:nvGrpSpPr>
        <p:grpSpPr>
          <a:xfrm>
            <a:off x="7437621" y="3459808"/>
            <a:ext cx="112768" cy="106853"/>
            <a:chOff x="4768575" y="2253950"/>
            <a:chExt cx="46300" cy="43875"/>
          </a:xfrm>
        </p:grpSpPr>
        <p:sp>
          <p:nvSpPr>
            <p:cNvPr id="1092" name="Google Shape;1092;p5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5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 name="Google Shape;1094;p56"/>
          <p:cNvGrpSpPr/>
          <p:nvPr/>
        </p:nvGrpSpPr>
        <p:grpSpPr>
          <a:xfrm>
            <a:off x="7737243" y="3948834"/>
            <a:ext cx="118187" cy="146246"/>
            <a:chOff x="4960900" y="2433225"/>
            <a:chExt cx="48525" cy="60050"/>
          </a:xfrm>
        </p:grpSpPr>
        <p:sp>
          <p:nvSpPr>
            <p:cNvPr id="1095" name="Google Shape;1095;p5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5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 name="Google Shape;1097;p56"/>
          <p:cNvGrpSpPr/>
          <p:nvPr/>
        </p:nvGrpSpPr>
        <p:grpSpPr>
          <a:xfrm>
            <a:off x="7425808" y="4212895"/>
            <a:ext cx="136394" cy="143810"/>
            <a:chOff x="4854075" y="2527625"/>
            <a:chExt cx="56000" cy="59050"/>
          </a:xfrm>
        </p:grpSpPr>
        <p:sp>
          <p:nvSpPr>
            <p:cNvPr id="1098" name="Google Shape;1098;p5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5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0" name="Google Shape;1100;p56"/>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56"/>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56"/>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3" name="Google Shape;1103;p56"/>
          <p:cNvGrpSpPr/>
          <p:nvPr/>
        </p:nvGrpSpPr>
        <p:grpSpPr>
          <a:xfrm>
            <a:off x="8050020" y="3676639"/>
            <a:ext cx="99312" cy="160797"/>
            <a:chOff x="5059700" y="2334775"/>
            <a:chExt cx="40775" cy="66025"/>
          </a:xfrm>
        </p:grpSpPr>
        <p:sp>
          <p:nvSpPr>
            <p:cNvPr id="1104" name="Google Shape;1104;p5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5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5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5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5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5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5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5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5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 name="Google Shape;1113;p56"/>
          <p:cNvGrpSpPr/>
          <p:nvPr/>
        </p:nvGrpSpPr>
        <p:grpSpPr>
          <a:xfrm>
            <a:off x="8007184" y="3941771"/>
            <a:ext cx="184984" cy="160371"/>
            <a:chOff x="5037700" y="2430325"/>
            <a:chExt cx="75950" cy="65850"/>
          </a:xfrm>
        </p:grpSpPr>
        <p:sp>
          <p:nvSpPr>
            <p:cNvPr id="1114" name="Google Shape;1114;p5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5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 name="Google Shape;1116;p56"/>
          <p:cNvGrpSpPr/>
          <p:nvPr/>
        </p:nvGrpSpPr>
        <p:grpSpPr>
          <a:xfrm>
            <a:off x="7426689" y="3708223"/>
            <a:ext cx="173014" cy="97629"/>
            <a:chOff x="4756975" y="2341800"/>
            <a:chExt cx="91975" cy="51925"/>
          </a:xfrm>
        </p:grpSpPr>
        <p:sp>
          <p:nvSpPr>
            <p:cNvPr id="1117" name="Google Shape;1117;p5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5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5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5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5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5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5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5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5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5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5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5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5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5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5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5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5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5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5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5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7" name="Google Shape;1137;p56"/>
          <p:cNvGrpSpPr/>
          <p:nvPr/>
        </p:nvGrpSpPr>
        <p:grpSpPr>
          <a:xfrm>
            <a:off x="7693626" y="4196920"/>
            <a:ext cx="212497" cy="175761"/>
            <a:chOff x="4943575" y="2516350"/>
            <a:chExt cx="98675" cy="81700"/>
          </a:xfrm>
        </p:grpSpPr>
        <p:sp>
          <p:nvSpPr>
            <p:cNvPr id="1138" name="Google Shape;1138;p5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5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5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5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5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5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5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5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5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5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5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5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5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5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5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5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5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5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5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5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5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5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5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5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5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5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5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5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5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5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5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5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5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5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5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5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5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5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5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5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5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5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5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5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5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5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5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5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5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5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5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5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5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5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5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5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5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5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5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5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5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5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5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5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5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5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5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5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5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5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5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5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5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5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5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5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5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5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6" name="Google Shape;1216;p56"/>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56"/>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56"/>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56"/>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56"/>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Use our editable graphic resources...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24" name="Shape 1224"/>
        <p:cNvGrpSpPr/>
        <p:nvPr/>
      </p:nvGrpSpPr>
      <p:grpSpPr>
        <a:xfrm>
          <a:off x="0" y="0"/>
          <a:ext cx="0" cy="0"/>
          <a:chOff x="0" y="0"/>
          <a:chExt cx="0" cy="0"/>
        </a:xfrm>
      </p:grpSpPr>
      <p:grpSp>
        <p:nvGrpSpPr>
          <p:cNvPr id="1225" name="Google Shape;1225;p57"/>
          <p:cNvGrpSpPr/>
          <p:nvPr/>
        </p:nvGrpSpPr>
        <p:grpSpPr>
          <a:xfrm>
            <a:off x="752796" y="2869970"/>
            <a:ext cx="2622876" cy="1333540"/>
            <a:chOff x="238125" y="1038125"/>
            <a:chExt cx="7146800" cy="3633625"/>
          </a:xfrm>
        </p:grpSpPr>
        <p:sp>
          <p:nvSpPr>
            <p:cNvPr id="1226" name="Google Shape;1226;p5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5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5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5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5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5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5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5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5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5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5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5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5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5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5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5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5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5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5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5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5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5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5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5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5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5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5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5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5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5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5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5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5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5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5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5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5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5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5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5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5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5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5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5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5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5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5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5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5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5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5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5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5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5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5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5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5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5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5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5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5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5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5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5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5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5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5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5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5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5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5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5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5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5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5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5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5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5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5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5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5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5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5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5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5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5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5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5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5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5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5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5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5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5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5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5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5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5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5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5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5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5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5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5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5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5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5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5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5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5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5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5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5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5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5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5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5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5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5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5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5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5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5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5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5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5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5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5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5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5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5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5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5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5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5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5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5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5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5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5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5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5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5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5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5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5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5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5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5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5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5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5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5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5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5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5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5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5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5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5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5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5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5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5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5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5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5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5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5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5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5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5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5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5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5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5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5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5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5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5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5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5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5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5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5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5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5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5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5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5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5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5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5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5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5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5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5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5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5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5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5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5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5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5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5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5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5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5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5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5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5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5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5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5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5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5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5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5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5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5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5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5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5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5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5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5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5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5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5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5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5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5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5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5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5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5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5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5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5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5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5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5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5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5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5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5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5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5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5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5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5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5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5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5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5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5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5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5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5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5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5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5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5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5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5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5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5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5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5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5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5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5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5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5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5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5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5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5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5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5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5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5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5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5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5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5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5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5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5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5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5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5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5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5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5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5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5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5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5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5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5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5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5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5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5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5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5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5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5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5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5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5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5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5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5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5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5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5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5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5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5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5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5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5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5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5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5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5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5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5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5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5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5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5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5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5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5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5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5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5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5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5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5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5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5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5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5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5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5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5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5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5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5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5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5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5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5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5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5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5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5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5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5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5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5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5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5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5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5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5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5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5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5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5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5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5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5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5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5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5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5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5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5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5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5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5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5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5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5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5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5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5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5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5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5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5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5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5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5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5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5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5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5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5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5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5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5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5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5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5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5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5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5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5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5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5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5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5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5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5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5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5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5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5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5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5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5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5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5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5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5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5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5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5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5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5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5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5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5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5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5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5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5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5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5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5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5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5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5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5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5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5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5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5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5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5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5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5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5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5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5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5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5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5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5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5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5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5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5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5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5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5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5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5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5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5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5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5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5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5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5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5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5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5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5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5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5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5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5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5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5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5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5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5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5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5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5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5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5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5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5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5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5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5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5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5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5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5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5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5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5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5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5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5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5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5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5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5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5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5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5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5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5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5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5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5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5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5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5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5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5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5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5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5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5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5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5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5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5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5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5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5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5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5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5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5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5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5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5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5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5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5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5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5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5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5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5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5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5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5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5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5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5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5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5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5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5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5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5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5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5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5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5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5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5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5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5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5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5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5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5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5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5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5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5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5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5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5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5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5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5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5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5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5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5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5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5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5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5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5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5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5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5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5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5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5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5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5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5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5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5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5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5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5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5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5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5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5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5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5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5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5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5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5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5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5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5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5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5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5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5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5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5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5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5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5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5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5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5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5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5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5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5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5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5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5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5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5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5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5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5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5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5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5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5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5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5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5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5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5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5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5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5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5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5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5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5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5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5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5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5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5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5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5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5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5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5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5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5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5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5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5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5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5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5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5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5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5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5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5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5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5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5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5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5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5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5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5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5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5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5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5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5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5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5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5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5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5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5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5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5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5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5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5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5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5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5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5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5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5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5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5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5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5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5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5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5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5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5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5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5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5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5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5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5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5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5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5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5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5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5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5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5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5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5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5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5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5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5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5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5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5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5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5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5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5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5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5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5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5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5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5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5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5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5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5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5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5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5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5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5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5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5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5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5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5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5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5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5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5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5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5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5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5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5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5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5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5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5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5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5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5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5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5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5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5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5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5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5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5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5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5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5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5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5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5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5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5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5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5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5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5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5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5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5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5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5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5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5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5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5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5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5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5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5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5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5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5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5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5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5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5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5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5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5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5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5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5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5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5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5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5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5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5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5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5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5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5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5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5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5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5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5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5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5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5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5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5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5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5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5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5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5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5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5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5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5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5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5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5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5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5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5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5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5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5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5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5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5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5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5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5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5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5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5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5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5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5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5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5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5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5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5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5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5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5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5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5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5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5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5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5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5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5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5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5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5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5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5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5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5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5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5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5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5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5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5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5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5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5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5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5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5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5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5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5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5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5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5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5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5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5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5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5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5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5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5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5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5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5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5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5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5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5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5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5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5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5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5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5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5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5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5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5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5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5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5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5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5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5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5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5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5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5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5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5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5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5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5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5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5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5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5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5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5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5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5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5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5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5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5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5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5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5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5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5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5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5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5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5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5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5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5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5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5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5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5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5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5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5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5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5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5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5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5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5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5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5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5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5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5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5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5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5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5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5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5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5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5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5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5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5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5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5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5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5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5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5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5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5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5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5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5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5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5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5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5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5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5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5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5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5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5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5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5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5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5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5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5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5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5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5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5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5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5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5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5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5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5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5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5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5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5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5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5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5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5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5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5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5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5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5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5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5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5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5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5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5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5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5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5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5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5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5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5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5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5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5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5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5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5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5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5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5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5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5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5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5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5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5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5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5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5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5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5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5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5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5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5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5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5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5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5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5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5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5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5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5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5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5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5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5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5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5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5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5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5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5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5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5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5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5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5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5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5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5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5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5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5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5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5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5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5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5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5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5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5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5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5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5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5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5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5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5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5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5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5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5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5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5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5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5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5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5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5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5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5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5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5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5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5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5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5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5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5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5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5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5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5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5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5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5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5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5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5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5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5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5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5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5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5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5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5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5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5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5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5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5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5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5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5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5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5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5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5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5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5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5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5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5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5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5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5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5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5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5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5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5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5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5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5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5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5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5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5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5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5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5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5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5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5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5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5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5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5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5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5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5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5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5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5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5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5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5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5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5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5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5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5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5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5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5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5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5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5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5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5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5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5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5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5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5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5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5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5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5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5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5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5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5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5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5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5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5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5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5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5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5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5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5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5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5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5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5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5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5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5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5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5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5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5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5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5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5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5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5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5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5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5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5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5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5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5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5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5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5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5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5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5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5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5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5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5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5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5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5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5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5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5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5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5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5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5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5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5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5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5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5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5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5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5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5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5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5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5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5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5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5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5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5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5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5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5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5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5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5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5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5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5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5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5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5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5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5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5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5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5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5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5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5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5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5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5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5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5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5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5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5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5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5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5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5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5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5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5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5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5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5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5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5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5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5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5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5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5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5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5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5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5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5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5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5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5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5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5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5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5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5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5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5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5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5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5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5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5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5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5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5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5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5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5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5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5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5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5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5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5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5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5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5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5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5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5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5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5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5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5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5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5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5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5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5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5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5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5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5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5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5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5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5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5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5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5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5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5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5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5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5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5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5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5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5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5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5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5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5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5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5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5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5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5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5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5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5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5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5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5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5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5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5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5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5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5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5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5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5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5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5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5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5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5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5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5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5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5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5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5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5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5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5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5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5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5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5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5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5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5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5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5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5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5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5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5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5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5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5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5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5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5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5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5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5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5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5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5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5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5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5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5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5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5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5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5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5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5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5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5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5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5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5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5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5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5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5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5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5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5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5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5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5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5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5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5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5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5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5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5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5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5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5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5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5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5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5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5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5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5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5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98" name="Google Shape;2798;p57"/>
          <p:cNvGrpSpPr/>
          <p:nvPr/>
        </p:nvGrpSpPr>
        <p:grpSpPr>
          <a:xfrm>
            <a:off x="6681268" y="3584496"/>
            <a:ext cx="560636" cy="516497"/>
            <a:chOff x="6652051" y="3714143"/>
            <a:chExt cx="560636" cy="516497"/>
          </a:xfrm>
        </p:grpSpPr>
        <p:grpSp>
          <p:nvGrpSpPr>
            <p:cNvPr id="2799" name="Google Shape;2799;p57"/>
            <p:cNvGrpSpPr/>
            <p:nvPr/>
          </p:nvGrpSpPr>
          <p:grpSpPr>
            <a:xfrm>
              <a:off x="6669657" y="3716715"/>
              <a:ext cx="466768" cy="464314"/>
              <a:chOff x="3139766" y="765669"/>
              <a:chExt cx="886380" cy="881888"/>
            </a:xfrm>
          </p:grpSpPr>
          <p:grpSp>
            <p:nvGrpSpPr>
              <p:cNvPr id="2800" name="Google Shape;2800;p57"/>
              <p:cNvGrpSpPr/>
              <p:nvPr/>
            </p:nvGrpSpPr>
            <p:grpSpPr>
              <a:xfrm>
                <a:off x="3139766" y="765669"/>
                <a:ext cx="886380" cy="881888"/>
                <a:chOff x="3139766" y="765669"/>
                <a:chExt cx="886380" cy="881888"/>
              </a:xfrm>
            </p:grpSpPr>
            <p:sp>
              <p:nvSpPr>
                <p:cNvPr id="2801" name="Google Shape;2801;p5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5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5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5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5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5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5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5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5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10" name="Google Shape;2810;p5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5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5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5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14" name="Google Shape;2814;p5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15" name="Google Shape;2815;p57"/>
          <p:cNvGrpSpPr/>
          <p:nvPr/>
        </p:nvGrpSpPr>
        <p:grpSpPr>
          <a:xfrm>
            <a:off x="7679978" y="3065079"/>
            <a:ext cx="104231" cy="320340"/>
            <a:chOff x="7564426" y="3224343"/>
            <a:chExt cx="119985" cy="368801"/>
          </a:xfrm>
        </p:grpSpPr>
        <p:sp>
          <p:nvSpPr>
            <p:cNvPr id="2816" name="Google Shape;2816;p5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5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18" name="Google Shape;2818;p57"/>
          <p:cNvGrpSpPr/>
          <p:nvPr/>
        </p:nvGrpSpPr>
        <p:grpSpPr>
          <a:xfrm>
            <a:off x="7379466" y="3059180"/>
            <a:ext cx="189489" cy="332132"/>
            <a:chOff x="8370831" y="3202002"/>
            <a:chExt cx="218129" cy="382376"/>
          </a:xfrm>
        </p:grpSpPr>
        <p:sp>
          <p:nvSpPr>
            <p:cNvPr id="2819" name="Google Shape;2819;p5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5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21" name="Google Shape;2821;p57"/>
          <p:cNvGrpSpPr/>
          <p:nvPr/>
        </p:nvGrpSpPr>
        <p:grpSpPr>
          <a:xfrm>
            <a:off x="8102855" y="3470312"/>
            <a:ext cx="309429" cy="267000"/>
            <a:chOff x="6742064" y="3750480"/>
            <a:chExt cx="399315" cy="344560"/>
          </a:xfrm>
        </p:grpSpPr>
        <p:sp>
          <p:nvSpPr>
            <p:cNvPr id="2822" name="Google Shape;2822;p5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5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24" name="Google Shape;2824;p57"/>
          <p:cNvGrpSpPr/>
          <p:nvPr/>
        </p:nvGrpSpPr>
        <p:grpSpPr>
          <a:xfrm>
            <a:off x="7641874" y="3821360"/>
            <a:ext cx="180437" cy="281608"/>
            <a:chOff x="7248525" y="3739696"/>
            <a:chExt cx="230531" cy="359790"/>
          </a:xfrm>
        </p:grpSpPr>
        <p:sp>
          <p:nvSpPr>
            <p:cNvPr id="2825" name="Google Shape;2825;p5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5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27" name="Google Shape;2827;p57"/>
          <p:cNvGrpSpPr/>
          <p:nvPr/>
        </p:nvGrpSpPr>
        <p:grpSpPr>
          <a:xfrm>
            <a:off x="7887794" y="3464584"/>
            <a:ext cx="162896" cy="278710"/>
            <a:chOff x="7601242" y="3729267"/>
            <a:chExt cx="222566" cy="380803"/>
          </a:xfrm>
        </p:grpSpPr>
        <p:sp>
          <p:nvSpPr>
            <p:cNvPr id="2828" name="Google Shape;2828;p5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5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0" name="Google Shape;2830;p57"/>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31" name="Google Shape;2831;p57"/>
          <p:cNvGrpSpPr/>
          <p:nvPr/>
        </p:nvGrpSpPr>
        <p:grpSpPr>
          <a:xfrm>
            <a:off x="7377439" y="3465724"/>
            <a:ext cx="193542" cy="275990"/>
            <a:chOff x="8304647" y="3738687"/>
            <a:chExt cx="225075" cy="320956"/>
          </a:xfrm>
        </p:grpSpPr>
        <p:sp>
          <p:nvSpPr>
            <p:cNvPr id="2832" name="Google Shape;2832;p5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5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5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35" name="Google Shape;2835;p57"/>
          <p:cNvGrpSpPr/>
          <p:nvPr/>
        </p:nvGrpSpPr>
        <p:grpSpPr>
          <a:xfrm>
            <a:off x="7649932" y="3465724"/>
            <a:ext cx="178492" cy="275990"/>
            <a:chOff x="8615101" y="3738687"/>
            <a:chExt cx="207573" cy="320956"/>
          </a:xfrm>
        </p:grpSpPr>
        <p:sp>
          <p:nvSpPr>
            <p:cNvPr id="2836" name="Google Shape;2836;p5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5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5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39" name="Google Shape;2839;p57"/>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40" name="Google Shape;2840;p57"/>
          <p:cNvGrpSpPr/>
          <p:nvPr/>
        </p:nvGrpSpPr>
        <p:grpSpPr>
          <a:xfrm>
            <a:off x="7875463" y="3868385"/>
            <a:ext cx="187557" cy="187557"/>
            <a:chOff x="8565775" y="671075"/>
            <a:chExt cx="441000" cy="441000"/>
          </a:xfrm>
        </p:grpSpPr>
        <p:sp>
          <p:nvSpPr>
            <p:cNvPr id="2841" name="Google Shape;2841;p5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5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3" name="Google Shape;2843;p57"/>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57"/>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45" name="Google Shape;2845;p57"/>
          <p:cNvGrpSpPr/>
          <p:nvPr/>
        </p:nvGrpSpPr>
        <p:grpSpPr>
          <a:xfrm>
            <a:off x="6029935" y="2940910"/>
            <a:ext cx="587865" cy="517731"/>
            <a:chOff x="6000718" y="3070557"/>
            <a:chExt cx="587865" cy="517731"/>
          </a:xfrm>
        </p:grpSpPr>
        <p:sp>
          <p:nvSpPr>
            <p:cNvPr id="2846" name="Google Shape;2846;p5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5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5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5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5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5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5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5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5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5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56" name="Google Shape;2856;p57"/>
          <p:cNvGrpSpPr/>
          <p:nvPr/>
        </p:nvGrpSpPr>
        <p:grpSpPr>
          <a:xfrm>
            <a:off x="6044740" y="3584570"/>
            <a:ext cx="557665" cy="516387"/>
            <a:chOff x="6015523" y="3714217"/>
            <a:chExt cx="557665" cy="516387"/>
          </a:xfrm>
        </p:grpSpPr>
        <p:grpSp>
          <p:nvGrpSpPr>
            <p:cNvPr id="2857" name="Google Shape;2857;p57"/>
            <p:cNvGrpSpPr/>
            <p:nvPr/>
          </p:nvGrpSpPr>
          <p:grpSpPr>
            <a:xfrm>
              <a:off x="6036094" y="3716980"/>
              <a:ext cx="529822" cy="510481"/>
              <a:chOff x="3148311" y="-545634"/>
              <a:chExt cx="1006118" cy="969573"/>
            </a:xfrm>
          </p:grpSpPr>
          <p:sp>
            <p:nvSpPr>
              <p:cNvPr id="2858" name="Google Shape;2858;p5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5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5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5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5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5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5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5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5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5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68" name="Google Shape;2868;p5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9" name="Google Shape;2869;p57"/>
          <p:cNvGrpSpPr/>
          <p:nvPr/>
        </p:nvGrpSpPr>
        <p:grpSpPr>
          <a:xfrm>
            <a:off x="6673522" y="2943981"/>
            <a:ext cx="576302" cy="511871"/>
            <a:chOff x="6644304" y="3073628"/>
            <a:chExt cx="576302" cy="511871"/>
          </a:xfrm>
        </p:grpSpPr>
        <p:grpSp>
          <p:nvGrpSpPr>
            <p:cNvPr id="2870" name="Google Shape;2870;p57"/>
            <p:cNvGrpSpPr/>
            <p:nvPr/>
          </p:nvGrpSpPr>
          <p:grpSpPr>
            <a:xfrm>
              <a:off x="6712169" y="3073651"/>
              <a:ext cx="481611" cy="506712"/>
              <a:chOff x="1833536" y="-546641"/>
              <a:chExt cx="914567" cy="962418"/>
            </a:xfrm>
          </p:grpSpPr>
          <p:grpSp>
            <p:nvGrpSpPr>
              <p:cNvPr id="2871" name="Google Shape;2871;p57"/>
              <p:cNvGrpSpPr/>
              <p:nvPr/>
            </p:nvGrpSpPr>
            <p:grpSpPr>
              <a:xfrm>
                <a:off x="1833536" y="-524249"/>
                <a:ext cx="914567" cy="940026"/>
                <a:chOff x="1833536" y="-524249"/>
                <a:chExt cx="914567" cy="940026"/>
              </a:xfrm>
            </p:grpSpPr>
            <p:sp>
              <p:nvSpPr>
                <p:cNvPr id="2872" name="Google Shape;2872;p5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5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5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5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5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77" name="Google Shape;2877;p5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5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5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5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81" name="Google Shape;2881;p5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82" name="Google Shape;2882;p57"/>
          <p:cNvGrpSpPr/>
          <p:nvPr/>
        </p:nvGrpSpPr>
        <p:grpSpPr>
          <a:xfrm>
            <a:off x="5938558" y="1033351"/>
            <a:ext cx="2435960" cy="1297725"/>
            <a:chOff x="233350" y="949250"/>
            <a:chExt cx="7137300" cy="3802300"/>
          </a:xfrm>
        </p:grpSpPr>
        <p:sp>
          <p:nvSpPr>
            <p:cNvPr id="2883" name="Google Shape;2883;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p57"/>
          <p:cNvGrpSpPr/>
          <p:nvPr/>
        </p:nvGrpSpPr>
        <p:grpSpPr>
          <a:xfrm>
            <a:off x="731715" y="995041"/>
            <a:ext cx="2665073" cy="1317140"/>
            <a:chOff x="793334" y="1192826"/>
            <a:chExt cx="2665073" cy="1317140"/>
          </a:xfrm>
        </p:grpSpPr>
        <p:sp>
          <p:nvSpPr>
            <p:cNvPr id="2935" name="Google Shape;2935;p57"/>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5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5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5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5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5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57"/>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5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5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5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5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5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5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5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5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5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5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5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5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5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5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5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5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5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5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57"/>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5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5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5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5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5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5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5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5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5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5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5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5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5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5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5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5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5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57"/>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5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5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57"/>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57"/>
            <p:cNvSpPr/>
            <p:nvPr/>
          </p:nvSpPr>
          <p:spPr>
            <a:xfrm>
              <a:off x="2257871" y="2210406"/>
              <a:ext cx="0" cy="149"/>
            </a:xfrm>
            <a:custGeom>
              <a:rect b="b" l="l" r="r" t="t"/>
              <a:pathLst>
                <a:path extrusionOk="0" h="11" w="12000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5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5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57"/>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57"/>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57"/>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57"/>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57"/>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57"/>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57"/>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57"/>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57"/>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57"/>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57"/>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57"/>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5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5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5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57"/>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5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57"/>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57"/>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57"/>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5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5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5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57"/>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57"/>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57"/>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57"/>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5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57"/>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57"/>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57"/>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57"/>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57"/>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57"/>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57"/>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57"/>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57"/>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57"/>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57"/>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57"/>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57"/>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57"/>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57"/>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57"/>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57"/>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57"/>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57"/>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57"/>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5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57"/>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57"/>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57"/>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5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5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5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57"/>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5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5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5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5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57"/>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57"/>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57"/>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57"/>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57"/>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57"/>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5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57"/>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57"/>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57"/>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57"/>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57"/>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57"/>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5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5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5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57"/>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57"/>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57"/>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57"/>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57"/>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57"/>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57"/>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57"/>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57"/>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57"/>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57"/>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57"/>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57"/>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57"/>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57"/>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57"/>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57"/>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57"/>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57"/>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57"/>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57"/>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57"/>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57"/>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5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5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5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57"/>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5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5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57"/>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57"/>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57"/>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57"/>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5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5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5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5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5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57"/>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5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57"/>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5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5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5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5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5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5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5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5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5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5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5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57"/>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5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5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5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5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5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57"/>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57"/>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57"/>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5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57"/>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5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5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5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5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57"/>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5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5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5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5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5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5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57"/>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57"/>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57"/>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57"/>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5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57"/>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57"/>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5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5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57"/>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57"/>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5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57"/>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57"/>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57"/>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57"/>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5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57"/>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57"/>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57"/>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57"/>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57"/>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57"/>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57"/>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57"/>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5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57"/>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57"/>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57"/>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5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57"/>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57"/>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5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5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5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5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57"/>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57"/>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57"/>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57"/>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57"/>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57"/>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57"/>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57"/>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57"/>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57"/>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57"/>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57"/>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57"/>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57"/>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5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5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5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57"/>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57"/>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5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57"/>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57"/>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57"/>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57"/>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57"/>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57"/>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57"/>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5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5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5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57"/>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57"/>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57"/>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57"/>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57"/>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57"/>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5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5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57"/>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57"/>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5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5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57"/>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5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5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5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57"/>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57"/>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5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57"/>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57"/>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57"/>
            <p:cNvSpPr/>
            <p:nvPr/>
          </p:nvSpPr>
          <p:spPr>
            <a:xfrm>
              <a:off x="2060373" y="1991414"/>
              <a:ext cx="0" cy="679"/>
            </a:xfrm>
            <a:custGeom>
              <a:rect b="b" l="l" r="r" t="t"/>
              <a:pathLst>
                <a:path extrusionOk="0" h="50" w="12000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57"/>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57"/>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5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57"/>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57"/>
            <p:cNvSpPr/>
            <p:nvPr/>
          </p:nvSpPr>
          <p:spPr>
            <a:xfrm>
              <a:off x="2060088" y="1984435"/>
              <a:ext cx="0" cy="530"/>
            </a:xfrm>
            <a:custGeom>
              <a:rect b="b" l="l" r="r" t="t"/>
              <a:pathLst>
                <a:path extrusionOk="0" h="39" w="12000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5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57"/>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57"/>
            <p:cNvSpPr/>
            <p:nvPr/>
          </p:nvSpPr>
          <p:spPr>
            <a:xfrm>
              <a:off x="2060183" y="1986621"/>
              <a:ext cx="0" cy="584"/>
            </a:xfrm>
            <a:custGeom>
              <a:rect b="b" l="l" r="r" t="t"/>
              <a:pathLst>
                <a:path extrusionOk="0" h="43" w="12000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57"/>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57"/>
            <p:cNvSpPr/>
            <p:nvPr/>
          </p:nvSpPr>
          <p:spPr>
            <a:xfrm>
              <a:off x="2060088" y="1985101"/>
              <a:ext cx="0" cy="530"/>
            </a:xfrm>
            <a:custGeom>
              <a:rect b="b" l="l" r="r" t="t"/>
              <a:pathLst>
                <a:path extrusionOk="0" h="39" w="12000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57"/>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57"/>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57"/>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57"/>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5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57"/>
            <p:cNvSpPr/>
            <p:nvPr/>
          </p:nvSpPr>
          <p:spPr>
            <a:xfrm>
              <a:off x="2060278" y="1988427"/>
              <a:ext cx="0" cy="530"/>
            </a:xfrm>
            <a:custGeom>
              <a:rect b="b" l="l" r="r" t="t"/>
              <a:pathLst>
                <a:path extrusionOk="0" h="39" w="12000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57"/>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57"/>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5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5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5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5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57"/>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5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5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57"/>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57"/>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57"/>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5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57"/>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5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5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5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5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57"/>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5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5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5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5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5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5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57"/>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5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5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57"/>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57"/>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5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57"/>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57"/>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57"/>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57"/>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57"/>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57"/>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57"/>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57"/>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57"/>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57"/>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57"/>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57"/>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57"/>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5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5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57"/>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57"/>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57"/>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57"/>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57"/>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57"/>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57"/>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57"/>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57"/>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57"/>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57"/>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5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57"/>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57"/>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57"/>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57"/>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57"/>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5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57"/>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57"/>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57"/>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57"/>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57"/>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57"/>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57"/>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5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57"/>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57"/>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5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57"/>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5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57"/>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5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5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57"/>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57"/>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5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57"/>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57"/>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57"/>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57"/>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5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57"/>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5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57"/>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57"/>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57"/>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5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57"/>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5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57"/>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57"/>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57"/>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57"/>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57"/>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57"/>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57"/>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57"/>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57"/>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57"/>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57"/>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57"/>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57"/>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5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5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5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5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5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5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5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5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5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57"/>
            <p:cNvSpPr/>
            <p:nvPr/>
          </p:nvSpPr>
          <p:spPr>
            <a:xfrm>
              <a:off x="1946865" y="1950206"/>
              <a:ext cx="0" cy="68"/>
            </a:xfrm>
            <a:custGeom>
              <a:rect b="b" l="l" r="r" t="t"/>
              <a:pathLst>
                <a:path extrusionOk="0" h="5" w="12000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57"/>
            <p:cNvSpPr/>
            <p:nvPr/>
          </p:nvSpPr>
          <p:spPr>
            <a:xfrm>
              <a:off x="1946960" y="1949595"/>
              <a:ext cx="0" cy="109"/>
            </a:xfrm>
            <a:custGeom>
              <a:rect b="b" l="l" r="r" t="t"/>
              <a:pathLst>
                <a:path extrusionOk="0" h="8" w="12000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57"/>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5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5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5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5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57"/>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57"/>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57"/>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57"/>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57"/>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57"/>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5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5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5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5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57"/>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5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5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57"/>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57"/>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57"/>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57"/>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57"/>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57"/>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57"/>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5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57"/>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57"/>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57"/>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5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57"/>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57"/>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57"/>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57"/>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57"/>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57"/>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57"/>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57"/>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57"/>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57"/>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57"/>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57"/>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57"/>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5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57"/>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57"/>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57"/>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57"/>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57"/>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57"/>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57"/>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57"/>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57"/>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57"/>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57"/>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57"/>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5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57"/>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57"/>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57"/>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5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5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5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5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5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57"/>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5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57"/>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5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57"/>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57"/>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57"/>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5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5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5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57"/>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5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5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5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57"/>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5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57"/>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57"/>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57"/>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57"/>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57"/>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57"/>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57"/>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57"/>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57"/>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57"/>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57"/>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57"/>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57"/>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57"/>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57"/>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5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57"/>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57"/>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57"/>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5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57"/>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57"/>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5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5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5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5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57"/>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5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5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57"/>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57"/>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5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5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5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57"/>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5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5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5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5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5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5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5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57"/>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5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5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57"/>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5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57"/>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5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57"/>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57"/>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5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5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5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57"/>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57"/>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57"/>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57"/>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57"/>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57"/>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5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5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57"/>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5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5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5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5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5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5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5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5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5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5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5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5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5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5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5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5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5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5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5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57"/>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57"/>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57"/>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57"/>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57"/>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5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5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57"/>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5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5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5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5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5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5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57"/>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57"/>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57"/>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5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5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5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57"/>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57"/>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57"/>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5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57"/>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57"/>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57"/>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5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57"/>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57"/>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57"/>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57"/>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57"/>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57"/>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57"/>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5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5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57"/>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5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57"/>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57"/>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57"/>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57"/>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57"/>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57"/>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5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57"/>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57"/>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57"/>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57"/>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5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5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5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5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5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5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5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5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5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5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57"/>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5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5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5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5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5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5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5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57"/>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5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5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57"/>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57"/>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57"/>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57"/>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57"/>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57"/>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57"/>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57"/>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57"/>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57"/>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5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5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57"/>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5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5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57"/>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5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57"/>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57"/>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57"/>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57"/>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57"/>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5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57"/>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57"/>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57"/>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57"/>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57"/>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57"/>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5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57"/>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57"/>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57"/>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57"/>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57"/>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57"/>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57"/>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57"/>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57"/>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57"/>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57"/>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57"/>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5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5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5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5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5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5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5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5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57"/>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5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5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5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5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5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5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5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5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57"/>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57"/>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5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5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57"/>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57"/>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57"/>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5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5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57"/>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5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57"/>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5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5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5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5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5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5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57"/>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5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57"/>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5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5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5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57"/>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57"/>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57"/>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57"/>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57"/>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57"/>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57"/>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57"/>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57"/>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5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57"/>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57"/>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57"/>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5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57"/>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5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5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5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57"/>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57"/>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5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5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5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5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57"/>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57"/>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57"/>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5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5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5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57"/>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5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57"/>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5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5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5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5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5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5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5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5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57"/>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5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5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5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5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5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57"/>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57"/>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5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5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5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5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5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5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57"/>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5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5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5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5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57"/>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5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57"/>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57"/>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5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5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5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5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5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5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5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57"/>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5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57"/>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57"/>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57"/>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57"/>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5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57"/>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5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57"/>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5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5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57"/>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5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5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57"/>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5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5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57"/>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5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5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5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5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57"/>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5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57"/>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5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57"/>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57"/>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57"/>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57"/>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57"/>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57"/>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57"/>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57"/>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57"/>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57"/>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57"/>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57"/>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57"/>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57"/>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57"/>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5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57"/>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57"/>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57"/>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5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57"/>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57"/>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57"/>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5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5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57"/>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57"/>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57"/>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57"/>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5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57"/>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5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5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57"/>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57"/>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57"/>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57"/>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57"/>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57"/>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57"/>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57"/>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5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57"/>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57"/>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57"/>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57"/>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57"/>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57"/>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5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57"/>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57"/>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57"/>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57"/>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57"/>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57"/>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57"/>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57"/>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57"/>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57"/>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57"/>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57"/>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57"/>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5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5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5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57"/>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57"/>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57"/>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57"/>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5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57"/>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57"/>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57"/>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57"/>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57"/>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57"/>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5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5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5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5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57"/>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5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5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5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57"/>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5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57"/>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5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5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5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5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5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57"/>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5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57"/>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5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5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5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5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5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57"/>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57"/>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5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5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5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5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57"/>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57"/>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5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5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5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5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5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5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57"/>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5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5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5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57"/>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57"/>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5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5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57"/>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57"/>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57"/>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5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57"/>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57"/>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57"/>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57"/>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57"/>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57"/>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57"/>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57"/>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57"/>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5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57"/>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57"/>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5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5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5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5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5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5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57"/>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57"/>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57"/>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57"/>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5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5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57"/>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57"/>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5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57"/>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57"/>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5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5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5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57"/>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57"/>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57"/>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57"/>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5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57"/>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57"/>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57"/>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57"/>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5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57"/>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57"/>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57"/>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57"/>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57"/>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57"/>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57"/>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57"/>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57"/>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5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5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57"/>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5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57"/>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5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5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5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5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5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57"/>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57"/>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57"/>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57"/>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57"/>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5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57"/>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57"/>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57"/>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5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5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5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5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5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5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5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57"/>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5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57"/>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57"/>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57"/>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57"/>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57"/>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5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5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57"/>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57"/>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57"/>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57"/>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57"/>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57"/>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57"/>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57"/>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5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57"/>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5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57"/>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57"/>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57"/>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57"/>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57"/>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57"/>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57"/>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57"/>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57"/>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57"/>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57"/>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57"/>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5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5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5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5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57"/>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5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57"/>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5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5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5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5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5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5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5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57"/>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57"/>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57"/>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57"/>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57"/>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5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5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57"/>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5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5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57"/>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5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57"/>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57"/>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57"/>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57"/>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57"/>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57"/>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5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57"/>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57"/>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57"/>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57"/>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57"/>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5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57"/>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57"/>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57"/>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57"/>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5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57"/>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5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57"/>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57"/>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5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57"/>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57"/>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57"/>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57"/>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5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5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5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5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5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57"/>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5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5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57"/>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5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57"/>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57"/>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57"/>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57"/>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5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57"/>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57"/>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57"/>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57"/>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57"/>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57"/>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57"/>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57"/>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57"/>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57"/>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57"/>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57"/>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57"/>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57"/>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57"/>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57"/>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57"/>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57"/>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57"/>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57"/>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57"/>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57"/>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57"/>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57"/>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57"/>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57"/>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57"/>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57"/>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57"/>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57"/>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57"/>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57"/>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5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57"/>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57"/>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57"/>
            <p:cNvSpPr/>
            <p:nvPr/>
          </p:nvSpPr>
          <p:spPr>
            <a:xfrm>
              <a:off x="2821609" y="1933425"/>
              <a:ext cx="0" cy="109"/>
            </a:xfrm>
            <a:custGeom>
              <a:rect b="b" l="l" r="r" t="t"/>
              <a:pathLst>
                <a:path extrusionOk="0" h="8" w="12000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57"/>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5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57"/>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57"/>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5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57"/>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57"/>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57"/>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57"/>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57"/>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57"/>
            <p:cNvSpPr/>
            <p:nvPr/>
          </p:nvSpPr>
          <p:spPr>
            <a:xfrm>
              <a:off x="2821324" y="1935950"/>
              <a:ext cx="0" cy="14"/>
            </a:xfrm>
            <a:custGeom>
              <a:rect b="b" l="l" r="r" t="t"/>
              <a:pathLst>
                <a:path extrusionOk="0" h="1" w="12000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57"/>
            <p:cNvSpPr/>
            <p:nvPr/>
          </p:nvSpPr>
          <p:spPr>
            <a:xfrm>
              <a:off x="2821609" y="1934945"/>
              <a:ext cx="0" cy="68"/>
            </a:xfrm>
            <a:custGeom>
              <a:rect b="b" l="l" r="r" t="t"/>
              <a:pathLst>
                <a:path extrusionOk="0" h="5" w="12000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5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57"/>
            <p:cNvSpPr/>
            <p:nvPr/>
          </p:nvSpPr>
          <p:spPr>
            <a:xfrm>
              <a:off x="2821039" y="1936330"/>
              <a:ext cx="0" cy="54"/>
            </a:xfrm>
            <a:custGeom>
              <a:rect b="b" l="l" r="r" t="t"/>
              <a:pathLst>
                <a:path extrusionOk="0" h="4" w="12000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57"/>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5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5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5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57"/>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57"/>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57"/>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57"/>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57"/>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57"/>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57"/>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57"/>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57"/>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5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57"/>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5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57"/>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57"/>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57"/>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5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5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5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57"/>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57"/>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57"/>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5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57"/>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57"/>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57"/>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57"/>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57"/>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57"/>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57"/>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57"/>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57"/>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5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57"/>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57"/>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57"/>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57"/>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57"/>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57"/>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57"/>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5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5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5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5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5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5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5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5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5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57"/>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57"/>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57"/>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5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5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57"/>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5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5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5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57"/>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5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5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57"/>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57"/>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57"/>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5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57"/>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57"/>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5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5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57"/>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57"/>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5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57"/>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57"/>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57"/>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57"/>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57"/>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57"/>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5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57"/>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57"/>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57"/>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5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57"/>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5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57"/>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57"/>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57"/>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57"/>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57"/>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5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57"/>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57"/>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57"/>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5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57"/>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57"/>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57"/>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57"/>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57"/>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57"/>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5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57"/>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5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57"/>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57"/>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57"/>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5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57"/>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57"/>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57"/>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5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5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5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5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57"/>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5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57"/>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57"/>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57"/>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57"/>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57"/>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57"/>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5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57"/>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57"/>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57"/>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57"/>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57"/>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57"/>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57"/>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57"/>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57"/>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5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5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57"/>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57"/>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57"/>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5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5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5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5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57"/>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57"/>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57"/>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5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57"/>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57"/>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5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5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5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5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57"/>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57"/>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5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57"/>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5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57"/>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57"/>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57"/>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5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57"/>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57"/>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57"/>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57"/>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57"/>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57"/>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57"/>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5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5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57"/>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57"/>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57"/>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5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5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5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5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57"/>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5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5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5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57"/>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5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57"/>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5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57"/>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57"/>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57"/>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57"/>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57"/>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57"/>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57"/>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57"/>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57"/>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57"/>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57"/>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57"/>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57"/>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57"/>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57"/>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57"/>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5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57"/>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57"/>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57"/>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5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5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5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57"/>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57"/>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57"/>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57"/>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57"/>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5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57"/>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57"/>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5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57"/>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57"/>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57"/>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5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5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57"/>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5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5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57"/>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5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57"/>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5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5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57"/>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57"/>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57"/>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57"/>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5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5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5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57"/>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57"/>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57"/>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5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57"/>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5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57"/>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5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57"/>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57"/>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57"/>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57"/>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57"/>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57"/>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57"/>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57"/>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57"/>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57"/>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5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5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5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5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5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5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5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5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5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57"/>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57"/>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5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57"/>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57"/>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57"/>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57"/>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5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57"/>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57"/>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57"/>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57"/>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5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57"/>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57"/>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57"/>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57"/>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57"/>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57"/>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57"/>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57"/>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57"/>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57"/>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57"/>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57"/>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57"/>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57"/>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57"/>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57"/>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57"/>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57"/>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57"/>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57"/>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57"/>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57"/>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5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57"/>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57"/>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57"/>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5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5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5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57"/>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57"/>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5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57"/>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57"/>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5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57"/>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57"/>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57"/>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57"/>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57"/>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57"/>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57"/>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57"/>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5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57"/>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57"/>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57"/>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57"/>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57"/>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57"/>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57"/>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57"/>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57"/>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57"/>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5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57"/>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57"/>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57"/>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57"/>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57"/>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5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57"/>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5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57"/>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57"/>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5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57"/>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57"/>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5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5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5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57"/>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5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57"/>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57"/>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5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5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57"/>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5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57"/>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57"/>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57"/>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57"/>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57"/>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57"/>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57"/>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57"/>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57"/>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57"/>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5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57"/>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57"/>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57"/>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57"/>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57"/>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57"/>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57"/>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5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57"/>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5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5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5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5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5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5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5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5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57"/>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57"/>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57"/>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57"/>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57"/>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57"/>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57"/>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57"/>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57"/>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57"/>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57"/>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57"/>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57"/>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57"/>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57"/>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57"/>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57"/>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5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5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57"/>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57"/>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57"/>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57"/>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57"/>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57"/>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57"/>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57"/>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57"/>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57"/>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57"/>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57"/>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5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57"/>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5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57"/>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5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5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5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57"/>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5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57"/>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57"/>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5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5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5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5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5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57"/>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57"/>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5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5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5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57"/>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57"/>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57"/>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5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5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57"/>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5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5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5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57"/>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57"/>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5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5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5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5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5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5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57"/>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57"/>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57"/>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5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5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57"/>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5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57"/>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57"/>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57"/>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57"/>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57"/>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5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57"/>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5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5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5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5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57"/>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57"/>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57"/>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57"/>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57"/>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57"/>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57"/>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5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57"/>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5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57"/>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57"/>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57"/>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57"/>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57"/>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57"/>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57"/>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57"/>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5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57"/>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57"/>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5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5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5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57"/>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5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57"/>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57"/>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57"/>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57"/>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57"/>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57"/>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57"/>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57"/>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57"/>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5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57"/>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57"/>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57"/>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5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57"/>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5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5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57"/>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57"/>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5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5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5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57"/>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5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57"/>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57"/>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57"/>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5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57"/>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57"/>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57"/>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5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5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57"/>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57"/>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57"/>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5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57"/>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5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57"/>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5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5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5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5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57"/>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57"/>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57"/>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57"/>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57"/>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5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57"/>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57"/>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57"/>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57"/>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57"/>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57"/>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57"/>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57"/>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57"/>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57"/>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57"/>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57"/>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57"/>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5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5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5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57"/>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57"/>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57"/>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5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5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5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57"/>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5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5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57"/>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57"/>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5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5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5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57"/>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5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57"/>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57"/>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57"/>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57"/>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57"/>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57"/>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57"/>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57"/>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5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5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5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5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5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57"/>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5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5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5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5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5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5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5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5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5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57"/>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5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57"/>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57"/>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57"/>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57"/>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5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57"/>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57"/>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57"/>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57"/>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57"/>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57"/>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57"/>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5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5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57"/>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57"/>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57"/>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57"/>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57"/>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57"/>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57"/>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57"/>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57"/>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57"/>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57"/>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57"/>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57"/>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57"/>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57"/>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5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5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5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5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57"/>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57"/>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57"/>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5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57"/>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5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57"/>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57"/>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57"/>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57"/>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57"/>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57"/>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57"/>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5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57"/>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57"/>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57"/>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57"/>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5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57"/>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57"/>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57"/>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5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57"/>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5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5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5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5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57"/>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57"/>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57"/>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5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57"/>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57"/>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57"/>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57"/>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57"/>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5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57"/>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57"/>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57"/>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57"/>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57"/>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57"/>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57"/>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5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57"/>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5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5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5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5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5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5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5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5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57"/>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5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5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5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5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5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57"/>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57"/>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57"/>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5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57"/>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57"/>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57"/>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5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5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5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5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57"/>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5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5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5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5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5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57"/>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5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57"/>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57"/>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57"/>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57"/>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57"/>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57"/>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5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5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5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5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5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57"/>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5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57"/>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57"/>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5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57"/>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5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5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5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57"/>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57"/>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57"/>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57"/>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57"/>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5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5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5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57"/>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57"/>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57"/>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57"/>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5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5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57"/>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57"/>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57"/>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57"/>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5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57"/>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5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57"/>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57"/>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57"/>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5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5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5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5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5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57"/>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5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57"/>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5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5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5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5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5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5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57"/>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5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5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57"/>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57"/>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57"/>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57"/>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5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57"/>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57"/>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57"/>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5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57"/>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57"/>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57"/>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57"/>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5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57"/>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57"/>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57"/>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57"/>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57"/>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57"/>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57"/>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5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5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5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57"/>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5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57"/>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57"/>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57"/>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57"/>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5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57"/>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57"/>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57"/>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5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5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57"/>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5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5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5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5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5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5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5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5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5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5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5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5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5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5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5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5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57"/>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57"/>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5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5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5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57"/>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5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5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5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5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5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57"/>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5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5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5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5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5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5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5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57"/>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57"/>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57"/>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57"/>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57"/>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5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57"/>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57"/>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57"/>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5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57"/>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57"/>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5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5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57"/>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57"/>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5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5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5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5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5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5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5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5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57"/>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57"/>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5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5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5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5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5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5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5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5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5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5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5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5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57"/>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5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57"/>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57"/>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5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5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5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57"/>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5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5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5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57"/>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57"/>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57"/>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57"/>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5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57"/>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5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57"/>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57"/>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5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57"/>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57"/>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57"/>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57"/>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57"/>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57"/>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57"/>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5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57"/>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57"/>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57"/>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57"/>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5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5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5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57"/>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57"/>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5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5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57"/>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57"/>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57"/>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57"/>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5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5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57"/>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5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5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5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57"/>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5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57"/>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5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5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57"/>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5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5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5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5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5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5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57"/>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5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5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5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5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57"/>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57"/>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57"/>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57"/>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57"/>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57"/>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5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57"/>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57"/>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57"/>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57"/>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57"/>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57"/>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57"/>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57"/>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5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5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57"/>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57"/>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5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57"/>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57"/>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5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5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5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5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57"/>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57"/>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57"/>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57"/>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57"/>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57"/>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57"/>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57"/>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57"/>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57"/>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57"/>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5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57"/>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57"/>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5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57"/>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57"/>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5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5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5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57"/>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5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57"/>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5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57"/>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5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57"/>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57"/>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57"/>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57"/>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5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5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5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57"/>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57"/>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57"/>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57"/>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57"/>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57"/>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57"/>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57"/>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5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57"/>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57"/>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57"/>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57"/>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5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5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57"/>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57"/>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5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57"/>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57"/>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57"/>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57"/>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57"/>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57"/>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57"/>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57"/>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57"/>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57"/>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57"/>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57"/>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5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57"/>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57"/>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57"/>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57"/>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57"/>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57"/>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57"/>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57"/>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57"/>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5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5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5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5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5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5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5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57"/>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57"/>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5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57"/>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57"/>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57"/>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57"/>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5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57"/>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57"/>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57"/>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57"/>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57"/>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57"/>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57"/>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57"/>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57"/>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5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5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57"/>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57"/>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57"/>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5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57"/>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57"/>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57"/>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5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57"/>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57"/>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5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5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5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57"/>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57"/>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5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57"/>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57"/>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57"/>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57"/>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57"/>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5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5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5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5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5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5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5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5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5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5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5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5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5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5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5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5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5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5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5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5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5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5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5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5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5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5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5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5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5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5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5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5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5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5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5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5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5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5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5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5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5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5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5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5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5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5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5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5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57"/>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57"/>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5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57"/>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57"/>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5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57"/>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57"/>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57"/>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57"/>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57"/>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57"/>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57"/>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57"/>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57"/>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57"/>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57"/>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57"/>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57"/>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57"/>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57"/>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57"/>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57"/>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57"/>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5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57"/>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5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57"/>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5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5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57"/>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57"/>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57"/>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57"/>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57"/>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57"/>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5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5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57"/>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57"/>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57"/>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5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57"/>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57"/>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57"/>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5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5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57"/>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5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57"/>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5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57"/>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5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5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57"/>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5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5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57"/>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5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57"/>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5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5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57"/>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5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5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57"/>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5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5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57"/>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5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5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57"/>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5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57"/>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57"/>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57"/>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5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57"/>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57"/>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57"/>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57"/>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5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57"/>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57"/>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57"/>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57"/>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57"/>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57"/>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5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5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57"/>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57"/>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5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57"/>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5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57"/>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5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57"/>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57"/>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57"/>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5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5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57"/>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57"/>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57"/>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57"/>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57"/>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57"/>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57"/>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57"/>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57"/>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5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57"/>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57"/>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5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5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57"/>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5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57"/>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57"/>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5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5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57"/>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57"/>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5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57"/>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57"/>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57"/>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57"/>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57"/>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57"/>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5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57"/>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57"/>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5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57"/>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57"/>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57"/>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57"/>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57"/>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57"/>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57"/>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57"/>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57"/>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57"/>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5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5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57"/>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5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5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5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5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5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57"/>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5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5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5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5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5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57"/>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5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5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5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5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57"/>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5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57"/>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5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57"/>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5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5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5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57"/>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5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57"/>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57"/>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57"/>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57"/>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57"/>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57"/>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57"/>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57"/>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57"/>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57"/>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57"/>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57"/>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5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57"/>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57"/>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57"/>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57"/>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57"/>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57"/>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57"/>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57"/>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5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57"/>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57"/>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57"/>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5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5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5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5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5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5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5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5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5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5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5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5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5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5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5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5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5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5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5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5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5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57"/>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5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5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5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57"/>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57"/>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57"/>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57"/>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57"/>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57"/>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57"/>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57"/>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57"/>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57"/>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57"/>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57"/>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57"/>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57"/>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57"/>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57"/>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57"/>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57"/>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5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5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57"/>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5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57"/>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57"/>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5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5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57"/>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57"/>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57"/>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57"/>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5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57"/>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57"/>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5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57"/>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5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5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57"/>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5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5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5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5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5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57"/>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57"/>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57"/>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57"/>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57"/>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57"/>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57"/>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57"/>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57"/>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57"/>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57"/>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57"/>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57"/>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57"/>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57"/>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57"/>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57"/>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57"/>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57"/>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57"/>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57"/>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57"/>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57"/>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57"/>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57"/>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57"/>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57"/>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57"/>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57"/>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57"/>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5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5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5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5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57"/>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57"/>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5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5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57"/>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57"/>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57"/>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5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57"/>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57"/>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57"/>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57"/>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57"/>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57"/>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57"/>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57"/>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57"/>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5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5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57"/>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57"/>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5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5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57"/>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57"/>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5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57"/>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57"/>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57"/>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57"/>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57"/>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57"/>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57"/>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57"/>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57"/>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57"/>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57"/>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57"/>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57"/>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57"/>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57"/>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57"/>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5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57"/>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57"/>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57"/>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57"/>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57"/>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57"/>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57"/>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57"/>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57"/>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57"/>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57"/>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57"/>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57"/>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57"/>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57"/>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57"/>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5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57"/>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57"/>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57"/>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57"/>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5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5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5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57"/>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5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5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5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57"/>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57"/>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5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5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5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5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5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5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5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57"/>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57"/>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5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57"/>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57"/>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57"/>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57"/>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57"/>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57"/>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57"/>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5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57"/>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57"/>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57"/>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57"/>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57"/>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57"/>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57"/>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5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57"/>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57"/>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5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57"/>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5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57"/>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57"/>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57"/>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57"/>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5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5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5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5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5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5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5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5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5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5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5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5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5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57"/>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57"/>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57"/>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57"/>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5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5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5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57"/>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5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5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57"/>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5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5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5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5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5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5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57"/>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5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5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57"/>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5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57"/>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57"/>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57"/>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5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57"/>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57"/>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57"/>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5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57"/>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57"/>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5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5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57"/>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5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5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57"/>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5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5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5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57"/>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57"/>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5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5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5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5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5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5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57"/>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57"/>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5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57"/>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57"/>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5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57"/>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57"/>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57"/>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57"/>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57"/>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57"/>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57"/>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57"/>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57"/>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57"/>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57"/>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57"/>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57"/>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5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57"/>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5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5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57"/>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57"/>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57"/>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57"/>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57"/>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57"/>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57"/>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57"/>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5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5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5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5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57"/>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57"/>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57"/>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57"/>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5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5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5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5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57"/>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57"/>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57"/>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57"/>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57"/>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57"/>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57"/>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57"/>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57"/>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57"/>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57"/>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57"/>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57"/>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57"/>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57"/>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57"/>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57"/>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5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5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5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5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57"/>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5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5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5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5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57"/>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57"/>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57"/>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5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57"/>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57"/>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5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57"/>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5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5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5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5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5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5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5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5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5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5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5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5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5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57"/>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57"/>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57"/>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57"/>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57"/>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57"/>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57"/>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57"/>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5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57"/>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57"/>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57"/>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5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57"/>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57"/>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5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5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57"/>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57"/>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57"/>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57"/>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5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5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5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5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5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5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5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5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5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5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57"/>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57"/>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57"/>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57"/>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57"/>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57"/>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5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57"/>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5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5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5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5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5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5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57"/>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5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5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5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5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5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5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5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57"/>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5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57"/>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57"/>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57"/>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5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57"/>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5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57"/>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57"/>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57"/>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57"/>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57"/>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5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57"/>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57"/>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57"/>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57"/>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57"/>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57"/>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57"/>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57"/>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57"/>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57"/>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5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57"/>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57"/>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57"/>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57"/>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57"/>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57"/>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5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57"/>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57"/>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57"/>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57"/>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57"/>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57"/>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57"/>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57"/>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57"/>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57"/>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57"/>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57"/>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57"/>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5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57"/>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57"/>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57"/>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57"/>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57"/>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57"/>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57"/>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57"/>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57"/>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57"/>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57"/>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57"/>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57"/>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57"/>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5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5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57"/>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57"/>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57"/>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57"/>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57"/>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57"/>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57"/>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5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5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57"/>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57"/>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57"/>
            <p:cNvSpPr/>
            <p:nvPr/>
          </p:nvSpPr>
          <p:spPr>
            <a:xfrm>
              <a:off x="2514119" y="1694678"/>
              <a:ext cx="149" cy="0"/>
            </a:xfrm>
            <a:custGeom>
              <a:rect b="b" l="l" r="r" t="t"/>
              <a:pathLst>
                <a:path extrusionOk="0" h="12000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57"/>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57"/>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57"/>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5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57"/>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5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57"/>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57"/>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57"/>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57"/>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57"/>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57"/>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5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57"/>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57"/>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57"/>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57"/>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57"/>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57"/>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57"/>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5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5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5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5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57"/>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57"/>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5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57"/>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5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5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5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5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5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5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5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5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5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5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5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5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5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5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5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5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5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5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5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5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5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5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5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5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5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5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57"/>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5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5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5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5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57"/>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5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57"/>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5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5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5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57"/>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57"/>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57"/>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57"/>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57"/>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57"/>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57"/>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57"/>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57"/>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5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5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5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5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5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5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5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5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5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5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5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5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57"/>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57"/>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57"/>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57"/>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57"/>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5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57"/>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57"/>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57"/>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5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5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5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57"/>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5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57"/>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57"/>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57"/>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57"/>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57"/>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57"/>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57"/>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57"/>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57"/>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57"/>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5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57"/>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57"/>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57"/>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57"/>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57"/>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57"/>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57"/>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57"/>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57"/>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57"/>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57"/>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57"/>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57"/>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57"/>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57"/>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57"/>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57"/>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57"/>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57"/>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57"/>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5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5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5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5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5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5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5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57"/>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57"/>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57"/>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57"/>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5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57"/>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5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5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5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5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57"/>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5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5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5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5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5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5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5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5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5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5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5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57"/>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57"/>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57"/>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57"/>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57"/>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57"/>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57"/>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5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5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5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5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57"/>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57"/>
            <p:cNvSpPr/>
            <p:nvPr/>
          </p:nvSpPr>
          <p:spPr>
            <a:xfrm>
              <a:off x="2205720" y="1581265"/>
              <a:ext cx="14" cy="0"/>
            </a:xfrm>
            <a:custGeom>
              <a:rect b="b" l="l" r="r" t="t"/>
              <a:pathLst>
                <a:path extrusionOk="0" h="12000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57"/>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57"/>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57"/>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57"/>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5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5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5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5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5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57"/>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5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5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5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57"/>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5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5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5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5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5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57"/>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57"/>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57"/>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57"/>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5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5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57"/>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57"/>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57"/>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5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57"/>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57"/>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57"/>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5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57"/>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57"/>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5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5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5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5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5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5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5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5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5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5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5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5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5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5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5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5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5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5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5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5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5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5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5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5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5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5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5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5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5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5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57"/>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5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5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57"/>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5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5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5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5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5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5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5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5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5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5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5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5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5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5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5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5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5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5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5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5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57"/>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5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5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5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5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5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5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5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5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5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5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5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5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57"/>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5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5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57"/>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57"/>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5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5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57"/>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57"/>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57"/>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57"/>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57"/>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57"/>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57"/>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57"/>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5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5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5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5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5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5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5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5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5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5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5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5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5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5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5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5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5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5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5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57"/>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5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5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5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5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5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5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57"/>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57"/>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57"/>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57"/>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57"/>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57"/>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57"/>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5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5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5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57"/>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5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57"/>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5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5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5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57"/>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57"/>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57"/>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5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57"/>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5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57"/>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57"/>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57"/>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57"/>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57"/>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57"/>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5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57"/>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57"/>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5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57"/>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57"/>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57"/>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5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57"/>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57"/>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57"/>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57"/>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57"/>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57"/>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57"/>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57"/>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57"/>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57"/>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5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57"/>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5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57"/>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57"/>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57"/>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57"/>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57"/>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57"/>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57"/>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5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57"/>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57"/>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57"/>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57"/>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5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57"/>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57"/>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57"/>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57"/>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5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5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5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57"/>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5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57"/>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57"/>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57"/>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57"/>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57"/>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5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5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5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5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5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57"/>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5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57"/>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5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5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5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57"/>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5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57"/>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5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57"/>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57"/>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57"/>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5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5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57"/>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5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57"/>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5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57"/>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57"/>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57"/>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57"/>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57"/>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57"/>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57"/>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5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5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5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5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5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5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5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5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57"/>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57"/>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57"/>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57"/>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57"/>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57"/>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57"/>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57"/>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57"/>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57"/>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57"/>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57"/>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57"/>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57"/>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57"/>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57"/>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57"/>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57"/>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57"/>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57"/>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57"/>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57"/>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57"/>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5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57"/>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5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57"/>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57"/>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57"/>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57"/>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57"/>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57"/>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57"/>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57"/>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57"/>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57"/>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5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57"/>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5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57"/>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57"/>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57"/>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57"/>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57"/>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57"/>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57"/>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57"/>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57"/>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57"/>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57"/>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57"/>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57"/>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57"/>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57"/>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57"/>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57"/>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57"/>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5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5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5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57"/>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57"/>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57"/>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5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57"/>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57"/>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5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5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57"/>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5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5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57"/>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57"/>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57"/>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57"/>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57"/>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57"/>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57"/>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57"/>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57"/>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5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57"/>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5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57"/>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5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57"/>
            <p:cNvSpPr/>
            <p:nvPr/>
          </p:nvSpPr>
          <p:spPr>
            <a:xfrm>
              <a:off x="2291951" y="2116436"/>
              <a:ext cx="14" cy="0"/>
            </a:xfrm>
            <a:custGeom>
              <a:rect b="b" l="l" r="r" t="t"/>
              <a:pathLst>
                <a:path extrusionOk="0" h="12000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57"/>
            <p:cNvSpPr/>
            <p:nvPr/>
          </p:nvSpPr>
          <p:spPr>
            <a:xfrm>
              <a:off x="2292562" y="2116436"/>
              <a:ext cx="14" cy="0"/>
            </a:xfrm>
            <a:custGeom>
              <a:rect b="b" l="l" r="r" t="t"/>
              <a:pathLst>
                <a:path extrusionOk="0" h="12000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57"/>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57"/>
            <p:cNvSpPr/>
            <p:nvPr/>
          </p:nvSpPr>
          <p:spPr>
            <a:xfrm>
              <a:off x="2293132" y="2116436"/>
              <a:ext cx="14" cy="0"/>
            </a:xfrm>
            <a:custGeom>
              <a:rect b="b" l="l" r="r" t="t"/>
              <a:pathLst>
                <a:path extrusionOk="0" h="12000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57"/>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5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57"/>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57"/>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57"/>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57"/>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57"/>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57"/>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5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57"/>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57"/>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57"/>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57"/>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57"/>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57"/>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57"/>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57"/>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57"/>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57"/>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5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5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57"/>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5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57"/>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5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5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5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5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57"/>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57"/>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57"/>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57"/>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57"/>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57"/>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57"/>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57"/>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57"/>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57"/>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57"/>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57"/>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57"/>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57"/>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57"/>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57"/>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5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57"/>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5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5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5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5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5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5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57"/>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57"/>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57"/>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57"/>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57"/>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57"/>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57"/>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57"/>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57"/>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5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57"/>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5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57"/>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57"/>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57"/>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5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5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5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5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57"/>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57"/>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5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5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57"/>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5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5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57"/>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57"/>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57"/>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57"/>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57"/>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57"/>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5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57"/>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5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5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5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5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57"/>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5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57"/>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5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5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5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5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57"/>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5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57"/>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5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5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57"/>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5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57"/>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57"/>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57"/>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57"/>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57"/>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57"/>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57"/>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5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57"/>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57"/>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57"/>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5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5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57"/>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5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57"/>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57"/>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5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5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57"/>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5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57"/>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57"/>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5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57"/>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57"/>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57"/>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5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57"/>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57"/>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57"/>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57"/>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5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5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5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5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57"/>
            <p:cNvSpPr/>
            <p:nvPr/>
          </p:nvSpPr>
          <p:spPr>
            <a:xfrm>
              <a:off x="2595449" y="1751378"/>
              <a:ext cx="0" cy="14"/>
            </a:xfrm>
            <a:custGeom>
              <a:rect b="b" l="l" r="r" t="t"/>
              <a:pathLst>
                <a:path extrusionOk="0" h="1" w="12000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5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5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5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57"/>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57"/>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5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57"/>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57"/>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57"/>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5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5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5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5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5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5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5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5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5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5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5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5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5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5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5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5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5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5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5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57"/>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57"/>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5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57"/>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57"/>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5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57"/>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57"/>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5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57"/>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57"/>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57"/>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57"/>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57"/>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57"/>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5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5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57"/>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5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57"/>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5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5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5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5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5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57"/>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57"/>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5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5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57"/>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57"/>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5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57"/>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57"/>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5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5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57"/>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57"/>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57"/>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57"/>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57"/>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5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5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57"/>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5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5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5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5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57"/>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57"/>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57"/>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57"/>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57"/>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5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57"/>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57"/>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5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5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5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5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57"/>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57"/>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57"/>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57"/>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57"/>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57"/>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57"/>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57"/>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57"/>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57"/>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57"/>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57"/>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57"/>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57"/>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57"/>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57"/>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57"/>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57"/>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57"/>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57"/>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57"/>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57"/>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57"/>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57"/>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57"/>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57"/>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57"/>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57"/>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57"/>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57"/>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5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5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5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5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5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5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5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5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5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5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5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5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5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5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5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5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57"/>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57"/>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57"/>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57"/>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57"/>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57"/>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57"/>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57"/>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57"/>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57"/>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57"/>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57"/>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57"/>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57"/>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57"/>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57"/>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57"/>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57"/>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57"/>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57"/>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57"/>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57"/>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57"/>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57"/>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5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5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5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57"/>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57"/>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5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57"/>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57"/>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57"/>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5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5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57"/>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5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57"/>
            <p:cNvSpPr/>
            <p:nvPr/>
          </p:nvSpPr>
          <p:spPr>
            <a:xfrm>
              <a:off x="2962544" y="2114806"/>
              <a:ext cx="0" cy="14"/>
            </a:xfrm>
            <a:custGeom>
              <a:rect b="b" l="l" r="r" t="t"/>
              <a:pathLst>
                <a:path extrusionOk="0" h="1" w="12000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57"/>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5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5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5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5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5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5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57"/>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57"/>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57"/>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57"/>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57"/>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57"/>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5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57"/>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57"/>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57"/>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57"/>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57"/>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5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57"/>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5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5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57"/>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5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5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57"/>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5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57"/>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57"/>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5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57"/>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5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57"/>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57"/>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57"/>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5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5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57"/>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57"/>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57"/>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57"/>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57"/>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5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5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5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5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5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5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57"/>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5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5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57"/>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5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5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5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5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5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5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5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57"/>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5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5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57"/>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57"/>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57"/>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57"/>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57"/>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57"/>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57"/>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5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57"/>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57"/>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57"/>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57"/>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5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57"/>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57"/>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57"/>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5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5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5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5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5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57"/>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57"/>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57"/>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57"/>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57"/>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57"/>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57"/>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57"/>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57"/>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57"/>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57"/>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57"/>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57"/>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57"/>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57"/>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57"/>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57"/>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57"/>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2" name="Google Shape;6902;p57"/>
          <p:cNvGrpSpPr/>
          <p:nvPr/>
        </p:nvGrpSpPr>
        <p:grpSpPr>
          <a:xfrm>
            <a:off x="3450485" y="919691"/>
            <a:ext cx="2310381" cy="1488888"/>
            <a:chOff x="229225" y="549050"/>
            <a:chExt cx="7161750" cy="4615275"/>
          </a:xfrm>
        </p:grpSpPr>
        <p:sp>
          <p:nvSpPr>
            <p:cNvPr id="6903" name="Google Shape;6903;p57"/>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57"/>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57"/>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57"/>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57"/>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57"/>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57"/>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57"/>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57"/>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57"/>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57"/>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57"/>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57"/>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57"/>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57"/>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57"/>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57"/>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57"/>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57"/>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57"/>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57"/>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57"/>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57"/>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57"/>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57"/>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57"/>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57"/>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57"/>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57"/>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57"/>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57"/>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57"/>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57"/>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57"/>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57"/>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57"/>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57"/>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57"/>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57"/>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57"/>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57"/>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57"/>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57"/>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57"/>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57"/>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57"/>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57"/>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57"/>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57"/>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57"/>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57"/>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57"/>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57"/>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57"/>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57"/>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57"/>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57"/>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57"/>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57"/>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57"/>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57"/>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57"/>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57"/>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57"/>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57"/>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57"/>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57"/>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57"/>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57"/>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57"/>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57"/>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57"/>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57"/>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57"/>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57"/>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57"/>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57"/>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57"/>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57"/>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57"/>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57"/>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57"/>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57"/>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57"/>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57"/>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57"/>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57"/>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57"/>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57"/>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57"/>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57"/>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57"/>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57"/>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57"/>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57"/>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57"/>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57"/>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57"/>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57"/>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57"/>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57"/>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57"/>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57"/>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57"/>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57"/>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57"/>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57"/>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57"/>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57"/>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57"/>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57"/>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57"/>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57"/>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57"/>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57"/>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57"/>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57"/>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0" name="Google Shape;7020;p57"/>
          <p:cNvGrpSpPr/>
          <p:nvPr/>
        </p:nvGrpSpPr>
        <p:grpSpPr>
          <a:xfrm>
            <a:off x="3548403" y="2849588"/>
            <a:ext cx="2310282" cy="1374222"/>
            <a:chOff x="238125" y="732525"/>
            <a:chExt cx="7130500" cy="4241425"/>
          </a:xfrm>
        </p:grpSpPr>
        <p:sp>
          <p:nvSpPr>
            <p:cNvPr id="7021" name="Google Shape;7021;p5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5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5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5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5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5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5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5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5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5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5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5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5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5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5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5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5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5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5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5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5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5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5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5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5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5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5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5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5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5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5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5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5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5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5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5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5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5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5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5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5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5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5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5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5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5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5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5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5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5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5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5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5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5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5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5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5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5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5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5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5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5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5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5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5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5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5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5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5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5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5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5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5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5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5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5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5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5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5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5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5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5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5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5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5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5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5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5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5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5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5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5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5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5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5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5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5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5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5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5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5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5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5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5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5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5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5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5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5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5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5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5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5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5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138" name="Shape 7138"/>
        <p:cNvGrpSpPr/>
        <p:nvPr/>
      </p:nvGrpSpPr>
      <p:grpSpPr>
        <a:xfrm>
          <a:off x="0" y="0"/>
          <a:ext cx="0" cy="0"/>
          <a:chOff x="0" y="0"/>
          <a:chExt cx="0" cy="0"/>
        </a:xfrm>
      </p:grpSpPr>
      <p:grpSp>
        <p:nvGrpSpPr>
          <p:cNvPr id="7139" name="Google Shape;7139;p58"/>
          <p:cNvGrpSpPr/>
          <p:nvPr/>
        </p:nvGrpSpPr>
        <p:grpSpPr>
          <a:xfrm>
            <a:off x="2100560" y="3398663"/>
            <a:ext cx="1102891" cy="760337"/>
            <a:chOff x="4967783" y="2151471"/>
            <a:chExt cx="3920691" cy="2702940"/>
          </a:xfrm>
        </p:grpSpPr>
        <p:grpSp>
          <p:nvGrpSpPr>
            <p:cNvPr id="7140" name="Google Shape;7140;p58"/>
            <p:cNvGrpSpPr/>
            <p:nvPr/>
          </p:nvGrpSpPr>
          <p:grpSpPr>
            <a:xfrm>
              <a:off x="5045709" y="2252109"/>
              <a:ext cx="3761071" cy="2501708"/>
              <a:chOff x="2691784" y="1805334"/>
              <a:chExt cx="3761071" cy="2501708"/>
            </a:xfrm>
          </p:grpSpPr>
          <p:sp>
            <p:nvSpPr>
              <p:cNvPr id="7141" name="Google Shape;7141;p5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5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5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5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5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5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5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48" name="Google Shape;7148;p58"/>
            <p:cNvGrpSpPr/>
            <p:nvPr/>
          </p:nvGrpSpPr>
          <p:grpSpPr>
            <a:xfrm>
              <a:off x="4967783" y="2151471"/>
              <a:ext cx="3920691" cy="2702940"/>
              <a:chOff x="2613858" y="1704696"/>
              <a:chExt cx="3920691" cy="2702940"/>
            </a:xfrm>
          </p:grpSpPr>
          <p:sp>
            <p:nvSpPr>
              <p:cNvPr id="7149" name="Google Shape;7149;p5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5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5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5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5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154" name="Google Shape;7154;p58"/>
          <p:cNvGrpSpPr/>
          <p:nvPr/>
        </p:nvGrpSpPr>
        <p:grpSpPr>
          <a:xfrm>
            <a:off x="3504468" y="1286940"/>
            <a:ext cx="1561911" cy="708581"/>
            <a:chOff x="3530532" y="1496185"/>
            <a:chExt cx="1561911" cy="708581"/>
          </a:xfrm>
        </p:grpSpPr>
        <p:grpSp>
          <p:nvGrpSpPr>
            <p:cNvPr id="7155" name="Google Shape;7155;p58"/>
            <p:cNvGrpSpPr/>
            <p:nvPr/>
          </p:nvGrpSpPr>
          <p:grpSpPr>
            <a:xfrm>
              <a:off x="3720318" y="1857562"/>
              <a:ext cx="1372125" cy="54"/>
              <a:chOff x="3720318" y="1857562"/>
              <a:chExt cx="1372125" cy="54"/>
            </a:xfrm>
          </p:grpSpPr>
          <p:cxnSp>
            <p:nvCxnSpPr>
              <p:cNvPr id="7156" name="Google Shape;7156;p58"/>
              <p:cNvCxnSpPr>
                <a:endCxn id="7157" idx="2"/>
              </p:cNvCxnSpPr>
              <p:nvPr/>
            </p:nvCxnSpPr>
            <p:spPr>
              <a:xfrm>
                <a:off x="4440243" y="1857616"/>
                <a:ext cx="173400" cy="0"/>
              </a:xfrm>
              <a:prstGeom prst="straightConnector1">
                <a:avLst/>
              </a:prstGeom>
              <a:noFill/>
              <a:ln cap="flat" cmpd="sng" w="9525">
                <a:solidFill>
                  <a:srgbClr val="A5B7C6"/>
                </a:solidFill>
                <a:prstDash val="solid"/>
                <a:round/>
                <a:headEnd len="sm" w="sm" type="none"/>
                <a:tailEnd len="sm" w="sm" type="none"/>
              </a:ln>
            </p:spPr>
          </p:cxnSp>
          <p:cxnSp>
            <p:nvCxnSpPr>
              <p:cNvPr id="7158" name="Google Shape;7158;p58"/>
              <p:cNvCxnSpPr/>
              <p:nvPr/>
            </p:nvCxnSpPr>
            <p:spPr>
              <a:xfrm>
                <a:off x="4074943"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7159" name="Google Shape;7159;p58"/>
              <p:cNvCxnSpPr/>
              <p:nvPr/>
            </p:nvCxnSpPr>
            <p:spPr>
              <a:xfrm>
                <a:off x="3720318"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7160" name="Google Shape;7160;p58"/>
              <p:cNvCxnSpPr>
                <a:stCxn id="7157" idx="6"/>
              </p:cNvCxnSpPr>
              <p:nvPr/>
            </p:nvCxnSpPr>
            <p:spPr>
              <a:xfrm>
                <a:off x="4801443" y="1857616"/>
                <a:ext cx="291000" cy="0"/>
              </a:xfrm>
              <a:prstGeom prst="straightConnector1">
                <a:avLst/>
              </a:prstGeom>
              <a:noFill/>
              <a:ln cap="flat" cmpd="sng" w="9525">
                <a:solidFill>
                  <a:srgbClr val="A5B7C6"/>
                </a:solidFill>
                <a:prstDash val="solid"/>
                <a:round/>
                <a:headEnd len="sm" w="sm" type="none"/>
                <a:tailEnd len="med" w="med" type="triangle"/>
              </a:ln>
            </p:spPr>
          </p:cxnSp>
        </p:grpSp>
        <p:grpSp>
          <p:nvGrpSpPr>
            <p:cNvPr id="7161" name="Google Shape;7161;p58"/>
            <p:cNvGrpSpPr/>
            <p:nvPr/>
          </p:nvGrpSpPr>
          <p:grpSpPr>
            <a:xfrm>
              <a:off x="3567462" y="1496185"/>
              <a:ext cx="286500" cy="272915"/>
              <a:chOff x="3567462" y="1496185"/>
              <a:chExt cx="286500" cy="272915"/>
            </a:xfrm>
          </p:grpSpPr>
          <p:cxnSp>
            <p:nvCxnSpPr>
              <p:cNvPr id="7162" name="Google Shape;7162;p58"/>
              <p:cNvCxnSpPr/>
              <p:nvPr/>
            </p:nvCxnSpPr>
            <p:spPr>
              <a:xfrm rot="10800000">
                <a:off x="3626625" y="1596000"/>
                <a:ext cx="0" cy="173100"/>
              </a:xfrm>
              <a:prstGeom prst="straightConnector1">
                <a:avLst/>
              </a:prstGeom>
              <a:noFill/>
              <a:ln cap="flat" cmpd="sng" w="9525">
                <a:solidFill>
                  <a:srgbClr val="A5B7C6"/>
                </a:solidFill>
                <a:prstDash val="solid"/>
                <a:round/>
                <a:headEnd len="sm" w="sm" type="none"/>
                <a:tailEnd len="sm" w="sm" type="none"/>
              </a:ln>
            </p:spPr>
          </p:cxnSp>
          <p:sp>
            <p:nvSpPr>
              <p:cNvPr id="7163" name="Google Shape;7163;p5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64" name="Google Shape;7164;p5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5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66" name="Google Shape;7166;p58"/>
            <p:cNvGrpSpPr/>
            <p:nvPr/>
          </p:nvGrpSpPr>
          <p:grpSpPr>
            <a:xfrm>
              <a:off x="3929014" y="1960574"/>
              <a:ext cx="286500" cy="242342"/>
              <a:chOff x="3929014" y="1960574"/>
              <a:chExt cx="286500" cy="242342"/>
            </a:xfrm>
          </p:grpSpPr>
          <p:cxnSp>
            <p:nvCxnSpPr>
              <p:cNvPr id="7167" name="Google Shape;7167;p58"/>
              <p:cNvCxnSpPr/>
              <p:nvPr/>
            </p:nvCxnSpPr>
            <p:spPr>
              <a:xfrm rot="10800000">
                <a:off x="3988400" y="1960574"/>
                <a:ext cx="0" cy="144300"/>
              </a:xfrm>
              <a:prstGeom prst="straightConnector1">
                <a:avLst/>
              </a:prstGeom>
              <a:noFill/>
              <a:ln cap="flat" cmpd="sng" w="9525">
                <a:solidFill>
                  <a:srgbClr val="A5B7C6"/>
                </a:solidFill>
                <a:prstDash val="solid"/>
                <a:round/>
                <a:headEnd len="sm" w="sm" type="none"/>
                <a:tailEnd len="sm" w="sm" type="none"/>
              </a:ln>
            </p:spPr>
          </p:cxnSp>
          <p:sp>
            <p:nvSpPr>
              <p:cNvPr id="7168" name="Google Shape;7168;p5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69" name="Google Shape;7169;p58"/>
            <p:cNvGrpSpPr/>
            <p:nvPr/>
          </p:nvGrpSpPr>
          <p:grpSpPr>
            <a:xfrm>
              <a:off x="4290828" y="1496185"/>
              <a:ext cx="286500" cy="272915"/>
              <a:chOff x="4290828" y="1496185"/>
              <a:chExt cx="286500" cy="272915"/>
            </a:xfrm>
          </p:grpSpPr>
          <p:cxnSp>
            <p:nvCxnSpPr>
              <p:cNvPr id="7170" name="Google Shape;7170;p58"/>
              <p:cNvCxnSpPr/>
              <p:nvPr/>
            </p:nvCxnSpPr>
            <p:spPr>
              <a:xfrm rot="10800000">
                <a:off x="4350000" y="1596000"/>
                <a:ext cx="0" cy="173100"/>
              </a:xfrm>
              <a:prstGeom prst="straightConnector1">
                <a:avLst/>
              </a:prstGeom>
              <a:noFill/>
              <a:ln cap="flat" cmpd="sng" w="9525">
                <a:solidFill>
                  <a:srgbClr val="A5B7C6"/>
                </a:solidFill>
                <a:prstDash val="solid"/>
                <a:round/>
                <a:headEnd len="sm" w="sm" type="none"/>
                <a:tailEnd len="sm" w="sm" type="none"/>
              </a:ln>
            </p:spPr>
          </p:cxnSp>
          <p:sp>
            <p:nvSpPr>
              <p:cNvPr id="7171" name="Google Shape;7171;p5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72" name="Google Shape;7172;p5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5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73" name="Google Shape;7173;p58"/>
            <p:cNvGrpSpPr/>
            <p:nvPr/>
          </p:nvGrpSpPr>
          <p:grpSpPr>
            <a:xfrm>
              <a:off x="4657726" y="1959674"/>
              <a:ext cx="286500" cy="245092"/>
              <a:chOff x="4657726" y="1959674"/>
              <a:chExt cx="286500" cy="245092"/>
            </a:xfrm>
          </p:grpSpPr>
          <p:cxnSp>
            <p:nvCxnSpPr>
              <p:cNvPr id="7174" name="Google Shape;7174;p58"/>
              <p:cNvCxnSpPr/>
              <p:nvPr/>
            </p:nvCxnSpPr>
            <p:spPr>
              <a:xfrm rot="10800000">
                <a:off x="4707475" y="1959674"/>
                <a:ext cx="0" cy="145200"/>
              </a:xfrm>
              <a:prstGeom prst="straightConnector1">
                <a:avLst/>
              </a:prstGeom>
              <a:noFill/>
              <a:ln cap="flat" cmpd="sng" w="9525">
                <a:solidFill>
                  <a:srgbClr val="A5B7C6"/>
                </a:solidFill>
                <a:prstDash val="solid"/>
                <a:round/>
                <a:headEnd len="sm" w="sm" type="none"/>
                <a:tailEnd len="sm" w="sm" type="none"/>
              </a:ln>
            </p:spPr>
          </p:cxnSp>
          <p:sp>
            <p:nvSpPr>
              <p:cNvPr id="7175" name="Google Shape;7175;p5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176" name="Google Shape;7176;p58"/>
          <p:cNvGrpSpPr/>
          <p:nvPr/>
        </p:nvGrpSpPr>
        <p:grpSpPr>
          <a:xfrm>
            <a:off x="3486488" y="2149036"/>
            <a:ext cx="1597033" cy="378649"/>
            <a:chOff x="3512551" y="2358282"/>
            <a:chExt cx="1597033" cy="378649"/>
          </a:xfrm>
        </p:grpSpPr>
        <p:grpSp>
          <p:nvGrpSpPr>
            <p:cNvPr id="7177" name="Google Shape;7177;p58"/>
            <p:cNvGrpSpPr/>
            <p:nvPr/>
          </p:nvGrpSpPr>
          <p:grpSpPr>
            <a:xfrm>
              <a:off x="3738198" y="2553002"/>
              <a:ext cx="1145834" cy="117"/>
              <a:chOff x="3738198" y="2553002"/>
              <a:chExt cx="1145834" cy="117"/>
            </a:xfrm>
          </p:grpSpPr>
          <p:cxnSp>
            <p:nvCxnSpPr>
              <p:cNvPr id="7178" name="Google Shape;7178;p58"/>
              <p:cNvCxnSpPr/>
              <p:nvPr/>
            </p:nvCxnSpPr>
            <p:spPr>
              <a:xfrm>
                <a:off x="4195395"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7179" name="Google Shape;7179;p58"/>
              <p:cNvCxnSpPr/>
              <p:nvPr/>
            </p:nvCxnSpPr>
            <p:spPr>
              <a:xfrm>
                <a:off x="4652432"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7180" name="Google Shape;7180;p58"/>
              <p:cNvCxnSpPr>
                <a:stCxn id="7181" idx="6"/>
                <a:endCxn id="7182" idx="2"/>
              </p:cNvCxnSpPr>
              <p:nvPr/>
            </p:nvCxnSpPr>
            <p:spPr>
              <a:xfrm>
                <a:off x="3738198" y="2553119"/>
                <a:ext cx="231300" cy="0"/>
              </a:xfrm>
              <a:prstGeom prst="straightConnector1">
                <a:avLst/>
              </a:prstGeom>
              <a:noFill/>
              <a:ln cap="flat" cmpd="sng" w="9525">
                <a:solidFill>
                  <a:srgbClr val="435D74"/>
                </a:solidFill>
                <a:prstDash val="solid"/>
                <a:round/>
                <a:headEnd len="sm" w="sm" type="none"/>
                <a:tailEnd len="sm" w="sm" type="none"/>
              </a:ln>
            </p:spPr>
          </p:cxnSp>
        </p:grpSp>
        <p:grpSp>
          <p:nvGrpSpPr>
            <p:cNvPr id="7183" name="Google Shape;7183;p58"/>
            <p:cNvGrpSpPr/>
            <p:nvPr/>
          </p:nvGrpSpPr>
          <p:grpSpPr>
            <a:xfrm>
              <a:off x="3969644" y="2440153"/>
              <a:ext cx="225900" cy="296778"/>
              <a:chOff x="3969644" y="2440153"/>
              <a:chExt cx="225900" cy="296778"/>
            </a:xfrm>
          </p:grpSpPr>
          <p:cxnSp>
            <p:nvCxnSpPr>
              <p:cNvPr id="7184" name="Google Shape;7184;p58"/>
              <p:cNvCxnSpPr/>
              <p:nvPr/>
            </p:nvCxnSpPr>
            <p:spPr>
              <a:xfrm>
                <a:off x="4082390" y="2637031"/>
                <a:ext cx="0" cy="99900"/>
              </a:xfrm>
              <a:prstGeom prst="straightConnector1">
                <a:avLst/>
              </a:prstGeom>
              <a:noFill/>
              <a:ln cap="flat" cmpd="sng" w="9525">
                <a:solidFill>
                  <a:srgbClr val="435D74"/>
                </a:solidFill>
                <a:prstDash val="solid"/>
                <a:round/>
                <a:headEnd len="sm" w="sm" type="none"/>
                <a:tailEnd len="sm" w="sm" type="none"/>
              </a:ln>
            </p:spPr>
          </p:cxnSp>
          <p:sp>
            <p:nvSpPr>
              <p:cNvPr id="7182" name="Google Shape;7182;p5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5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6" name="Google Shape;7186;p58"/>
            <p:cNvGrpSpPr/>
            <p:nvPr/>
          </p:nvGrpSpPr>
          <p:grpSpPr>
            <a:xfrm>
              <a:off x="4426818" y="2358282"/>
              <a:ext cx="225600" cy="307471"/>
              <a:chOff x="4426818" y="2358282"/>
              <a:chExt cx="225600" cy="307471"/>
            </a:xfrm>
          </p:grpSpPr>
          <p:cxnSp>
            <p:nvCxnSpPr>
              <p:cNvPr id="7187" name="Google Shape;7187;p58"/>
              <p:cNvCxnSpPr>
                <a:stCxn id="7188" idx="0"/>
              </p:cNvCxnSpPr>
              <p:nvPr/>
            </p:nvCxnSpPr>
            <p:spPr>
              <a:xfrm rot="10800000">
                <a:off x="4539644" y="2358282"/>
                <a:ext cx="0" cy="110700"/>
              </a:xfrm>
              <a:prstGeom prst="straightConnector1">
                <a:avLst/>
              </a:prstGeom>
              <a:noFill/>
              <a:ln cap="flat" cmpd="sng" w="9525">
                <a:solidFill>
                  <a:srgbClr val="435D74"/>
                </a:solidFill>
                <a:prstDash val="solid"/>
                <a:round/>
                <a:headEnd len="sm" w="sm" type="none"/>
                <a:tailEnd len="sm" w="sm" type="none"/>
              </a:ln>
            </p:spPr>
          </p:cxnSp>
          <p:sp>
            <p:nvSpPr>
              <p:cNvPr id="7189" name="Google Shape;7189;p5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5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0" name="Google Shape;7190;p58"/>
            <p:cNvGrpSpPr/>
            <p:nvPr/>
          </p:nvGrpSpPr>
          <p:grpSpPr>
            <a:xfrm>
              <a:off x="4883984" y="2440153"/>
              <a:ext cx="225600" cy="296478"/>
              <a:chOff x="4883984" y="2440153"/>
              <a:chExt cx="225600" cy="296478"/>
            </a:xfrm>
          </p:grpSpPr>
          <p:cxnSp>
            <p:nvCxnSpPr>
              <p:cNvPr id="7191" name="Google Shape;7191;p58"/>
              <p:cNvCxnSpPr/>
              <p:nvPr/>
            </p:nvCxnSpPr>
            <p:spPr>
              <a:xfrm>
                <a:off x="4996858" y="2637031"/>
                <a:ext cx="0" cy="99600"/>
              </a:xfrm>
              <a:prstGeom prst="straightConnector1">
                <a:avLst/>
              </a:prstGeom>
              <a:noFill/>
              <a:ln cap="flat" cmpd="sng" w="9525">
                <a:solidFill>
                  <a:srgbClr val="435D74"/>
                </a:solidFill>
                <a:prstDash val="solid"/>
                <a:round/>
                <a:headEnd len="sm" w="sm" type="none"/>
                <a:tailEnd len="sm" w="sm" type="none"/>
              </a:ln>
            </p:spPr>
          </p:cxnSp>
          <p:sp>
            <p:nvSpPr>
              <p:cNvPr id="7192" name="Google Shape;7192;p5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5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4" name="Google Shape;7194;p58"/>
            <p:cNvGrpSpPr/>
            <p:nvPr/>
          </p:nvGrpSpPr>
          <p:grpSpPr>
            <a:xfrm>
              <a:off x="3512551" y="2358356"/>
              <a:ext cx="225647" cy="307629"/>
              <a:chOff x="2182679" y="2005014"/>
              <a:chExt cx="792300" cy="1080158"/>
            </a:xfrm>
          </p:grpSpPr>
          <p:cxnSp>
            <p:nvCxnSpPr>
              <p:cNvPr id="7195" name="Google Shape;7195;p58"/>
              <p:cNvCxnSpPr>
                <a:stCxn id="7196" idx="0"/>
              </p:cNvCxnSpPr>
              <p:nvPr/>
            </p:nvCxnSpPr>
            <p:spPr>
              <a:xfrm rot="10800000">
                <a:off x="2578961" y="2005014"/>
                <a:ext cx="0" cy="388800"/>
              </a:xfrm>
              <a:prstGeom prst="straightConnector1">
                <a:avLst/>
              </a:prstGeom>
              <a:noFill/>
              <a:ln cap="flat" cmpd="sng" w="9525">
                <a:solidFill>
                  <a:srgbClr val="435D74"/>
                </a:solidFill>
                <a:prstDash val="solid"/>
                <a:round/>
                <a:headEnd len="sm" w="sm" type="none"/>
                <a:tailEnd len="sm" w="sm" type="none"/>
              </a:ln>
            </p:spPr>
          </p:cxnSp>
          <p:sp>
            <p:nvSpPr>
              <p:cNvPr id="7181" name="Google Shape;7181;p5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5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197" name="Google Shape;7197;p58"/>
          <p:cNvGrpSpPr/>
          <p:nvPr/>
        </p:nvGrpSpPr>
        <p:grpSpPr>
          <a:xfrm>
            <a:off x="6846570" y="972834"/>
            <a:ext cx="1559809" cy="722610"/>
            <a:chOff x="634175" y="2986275"/>
            <a:chExt cx="3147949" cy="1458344"/>
          </a:xfrm>
        </p:grpSpPr>
        <p:cxnSp>
          <p:nvCxnSpPr>
            <p:cNvPr id="7198" name="Google Shape;7198;p58"/>
            <p:cNvCxnSpPr>
              <a:stCxn id="7199" idx="4"/>
              <a:endCxn id="7200" idx="0"/>
            </p:cNvCxnSpPr>
            <p:nvPr/>
          </p:nvCxnSpPr>
          <p:spPr>
            <a:xfrm>
              <a:off x="929975" y="3577875"/>
              <a:ext cx="591300" cy="275100"/>
            </a:xfrm>
            <a:prstGeom prst="straightConnector1">
              <a:avLst/>
            </a:prstGeom>
            <a:noFill/>
            <a:ln cap="flat" cmpd="sng" w="9525">
              <a:solidFill>
                <a:srgbClr val="435D74"/>
              </a:solidFill>
              <a:prstDash val="solid"/>
              <a:round/>
              <a:headEnd len="sm" w="sm" type="none"/>
              <a:tailEnd len="sm" w="sm" type="none"/>
            </a:ln>
          </p:spPr>
        </p:cxnSp>
        <p:cxnSp>
          <p:nvCxnSpPr>
            <p:cNvPr id="7201" name="Google Shape;7201;p58"/>
            <p:cNvCxnSpPr>
              <a:stCxn id="7200" idx="0"/>
              <a:endCxn id="720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7203" name="Google Shape;7203;p58"/>
            <p:cNvCxnSpPr>
              <a:stCxn id="7202" idx="4"/>
              <a:endCxn id="7204" idx="0"/>
            </p:cNvCxnSpPr>
            <p:nvPr/>
          </p:nvCxnSpPr>
          <p:spPr>
            <a:xfrm>
              <a:off x="2208152" y="3577875"/>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7205" name="Google Shape;7205;p58"/>
            <p:cNvCxnSpPr>
              <a:stCxn id="7204" idx="0"/>
              <a:endCxn id="720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sm" w="sm" type="none"/>
              <a:tailEnd len="sm" w="sm" type="none"/>
            </a:ln>
          </p:spPr>
        </p:cxnSp>
        <p:sp>
          <p:nvSpPr>
            <p:cNvPr id="7206" name="Google Shape;7206;p5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7202" name="Google Shape;7202;p5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7199" name="Google Shape;7199;p5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7204" name="Google Shape;7204;p5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7200" name="Google Shape;7200;p5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7207" name="Google Shape;7207;p58"/>
          <p:cNvGrpSpPr/>
          <p:nvPr/>
        </p:nvGrpSpPr>
        <p:grpSpPr>
          <a:xfrm>
            <a:off x="3500360" y="2682741"/>
            <a:ext cx="1570719" cy="294123"/>
            <a:chOff x="998425" y="1182125"/>
            <a:chExt cx="1065400" cy="199500"/>
          </a:xfrm>
        </p:grpSpPr>
        <p:sp>
          <p:nvSpPr>
            <p:cNvPr id="7208" name="Google Shape;7208;p5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5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5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5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5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13" name="Google Shape;7213;p58"/>
          <p:cNvGrpSpPr/>
          <p:nvPr/>
        </p:nvGrpSpPr>
        <p:grpSpPr>
          <a:xfrm>
            <a:off x="6843616" y="1800228"/>
            <a:ext cx="1565716" cy="366729"/>
            <a:chOff x="1247650" y="2075423"/>
            <a:chExt cx="6648477" cy="1557238"/>
          </a:xfrm>
        </p:grpSpPr>
        <p:sp>
          <p:nvSpPr>
            <p:cNvPr id="7214" name="Google Shape;7214;p5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5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5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5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5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5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20" name="Google Shape;7220;p58"/>
          <p:cNvGrpSpPr/>
          <p:nvPr/>
        </p:nvGrpSpPr>
        <p:grpSpPr>
          <a:xfrm>
            <a:off x="6827928" y="2949043"/>
            <a:ext cx="1597061" cy="663440"/>
            <a:chOff x="6796238" y="3158297"/>
            <a:chExt cx="1630319" cy="677257"/>
          </a:xfrm>
        </p:grpSpPr>
        <p:cxnSp>
          <p:nvCxnSpPr>
            <p:cNvPr id="7221" name="Google Shape;7221;p58"/>
            <p:cNvCxnSpPr/>
            <p:nvPr/>
          </p:nvCxnSpPr>
          <p:spPr>
            <a:xfrm>
              <a:off x="7012244"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7222" name="Google Shape;7222;p58"/>
            <p:cNvCxnSpPr/>
            <p:nvPr/>
          </p:nvCxnSpPr>
          <p:spPr>
            <a:xfrm>
              <a:off x="7810957"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7223" name="Google Shape;7223;p58"/>
            <p:cNvCxnSpPr/>
            <p:nvPr/>
          </p:nvCxnSpPr>
          <p:spPr>
            <a:xfrm rot="10800000">
              <a:off x="8196652" y="3170826"/>
              <a:ext cx="0" cy="169800"/>
            </a:xfrm>
            <a:prstGeom prst="straightConnector1">
              <a:avLst/>
            </a:prstGeom>
            <a:noFill/>
            <a:ln cap="flat" cmpd="sng" w="9525">
              <a:solidFill>
                <a:srgbClr val="A5B7C6"/>
              </a:solidFill>
              <a:prstDash val="solid"/>
              <a:round/>
              <a:headEnd len="sm" w="sm" type="none"/>
              <a:tailEnd len="med" w="med" type="diamond"/>
            </a:ln>
          </p:spPr>
        </p:cxnSp>
        <p:cxnSp>
          <p:nvCxnSpPr>
            <p:cNvPr id="7224" name="Google Shape;7224;p58"/>
            <p:cNvCxnSpPr/>
            <p:nvPr/>
          </p:nvCxnSpPr>
          <p:spPr>
            <a:xfrm rot="10800000">
              <a:off x="7411601" y="3158297"/>
              <a:ext cx="0" cy="170700"/>
            </a:xfrm>
            <a:prstGeom prst="straightConnector1">
              <a:avLst/>
            </a:prstGeom>
            <a:noFill/>
            <a:ln cap="flat" cmpd="sng" w="9525">
              <a:solidFill>
                <a:srgbClr val="A5B7C6"/>
              </a:solidFill>
              <a:prstDash val="solid"/>
              <a:round/>
              <a:headEnd len="sm" w="sm" type="none"/>
              <a:tailEnd len="med" w="med" type="diamond"/>
            </a:ln>
          </p:spPr>
        </p:cxnSp>
        <p:grpSp>
          <p:nvGrpSpPr>
            <p:cNvPr id="7225" name="Google Shape;7225;p58"/>
            <p:cNvGrpSpPr/>
            <p:nvPr/>
          </p:nvGrpSpPr>
          <p:grpSpPr>
            <a:xfrm>
              <a:off x="6796238" y="3311904"/>
              <a:ext cx="1630319" cy="377697"/>
              <a:chOff x="6796238" y="3311904"/>
              <a:chExt cx="1630319" cy="377697"/>
            </a:xfrm>
          </p:grpSpPr>
          <p:sp>
            <p:nvSpPr>
              <p:cNvPr id="7226" name="Google Shape;7226;p5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5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5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229" name="Google Shape;7229;p58"/>
          <p:cNvGrpSpPr/>
          <p:nvPr/>
        </p:nvGrpSpPr>
        <p:grpSpPr>
          <a:xfrm>
            <a:off x="5349066" y="970435"/>
            <a:ext cx="1368606" cy="1593806"/>
            <a:chOff x="1839112" y="2209163"/>
            <a:chExt cx="1918159" cy="2233785"/>
          </a:xfrm>
        </p:grpSpPr>
        <p:sp>
          <p:nvSpPr>
            <p:cNvPr id="7230" name="Google Shape;7230;p5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5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5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233" name="Google Shape;7233;p58"/>
            <p:cNvCxnSpPr>
              <a:stCxn id="7230" idx="6"/>
              <a:endCxn id="7231" idx="2"/>
            </p:cNvCxnSpPr>
            <p:nvPr/>
          </p:nvCxnSpPr>
          <p:spPr>
            <a:xfrm>
              <a:off x="2414212" y="2496713"/>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7234" name="Google Shape;7234;p58"/>
            <p:cNvCxnSpPr>
              <a:stCxn id="7231" idx="4"/>
              <a:endCxn id="7235" idx="0"/>
            </p:cNvCxnSpPr>
            <p:nvPr/>
          </p:nvCxnSpPr>
          <p:spPr>
            <a:xfrm rot="5400000">
              <a:off x="2669921" y="2240963"/>
              <a:ext cx="256500" cy="1343100"/>
            </a:xfrm>
            <a:prstGeom prst="bentConnector3">
              <a:avLst>
                <a:gd fmla="val 836960" name="adj1"/>
              </a:avLst>
            </a:prstGeom>
            <a:noFill/>
            <a:ln cap="flat" cmpd="sng" w="9525">
              <a:solidFill>
                <a:srgbClr val="325D79"/>
              </a:solidFill>
              <a:prstDash val="solid"/>
              <a:round/>
              <a:headEnd len="sm" w="sm" type="none"/>
              <a:tailEnd len="sm" w="sm" type="none"/>
            </a:ln>
          </p:spPr>
        </p:cxnSp>
        <p:cxnSp>
          <p:nvCxnSpPr>
            <p:cNvPr id="7236" name="Google Shape;7236;p58"/>
            <p:cNvCxnSpPr>
              <a:stCxn id="7235" idx="6"/>
              <a:endCxn id="7232" idx="2"/>
            </p:cNvCxnSpPr>
            <p:nvPr/>
          </p:nvCxnSpPr>
          <p:spPr>
            <a:xfrm>
              <a:off x="2414212" y="3328316"/>
              <a:ext cx="768000" cy="600"/>
            </a:xfrm>
            <a:prstGeom prst="bentConnector3">
              <a:avLst>
                <a:gd fmla="val -540371" name="adj1"/>
              </a:avLst>
            </a:prstGeom>
            <a:noFill/>
            <a:ln cap="flat" cmpd="sng" w="9525">
              <a:solidFill>
                <a:srgbClr val="325D79"/>
              </a:solidFill>
              <a:prstDash val="solid"/>
              <a:round/>
              <a:headEnd len="sm" w="sm" type="none"/>
              <a:tailEnd len="sm" w="sm" type="none"/>
            </a:ln>
          </p:spPr>
        </p:cxnSp>
        <p:cxnSp>
          <p:nvCxnSpPr>
            <p:cNvPr id="7237" name="Google Shape;7237;p58"/>
            <p:cNvCxnSpPr>
              <a:stCxn id="7232" idx="4"/>
              <a:endCxn id="7238" idx="0"/>
            </p:cNvCxnSpPr>
            <p:nvPr/>
          </p:nvCxnSpPr>
          <p:spPr>
            <a:xfrm rot="5400000">
              <a:off x="2672171" y="3070316"/>
              <a:ext cx="252000" cy="1343100"/>
            </a:xfrm>
            <a:prstGeom prst="bentConnector3">
              <a:avLst>
                <a:gd fmla="val 983158" name="adj1"/>
              </a:avLst>
            </a:prstGeom>
            <a:noFill/>
            <a:ln cap="flat" cmpd="sng" w="9525">
              <a:solidFill>
                <a:srgbClr val="325D79"/>
              </a:solidFill>
              <a:prstDash val="solid"/>
              <a:round/>
              <a:headEnd len="sm" w="sm" type="none"/>
              <a:tailEnd len="sm" w="sm" type="none"/>
            </a:ln>
          </p:spPr>
        </p:cxnSp>
        <p:sp>
          <p:nvSpPr>
            <p:cNvPr id="7235" name="Google Shape;7235;p5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5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5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240" name="Google Shape;7240;p58"/>
            <p:cNvCxnSpPr>
              <a:endCxn id="7239" idx="2"/>
            </p:cNvCxnSpPr>
            <p:nvPr/>
          </p:nvCxnSpPr>
          <p:spPr>
            <a:xfrm>
              <a:off x="2413871" y="4154498"/>
              <a:ext cx="768300" cy="900"/>
            </a:xfrm>
            <a:prstGeom prst="bentConnector3">
              <a:avLst>
                <a:gd fmla="val -540174" name="adj1"/>
              </a:avLst>
            </a:prstGeom>
            <a:noFill/>
            <a:ln cap="flat" cmpd="sng" w="9525">
              <a:solidFill>
                <a:srgbClr val="325D79"/>
              </a:solidFill>
              <a:prstDash val="solid"/>
              <a:round/>
              <a:headEnd len="sm" w="sm" type="none"/>
              <a:tailEnd len="sm" w="sm" type="none"/>
            </a:ln>
          </p:spPr>
        </p:cxnSp>
      </p:grpSp>
      <p:grpSp>
        <p:nvGrpSpPr>
          <p:cNvPr id="7241" name="Google Shape;7241;p58"/>
          <p:cNvGrpSpPr/>
          <p:nvPr/>
        </p:nvGrpSpPr>
        <p:grpSpPr>
          <a:xfrm>
            <a:off x="3481439" y="976671"/>
            <a:ext cx="1637968" cy="154942"/>
            <a:chOff x="238125" y="2506075"/>
            <a:chExt cx="7115411" cy="673075"/>
          </a:xfrm>
        </p:grpSpPr>
        <p:sp>
          <p:nvSpPr>
            <p:cNvPr id="7242" name="Google Shape;7242;p5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5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5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5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5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7" name="Google Shape;7247;p58"/>
          <p:cNvGrpSpPr/>
          <p:nvPr/>
        </p:nvGrpSpPr>
        <p:grpSpPr>
          <a:xfrm>
            <a:off x="720124" y="1298269"/>
            <a:ext cx="2476762" cy="91743"/>
            <a:chOff x="1464850" y="436376"/>
            <a:chExt cx="6001362" cy="222300"/>
          </a:xfrm>
        </p:grpSpPr>
        <p:sp>
          <p:nvSpPr>
            <p:cNvPr id="7248" name="Google Shape;7248;p5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5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5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5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5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253" name="Google Shape;7253;p58"/>
            <p:cNvCxnSpPr/>
            <p:nvPr/>
          </p:nvCxnSpPr>
          <p:spPr>
            <a:xfrm>
              <a:off x="1798637"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7254" name="Google Shape;7254;p58"/>
            <p:cNvCxnSpPr/>
            <p:nvPr/>
          </p:nvCxnSpPr>
          <p:spPr>
            <a:xfrm>
              <a:off x="327624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7255" name="Google Shape;7255;p58"/>
            <p:cNvCxnSpPr/>
            <p:nvPr/>
          </p:nvCxnSpPr>
          <p:spPr>
            <a:xfrm>
              <a:off x="475389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7256" name="Google Shape;7256;p58"/>
            <p:cNvCxnSpPr/>
            <p:nvPr/>
          </p:nvCxnSpPr>
          <p:spPr>
            <a:xfrm>
              <a:off x="6143961" y="547513"/>
              <a:ext cx="988200" cy="0"/>
            </a:xfrm>
            <a:prstGeom prst="straightConnector1">
              <a:avLst/>
            </a:prstGeom>
            <a:noFill/>
            <a:ln cap="flat" cmpd="sng" w="9525">
              <a:solidFill>
                <a:srgbClr val="5F7D95"/>
              </a:solidFill>
              <a:prstDash val="solid"/>
              <a:round/>
              <a:headEnd len="sm" w="sm" type="none"/>
              <a:tailEnd len="sm" w="sm" type="none"/>
            </a:ln>
          </p:spPr>
        </p:cxnSp>
      </p:grpSp>
      <p:grpSp>
        <p:nvGrpSpPr>
          <p:cNvPr id="7257" name="Google Shape;7257;p58"/>
          <p:cNvGrpSpPr/>
          <p:nvPr/>
        </p:nvGrpSpPr>
        <p:grpSpPr>
          <a:xfrm>
            <a:off x="706391" y="2533734"/>
            <a:ext cx="1452710" cy="651923"/>
            <a:chOff x="803162" y="2667727"/>
            <a:chExt cx="1411906" cy="633611"/>
          </a:xfrm>
        </p:grpSpPr>
        <p:cxnSp>
          <p:nvCxnSpPr>
            <p:cNvPr id="7258" name="Google Shape;7258;p58"/>
            <p:cNvCxnSpPr>
              <a:stCxn id="7259" idx="2"/>
              <a:endCxn id="7260" idx="0"/>
            </p:cNvCxnSpPr>
            <p:nvPr/>
          </p:nvCxnSpPr>
          <p:spPr>
            <a:xfrm flipH="1" rot="-5400000">
              <a:off x="1629114" y="2672827"/>
              <a:ext cx="129300" cy="369300"/>
            </a:xfrm>
            <a:prstGeom prst="bentConnector3">
              <a:avLst>
                <a:gd fmla="val 146561" name="adj1"/>
              </a:avLst>
            </a:prstGeom>
            <a:noFill/>
            <a:ln cap="flat" cmpd="sng" w="9525">
              <a:solidFill>
                <a:srgbClr val="C2C2C2"/>
              </a:solidFill>
              <a:prstDash val="solid"/>
              <a:round/>
              <a:headEnd len="sm" w="sm" type="none"/>
              <a:tailEnd len="sm" w="sm" type="none"/>
            </a:ln>
          </p:spPr>
        </p:cxnSp>
        <p:cxnSp>
          <p:nvCxnSpPr>
            <p:cNvPr id="7261" name="Google Shape;7261;p58"/>
            <p:cNvCxnSpPr>
              <a:stCxn id="7262" idx="0"/>
              <a:endCxn id="7259" idx="2"/>
            </p:cNvCxnSpPr>
            <p:nvPr/>
          </p:nvCxnSpPr>
          <p:spPr>
            <a:xfrm rot="-5400000">
              <a:off x="1259830" y="2672682"/>
              <a:ext cx="129300" cy="369300"/>
            </a:xfrm>
            <a:prstGeom prst="bentConnector3">
              <a:avLst>
                <a:gd fmla="val -46636" name="adj1"/>
              </a:avLst>
            </a:prstGeom>
            <a:noFill/>
            <a:ln cap="flat" cmpd="sng" w="9525">
              <a:solidFill>
                <a:srgbClr val="C2C2C2"/>
              </a:solidFill>
              <a:prstDash val="solid"/>
              <a:round/>
              <a:headEnd len="sm" w="sm" type="none"/>
              <a:tailEnd len="sm" w="sm" type="none"/>
            </a:ln>
          </p:spPr>
        </p:cxnSp>
        <p:cxnSp>
          <p:nvCxnSpPr>
            <p:cNvPr id="7263" name="Google Shape;7263;p58"/>
            <p:cNvCxnSpPr>
              <a:stCxn id="7262" idx="2"/>
              <a:endCxn id="7264" idx="0"/>
            </p:cNvCxnSpPr>
            <p:nvPr/>
          </p:nvCxnSpPr>
          <p:spPr>
            <a:xfrm flipH="1" rot="-5400000">
              <a:off x="1163380" y="3023532"/>
              <a:ext cx="129300" cy="176400"/>
            </a:xfrm>
            <a:prstGeom prst="bentConnector3">
              <a:avLst>
                <a:gd fmla="val 141037" name="adj1"/>
              </a:avLst>
            </a:prstGeom>
            <a:noFill/>
            <a:ln cap="flat" cmpd="sng" w="9525">
              <a:solidFill>
                <a:srgbClr val="C2C2C2"/>
              </a:solidFill>
              <a:prstDash val="solid"/>
              <a:round/>
              <a:headEnd len="sm" w="sm" type="none"/>
              <a:tailEnd len="sm" w="sm" type="none"/>
            </a:ln>
          </p:spPr>
        </p:cxnSp>
        <p:cxnSp>
          <p:nvCxnSpPr>
            <p:cNvPr id="7265" name="Google Shape;7265;p58"/>
            <p:cNvCxnSpPr>
              <a:stCxn id="7266" idx="0"/>
              <a:endCxn id="7262" idx="2"/>
            </p:cNvCxnSpPr>
            <p:nvPr/>
          </p:nvCxnSpPr>
          <p:spPr>
            <a:xfrm rot="-5400000">
              <a:off x="987062" y="3023388"/>
              <a:ext cx="129300" cy="176400"/>
            </a:xfrm>
            <a:prstGeom prst="bentConnector3">
              <a:avLst>
                <a:gd fmla="val -41112" name="adj1"/>
              </a:avLst>
            </a:prstGeom>
            <a:noFill/>
            <a:ln cap="flat" cmpd="sng" w="9525">
              <a:solidFill>
                <a:srgbClr val="C2C2C2"/>
              </a:solidFill>
              <a:prstDash val="solid"/>
              <a:round/>
              <a:headEnd len="sm" w="sm" type="none"/>
              <a:tailEnd len="sm" w="sm" type="none"/>
            </a:ln>
          </p:spPr>
        </p:cxnSp>
        <p:cxnSp>
          <p:nvCxnSpPr>
            <p:cNvPr id="7267" name="Google Shape;7267;p58"/>
            <p:cNvCxnSpPr>
              <a:stCxn id="7260" idx="2"/>
              <a:endCxn id="7268" idx="0"/>
            </p:cNvCxnSpPr>
            <p:nvPr/>
          </p:nvCxnSpPr>
          <p:spPr>
            <a:xfrm flipH="1" rot="-5400000">
              <a:off x="1901948" y="3023532"/>
              <a:ext cx="129300" cy="176400"/>
            </a:xfrm>
            <a:prstGeom prst="bentConnector3">
              <a:avLst>
                <a:gd fmla="val 141037" name="adj1"/>
              </a:avLst>
            </a:prstGeom>
            <a:noFill/>
            <a:ln cap="flat" cmpd="sng" w="9525">
              <a:solidFill>
                <a:srgbClr val="C2C2C2"/>
              </a:solidFill>
              <a:prstDash val="solid"/>
              <a:round/>
              <a:headEnd len="sm" w="sm" type="none"/>
              <a:tailEnd len="sm" w="sm" type="none"/>
            </a:ln>
          </p:spPr>
        </p:cxnSp>
        <p:cxnSp>
          <p:nvCxnSpPr>
            <p:cNvPr id="7269" name="Google Shape;7269;p58"/>
            <p:cNvCxnSpPr>
              <a:stCxn id="7270" idx="0"/>
              <a:endCxn id="7260" idx="2"/>
            </p:cNvCxnSpPr>
            <p:nvPr/>
          </p:nvCxnSpPr>
          <p:spPr>
            <a:xfrm rot="-5400000">
              <a:off x="1725631" y="3023388"/>
              <a:ext cx="129300" cy="176400"/>
            </a:xfrm>
            <a:prstGeom prst="bentConnector3">
              <a:avLst>
                <a:gd fmla="val -41112" name="adj1"/>
              </a:avLst>
            </a:prstGeom>
            <a:noFill/>
            <a:ln cap="flat" cmpd="sng" w="9525">
              <a:solidFill>
                <a:srgbClr val="C2C2C2"/>
              </a:solidFill>
              <a:prstDash val="solid"/>
              <a:round/>
              <a:headEnd len="sm" w="sm" type="none"/>
              <a:tailEnd len="sm" w="sm" type="none"/>
            </a:ln>
          </p:spPr>
        </p:cxnSp>
        <p:sp>
          <p:nvSpPr>
            <p:cNvPr id="7266" name="Google Shape;7266;p5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64" name="Google Shape;7264;p5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70" name="Google Shape;7270;p5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68" name="Google Shape;7268;p5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60" name="Google Shape;7260;p5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62" name="Google Shape;7262;p5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7259" name="Google Shape;7259;p5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grpSp>
        <p:nvGrpSpPr>
          <p:cNvPr id="7271" name="Google Shape;7271;p58"/>
          <p:cNvGrpSpPr/>
          <p:nvPr/>
        </p:nvGrpSpPr>
        <p:grpSpPr>
          <a:xfrm>
            <a:off x="706393" y="969273"/>
            <a:ext cx="2518541" cy="209309"/>
            <a:chOff x="803163" y="1111966"/>
            <a:chExt cx="2447800" cy="203430"/>
          </a:xfrm>
        </p:grpSpPr>
        <p:grpSp>
          <p:nvGrpSpPr>
            <p:cNvPr id="7272" name="Google Shape;7272;p58"/>
            <p:cNvGrpSpPr/>
            <p:nvPr/>
          </p:nvGrpSpPr>
          <p:grpSpPr>
            <a:xfrm>
              <a:off x="1958180" y="1111966"/>
              <a:ext cx="588019" cy="121396"/>
              <a:chOff x="4808316" y="2800065"/>
              <a:chExt cx="1999386" cy="412910"/>
            </a:xfrm>
          </p:grpSpPr>
          <p:sp>
            <p:nvSpPr>
              <p:cNvPr id="7273" name="Google Shape;7273;p5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74" name="Google Shape;7274;p58"/>
              <p:cNvGrpSpPr/>
              <p:nvPr/>
            </p:nvGrpSpPr>
            <p:grpSpPr>
              <a:xfrm>
                <a:off x="4808316" y="2800065"/>
                <a:ext cx="92400" cy="411825"/>
                <a:chOff x="845575" y="2563700"/>
                <a:chExt cx="92400" cy="411825"/>
              </a:xfrm>
            </p:grpSpPr>
            <p:cxnSp>
              <p:nvCxnSpPr>
                <p:cNvPr id="7275" name="Google Shape;7275;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76" name="Google Shape;7276;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7277" name="Google Shape;7277;p5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278" name="Google Shape;7278;p5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79" name="Google Shape;7279;p58"/>
            <p:cNvGrpSpPr/>
            <p:nvPr/>
          </p:nvGrpSpPr>
          <p:grpSpPr>
            <a:xfrm>
              <a:off x="803163" y="1111974"/>
              <a:ext cx="591158" cy="121545"/>
              <a:chOff x="803163" y="1111974"/>
              <a:chExt cx="591158" cy="121545"/>
            </a:xfrm>
          </p:grpSpPr>
          <p:grpSp>
            <p:nvGrpSpPr>
              <p:cNvPr id="7280" name="Google Shape;7280;p58"/>
              <p:cNvGrpSpPr/>
              <p:nvPr/>
            </p:nvGrpSpPr>
            <p:grpSpPr>
              <a:xfrm>
                <a:off x="803163" y="1111974"/>
                <a:ext cx="27175" cy="121077"/>
                <a:chOff x="845575" y="2563700"/>
                <a:chExt cx="92400" cy="411825"/>
              </a:xfrm>
            </p:grpSpPr>
            <p:cxnSp>
              <p:nvCxnSpPr>
                <p:cNvPr id="7281" name="Google Shape;7281;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82" name="Google Shape;7282;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83" name="Google Shape;7283;p5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84" name="Google Shape;7284;p58"/>
            <p:cNvGrpSpPr/>
            <p:nvPr/>
          </p:nvGrpSpPr>
          <p:grpSpPr>
            <a:xfrm>
              <a:off x="1381910" y="1194219"/>
              <a:ext cx="588340" cy="121177"/>
              <a:chOff x="1381910" y="1194219"/>
              <a:chExt cx="588340" cy="121177"/>
            </a:xfrm>
          </p:grpSpPr>
          <p:grpSp>
            <p:nvGrpSpPr>
              <p:cNvPr id="7285" name="Google Shape;7285;p58"/>
              <p:cNvGrpSpPr/>
              <p:nvPr/>
            </p:nvGrpSpPr>
            <p:grpSpPr>
              <a:xfrm rot="10800000">
                <a:off x="1381910" y="1194319"/>
                <a:ext cx="27175" cy="121077"/>
                <a:chOff x="2070100" y="2563700"/>
                <a:chExt cx="92400" cy="411825"/>
              </a:xfrm>
            </p:grpSpPr>
            <p:cxnSp>
              <p:nvCxnSpPr>
                <p:cNvPr id="7286" name="Google Shape;7286;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87" name="Google Shape;7287;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88" name="Google Shape;7288;p5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89" name="Google Shape;7289;p58"/>
            <p:cNvGrpSpPr/>
            <p:nvPr/>
          </p:nvGrpSpPr>
          <p:grpSpPr>
            <a:xfrm>
              <a:off x="2532079" y="1194219"/>
              <a:ext cx="704928" cy="121177"/>
              <a:chOff x="2532079" y="1194219"/>
              <a:chExt cx="704928" cy="121177"/>
            </a:xfrm>
          </p:grpSpPr>
          <p:grpSp>
            <p:nvGrpSpPr>
              <p:cNvPr id="7290" name="Google Shape;7290;p58"/>
              <p:cNvGrpSpPr/>
              <p:nvPr/>
            </p:nvGrpSpPr>
            <p:grpSpPr>
              <a:xfrm rot="10800000">
                <a:off x="2532079" y="1194319"/>
                <a:ext cx="27175" cy="121077"/>
                <a:chOff x="2070100" y="2563700"/>
                <a:chExt cx="92400" cy="411825"/>
              </a:xfrm>
            </p:grpSpPr>
            <p:cxnSp>
              <p:nvCxnSpPr>
                <p:cNvPr id="7291" name="Google Shape;7291;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92" name="Google Shape;7292;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93" name="Google Shape;7293;p5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294" name="Google Shape;7294;p58"/>
          <p:cNvGrpSpPr/>
          <p:nvPr/>
        </p:nvGrpSpPr>
        <p:grpSpPr>
          <a:xfrm>
            <a:off x="3499403" y="3665904"/>
            <a:ext cx="1567778" cy="491677"/>
            <a:chOff x="5194708" y="3484366"/>
            <a:chExt cx="3148148" cy="987304"/>
          </a:xfrm>
        </p:grpSpPr>
        <p:grpSp>
          <p:nvGrpSpPr>
            <p:cNvPr id="7295" name="Google Shape;7295;p58"/>
            <p:cNvGrpSpPr/>
            <p:nvPr/>
          </p:nvGrpSpPr>
          <p:grpSpPr>
            <a:xfrm>
              <a:off x="7531521" y="3484366"/>
              <a:ext cx="811335" cy="987304"/>
              <a:chOff x="3379425" y="1617275"/>
              <a:chExt cx="1090650" cy="1327200"/>
            </a:xfrm>
          </p:grpSpPr>
          <p:sp>
            <p:nvSpPr>
              <p:cNvPr id="7296" name="Google Shape;7296;p5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5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5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99" name="Google Shape;7299;p58"/>
            <p:cNvGrpSpPr/>
            <p:nvPr/>
          </p:nvGrpSpPr>
          <p:grpSpPr>
            <a:xfrm>
              <a:off x="6752546" y="3484366"/>
              <a:ext cx="811428" cy="987304"/>
              <a:chOff x="2332275" y="1617275"/>
              <a:chExt cx="1090775" cy="1327200"/>
            </a:xfrm>
          </p:grpSpPr>
          <p:sp>
            <p:nvSpPr>
              <p:cNvPr id="7300" name="Google Shape;7300;p5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5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5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3" name="Google Shape;7303;p58"/>
            <p:cNvGrpSpPr/>
            <p:nvPr/>
          </p:nvGrpSpPr>
          <p:grpSpPr>
            <a:xfrm>
              <a:off x="5973664" y="3484366"/>
              <a:ext cx="811335" cy="987304"/>
              <a:chOff x="1285250" y="1617275"/>
              <a:chExt cx="1090650" cy="1327200"/>
            </a:xfrm>
          </p:grpSpPr>
          <p:sp>
            <p:nvSpPr>
              <p:cNvPr id="7304" name="Google Shape;7304;p5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5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5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7" name="Google Shape;7307;p58"/>
            <p:cNvGrpSpPr/>
            <p:nvPr/>
          </p:nvGrpSpPr>
          <p:grpSpPr>
            <a:xfrm>
              <a:off x="5194708" y="3484366"/>
              <a:ext cx="811409" cy="987304"/>
              <a:chOff x="238125" y="1617275"/>
              <a:chExt cx="1090750" cy="1327200"/>
            </a:xfrm>
          </p:grpSpPr>
          <p:sp>
            <p:nvSpPr>
              <p:cNvPr id="7308" name="Google Shape;7308;p5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5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5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11" name="Google Shape;7311;p58"/>
          <p:cNvGrpSpPr/>
          <p:nvPr/>
        </p:nvGrpSpPr>
        <p:grpSpPr>
          <a:xfrm>
            <a:off x="3460012" y="3146315"/>
            <a:ext cx="1616964" cy="346256"/>
            <a:chOff x="1808063" y="4294338"/>
            <a:chExt cx="3370782" cy="721817"/>
          </a:xfrm>
        </p:grpSpPr>
        <p:sp>
          <p:nvSpPr>
            <p:cNvPr id="7312" name="Google Shape;7312;p5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5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5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5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5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5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5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5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5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5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22" name="Google Shape;7322;p58"/>
          <p:cNvGrpSpPr/>
          <p:nvPr/>
        </p:nvGrpSpPr>
        <p:grpSpPr>
          <a:xfrm>
            <a:off x="738224" y="3432344"/>
            <a:ext cx="1295882" cy="646587"/>
            <a:chOff x="834100" y="3642869"/>
            <a:chExt cx="1259483" cy="628426"/>
          </a:xfrm>
        </p:grpSpPr>
        <p:sp>
          <p:nvSpPr>
            <p:cNvPr id="7323" name="Google Shape;7323;p5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5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5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5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5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5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5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5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5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5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5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5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5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5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5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5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5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5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5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5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5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5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5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5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5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48" name="Google Shape;7348;p58"/>
            <p:cNvGrpSpPr/>
            <p:nvPr/>
          </p:nvGrpSpPr>
          <p:grpSpPr>
            <a:xfrm>
              <a:off x="1360364" y="3847835"/>
              <a:ext cx="208119" cy="224359"/>
              <a:chOff x="1360769" y="3847100"/>
              <a:chExt cx="208119" cy="224359"/>
            </a:xfrm>
          </p:grpSpPr>
          <p:sp>
            <p:nvSpPr>
              <p:cNvPr id="7349" name="Google Shape;7349;p5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5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5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5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5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5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5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5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5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5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5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5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5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5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5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5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5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5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5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5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69" name="Google Shape;7369;p5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5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5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5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5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5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5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5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5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5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5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5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5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5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3" name="Google Shape;7383;p58"/>
          <p:cNvGrpSpPr/>
          <p:nvPr/>
        </p:nvGrpSpPr>
        <p:grpSpPr>
          <a:xfrm rot="5400000">
            <a:off x="5951337" y="3228841"/>
            <a:ext cx="164064" cy="1414916"/>
            <a:chOff x="4428249" y="1369375"/>
            <a:chExt cx="36905" cy="429569"/>
          </a:xfrm>
        </p:grpSpPr>
        <p:sp>
          <p:nvSpPr>
            <p:cNvPr id="7384" name="Google Shape;7384;p5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5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5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5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5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5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5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5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5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5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5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5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5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5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5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5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5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5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5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5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5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5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5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5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5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5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5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5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5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5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5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5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16" name="Google Shape;7416;p58"/>
          <p:cNvGrpSpPr/>
          <p:nvPr/>
        </p:nvGrpSpPr>
        <p:grpSpPr>
          <a:xfrm flipH="1" rot="10800000">
            <a:off x="5323766" y="2817385"/>
            <a:ext cx="1419207" cy="24808"/>
            <a:chOff x="219558" y="4738465"/>
            <a:chExt cx="5852400" cy="102300"/>
          </a:xfrm>
        </p:grpSpPr>
        <p:cxnSp>
          <p:nvCxnSpPr>
            <p:cNvPr id="7417" name="Google Shape;7417;p5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418" name="Google Shape;7418;p5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5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5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5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5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23" name="Google Shape;7423;p58"/>
          <p:cNvGrpSpPr/>
          <p:nvPr/>
        </p:nvGrpSpPr>
        <p:grpSpPr>
          <a:xfrm>
            <a:off x="5335084" y="3190448"/>
            <a:ext cx="1396569" cy="385016"/>
            <a:chOff x="5286284" y="2966544"/>
            <a:chExt cx="1396569" cy="385016"/>
          </a:xfrm>
        </p:grpSpPr>
        <p:cxnSp>
          <p:nvCxnSpPr>
            <p:cNvPr id="7424" name="Google Shape;7424;p5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425" name="Google Shape;7425;p5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426" name="Google Shape;7426;p58"/>
            <p:cNvGrpSpPr/>
            <p:nvPr/>
          </p:nvGrpSpPr>
          <p:grpSpPr>
            <a:xfrm>
              <a:off x="5287688" y="3173364"/>
              <a:ext cx="1395165" cy="74100"/>
              <a:chOff x="5287688" y="3173364"/>
              <a:chExt cx="1395165" cy="74100"/>
            </a:xfrm>
          </p:grpSpPr>
          <p:cxnSp>
            <p:nvCxnSpPr>
              <p:cNvPr id="7427" name="Google Shape;7427;p58"/>
              <p:cNvCxnSpPr/>
              <p:nvPr/>
            </p:nvCxnSpPr>
            <p:spPr>
              <a:xfrm>
                <a:off x="6682853" y="3173540"/>
                <a:ext cx="0" cy="73800"/>
              </a:xfrm>
              <a:prstGeom prst="straightConnector1">
                <a:avLst/>
              </a:prstGeom>
              <a:noFill/>
              <a:ln cap="flat" cmpd="sng" w="9525">
                <a:solidFill>
                  <a:srgbClr val="5F7D95"/>
                </a:solidFill>
                <a:prstDash val="solid"/>
                <a:round/>
                <a:headEnd len="sm" w="sm" type="none"/>
                <a:tailEnd len="sm" w="sm" type="none"/>
              </a:ln>
            </p:spPr>
          </p:cxnSp>
          <p:cxnSp>
            <p:nvCxnSpPr>
              <p:cNvPr id="7428" name="Google Shape;7428;p58"/>
              <p:cNvCxnSpPr/>
              <p:nvPr/>
            </p:nvCxnSpPr>
            <p:spPr>
              <a:xfrm>
                <a:off x="5287688" y="3210371"/>
                <a:ext cx="1394700" cy="0"/>
              </a:xfrm>
              <a:prstGeom prst="straightConnector1">
                <a:avLst/>
              </a:prstGeom>
              <a:noFill/>
              <a:ln cap="flat" cmpd="sng" w="9525">
                <a:solidFill>
                  <a:srgbClr val="5F7D95"/>
                </a:solidFill>
                <a:prstDash val="solid"/>
                <a:round/>
                <a:headEnd len="sm" w="sm" type="none"/>
                <a:tailEnd len="sm" w="sm" type="none"/>
              </a:ln>
            </p:spPr>
          </p:cxnSp>
          <p:cxnSp>
            <p:nvCxnSpPr>
              <p:cNvPr id="7429" name="Google Shape;7429;p58"/>
              <p:cNvCxnSpPr/>
              <p:nvPr/>
            </p:nvCxnSpPr>
            <p:spPr>
              <a:xfrm>
                <a:off x="5518476"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7430" name="Google Shape;7430;p58"/>
              <p:cNvCxnSpPr/>
              <p:nvPr/>
            </p:nvCxnSpPr>
            <p:spPr>
              <a:xfrm>
                <a:off x="5287935"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7431" name="Google Shape;7431;p58"/>
              <p:cNvCxnSpPr/>
              <p:nvPr/>
            </p:nvCxnSpPr>
            <p:spPr>
              <a:xfrm>
                <a:off x="5751239"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7432" name="Google Shape;7432;p58"/>
              <p:cNvCxnSpPr/>
              <p:nvPr/>
            </p:nvCxnSpPr>
            <p:spPr>
              <a:xfrm>
                <a:off x="5982252"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7433" name="Google Shape;7433;p58"/>
              <p:cNvCxnSpPr/>
              <p:nvPr/>
            </p:nvCxnSpPr>
            <p:spPr>
              <a:xfrm>
                <a:off x="6216184"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7434" name="Google Shape;7434;p58"/>
              <p:cNvCxnSpPr/>
              <p:nvPr/>
            </p:nvCxnSpPr>
            <p:spPr>
              <a:xfrm>
                <a:off x="6449534" y="3173364"/>
                <a:ext cx="0" cy="74100"/>
              </a:xfrm>
              <a:prstGeom prst="straightConnector1">
                <a:avLst/>
              </a:prstGeom>
              <a:noFill/>
              <a:ln cap="flat" cmpd="sng" w="9525">
                <a:solidFill>
                  <a:srgbClr val="5F7D95"/>
                </a:solidFill>
                <a:prstDash val="solid"/>
                <a:round/>
                <a:headEnd len="sm" w="sm" type="none"/>
                <a:tailEnd len="sm" w="sm" type="none"/>
              </a:ln>
            </p:spPr>
          </p:cxnSp>
        </p:grpSp>
        <p:cxnSp>
          <p:nvCxnSpPr>
            <p:cNvPr id="7435" name="Google Shape;7435;p5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436" name="Google Shape;7436;p58"/>
          <p:cNvGrpSpPr/>
          <p:nvPr/>
        </p:nvGrpSpPr>
        <p:grpSpPr>
          <a:xfrm>
            <a:off x="2021150" y="1609224"/>
            <a:ext cx="1182275" cy="662027"/>
            <a:chOff x="2029517" y="1732295"/>
            <a:chExt cx="1149067" cy="643432"/>
          </a:xfrm>
        </p:grpSpPr>
        <p:grpSp>
          <p:nvGrpSpPr>
            <p:cNvPr id="7437" name="Google Shape;7437;p58"/>
            <p:cNvGrpSpPr/>
            <p:nvPr/>
          </p:nvGrpSpPr>
          <p:grpSpPr>
            <a:xfrm>
              <a:off x="2708660" y="1746937"/>
              <a:ext cx="455426" cy="244429"/>
              <a:chOff x="2700693" y="1746937"/>
              <a:chExt cx="455426" cy="244429"/>
            </a:xfrm>
          </p:grpSpPr>
          <p:grpSp>
            <p:nvGrpSpPr>
              <p:cNvPr id="7438" name="Google Shape;7438;p58"/>
              <p:cNvGrpSpPr/>
              <p:nvPr/>
            </p:nvGrpSpPr>
            <p:grpSpPr>
              <a:xfrm>
                <a:off x="2905682" y="1782817"/>
                <a:ext cx="250437" cy="208549"/>
                <a:chOff x="2905682" y="1782817"/>
                <a:chExt cx="250437" cy="208549"/>
              </a:xfrm>
            </p:grpSpPr>
            <p:cxnSp>
              <p:nvCxnSpPr>
                <p:cNvPr id="7439" name="Google Shape;7439;p5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7440" name="Google Shape;7440;p5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41" name="Google Shape;7441;p58"/>
              <p:cNvGrpSpPr/>
              <p:nvPr/>
            </p:nvGrpSpPr>
            <p:grpSpPr>
              <a:xfrm>
                <a:off x="2700693" y="1746937"/>
                <a:ext cx="449966" cy="72374"/>
                <a:chOff x="2700693" y="1746937"/>
                <a:chExt cx="449966" cy="72374"/>
              </a:xfrm>
            </p:grpSpPr>
            <p:cxnSp>
              <p:nvCxnSpPr>
                <p:cNvPr id="7442" name="Google Shape;7442;p5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7443" name="Google Shape;7443;p5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444" name="Google Shape;7444;p58"/>
            <p:cNvGrpSpPr/>
            <p:nvPr/>
          </p:nvGrpSpPr>
          <p:grpSpPr>
            <a:xfrm>
              <a:off x="2029517" y="1732295"/>
              <a:ext cx="1149067" cy="643432"/>
              <a:chOff x="2029517" y="1732295"/>
              <a:chExt cx="1149067" cy="643432"/>
            </a:xfrm>
          </p:grpSpPr>
          <p:grpSp>
            <p:nvGrpSpPr>
              <p:cNvPr id="7445" name="Google Shape;7445;p58"/>
              <p:cNvGrpSpPr/>
              <p:nvPr/>
            </p:nvGrpSpPr>
            <p:grpSpPr>
              <a:xfrm>
                <a:off x="2703618" y="2103152"/>
                <a:ext cx="474966" cy="260017"/>
                <a:chOff x="2703618" y="2103152"/>
                <a:chExt cx="474966" cy="260017"/>
              </a:xfrm>
            </p:grpSpPr>
            <p:grpSp>
              <p:nvGrpSpPr>
                <p:cNvPr id="7446" name="Google Shape;7446;p58"/>
                <p:cNvGrpSpPr/>
                <p:nvPr/>
              </p:nvGrpSpPr>
              <p:grpSpPr>
                <a:xfrm>
                  <a:off x="2703618" y="2290640"/>
                  <a:ext cx="450291" cy="72529"/>
                  <a:chOff x="2703618" y="2290640"/>
                  <a:chExt cx="450291" cy="72529"/>
                </a:xfrm>
              </p:grpSpPr>
              <p:cxnSp>
                <p:nvCxnSpPr>
                  <p:cNvPr id="7447" name="Google Shape;7447;p5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7448" name="Google Shape;7448;p5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49" name="Google Shape;7449;p58"/>
                <p:cNvGrpSpPr/>
                <p:nvPr/>
              </p:nvGrpSpPr>
              <p:grpSpPr>
                <a:xfrm>
                  <a:off x="2908607" y="2103152"/>
                  <a:ext cx="269977" cy="223538"/>
                  <a:chOff x="2908607" y="2103152"/>
                  <a:chExt cx="269977" cy="223538"/>
                </a:xfrm>
              </p:grpSpPr>
              <p:cxnSp>
                <p:nvCxnSpPr>
                  <p:cNvPr id="7450" name="Google Shape;7450;p5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7451" name="Google Shape;7451;p5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452" name="Google Shape;7452;p58"/>
              <p:cNvGrpSpPr/>
              <p:nvPr/>
            </p:nvGrpSpPr>
            <p:grpSpPr>
              <a:xfrm>
                <a:off x="2029517" y="1732295"/>
                <a:ext cx="685827" cy="643432"/>
                <a:chOff x="2029517" y="1732295"/>
                <a:chExt cx="685827" cy="643432"/>
              </a:xfrm>
            </p:grpSpPr>
            <p:sp>
              <p:nvSpPr>
                <p:cNvPr id="7453" name="Google Shape;7453;p5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54" name="Google Shape;7454;p58"/>
                <p:cNvGrpSpPr/>
                <p:nvPr/>
              </p:nvGrpSpPr>
              <p:grpSpPr>
                <a:xfrm>
                  <a:off x="2158948" y="1732295"/>
                  <a:ext cx="556396" cy="333108"/>
                  <a:chOff x="2158948" y="1732295"/>
                  <a:chExt cx="556396" cy="333108"/>
                </a:xfrm>
              </p:grpSpPr>
              <p:cxnSp>
                <p:nvCxnSpPr>
                  <p:cNvPr id="7455" name="Google Shape;7455;p5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7456" name="Google Shape;7456;p5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7" name="Google Shape;7457;p58"/>
                <p:cNvGrpSpPr/>
                <p:nvPr/>
              </p:nvGrpSpPr>
              <p:grpSpPr>
                <a:xfrm>
                  <a:off x="2159908" y="2065057"/>
                  <a:ext cx="550885" cy="310670"/>
                  <a:chOff x="2159908" y="2065057"/>
                  <a:chExt cx="550885" cy="310670"/>
                </a:xfrm>
              </p:grpSpPr>
              <p:cxnSp>
                <p:nvCxnSpPr>
                  <p:cNvPr id="7458" name="Google Shape;7458;p5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7459" name="Google Shape;7459;p5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7460" name="Google Shape;7460;p58"/>
          <p:cNvGrpSpPr/>
          <p:nvPr/>
        </p:nvGrpSpPr>
        <p:grpSpPr>
          <a:xfrm>
            <a:off x="706399" y="1556837"/>
            <a:ext cx="962651" cy="810058"/>
            <a:chOff x="732462" y="1766083"/>
            <a:chExt cx="962651" cy="810058"/>
          </a:xfrm>
        </p:grpSpPr>
        <p:grpSp>
          <p:nvGrpSpPr>
            <p:cNvPr id="7461" name="Google Shape;7461;p58"/>
            <p:cNvGrpSpPr/>
            <p:nvPr/>
          </p:nvGrpSpPr>
          <p:grpSpPr>
            <a:xfrm>
              <a:off x="732462" y="1908333"/>
              <a:ext cx="339370" cy="524756"/>
              <a:chOff x="844912" y="1819635"/>
              <a:chExt cx="329837" cy="510016"/>
            </a:xfrm>
          </p:grpSpPr>
          <p:sp>
            <p:nvSpPr>
              <p:cNvPr id="7462" name="Google Shape;7462;p5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5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5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5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5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5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8" name="Google Shape;7468;p58"/>
            <p:cNvGrpSpPr/>
            <p:nvPr/>
          </p:nvGrpSpPr>
          <p:grpSpPr>
            <a:xfrm>
              <a:off x="1184858" y="2256650"/>
              <a:ext cx="510255" cy="319491"/>
              <a:chOff x="1284601" y="2158168"/>
              <a:chExt cx="495923" cy="310517"/>
            </a:xfrm>
          </p:grpSpPr>
          <p:sp>
            <p:nvSpPr>
              <p:cNvPr id="7469" name="Google Shape;7469;p5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70" name="Google Shape;7470;p58"/>
              <p:cNvGrpSpPr/>
              <p:nvPr/>
            </p:nvGrpSpPr>
            <p:grpSpPr>
              <a:xfrm>
                <a:off x="1507666" y="2158168"/>
                <a:ext cx="272858" cy="310517"/>
                <a:chOff x="1507666" y="2158168"/>
                <a:chExt cx="272858" cy="310517"/>
              </a:xfrm>
            </p:grpSpPr>
            <p:grpSp>
              <p:nvGrpSpPr>
                <p:cNvPr id="7471" name="Google Shape;7471;p58"/>
                <p:cNvGrpSpPr/>
                <p:nvPr/>
              </p:nvGrpSpPr>
              <p:grpSpPr>
                <a:xfrm>
                  <a:off x="1507666" y="2176104"/>
                  <a:ext cx="166395" cy="273150"/>
                  <a:chOff x="1507666" y="2176104"/>
                  <a:chExt cx="166395" cy="273150"/>
                </a:xfrm>
              </p:grpSpPr>
              <p:sp>
                <p:nvSpPr>
                  <p:cNvPr id="7472" name="Google Shape;7472;p5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5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5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5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5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5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5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79" name="Google Shape;7479;p5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5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481" name="Google Shape;7481;p58"/>
            <p:cNvGrpSpPr/>
            <p:nvPr/>
          </p:nvGrpSpPr>
          <p:grpSpPr>
            <a:xfrm>
              <a:off x="1184858" y="1766083"/>
              <a:ext cx="510255" cy="319491"/>
              <a:chOff x="1284601" y="1681380"/>
              <a:chExt cx="495923" cy="310517"/>
            </a:xfrm>
          </p:grpSpPr>
          <p:sp>
            <p:nvSpPr>
              <p:cNvPr id="7482" name="Google Shape;7482;p5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83" name="Google Shape;7483;p58"/>
              <p:cNvGrpSpPr/>
              <p:nvPr/>
            </p:nvGrpSpPr>
            <p:grpSpPr>
              <a:xfrm>
                <a:off x="1507666" y="1681380"/>
                <a:ext cx="272858" cy="310517"/>
                <a:chOff x="1507666" y="1681380"/>
                <a:chExt cx="272858" cy="310517"/>
              </a:xfrm>
            </p:grpSpPr>
            <p:grpSp>
              <p:nvGrpSpPr>
                <p:cNvPr id="7484" name="Google Shape;7484;p58"/>
                <p:cNvGrpSpPr/>
                <p:nvPr/>
              </p:nvGrpSpPr>
              <p:grpSpPr>
                <a:xfrm>
                  <a:off x="1507666" y="1700120"/>
                  <a:ext cx="166395" cy="272984"/>
                  <a:chOff x="1507666" y="1700120"/>
                  <a:chExt cx="166395" cy="272984"/>
                </a:xfrm>
              </p:grpSpPr>
              <p:sp>
                <p:nvSpPr>
                  <p:cNvPr id="7485" name="Google Shape;7485;p5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5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5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5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5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5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5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92" name="Google Shape;7492;p5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5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494" name="Google Shape;7494;p58"/>
          <p:cNvGrpSpPr/>
          <p:nvPr/>
        </p:nvGrpSpPr>
        <p:grpSpPr>
          <a:xfrm>
            <a:off x="6815339" y="2324267"/>
            <a:ext cx="1622269" cy="552443"/>
            <a:chOff x="6894650" y="2574740"/>
            <a:chExt cx="1445100" cy="492111"/>
          </a:xfrm>
        </p:grpSpPr>
        <p:sp>
          <p:nvSpPr>
            <p:cNvPr id="7495" name="Google Shape;7495;p5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5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5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5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5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500" name="Google Shape;7500;p58"/>
            <p:cNvCxnSpPr/>
            <p:nvPr/>
          </p:nvCxnSpPr>
          <p:spPr>
            <a:xfrm>
              <a:off x="6894650" y="2821921"/>
              <a:ext cx="1445100" cy="0"/>
            </a:xfrm>
            <a:prstGeom prst="straightConnector1">
              <a:avLst/>
            </a:prstGeom>
            <a:noFill/>
            <a:ln cap="flat" cmpd="sng" w="9525">
              <a:solidFill>
                <a:srgbClr val="869FB2"/>
              </a:solidFill>
              <a:prstDash val="solid"/>
              <a:round/>
              <a:headEnd len="sm" w="sm" type="none"/>
              <a:tailEnd len="sm" w="sm" type="none"/>
            </a:ln>
          </p:spPr>
        </p:cxnSp>
      </p:grpSp>
      <p:grpSp>
        <p:nvGrpSpPr>
          <p:cNvPr id="7501" name="Google Shape;7501;p58"/>
          <p:cNvGrpSpPr/>
          <p:nvPr/>
        </p:nvGrpSpPr>
        <p:grpSpPr>
          <a:xfrm>
            <a:off x="6834882" y="3698522"/>
            <a:ext cx="1583206" cy="475705"/>
            <a:chOff x="6953919" y="3907920"/>
            <a:chExt cx="1377300" cy="475705"/>
          </a:xfrm>
        </p:grpSpPr>
        <p:cxnSp>
          <p:nvCxnSpPr>
            <p:cNvPr id="7502" name="Google Shape;7502;p58"/>
            <p:cNvCxnSpPr/>
            <p:nvPr/>
          </p:nvCxnSpPr>
          <p:spPr>
            <a:xfrm rot="10800000">
              <a:off x="7118546" y="4100689"/>
              <a:ext cx="0" cy="185100"/>
            </a:xfrm>
            <a:prstGeom prst="straightConnector1">
              <a:avLst/>
            </a:prstGeom>
            <a:noFill/>
            <a:ln cap="flat" cmpd="sng" w="19050">
              <a:solidFill>
                <a:srgbClr val="5F7D95"/>
              </a:solidFill>
              <a:prstDash val="solid"/>
              <a:round/>
              <a:headEnd len="sm" w="sm" type="none"/>
              <a:tailEnd len="sm" w="sm" type="none"/>
            </a:ln>
          </p:spPr>
        </p:cxnSp>
        <p:cxnSp>
          <p:nvCxnSpPr>
            <p:cNvPr id="7503" name="Google Shape;7503;p58"/>
            <p:cNvCxnSpPr/>
            <p:nvPr/>
          </p:nvCxnSpPr>
          <p:spPr>
            <a:xfrm>
              <a:off x="7480500" y="4197025"/>
              <a:ext cx="0" cy="186600"/>
            </a:xfrm>
            <a:prstGeom prst="straightConnector1">
              <a:avLst/>
            </a:prstGeom>
            <a:noFill/>
            <a:ln cap="flat" cmpd="sng" w="19050">
              <a:solidFill>
                <a:srgbClr val="5F7D95"/>
              </a:solidFill>
              <a:prstDash val="solid"/>
              <a:round/>
              <a:headEnd len="sm" w="sm" type="none"/>
              <a:tailEnd len="sm" w="sm" type="none"/>
            </a:ln>
          </p:spPr>
        </p:cxnSp>
        <p:cxnSp>
          <p:nvCxnSpPr>
            <p:cNvPr id="7504" name="Google Shape;7504;p58"/>
            <p:cNvCxnSpPr/>
            <p:nvPr/>
          </p:nvCxnSpPr>
          <p:spPr>
            <a:xfrm rot="10800000">
              <a:off x="7848574" y="3907920"/>
              <a:ext cx="0" cy="185100"/>
            </a:xfrm>
            <a:prstGeom prst="straightConnector1">
              <a:avLst/>
            </a:prstGeom>
            <a:noFill/>
            <a:ln cap="flat" cmpd="sng" w="19050">
              <a:solidFill>
                <a:srgbClr val="5F7D95"/>
              </a:solidFill>
              <a:prstDash val="solid"/>
              <a:round/>
              <a:headEnd len="sm" w="sm" type="none"/>
              <a:tailEnd len="sm" w="sm" type="none"/>
            </a:ln>
          </p:spPr>
        </p:cxnSp>
        <p:cxnSp>
          <p:nvCxnSpPr>
            <p:cNvPr id="7505" name="Google Shape;7505;p58"/>
            <p:cNvCxnSpPr/>
            <p:nvPr/>
          </p:nvCxnSpPr>
          <p:spPr>
            <a:xfrm>
              <a:off x="8218032" y="3997243"/>
              <a:ext cx="0" cy="197100"/>
            </a:xfrm>
            <a:prstGeom prst="straightConnector1">
              <a:avLst/>
            </a:prstGeom>
            <a:noFill/>
            <a:ln cap="flat" cmpd="sng" w="19050">
              <a:solidFill>
                <a:srgbClr val="5F7D95"/>
              </a:solidFill>
              <a:prstDash val="solid"/>
              <a:round/>
              <a:headEnd len="sm" w="sm" type="none"/>
              <a:tailEnd len="sm" w="sm" type="none"/>
            </a:ln>
          </p:spPr>
        </p:cxnSp>
        <p:cxnSp>
          <p:nvCxnSpPr>
            <p:cNvPr id="7506" name="Google Shape;7506;p58"/>
            <p:cNvCxnSpPr/>
            <p:nvPr/>
          </p:nvCxnSpPr>
          <p:spPr>
            <a:xfrm flipH="1">
              <a:off x="6953919" y="3961822"/>
              <a:ext cx="1377300" cy="376800"/>
            </a:xfrm>
            <a:prstGeom prst="straightConnector1">
              <a:avLst/>
            </a:prstGeom>
            <a:noFill/>
            <a:ln cap="flat" cmpd="sng" w="19050">
              <a:solidFill>
                <a:srgbClr val="435D74"/>
              </a:solidFill>
              <a:prstDash val="solid"/>
              <a:round/>
              <a:headEnd len="sm" w="sm" type="none"/>
              <a:tailEnd len="sm" w="sm" type="none"/>
            </a:ln>
          </p:spPr>
        </p:cxnSp>
      </p:grpSp>
      <p:grpSp>
        <p:nvGrpSpPr>
          <p:cNvPr id="7507" name="Google Shape;7507;p58"/>
          <p:cNvGrpSpPr/>
          <p:nvPr/>
        </p:nvGrpSpPr>
        <p:grpSpPr>
          <a:xfrm>
            <a:off x="2338470" y="2459668"/>
            <a:ext cx="836286" cy="824529"/>
            <a:chOff x="2389399" y="2595741"/>
            <a:chExt cx="812796" cy="801369"/>
          </a:xfrm>
        </p:grpSpPr>
        <p:grpSp>
          <p:nvGrpSpPr>
            <p:cNvPr id="7508" name="Google Shape;7508;p58"/>
            <p:cNvGrpSpPr/>
            <p:nvPr/>
          </p:nvGrpSpPr>
          <p:grpSpPr>
            <a:xfrm>
              <a:off x="2492145" y="2881565"/>
              <a:ext cx="607299" cy="229751"/>
              <a:chOff x="2492145" y="2881565"/>
              <a:chExt cx="607299" cy="229751"/>
            </a:xfrm>
          </p:grpSpPr>
          <p:sp>
            <p:nvSpPr>
              <p:cNvPr id="7509" name="Google Shape;7509;p5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5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5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12" name="Google Shape;7512;p58"/>
            <p:cNvGrpSpPr/>
            <p:nvPr/>
          </p:nvGrpSpPr>
          <p:grpSpPr>
            <a:xfrm>
              <a:off x="2389399" y="2595741"/>
              <a:ext cx="812796" cy="296825"/>
              <a:chOff x="2389399" y="2595741"/>
              <a:chExt cx="812796" cy="296825"/>
            </a:xfrm>
          </p:grpSpPr>
          <p:grpSp>
            <p:nvGrpSpPr>
              <p:cNvPr id="7513" name="Google Shape;7513;p58"/>
              <p:cNvGrpSpPr/>
              <p:nvPr/>
            </p:nvGrpSpPr>
            <p:grpSpPr>
              <a:xfrm>
                <a:off x="2389399" y="2595741"/>
                <a:ext cx="363638" cy="296825"/>
                <a:chOff x="2389399" y="2595741"/>
                <a:chExt cx="363638" cy="296825"/>
              </a:xfrm>
            </p:grpSpPr>
            <p:grpSp>
              <p:nvGrpSpPr>
                <p:cNvPr id="7514" name="Google Shape;7514;p58"/>
                <p:cNvGrpSpPr/>
                <p:nvPr/>
              </p:nvGrpSpPr>
              <p:grpSpPr>
                <a:xfrm>
                  <a:off x="2493852" y="2794333"/>
                  <a:ext cx="259185" cy="98233"/>
                  <a:chOff x="2493852" y="2794333"/>
                  <a:chExt cx="259185" cy="98233"/>
                </a:xfrm>
              </p:grpSpPr>
              <p:sp>
                <p:nvSpPr>
                  <p:cNvPr id="7515" name="Google Shape;7515;p5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5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5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18" name="Google Shape;7518;p58"/>
                <p:cNvGrpSpPr/>
                <p:nvPr/>
              </p:nvGrpSpPr>
              <p:grpSpPr>
                <a:xfrm>
                  <a:off x="2389399" y="2595741"/>
                  <a:ext cx="224343" cy="182054"/>
                  <a:chOff x="2389399" y="2595741"/>
                  <a:chExt cx="224343" cy="182054"/>
                </a:xfrm>
              </p:grpSpPr>
              <p:sp>
                <p:nvSpPr>
                  <p:cNvPr id="7519" name="Google Shape;7519;p5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5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21" name="Google Shape;7521;p58"/>
              <p:cNvGrpSpPr/>
              <p:nvPr/>
            </p:nvGrpSpPr>
            <p:grpSpPr>
              <a:xfrm>
                <a:off x="2683630" y="2595741"/>
                <a:ext cx="224334" cy="296825"/>
                <a:chOff x="2683630" y="2595741"/>
                <a:chExt cx="224334" cy="296825"/>
              </a:xfrm>
            </p:grpSpPr>
            <p:grpSp>
              <p:nvGrpSpPr>
                <p:cNvPr id="7522" name="Google Shape;7522;p58"/>
                <p:cNvGrpSpPr/>
                <p:nvPr/>
              </p:nvGrpSpPr>
              <p:grpSpPr>
                <a:xfrm>
                  <a:off x="2788083" y="2794333"/>
                  <a:ext cx="15356" cy="98233"/>
                  <a:chOff x="2788083" y="2794333"/>
                  <a:chExt cx="15356" cy="98233"/>
                </a:xfrm>
              </p:grpSpPr>
              <p:sp>
                <p:nvSpPr>
                  <p:cNvPr id="7523" name="Google Shape;7523;p5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5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5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6" name="Google Shape;7526;p58"/>
                <p:cNvGrpSpPr/>
                <p:nvPr/>
              </p:nvGrpSpPr>
              <p:grpSpPr>
                <a:xfrm>
                  <a:off x="2683630" y="2595741"/>
                  <a:ext cx="224334" cy="182054"/>
                  <a:chOff x="2683630" y="2595741"/>
                  <a:chExt cx="224334" cy="182054"/>
                </a:xfrm>
              </p:grpSpPr>
              <p:sp>
                <p:nvSpPr>
                  <p:cNvPr id="7527" name="Google Shape;7527;p5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5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29" name="Google Shape;7529;p58"/>
              <p:cNvGrpSpPr/>
              <p:nvPr/>
            </p:nvGrpSpPr>
            <p:grpSpPr>
              <a:xfrm>
                <a:off x="2838475" y="2595741"/>
                <a:ext cx="363720" cy="296825"/>
                <a:chOff x="2838475" y="2595741"/>
                <a:chExt cx="363720" cy="296825"/>
              </a:xfrm>
            </p:grpSpPr>
            <p:grpSp>
              <p:nvGrpSpPr>
                <p:cNvPr id="7530" name="Google Shape;7530;p58"/>
                <p:cNvGrpSpPr/>
                <p:nvPr/>
              </p:nvGrpSpPr>
              <p:grpSpPr>
                <a:xfrm>
                  <a:off x="2838475" y="2794333"/>
                  <a:ext cx="259186" cy="98233"/>
                  <a:chOff x="2838475" y="2794333"/>
                  <a:chExt cx="259186" cy="98233"/>
                </a:xfrm>
              </p:grpSpPr>
              <p:sp>
                <p:nvSpPr>
                  <p:cNvPr id="7531" name="Google Shape;7531;p5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5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5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4" name="Google Shape;7534;p58"/>
                <p:cNvGrpSpPr/>
                <p:nvPr/>
              </p:nvGrpSpPr>
              <p:grpSpPr>
                <a:xfrm>
                  <a:off x="2977852" y="2595741"/>
                  <a:ext cx="224343" cy="182054"/>
                  <a:chOff x="2977852" y="2595741"/>
                  <a:chExt cx="224343" cy="182054"/>
                </a:xfrm>
              </p:grpSpPr>
              <p:sp>
                <p:nvSpPr>
                  <p:cNvPr id="7535" name="Google Shape;7535;p5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5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537" name="Google Shape;7537;p58"/>
            <p:cNvGrpSpPr/>
            <p:nvPr/>
          </p:nvGrpSpPr>
          <p:grpSpPr>
            <a:xfrm>
              <a:off x="2389399" y="3100241"/>
              <a:ext cx="812796" cy="296869"/>
              <a:chOff x="2389399" y="3100241"/>
              <a:chExt cx="812796" cy="296869"/>
            </a:xfrm>
          </p:grpSpPr>
          <p:grpSp>
            <p:nvGrpSpPr>
              <p:cNvPr id="7538" name="Google Shape;7538;p58"/>
              <p:cNvGrpSpPr/>
              <p:nvPr/>
            </p:nvGrpSpPr>
            <p:grpSpPr>
              <a:xfrm>
                <a:off x="2683630" y="3100241"/>
                <a:ext cx="224334" cy="296869"/>
                <a:chOff x="2683630" y="3100241"/>
                <a:chExt cx="224334" cy="296869"/>
              </a:xfrm>
            </p:grpSpPr>
            <p:grpSp>
              <p:nvGrpSpPr>
                <p:cNvPr id="7539" name="Google Shape;7539;p58"/>
                <p:cNvGrpSpPr/>
                <p:nvPr/>
              </p:nvGrpSpPr>
              <p:grpSpPr>
                <a:xfrm>
                  <a:off x="2788083" y="3100241"/>
                  <a:ext cx="15356" cy="98236"/>
                  <a:chOff x="2788083" y="3100241"/>
                  <a:chExt cx="15356" cy="98236"/>
                </a:xfrm>
              </p:grpSpPr>
              <p:sp>
                <p:nvSpPr>
                  <p:cNvPr id="7540" name="Google Shape;7540;p5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5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5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43" name="Google Shape;7543;p58"/>
                <p:cNvGrpSpPr/>
                <p:nvPr/>
              </p:nvGrpSpPr>
              <p:grpSpPr>
                <a:xfrm>
                  <a:off x="2683630" y="3215065"/>
                  <a:ext cx="224334" cy="182045"/>
                  <a:chOff x="2683630" y="3215065"/>
                  <a:chExt cx="224334" cy="182045"/>
                </a:xfrm>
              </p:grpSpPr>
              <p:sp>
                <p:nvSpPr>
                  <p:cNvPr id="7544" name="Google Shape;7544;p5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5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46" name="Google Shape;7546;p58"/>
              <p:cNvGrpSpPr/>
              <p:nvPr/>
            </p:nvGrpSpPr>
            <p:grpSpPr>
              <a:xfrm>
                <a:off x="2389399" y="3100241"/>
                <a:ext cx="363638" cy="296869"/>
                <a:chOff x="2389399" y="3100241"/>
                <a:chExt cx="363638" cy="296869"/>
              </a:xfrm>
            </p:grpSpPr>
            <p:grpSp>
              <p:nvGrpSpPr>
                <p:cNvPr id="7547" name="Google Shape;7547;p58"/>
                <p:cNvGrpSpPr/>
                <p:nvPr/>
              </p:nvGrpSpPr>
              <p:grpSpPr>
                <a:xfrm>
                  <a:off x="2493852" y="3100241"/>
                  <a:ext cx="259185" cy="98236"/>
                  <a:chOff x="2493852" y="3100241"/>
                  <a:chExt cx="259185" cy="98236"/>
                </a:xfrm>
              </p:grpSpPr>
              <p:sp>
                <p:nvSpPr>
                  <p:cNvPr id="7548" name="Google Shape;7548;p5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5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5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1" name="Google Shape;7551;p58"/>
                <p:cNvGrpSpPr/>
                <p:nvPr/>
              </p:nvGrpSpPr>
              <p:grpSpPr>
                <a:xfrm>
                  <a:off x="2389399" y="3215065"/>
                  <a:ext cx="224343" cy="182045"/>
                  <a:chOff x="2389399" y="3215065"/>
                  <a:chExt cx="224343" cy="182045"/>
                </a:xfrm>
              </p:grpSpPr>
              <p:sp>
                <p:nvSpPr>
                  <p:cNvPr id="7552" name="Google Shape;7552;p5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5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54" name="Google Shape;7554;p58"/>
              <p:cNvGrpSpPr/>
              <p:nvPr/>
            </p:nvGrpSpPr>
            <p:grpSpPr>
              <a:xfrm>
                <a:off x="2838475" y="3100241"/>
                <a:ext cx="363720" cy="296869"/>
                <a:chOff x="2838475" y="3100241"/>
                <a:chExt cx="363720" cy="296869"/>
              </a:xfrm>
            </p:grpSpPr>
            <p:grpSp>
              <p:nvGrpSpPr>
                <p:cNvPr id="7555" name="Google Shape;7555;p58"/>
                <p:cNvGrpSpPr/>
                <p:nvPr/>
              </p:nvGrpSpPr>
              <p:grpSpPr>
                <a:xfrm>
                  <a:off x="2838475" y="3100241"/>
                  <a:ext cx="259186" cy="98236"/>
                  <a:chOff x="2838475" y="3100241"/>
                  <a:chExt cx="259186" cy="98236"/>
                </a:xfrm>
              </p:grpSpPr>
              <p:sp>
                <p:nvSpPr>
                  <p:cNvPr id="7556" name="Google Shape;7556;p5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5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5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59" name="Google Shape;7559;p58"/>
                <p:cNvGrpSpPr/>
                <p:nvPr/>
              </p:nvGrpSpPr>
              <p:grpSpPr>
                <a:xfrm>
                  <a:off x="2977852" y="3215065"/>
                  <a:ext cx="224343" cy="182045"/>
                  <a:chOff x="2977852" y="3215065"/>
                  <a:chExt cx="224343" cy="182045"/>
                </a:xfrm>
              </p:grpSpPr>
              <p:sp>
                <p:nvSpPr>
                  <p:cNvPr id="7560" name="Google Shape;7560;p5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5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65" name="Shape 7565"/>
        <p:cNvGrpSpPr/>
        <p:nvPr/>
      </p:nvGrpSpPr>
      <p:grpSpPr>
        <a:xfrm>
          <a:off x="0" y="0"/>
          <a:ext cx="0" cy="0"/>
          <a:chOff x="0" y="0"/>
          <a:chExt cx="0" cy="0"/>
        </a:xfrm>
      </p:grpSpPr>
      <p:grpSp>
        <p:nvGrpSpPr>
          <p:cNvPr id="7566" name="Google Shape;7566;p59"/>
          <p:cNvGrpSpPr/>
          <p:nvPr/>
        </p:nvGrpSpPr>
        <p:grpSpPr>
          <a:xfrm>
            <a:off x="702088" y="3155922"/>
            <a:ext cx="2390414" cy="1024800"/>
            <a:chOff x="728925" y="3296613"/>
            <a:chExt cx="2390414" cy="1024800"/>
          </a:xfrm>
        </p:grpSpPr>
        <p:grpSp>
          <p:nvGrpSpPr>
            <p:cNvPr id="7567" name="Google Shape;7567;p59"/>
            <p:cNvGrpSpPr/>
            <p:nvPr/>
          </p:nvGrpSpPr>
          <p:grpSpPr>
            <a:xfrm>
              <a:off x="728925" y="3619800"/>
              <a:ext cx="2390414" cy="500893"/>
              <a:chOff x="728925" y="3619800"/>
              <a:chExt cx="2390414" cy="500893"/>
            </a:xfrm>
          </p:grpSpPr>
          <p:sp>
            <p:nvSpPr>
              <p:cNvPr id="7568" name="Google Shape;7568;p5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569" name="Google Shape;7569;p5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7570" name="Google Shape;7570;p59"/>
            <p:cNvGrpSpPr/>
            <p:nvPr/>
          </p:nvGrpSpPr>
          <p:grpSpPr>
            <a:xfrm>
              <a:off x="1348050" y="3296613"/>
              <a:ext cx="1706152" cy="1024800"/>
              <a:chOff x="1348050" y="3296613"/>
              <a:chExt cx="1706152" cy="1024800"/>
            </a:xfrm>
          </p:grpSpPr>
          <p:sp>
            <p:nvSpPr>
              <p:cNvPr id="7571" name="Google Shape;7571;p5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572" name="Google Shape;7572;p5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573" name="Google Shape;7573;p5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574" name="Google Shape;7574;p5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575" name="Google Shape;7575;p5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7576" name="Google Shape;7576;p59"/>
            <p:cNvGrpSpPr/>
            <p:nvPr/>
          </p:nvGrpSpPr>
          <p:grpSpPr>
            <a:xfrm>
              <a:off x="1455707" y="3654858"/>
              <a:ext cx="1491149" cy="417657"/>
              <a:chOff x="1455707" y="3654858"/>
              <a:chExt cx="1491149" cy="417657"/>
            </a:xfrm>
          </p:grpSpPr>
          <p:sp>
            <p:nvSpPr>
              <p:cNvPr id="7577" name="Google Shape;7577;p5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5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5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5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5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5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5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5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5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5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5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5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5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5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5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5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5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5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5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5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7597" name="Google Shape;7597;p59"/>
          <p:cNvGraphicFramePr/>
          <p:nvPr/>
        </p:nvGraphicFramePr>
        <p:xfrm>
          <a:off x="5937787" y="2153834"/>
          <a:ext cx="3000000" cy="3000000"/>
        </p:xfrm>
        <a:graphic>
          <a:graphicData uri="http://schemas.openxmlformats.org/drawingml/2006/table">
            <a:tbl>
              <a:tblPr>
                <a:noFill/>
                <a:tableStyleId>{4C0D3134-8B12-4BD8-ACC0-CE368FD772A4}</a:tableStyleId>
              </a:tblPr>
              <a:tblGrid>
                <a:gridCol w="626025"/>
                <a:gridCol w="626025"/>
                <a:gridCol w="626025"/>
                <a:gridCol w="626025"/>
              </a:tblGrid>
              <a:tr h="10000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5"/>
                      </a:srgbClr>
                    </a:solidFill>
                  </a:tcPr>
                </a:tc>
              </a:tr>
            </a:tbl>
          </a:graphicData>
        </a:graphic>
      </p:graphicFrame>
      <p:grpSp>
        <p:nvGrpSpPr>
          <p:cNvPr id="7598" name="Google Shape;7598;p59"/>
          <p:cNvGrpSpPr/>
          <p:nvPr/>
        </p:nvGrpSpPr>
        <p:grpSpPr>
          <a:xfrm>
            <a:off x="710464" y="981599"/>
            <a:ext cx="2396505" cy="976502"/>
            <a:chOff x="749309" y="1112739"/>
            <a:chExt cx="2371603" cy="976502"/>
          </a:xfrm>
        </p:grpSpPr>
        <p:grpSp>
          <p:nvGrpSpPr>
            <p:cNvPr id="7599" name="Google Shape;7599;p59"/>
            <p:cNvGrpSpPr/>
            <p:nvPr/>
          </p:nvGrpSpPr>
          <p:grpSpPr>
            <a:xfrm>
              <a:off x="1092126" y="1112739"/>
              <a:ext cx="2028786" cy="975465"/>
              <a:chOff x="1092126" y="1112739"/>
              <a:chExt cx="2028786" cy="975465"/>
            </a:xfrm>
          </p:grpSpPr>
          <p:sp>
            <p:nvSpPr>
              <p:cNvPr id="7600" name="Google Shape;7600;p5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5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5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5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5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5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5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5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5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5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5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5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5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5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5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5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5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5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5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5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5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5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5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5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4" name="Google Shape;7624;p59"/>
            <p:cNvGrpSpPr/>
            <p:nvPr/>
          </p:nvGrpSpPr>
          <p:grpSpPr>
            <a:xfrm>
              <a:off x="749309" y="1112739"/>
              <a:ext cx="314700" cy="975465"/>
              <a:chOff x="749309" y="1112739"/>
              <a:chExt cx="314700" cy="975465"/>
            </a:xfrm>
          </p:grpSpPr>
          <p:sp>
            <p:nvSpPr>
              <p:cNvPr id="7625" name="Google Shape;7625;p5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5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5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5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629" name="Google Shape;7629;p5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5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5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5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7633" name="Google Shape;7633;p59"/>
          <p:cNvGraphicFramePr/>
          <p:nvPr/>
        </p:nvGraphicFramePr>
        <p:xfrm>
          <a:off x="5937812" y="981584"/>
          <a:ext cx="3000000" cy="3000000"/>
        </p:xfrm>
        <a:graphic>
          <a:graphicData uri="http://schemas.openxmlformats.org/drawingml/2006/table">
            <a:tbl>
              <a:tblPr>
                <a:noFill/>
                <a:tableStyleId>{4C0D3134-8B12-4BD8-ACC0-CE368FD772A4}</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7634" name="Google Shape;7634;p59"/>
          <p:cNvGraphicFramePr/>
          <p:nvPr/>
        </p:nvGraphicFramePr>
        <p:xfrm>
          <a:off x="3358675" y="2153834"/>
          <a:ext cx="3000000" cy="3000000"/>
        </p:xfrm>
        <a:graphic>
          <a:graphicData uri="http://schemas.openxmlformats.org/drawingml/2006/table">
            <a:tbl>
              <a:tblPr>
                <a:noFill/>
                <a:tableStyleId>{4C0D3134-8B12-4BD8-ACC0-CE368FD772A4}</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7635" name="Google Shape;7635;p59"/>
          <p:cNvGrpSpPr/>
          <p:nvPr/>
        </p:nvGrpSpPr>
        <p:grpSpPr>
          <a:xfrm>
            <a:off x="3360661" y="3144795"/>
            <a:ext cx="2363377" cy="1047062"/>
            <a:chOff x="3358399" y="3285485"/>
            <a:chExt cx="2363377" cy="1047062"/>
          </a:xfrm>
        </p:grpSpPr>
        <p:grpSp>
          <p:nvGrpSpPr>
            <p:cNvPr id="7636" name="Google Shape;7636;p59"/>
            <p:cNvGrpSpPr/>
            <p:nvPr/>
          </p:nvGrpSpPr>
          <p:grpSpPr>
            <a:xfrm>
              <a:off x="3358412" y="3285485"/>
              <a:ext cx="2363244" cy="139500"/>
              <a:chOff x="3358412" y="3285485"/>
              <a:chExt cx="2363244" cy="139500"/>
            </a:xfrm>
          </p:grpSpPr>
          <p:sp>
            <p:nvSpPr>
              <p:cNvPr id="7637" name="Google Shape;7637;p5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5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5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5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5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2" name="Google Shape;7642;p59"/>
            <p:cNvGrpSpPr/>
            <p:nvPr/>
          </p:nvGrpSpPr>
          <p:grpSpPr>
            <a:xfrm>
              <a:off x="3358412" y="3466996"/>
              <a:ext cx="2363244" cy="139500"/>
              <a:chOff x="3358412" y="3466996"/>
              <a:chExt cx="2363244" cy="139500"/>
            </a:xfrm>
          </p:grpSpPr>
          <p:sp>
            <p:nvSpPr>
              <p:cNvPr id="7643" name="Google Shape;7643;p5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5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5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5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5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8" name="Google Shape;7648;p59"/>
            <p:cNvGrpSpPr/>
            <p:nvPr/>
          </p:nvGrpSpPr>
          <p:grpSpPr>
            <a:xfrm>
              <a:off x="3358412" y="3648507"/>
              <a:ext cx="2363244" cy="139500"/>
              <a:chOff x="3358412" y="3648507"/>
              <a:chExt cx="2363244" cy="139500"/>
            </a:xfrm>
          </p:grpSpPr>
          <p:sp>
            <p:nvSpPr>
              <p:cNvPr id="7649" name="Google Shape;7649;p5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5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5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5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5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54" name="Google Shape;7654;p59"/>
            <p:cNvGrpSpPr/>
            <p:nvPr/>
          </p:nvGrpSpPr>
          <p:grpSpPr>
            <a:xfrm>
              <a:off x="3358412" y="3830018"/>
              <a:ext cx="2363244" cy="139500"/>
              <a:chOff x="3358412" y="3830018"/>
              <a:chExt cx="2363244" cy="139500"/>
            </a:xfrm>
          </p:grpSpPr>
          <p:sp>
            <p:nvSpPr>
              <p:cNvPr id="7655" name="Google Shape;7655;p5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5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5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5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5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60" name="Google Shape;7660;p59"/>
            <p:cNvGrpSpPr/>
            <p:nvPr/>
          </p:nvGrpSpPr>
          <p:grpSpPr>
            <a:xfrm>
              <a:off x="3358399" y="4011514"/>
              <a:ext cx="2363377" cy="139537"/>
              <a:chOff x="3294800" y="4134603"/>
              <a:chExt cx="2638876" cy="152400"/>
            </a:xfrm>
          </p:grpSpPr>
          <p:sp>
            <p:nvSpPr>
              <p:cNvPr id="7661" name="Google Shape;7661;p5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5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5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5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5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66" name="Google Shape;7666;p59"/>
            <p:cNvGrpSpPr/>
            <p:nvPr/>
          </p:nvGrpSpPr>
          <p:grpSpPr>
            <a:xfrm>
              <a:off x="3358399" y="4193010"/>
              <a:ext cx="2363377" cy="139537"/>
              <a:chOff x="3294800" y="4134603"/>
              <a:chExt cx="2638876" cy="152400"/>
            </a:xfrm>
          </p:grpSpPr>
          <p:sp>
            <p:nvSpPr>
              <p:cNvPr id="7667" name="Google Shape;7667;p5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5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5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5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5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7672" name="Google Shape;7672;p59"/>
          <p:cNvGraphicFramePr/>
          <p:nvPr/>
        </p:nvGraphicFramePr>
        <p:xfrm>
          <a:off x="711463" y="2153834"/>
          <a:ext cx="3000000" cy="3000000"/>
        </p:xfrm>
        <a:graphic>
          <a:graphicData uri="http://schemas.openxmlformats.org/drawingml/2006/table">
            <a:tbl>
              <a:tblPr>
                <a:noFill/>
                <a:tableStyleId>{4C0D3134-8B12-4BD8-ACC0-CE368FD772A4}</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7673" name="Google Shape;7673;p59"/>
          <p:cNvGrpSpPr/>
          <p:nvPr/>
        </p:nvGrpSpPr>
        <p:grpSpPr>
          <a:xfrm>
            <a:off x="4161132" y="2557649"/>
            <a:ext cx="1302095" cy="60959"/>
            <a:chOff x="3558802" y="4011427"/>
            <a:chExt cx="1866000" cy="111300"/>
          </a:xfrm>
        </p:grpSpPr>
        <p:sp>
          <p:nvSpPr>
            <p:cNvPr id="7674" name="Google Shape;7674;p5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5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76" name="Google Shape;7676;p59"/>
          <p:cNvGrpSpPr/>
          <p:nvPr/>
        </p:nvGrpSpPr>
        <p:grpSpPr>
          <a:xfrm>
            <a:off x="4706620" y="2839808"/>
            <a:ext cx="914340" cy="60959"/>
            <a:chOff x="3558802" y="4011427"/>
            <a:chExt cx="1866000" cy="111300"/>
          </a:xfrm>
        </p:grpSpPr>
        <p:sp>
          <p:nvSpPr>
            <p:cNvPr id="7677" name="Google Shape;7677;p5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5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79" name="Google Shape;7679;p59"/>
          <p:cNvGrpSpPr/>
          <p:nvPr/>
        </p:nvGrpSpPr>
        <p:grpSpPr>
          <a:xfrm>
            <a:off x="5871419" y="3167606"/>
            <a:ext cx="2522867" cy="1001454"/>
            <a:chOff x="1904318" y="789980"/>
            <a:chExt cx="1489472" cy="606868"/>
          </a:xfrm>
        </p:grpSpPr>
        <p:cxnSp>
          <p:nvCxnSpPr>
            <p:cNvPr id="7680" name="Google Shape;7680;p59"/>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7681" name="Google Shape;7681;p59"/>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7682" name="Google Shape;7682;p59"/>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7683" name="Google Shape;7683;p59"/>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JANUARY</a:t>
              </a:r>
              <a:endParaRPr b="0" i="0" sz="400" u="none" cap="none" strike="noStrike">
                <a:solidFill>
                  <a:srgbClr val="E3E9ED"/>
                </a:solidFill>
                <a:latin typeface="Arial"/>
                <a:ea typeface="Arial"/>
                <a:cs typeface="Arial"/>
                <a:sym typeface="Arial"/>
              </a:endParaRPr>
            </a:p>
          </p:txBody>
        </p:sp>
        <p:sp>
          <p:nvSpPr>
            <p:cNvPr id="7684" name="Google Shape;7684;p59"/>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FEBRUARY</a:t>
              </a:r>
              <a:endParaRPr b="0" i="0" sz="400" u="none" cap="none" strike="noStrike">
                <a:solidFill>
                  <a:srgbClr val="E3E9ED"/>
                </a:solidFill>
                <a:latin typeface="Arial"/>
                <a:ea typeface="Arial"/>
                <a:cs typeface="Arial"/>
                <a:sym typeface="Arial"/>
              </a:endParaRPr>
            </a:p>
          </p:txBody>
        </p:sp>
        <p:sp>
          <p:nvSpPr>
            <p:cNvPr id="7685" name="Google Shape;7685;p59"/>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MARCH</a:t>
              </a:r>
              <a:endParaRPr b="0" i="0" sz="400" u="none" cap="none" strike="noStrike">
                <a:solidFill>
                  <a:srgbClr val="E3E9ED"/>
                </a:solidFill>
                <a:latin typeface="Arial"/>
                <a:ea typeface="Arial"/>
                <a:cs typeface="Arial"/>
                <a:sym typeface="Arial"/>
              </a:endParaRPr>
            </a:p>
          </p:txBody>
        </p:sp>
        <p:sp>
          <p:nvSpPr>
            <p:cNvPr id="7686" name="Google Shape;7686;p59"/>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APRIL</a:t>
              </a:r>
              <a:endParaRPr b="0" i="0" sz="400" u="none" cap="none" strike="noStrike">
                <a:solidFill>
                  <a:srgbClr val="E3E9ED"/>
                </a:solidFill>
                <a:latin typeface="Arial"/>
                <a:ea typeface="Arial"/>
                <a:cs typeface="Arial"/>
                <a:sym typeface="Arial"/>
              </a:endParaRPr>
            </a:p>
          </p:txBody>
        </p:sp>
        <p:sp>
          <p:nvSpPr>
            <p:cNvPr id="7687" name="Google Shape;7687;p5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5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5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5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5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5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59"/>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marR="0" rtl="0" algn="l">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PHASE 1</a:t>
              </a:r>
              <a:endParaRPr b="0" i="0" sz="400" u="none" cap="none" strike="noStrike">
                <a:solidFill>
                  <a:srgbClr val="E3E9ED"/>
                </a:solidFill>
                <a:latin typeface="Arial"/>
                <a:ea typeface="Arial"/>
                <a:cs typeface="Arial"/>
                <a:sym typeface="Arial"/>
              </a:endParaRPr>
            </a:p>
          </p:txBody>
        </p:sp>
        <p:sp>
          <p:nvSpPr>
            <p:cNvPr id="7694" name="Google Shape;7694;p59"/>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marR="0" rtl="0" algn="l">
                <a:lnSpc>
                  <a:spcPct val="115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Task 1</a:t>
              </a:r>
              <a:endParaRPr b="0" i="0" sz="400" u="none" cap="none" strike="noStrike">
                <a:solidFill>
                  <a:srgbClr val="E3E9ED"/>
                </a:solidFill>
                <a:latin typeface="Arial"/>
                <a:ea typeface="Arial"/>
                <a:cs typeface="Arial"/>
                <a:sym typeface="Arial"/>
              </a:endParaRPr>
            </a:p>
          </p:txBody>
        </p:sp>
        <p:sp>
          <p:nvSpPr>
            <p:cNvPr id="7695" name="Google Shape;7695;p59"/>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marR="0" rtl="0" algn="l">
                <a:lnSpc>
                  <a:spcPct val="115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Task 2</a:t>
              </a:r>
              <a:endParaRPr b="0" i="0" sz="400" u="none" cap="none" strike="noStrike">
                <a:solidFill>
                  <a:srgbClr val="E3E9ED"/>
                </a:solidFill>
                <a:latin typeface="Arial"/>
                <a:ea typeface="Arial"/>
                <a:cs typeface="Arial"/>
                <a:sym typeface="Arial"/>
              </a:endParaRPr>
            </a:p>
          </p:txBody>
        </p:sp>
        <p:sp>
          <p:nvSpPr>
            <p:cNvPr id="7696" name="Google Shape;7696;p5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7" name="Google Shape;7697;p59"/>
          <p:cNvGrpSpPr/>
          <p:nvPr/>
        </p:nvGrpSpPr>
        <p:grpSpPr>
          <a:xfrm>
            <a:off x="3355824" y="951642"/>
            <a:ext cx="2363393" cy="1005865"/>
            <a:chOff x="3292400" y="1193188"/>
            <a:chExt cx="2615240" cy="1131075"/>
          </a:xfrm>
        </p:grpSpPr>
        <p:sp>
          <p:nvSpPr>
            <p:cNvPr id="7698" name="Google Shape;7698;p5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699" name="Google Shape;7699;p5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00" name="Google Shape;7700;p5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JANUARY</a:t>
              </a:r>
              <a:endParaRPr b="0" i="0" sz="400" u="none" cap="none" strike="noStrike">
                <a:solidFill>
                  <a:srgbClr val="FFFFFF"/>
                </a:solidFill>
                <a:latin typeface="Arial"/>
                <a:ea typeface="Arial"/>
                <a:cs typeface="Arial"/>
                <a:sym typeface="Arial"/>
              </a:endParaRPr>
            </a:p>
          </p:txBody>
        </p:sp>
        <p:sp>
          <p:nvSpPr>
            <p:cNvPr id="7701" name="Google Shape;7701;p5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FEBRUARY</a:t>
              </a:r>
              <a:endParaRPr b="0" i="0" sz="400" u="none" cap="none" strike="noStrike">
                <a:solidFill>
                  <a:srgbClr val="FFFFFF"/>
                </a:solidFill>
                <a:latin typeface="Arial"/>
                <a:ea typeface="Arial"/>
                <a:cs typeface="Arial"/>
                <a:sym typeface="Arial"/>
              </a:endParaRPr>
            </a:p>
          </p:txBody>
        </p:sp>
        <p:sp>
          <p:nvSpPr>
            <p:cNvPr id="7702" name="Google Shape;7702;p5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MARCH</a:t>
              </a:r>
              <a:endParaRPr b="0" i="0" sz="400" u="none" cap="none" strike="noStrike">
                <a:solidFill>
                  <a:srgbClr val="FFFFFF"/>
                </a:solidFill>
                <a:latin typeface="Arial"/>
                <a:ea typeface="Arial"/>
                <a:cs typeface="Arial"/>
                <a:sym typeface="Arial"/>
              </a:endParaRPr>
            </a:p>
          </p:txBody>
        </p:sp>
        <p:sp>
          <p:nvSpPr>
            <p:cNvPr id="7703" name="Google Shape;7703;p5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APRIL</a:t>
              </a:r>
              <a:endParaRPr b="0" i="0" sz="400" u="none" cap="none" strike="noStrike">
                <a:solidFill>
                  <a:srgbClr val="FFFFFF"/>
                </a:solidFill>
                <a:latin typeface="Arial"/>
                <a:ea typeface="Arial"/>
                <a:cs typeface="Arial"/>
                <a:sym typeface="Arial"/>
              </a:endParaRPr>
            </a:p>
          </p:txBody>
        </p:sp>
        <p:sp>
          <p:nvSpPr>
            <p:cNvPr id="7704" name="Google Shape;7704;p5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MAY</a:t>
              </a:r>
              <a:endParaRPr b="0" i="0" sz="400" u="none" cap="none" strike="noStrike">
                <a:solidFill>
                  <a:srgbClr val="FFFFFF"/>
                </a:solidFill>
                <a:latin typeface="Arial"/>
                <a:ea typeface="Arial"/>
                <a:cs typeface="Arial"/>
                <a:sym typeface="Arial"/>
              </a:endParaRPr>
            </a:p>
          </p:txBody>
        </p:sp>
        <p:sp>
          <p:nvSpPr>
            <p:cNvPr id="7705" name="Google Shape;7705;p5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JUNE</a:t>
              </a:r>
              <a:endParaRPr b="0" i="0" sz="400" u="none" cap="none" strike="noStrike">
                <a:solidFill>
                  <a:srgbClr val="FFFFFF"/>
                </a:solidFill>
                <a:latin typeface="Arial"/>
                <a:ea typeface="Arial"/>
                <a:cs typeface="Arial"/>
                <a:sym typeface="Arial"/>
              </a:endParaRPr>
            </a:p>
          </p:txBody>
        </p:sp>
        <p:sp>
          <p:nvSpPr>
            <p:cNvPr id="7706" name="Google Shape;7706;p5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PHASE 1</a:t>
              </a:r>
              <a:endParaRPr b="0" i="0" sz="400" u="none" cap="none" strike="noStrike">
                <a:solidFill>
                  <a:srgbClr val="FFFFFF"/>
                </a:solidFill>
                <a:latin typeface="Arial"/>
                <a:ea typeface="Arial"/>
                <a:cs typeface="Arial"/>
                <a:sym typeface="Arial"/>
              </a:endParaRPr>
            </a:p>
          </p:txBody>
        </p:sp>
        <p:sp>
          <p:nvSpPr>
            <p:cNvPr id="7707" name="Google Shape;7707;p5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PHASE 2</a:t>
              </a:r>
              <a:endParaRPr b="0" i="0" sz="400" u="none" cap="none" strike="noStrike">
                <a:solidFill>
                  <a:srgbClr val="FFFFFF"/>
                </a:solidFill>
                <a:latin typeface="Arial"/>
                <a:ea typeface="Arial"/>
                <a:cs typeface="Arial"/>
                <a:sym typeface="Arial"/>
              </a:endParaRPr>
            </a:p>
          </p:txBody>
        </p:sp>
        <p:sp>
          <p:nvSpPr>
            <p:cNvPr id="7708" name="Google Shape;7708;p5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1</a:t>
              </a:r>
              <a:endParaRPr b="0" i="0" sz="400" u="none" cap="none" strike="noStrike">
                <a:solidFill>
                  <a:srgbClr val="FFFFFF"/>
                </a:solidFill>
                <a:latin typeface="Arial"/>
                <a:ea typeface="Arial"/>
                <a:cs typeface="Arial"/>
                <a:sym typeface="Arial"/>
              </a:endParaRPr>
            </a:p>
          </p:txBody>
        </p:sp>
        <p:sp>
          <p:nvSpPr>
            <p:cNvPr id="7709" name="Google Shape;7709;p5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2</a:t>
              </a:r>
              <a:endParaRPr b="0" i="0" sz="400" u="none" cap="none" strike="noStrike">
                <a:solidFill>
                  <a:srgbClr val="FFFFFF"/>
                </a:solidFill>
                <a:latin typeface="Arial"/>
                <a:ea typeface="Arial"/>
                <a:cs typeface="Arial"/>
                <a:sym typeface="Arial"/>
              </a:endParaRPr>
            </a:p>
          </p:txBody>
        </p:sp>
        <p:sp>
          <p:nvSpPr>
            <p:cNvPr id="7710" name="Google Shape;7710;p5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1</a:t>
              </a:r>
              <a:endParaRPr b="0" i="0" sz="400" u="none" cap="none" strike="noStrike">
                <a:solidFill>
                  <a:srgbClr val="FFFFFF"/>
                </a:solidFill>
                <a:latin typeface="Arial"/>
                <a:ea typeface="Arial"/>
                <a:cs typeface="Arial"/>
                <a:sym typeface="Arial"/>
              </a:endParaRPr>
            </a:p>
          </p:txBody>
        </p:sp>
        <p:sp>
          <p:nvSpPr>
            <p:cNvPr id="7711" name="Google Shape;7711;p5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2</a:t>
              </a:r>
              <a:endParaRPr b="0" i="0" sz="400" u="none" cap="none" strike="noStrike">
                <a:solidFill>
                  <a:srgbClr val="FFFFFF"/>
                </a:solidFill>
                <a:latin typeface="Arial"/>
                <a:ea typeface="Arial"/>
                <a:cs typeface="Arial"/>
                <a:sym typeface="Arial"/>
              </a:endParaRPr>
            </a:p>
          </p:txBody>
        </p:sp>
        <p:grpSp>
          <p:nvGrpSpPr>
            <p:cNvPr id="7712" name="Google Shape;7712;p59"/>
            <p:cNvGrpSpPr/>
            <p:nvPr/>
          </p:nvGrpSpPr>
          <p:grpSpPr>
            <a:xfrm>
              <a:off x="3748438" y="1378608"/>
              <a:ext cx="2159202" cy="903971"/>
              <a:chOff x="1683525" y="2179850"/>
              <a:chExt cx="4519050" cy="2134525"/>
            </a:xfrm>
          </p:grpSpPr>
          <p:sp>
            <p:nvSpPr>
              <p:cNvPr id="7713" name="Google Shape;7713;p5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4" name="Google Shape;7714;p5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5" name="Google Shape;7715;p5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6" name="Google Shape;7716;p5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7" name="Google Shape;7717;p5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8" name="Google Shape;7718;p5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19" name="Google Shape;7719;p5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20" name="Google Shape;7720;p5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21" name="Google Shape;7721;p5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22" name="Google Shape;7722;p5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23" name="Google Shape;7723;p5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7724" name="Google Shape;7724;p5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gr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728" name="Shape 7728"/>
        <p:cNvGrpSpPr/>
        <p:nvPr/>
      </p:nvGrpSpPr>
      <p:grpSpPr>
        <a:xfrm>
          <a:off x="0" y="0"/>
          <a:ext cx="0" cy="0"/>
          <a:chOff x="0" y="0"/>
          <a:chExt cx="0" cy="0"/>
        </a:xfrm>
      </p:grpSpPr>
      <p:grpSp>
        <p:nvGrpSpPr>
          <p:cNvPr id="7729" name="Google Shape;7729;p60"/>
          <p:cNvGrpSpPr/>
          <p:nvPr/>
        </p:nvGrpSpPr>
        <p:grpSpPr>
          <a:xfrm>
            <a:off x="4796690" y="970938"/>
            <a:ext cx="745431" cy="718863"/>
            <a:chOff x="4249973" y="1201875"/>
            <a:chExt cx="1958567" cy="1888763"/>
          </a:xfrm>
        </p:grpSpPr>
        <p:sp>
          <p:nvSpPr>
            <p:cNvPr id="7730" name="Google Shape;7730;p6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731" name="Google Shape;7731;p60"/>
            <p:cNvGrpSpPr/>
            <p:nvPr/>
          </p:nvGrpSpPr>
          <p:grpSpPr>
            <a:xfrm>
              <a:off x="5853086" y="1789142"/>
              <a:ext cx="355454" cy="1047937"/>
              <a:chOff x="5576108" y="2016725"/>
              <a:chExt cx="565200" cy="1666302"/>
            </a:xfrm>
          </p:grpSpPr>
          <p:sp>
            <p:nvSpPr>
              <p:cNvPr id="7732" name="Google Shape;7732;p6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733" name="Google Shape;7733;p6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4" name="Google Shape;7734;p60"/>
            <p:cNvGrpSpPr/>
            <p:nvPr/>
          </p:nvGrpSpPr>
          <p:grpSpPr>
            <a:xfrm>
              <a:off x="4869725" y="2691676"/>
              <a:ext cx="1013627" cy="398962"/>
              <a:chOff x="4012487" y="3451825"/>
              <a:chExt cx="1611746" cy="634381"/>
            </a:xfrm>
          </p:grpSpPr>
          <p:sp>
            <p:nvSpPr>
              <p:cNvPr id="7735" name="Google Shape;7735;p6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736" name="Google Shape;7736;p6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7" name="Google Shape;7737;p60"/>
            <p:cNvGrpSpPr/>
            <p:nvPr/>
          </p:nvGrpSpPr>
          <p:grpSpPr>
            <a:xfrm>
              <a:off x="4276993" y="2155787"/>
              <a:ext cx="651909" cy="891532"/>
              <a:chOff x="3069997" y="2599721"/>
              <a:chExt cx="1036586" cy="1417604"/>
            </a:xfrm>
          </p:grpSpPr>
          <p:sp>
            <p:nvSpPr>
              <p:cNvPr id="7738" name="Google Shape;7738;p6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739" name="Google Shape;7739;p6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0" name="Google Shape;7740;p60"/>
            <p:cNvGrpSpPr/>
            <p:nvPr/>
          </p:nvGrpSpPr>
          <p:grpSpPr>
            <a:xfrm>
              <a:off x="5054918" y="1201875"/>
              <a:ext cx="999521" cy="602731"/>
              <a:chOff x="4306958" y="1082925"/>
              <a:chExt cx="1589315" cy="958389"/>
            </a:xfrm>
          </p:grpSpPr>
          <p:sp>
            <p:nvSpPr>
              <p:cNvPr id="7741" name="Google Shape;7741;p6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742" name="Google Shape;7742;p6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3" name="Google Shape;7743;p60"/>
            <p:cNvGrpSpPr/>
            <p:nvPr/>
          </p:nvGrpSpPr>
          <p:grpSpPr>
            <a:xfrm>
              <a:off x="4249973" y="1303601"/>
              <a:ext cx="799524" cy="841184"/>
              <a:chOff x="3027033" y="1244677"/>
              <a:chExt cx="1271307" cy="1337548"/>
            </a:xfrm>
          </p:grpSpPr>
          <p:sp>
            <p:nvSpPr>
              <p:cNvPr id="7744" name="Google Shape;7744;p6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745" name="Google Shape;7745;p6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46" name="Google Shape;7746;p60"/>
          <p:cNvGrpSpPr/>
          <p:nvPr/>
        </p:nvGrpSpPr>
        <p:grpSpPr>
          <a:xfrm>
            <a:off x="713063" y="1849388"/>
            <a:ext cx="761767" cy="729896"/>
            <a:chOff x="2657744" y="2337745"/>
            <a:chExt cx="832987" cy="798137"/>
          </a:xfrm>
        </p:grpSpPr>
        <p:sp>
          <p:nvSpPr>
            <p:cNvPr id="7747" name="Google Shape;7747;p6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6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6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6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6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6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53" name="Google Shape;7753;p60"/>
          <p:cNvGrpSpPr/>
          <p:nvPr/>
        </p:nvGrpSpPr>
        <p:grpSpPr>
          <a:xfrm>
            <a:off x="3224027" y="1852594"/>
            <a:ext cx="685569" cy="723586"/>
            <a:chOff x="3398134" y="2057755"/>
            <a:chExt cx="704087" cy="743130"/>
          </a:xfrm>
        </p:grpSpPr>
        <p:grpSp>
          <p:nvGrpSpPr>
            <p:cNvPr id="7754" name="Google Shape;7754;p60"/>
            <p:cNvGrpSpPr/>
            <p:nvPr/>
          </p:nvGrpSpPr>
          <p:grpSpPr>
            <a:xfrm>
              <a:off x="3398134" y="2290183"/>
              <a:ext cx="315300" cy="219900"/>
              <a:chOff x="3398134" y="2290183"/>
              <a:chExt cx="315300" cy="219900"/>
            </a:xfrm>
          </p:grpSpPr>
          <p:sp>
            <p:nvSpPr>
              <p:cNvPr id="7755" name="Google Shape;7755;p6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756" name="Google Shape;7756;p60"/>
              <p:cNvCxnSpPr>
                <a:stCxn id="7755"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7757" name="Google Shape;7757;p60"/>
            <p:cNvGrpSpPr/>
            <p:nvPr/>
          </p:nvGrpSpPr>
          <p:grpSpPr>
            <a:xfrm>
              <a:off x="3547823" y="2467358"/>
              <a:ext cx="219900" cy="333527"/>
              <a:chOff x="3547823" y="2467358"/>
              <a:chExt cx="219900" cy="333527"/>
            </a:xfrm>
          </p:grpSpPr>
          <p:sp>
            <p:nvSpPr>
              <p:cNvPr id="7758" name="Google Shape;7758;p6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759" name="Google Shape;7759;p60"/>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7760" name="Google Shape;7760;p60"/>
            <p:cNvGrpSpPr/>
            <p:nvPr/>
          </p:nvGrpSpPr>
          <p:grpSpPr>
            <a:xfrm>
              <a:off x="3734138" y="2467358"/>
              <a:ext cx="219900" cy="333527"/>
              <a:chOff x="3734138" y="2467358"/>
              <a:chExt cx="219900" cy="333527"/>
            </a:xfrm>
          </p:grpSpPr>
          <p:sp>
            <p:nvSpPr>
              <p:cNvPr id="7761" name="Google Shape;7761;p6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762" name="Google Shape;7762;p60"/>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7763" name="Google Shape;7763;p60"/>
            <p:cNvGrpSpPr/>
            <p:nvPr/>
          </p:nvGrpSpPr>
          <p:grpSpPr>
            <a:xfrm>
              <a:off x="3787560" y="2288011"/>
              <a:ext cx="314661" cy="219900"/>
              <a:chOff x="3787560" y="2288011"/>
              <a:chExt cx="314661" cy="219900"/>
            </a:xfrm>
          </p:grpSpPr>
          <p:sp>
            <p:nvSpPr>
              <p:cNvPr id="7764" name="Google Shape;7764;p6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765" name="Google Shape;7765;p60"/>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7766" name="Google Shape;7766;p60"/>
            <p:cNvGrpSpPr/>
            <p:nvPr/>
          </p:nvGrpSpPr>
          <p:grpSpPr>
            <a:xfrm>
              <a:off x="3637290" y="2057755"/>
              <a:ext cx="219900" cy="335499"/>
              <a:chOff x="3637290" y="2057755"/>
              <a:chExt cx="219900" cy="335499"/>
            </a:xfrm>
          </p:grpSpPr>
          <p:sp>
            <p:nvSpPr>
              <p:cNvPr id="7767" name="Google Shape;7767;p6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7768" name="Google Shape;7768;p60"/>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7769" name="Google Shape;7769;p60"/>
          <p:cNvGrpSpPr/>
          <p:nvPr/>
        </p:nvGrpSpPr>
        <p:grpSpPr>
          <a:xfrm>
            <a:off x="4899249" y="1859290"/>
            <a:ext cx="710153" cy="710153"/>
            <a:chOff x="5007123" y="2079403"/>
            <a:chExt cx="687600" cy="687600"/>
          </a:xfrm>
        </p:grpSpPr>
        <p:sp>
          <p:nvSpPr>
            <p:cNvPr id="7770" name="Google Shape;7770;p6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6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6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6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4" name="Google Shape;7774;p60"/>
          <p:cNvGrpSpPr/>
          <p:nvPr/>
        </p:nvGrpSpPr>
        <p:grpSpPr>
          <a:xfrm>
            <a:off x="5708687" y="1853796"/>
            <a:ext cx="720998" cy="721183"/>
            <a:chOff x="5797446" y="2063053"/>
            <a:chExt cx="698100" cy="698280"/>
          </a:xfrm>
        </p:grpSpPr>
        <p:sp>
          <p:nvSpPr>
            <p:cNvPr id="7775" name="Google Shape;7775;p6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6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6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6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9" name="Google Shape;7779;p60"/>
          <p:cNvGrpSpPr/>
          <p:nvPr/>
        </p:nvGrpSpPr>
        <p:grpSpPr>
          <a:xfrm>
            <a:off x="8153834" y="3499401"/>
            <a:ext cx="280585" cy="673164"/>
            <a:chOff x="8075075" y="3754290"/>
            <a:chExt cx="255612" cy="613194"/>
          </a:xfrm>
        </p:grpSpPr>
        <p:grpSp>
          <p:nvGrpSpPr>
            <p:cNvPr id="7780" name="Google Shape;7780;p60"/>
            <p:cNvGrpSpPr/>
            <p:nvPr/>
          </p:nvGrpSpPr>
          <p:grpSpPr>
            <a:xfrm>
              <a:off x="8075075" y="3754290"/>
              <a:ext cx="255612" cy="613194"/>
              <a:chOff x="8075075" y="3754290"/>
              <a:chExt cx="255612" cy="613194"/>
            </a:xfrm>
          </p:grpSpPr>
          <p:sp>
            <p:nvSpPr>
              <p:cNvPr id="7781" name="Google Shape;7781;p6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6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83" name="Google Shape;7783;p6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84" name="Google Shape;7784;p60"/>
          <p:cNvGrpSpPr/>
          <p:nvPr/>
        </p:nvGrpSpPr>
        <p:grpSpPr>
          <a:xfrm>
            <a:off x="5270892" y="3488198"/>
            <a:ext cx="470352" cy="683745"/>
            <a:chOff x="1697726" y="3244179"/>
            <a:chExt cx="788124" cy="1146069"/>
          </a:xfrm>
        </p:grpSpPr>
        <p:sp>
          <p:nvSpPr>
            <p:cNvPr id="7785" name="Google Shape;7785;p6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6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87" name="Google Shape;7787;p60"/>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788" name="Google Shape;7788;p60"/>
          <p:cNvGrpSpPr/>
          <p:nvPr/>
        </p:nvGrpSpPr>
        <p:grpSpPr>
          <a:xfrm>
            <a:off x="5892043" y="3499400"/>
            <a:ext cx="293891" cy="293845"/>
            <a:chOff x="6134814" y="3754290"/>
            <a:chExt cx="293891" cy="293845"/>
          </a:xfrm>
        </p:grpSpPr>
        <p:sp>
          <p:nvSpPr>
            <p:cNvPr id="7789" name="Google Shape;7789;p6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6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1" name="Google Shape;7791;p60"/>
          <p:cNvGrpSpPr/>
          <p:nvPr/>
        </p:nvGrpSpPr>
        <p:grpSpPr>
          <a:xfrm>
            <a:off x="5892043" y="3878071"/>
            <a:ext cx="293891" cy="293891"/>
            <a:chOff x="6134814" y="4086186"/>
            <a:chExt cx="293891" cy="293891"/>
          </a:xfrm>
        </p:grpSpPr>
        <p:sp>
          <p:nvSpPr>
            <p:cNvPr id="7792" name="Google Shape;7792;p6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6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94" name="Google Shape;7794;p60"/>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60"/>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796" name="Google Shape;7796;p60"/>
          <p:cNvGrpSpPr/>
          <p:nvPr/>
        </p:nvGrpSpPr>
        <p:grpSpPr>
          <a:xfrm>
            <a:off x="7817018" y="2706764"/>
            <a:ext cx="622883" cy="621944"/>
            <a:chOff x="1187048" y="238125"/>
            <a:chExt cx="5256397" cy="5248476"/>
          </a:xfrm>
        </p:grpSpPr>
        <p:sp>
          <p:nvSpPr>
            <p:cNvPr id="7797" name="Google Shape;7797;p6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6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6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6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1" name="Google Shape;7801;p60"/>
          <p:cNvGrpSpPr/>
          <p:nvPr/>
        </p:nvGrpSpPr>
        <p:grpSpPr>
          <a:xfrm>
            <a:off x="2274123" y="2716372"/>
            <a:ext cx="1310987" cy="612407"/>
            <a:chOff x="238125" y="1188750"/>
            <a:chExt cx="7140450" cy="3335550"/>
          </a:xfrm>
        </p:grpSpPr>
        <p:sp>
          <p:nvSpPr>
            <p:cNvPr id="7802" name="Google Shape;7802;p6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6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6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6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6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7" name="Google Shape;7807;p60"/>
          <p:cNvGrpSpPr/>
          <p:nvPr/>
        </p:nvGrpSpPr>
        <p:grpSpPr>
          <a:xfrm>
            <a:off x="6599995" y="2706927"/>
            <a:ext cx="1110299" cy="621702"/>
            <a:chOff x="238125" y="1335475"/>
            <a:chExt cx="5418735" cy="3034175"/>
          </a:xfrm>
        </p:grpSpPr>
        <p:sp>
          <p:nvSpPr>
            <p:cNvPr id="7808" name="Google Shape;7808;p6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6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6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11" name="Google Shape;7811;p60"/>
          <p:cNvGrpSpPr/>
          <p:nvPr/>
        </p:nvGrpSpPr>
        <p:grpSpPr>
          <a:xfrm>
            <a:off x="5417655" y="2703824"/>
            <a:ext cx="1074451" cy="627181"/>
            <a:chOff x="5359127" y="2910889"/>
            <a:chExt cx="1097723" cy="640831"/>
          </a:xfrm>
        </p:grpSpPr>
        <p:grpSp>
          <p:nvGrpSpPr>
            <p:cNvPr id="7812" name="Google Shape;7812;p60"/>
            <p:cNvGrpSpPr/>
            <p:nvPr/>
          </p:nvGrpSpPr>
          <p:grpSpPr>
            <a:xfrm>
              <a:off x="5929791" y="3263088"/>
              <a:ext cx="527059" cy="287098"/>
              <a:chOff x="5929791" y="3263088"/>
              <a:chExt cx="527059" cy="287098"/>
            </a:xfrm>
          </p:grpSpPr>
          <p:sp>
            <p:nvSpPr>
              <p:cNvPr id="7813" name="Google Shape;7813;p6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814" name="Google Shape;7814;p6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815" name="Google Shape;7815;p60"/>
            <p:cNvGrpSpPr/>
            <p:nvPr/>
          </p:nvGrpSpPr>
          <p:grpSpPr>
            <a:xfrm>
              <a:off x="5359127" y="3263089"/>
              <a:ext cx="526428" cy="288631"/>
              <a:chOff x="5359127" y="3263089"/>
              <a:chExt cx="526428" cy="288631"/>
            </a:xfrm>
          </p:grpSpPr>
          <p:sp>
            <p:nvSpPr>
              <p:cNvPr id="7816" name="Google Shape;7816;p6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817" name="Google Shape;7817;p6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818" name="Google Shape;7818;p60"/>
            <p:cNvGrpSpPr/>
            <p:nvPr/>
          </p:nvGrpSpPr>
          <p:grpSpPr>
            <a:xfrm>
              <a:off x="5551525" y="2910889"/>
              <a:ext cx="520902" cy="610282"/>
              <a:chOff x="5551525" y="2910889"/>
              <a:chExt cx="520902" cy="610282"/>
            </a:xfrm>
          </p:grpSpPr>
          <p:sp>
            <p:nvSpPr>
              <p:cNvPr id="7819" name="Google Shape;7819;p6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820" name="Google Shape;7820;p6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821" name="Google Shape;7821;p60"/>
            <p:cNvGrpSpPr/>
            <p:nvPr/>
          </p:nvGrpSpPr>
          <p:grpSpPr>
            <a:xfrm>
              <a:off x="5743962" y="2919100"/>
              <a:ext cx="623673" cy="284502"/>
              <a:chOff x="5743962" y="2919100"/>
              <a:chExt cx="623673" cy="284502"/>
            </a:xfrm>
          </p:grpSpPr>
          <p:sp>
            <p:nvSpPr>
              <p:cNvPr id="7822" name="Google Shape;7822;p6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823" name="Google Shape;7823;p6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7824" name="Google Shape;7824;p60"/>
          <p:cNvGrpSpPr/>
          <p:nvPr/>
        </p:nvGrpSpPr>
        <p:grpSpPr>
          <a:xfrm>
            <a:off x="7568868" y="1854536"/>
            <a:ext cx="874977" cy="719600"/>
            <a:chOff x="7608988" y="2093194"/>
            <a:chExt cx="817277" cy="672147"/>
          </a:xfrm>
        </p:grpSpPr>
        <p:cxnSp>
          <p:nvCxnSpPr>
            <p:cNvPr id="7825" name="Google Shape;7825;p60"/>
            <p:cNvCxnSpPr/>
            <p:nvPr/>
          </p:nvCxnSpPr>
          <p:spPr>
            <a:xfrm flipH="1" rot="5400000">
              <a:off x="7620257" y="2136491"/>
              <a:ext cx="129900" cy="111300"/>
            </a:xfrm>
            <a:prstGeom prst="bentConnector3">
              <a:avLst>
                <a:gd fmla="val -116586" name="adj1"/>
              </a:avLst>
            </a:prstGeom>
            <a:noFill/>
            <a:ln cap="flat" cmpd="sng" w="9525">
              <a:solidFill>
                <a:srgbClr val="667E92"/>
              </a:solidFill>
              <a:prstDash val="solid"/>
              <a:round/>
              <a:headEnd len="sm" w="sm" type="none"/>
              <a:tailEnd len="sm" w="sm" type="none"/>
            </a:ln>
          </p:spPr>
        </p:cxnSp>
        <p:cxnSp>
          <p:nvCxnSpPr>
            <p:cNvPr id="7826" name="Google Shape;7826;p60"/>
            <p:cNvCxnSpPr/>
            <p:nvPr/>
          </p:nvCxnSpPr>
          <p:spPr>
            <a:xfrm rot="-5400000">
              <a:off x="8285120" y="2136491"/>
              <a:ext cx="129900" cy="111300"/>
            </a:xfrm>
            <a:prstGeom prst="bentConnector3">
              <a:avLst>
                <a:gd fmla="val -116586" name="adj1"/>
              </a:avLst>
            </a:prstGeom>
            <a:noFill/>
            <a:ln cap="flat" cmpd="sng" w="9525">
              <a:solidFill>
                <a:srgbClr val="667E92"/>
              </a:solidFill>
              <a:prstDash val="solid"/>
              <a:round/>
              <a:headEnd len="sm" w="sm" type="none"/>
              <a:tailEnd len="sm" w="sm" type="none"/>
            </a:ln>
          </p:spPr>
        </p:cxnSp>
        <p:cxnSp>
          <p:nvCxnSpPr>
            <p:cNvPr id="7827" name="Google Shape;7827;p60"/>
            <p:cNvCxnSpPr/>
            <p:nvPr/>
          </p:nvCxnSpPr>
          <p:spPr>
            <a:xfrm rot="5400000">
              <a:off x="7620257" y="2644741"/>
              <a:ext cx="129900" cy="111300"/>
            </a:xfrm>
            <a:prstGeom prst="bentConnector3">
              <a:avLst>
                <a:gd fmla="val 190785" name="adj1"/>
              </a:avLst>
            </a:prstGeom>
            <a:noFill/>
            <a:ln cap="flat" cmpd="sng" w="9525">
              <a:solidFill>
                <a:srgbClr val="667E92"/>
              </a:solidFill>
              <a:prstDash val="solid"/>
              <a:round/>
              <a:headEnd len="sm" w="sm" type="none"/>
              <a:tailEnd len="sm" w="sm" type="none"/>
            </a:ln>
          </p:spPr>
        </p:cxnSp>
        <p:cxnSp>
          <p:nvCxnSpPr>
            <p:cNvPr id="7828" name="Google Shape;7828;p60"/>
            <p:cNvCxnSpPr/>
            <p:nvPr/>
          </p:nvCxnSpPr>
          <p:spPr>
            <a:xfrm flipH="1" rot="-5400000">
              <a:off x="8285120" y="2644741"/>
              <a:ext cx="129900" cy="111300"/>
            </a:xfrm>
            <a:prstGeom prst="bentConnector3">
              <a:avLst>
                <a:gd fmla="val 190785" name="adj1"/>
              </a:avLst>
            </a:prstGeom>
            <a:noFill/>
            <a:ln cap="flat" cmpd="sng" w="9525">
              <a:solidFill>
                <a:srgbClr val="667E92"/>
              </a:solidFill>
              <a:prstDash val="solid"/>
              <a:round/>
              <a:headEnd len="sm" w="sm" type="none"/>
              <a:tailEnd len="sm" w="sm" type="none"/>
            </a:ln>
          </p:spPr>
        </p:cxnSp>
        <p:cxnSp>
          <p:nvCxnSpPr>
            <p:cNvPr id="7829" name="Google Shape;7829;p60"/>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7830" name="Google Shape;7830;p60"/>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7831" name="Google Shape;7831;p60"/>
            <p:cNvGrpSpPr/>
            <p:nvPr/>
          </p:nvGrpSpPr>
          <p:grpSpPr>
            <a:xfrm>
              <a:off x="7721175" y="2093194"/>
              <a:ext cx="599587" cy="623846"/>
              <a:chOff x="7721175" y="2093194"/>
              <a:chExt cx="599587" cy="623846"/>
            </a:xfrm>
          </p:grpSpPr>
          <p:grpSp>
            <p:nvGrpSpPr>
              <p:cNvPr id="7832" name="Google Shape;7832;p60"/>
              <p:cNvGrpSpPr/>
              <p:nvPr/>
            </p:nvGrpSpPr>
            <p:grpSpPr>
              <a:xfrm>
                <a:off x="7721175" y="2093194"/>
                <a:ext cx="291605" cy="623846"/>
                <a:chOff x="9405575" y="2061418"/>
                <a:chExt cx="291605" cy="623846"/>
              </a:xfrm>
            </p:grpSpPr>
            <p:sp>
              <p:nvSpPr>
                <p:cNvPr id="7833" name="Google Shape;7833;p6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6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6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6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6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6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6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0" name="Google Shape;7840;p60"/>
              <p:cNvGrpSpPr/>
              <p:nvPr/>
            </p:nvGrpSpPr>
            <p:grpSpPr>
              <a:xfrm flipH="1">
                <a:off x="8029157" y="2093194"/>
                <a:ext cx="291605" cy="623846"/>
                <a:chOff x="9405575" y="2061418"/>
                <a:chExt cx="291605" cy="623846"/>
              </a:xfrm>
            </p:grpSpPr>
            <p:sp>
              <p:nvSpPr>
                <p:cNvPr id="7841" name="Google Shape;7841;p6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6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6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6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6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6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6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848" name="Google Shape;7848;p60"/>
          <p:cNvGrpSpPr/>
          <p:nvPr/>
        </p:nvGrpSpPr>
        <p:grpSpPr>
          <a:xfrm>
            <a:off x="4013304" y="970938"/>
            <a:ext cx="712556" cy="785901"/>
            <a:chOff x="4206459" y="1191441"/>
            <a:chExt cx="712556" cy="785901"/>
          </a:xfrm>
        </p:grpSpPr>
        <p:sp>
          <p:nvSpPr>
            <p:cNvPr id="7849" name="Google Shape;7849;p6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6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6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6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53" name="Google Shape;7853;p60"/>
            <p:cNvGrpSpPr/>
            <p:nvPr/>
          </p:nvGrpSpPr>
          <p:grpSpPr>
            <a:xfrm>
              <a:off x="4644280" y="1290523"/>
              <a:ext cx="143716" cy="29462"/>
              <a:chOff x="4644280" y="1290523"/>
              <a:chExt cx="143716" cy="29462"/>
            </a:xfrm>
          </p:grpSpPr>
          <p:sp>
            <p:nvSpPr>
              <p:cNvPr id="7854" name="Google Shape;7854;p6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6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6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6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58" name="Google Shape;7858;p60"/>
            <p:cNvGrpSpPr/>
            <p:nvPr/>
          </p:nvGrpSpPr>
          <p:grpSpPr>
            <a:xfrm>
              <a:off x="4356567" y="1191441"/>
              <a:ext cx="143691" cy="29488"/>
              <a:chOff x="4356567" y="1191441"/>
              <a:chExt cx="143691" cy="29488"/>
            </a:xfrm>
          </p:grpSpPr>
          <p:sp>
            <p:nvSpPr>
              <p:cNvPr id="7859" name="Google Shape;7859;p6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6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6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6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3" name="Google Shape;7863;p60"/>
            <p:cNvGrpSpPr/>
            <p:nvPr/>
          </p:nvGrpSpPr>
          <p:grpSpPr>
            <a:xfrm>
              <a:off x="4339009" y="1863727"/>
              <a:ext cx="143704" cy="29476"/>
              <a:chOff x="4339009" y="1863727"/>
              <a:chExt cx="143704" cy="29476"/>
            </a:xfrm>
          </p:grpSpPr>
          <p:sp>
            <p:nvSpPr>
              <p:cNvPr id="7864" name="Google Shape;7864;p6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6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6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6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8" name="Google Shape;7868;p60"/>
            <p:cNvGrpSpPr/>
            <p:nvPr/>
          </p:nvGrpSpPr>
          <p:grpSpPr>
            <a:xfrm>
              <a:off x="4206459" y="1607315"/>
              <a:ext cx="29539" cy="142899"/>
              <a:chOff x="4206459" y="1607315"/>
              <a:chExt cx="29539" cy="142899"/>
            </a:xfrm>
          </p:grpSpPr>
          <p:sp>
            <p:nvSpPr>
              <p:cNvPr id="7869" name="Google Shape;7869;p6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6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6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6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73" name="Google Shape;7873;p6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6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6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6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877" name="Google Shape;7877;p60"/>
            <p:cNvGrpSpPr/>
            <p:nvPr/>
          </p:nvGrpSpPr>
          <p:grpSpPr>
            <a:xfrm>
              <a:off x="4889463" y="1423737"/>
              <a:ext cx="29552" cy="142899"/>
              <a:chOff x="4889463" y="1423737"/>
              <a:chExt cx="29552" cy="142899"/>
            </a:xfrm>
          </p:grpSpPr>
          <p:sp>
            <p:nvSpPr>
              <p:cNvPr id="7878" name="Google Shape;7878;p6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6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6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6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2" name="Google Shape;7882;p60"/>
            <p:cNvGrpSpPr/>
            <p:nvPr/>
          </p:nvGrpSpPr>
          <p:grpSpPr>
            <a:xfrm>
              <a:off x="4771663" y="1876896"/>
              <a:ext cx="108651" cy="100446"/>
              <a:chOff x="4771663" y="1876896"/>
              <a:chExt cx="108651" cy="100446"/>
            </a:xfrm>
          </p:grpSpPr>
          <p:sp>
            <p:nvSpPr>
              <p:cNvPr id="7883" name="Google Shape;7883;p6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6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6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6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887" name="Google Shape;7887;p60"/>
          <p:cNvGrpSpPr/>
          <p:nvPr/>
        </p:nvGrpSpPr>
        <p:grpSpPr>
          <a:xfrm>
            <a:off x="4008780" y="1854161"/>
            <a:ext cx="791287" cy="720350"/>
            <a:chOff x="267375" y="1071875"/>
            <a:chExt cx="470500" cy="428550"/>
          </a:xfrm>
        </p:grpSpPr>
        <p:sp>
          <p:nvSpPr>
            <p:cNvPr id="7888" name="Google Shape;7888;p6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6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6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6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6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6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6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6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6" name="Google Shape;7896;p60"/>
          <p:cNvGrpSpPr/>
          <p:nvPr/>
        </p:nvGrpSpPr>
        <p:grpSpPr>
          <a:xfrm>
            <a:off x="709275" y="3498791"/>
            <a:ext cx="1408445" cy="673166"/>
            <a:chOff x="712664" y="3693287"/>
            <a:chExt cx="1460739" cy="698160"/>
          </a:xfrm>
        </p:grpSpPr>
        <p:grpSp>
          <p:nvGrpSpPr>
            <p:cNvPr id="7897" name="Google Shape;7897;p60"/>
            <p:cNvGrpSpPr/>
            <p:nvPr/>
          </p:nvGrpSpPr>
          <p:grpSpPr>
            <a:xfrm>
              <a:off x="1380079" y="4133090"/>
              <a:ext cx="234047" cy="258099"/>
              <a:chOff x="1380079" y="4133090"/>
              <a:chExt cx="234047" cy="258099"/>
            </a:xfrm>
          </p:grpSpPr>
          <p:sp>
            <p:nvSpPr>
              <p:cNvPr id="7898" name="Google Shape;7898;p6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6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6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1" name="Google Shape;7901;p60"/>
            <p:cNvGrpSpPr/>
            <p:nvPr/>
          </p:nvGrpSpPr>
          <p:grpSpPr>
            <a:xfrm>
              <a:off x="884610" y="3864082"/>
              <a:ext cx="1118565" cy="527275"/>
              <a:chOff x="890961" y="3865463"/>
              <a:chExt cx="1115220" cy="525698"/>
            </a:xfrm>
          </p:grpSpPr>
          <p:sp>
            <p:nvSpPr>
              <p:cNvPr id="7902" name="Google Shape;7902;p6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6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6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5" name="Google Shape;7905;p60"/>
            <p:cNvGrpSpPr/>
            <p:nvPr/>
          </p:nvGrpSpPr>
          <p:grpSpPr>
            <a:xfrm>
              <a:off x="712664" y="3693287"/>
              <a:ext cx="1460739" cy="698160"/>
              <a:chOff x="712664" y="3693025"/>
              <a:chExt cx="1460739" cy="698160"/>
            </a:xfrm>
          </p:grpSpPr>
          <p:sp>
            <p:nvSpPr>
              <p:cNvPr id="7906" name="Google Shape;7906;p6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6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6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6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6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6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12" name="Google Shape;7912;p60"/>
          <p:cNvGrpSpPr/>
          <p:nvPr/>
        </p:nvGrpSpPr>
        <p:grpSpPr>
          <a:xfrm>
            <a:off x="3146990" y="970938"/>
            <a:ext cx="795485" cy="738831"/>
            <a:chOff x="3348603" y="1236445"/>
            <a:chExt cx="749256" cy="695894"/>
          </a:xfrm>
        </p:grpSpPr>
        <p:grpSp>
          <p:nvGrpSpPr>
            <p:cNvPr id="7913" name="Google Shape;7913;p60"/>
            <p:cNvGrpSpPr/>
            <p:nvPr/>
          </p:nvGrpSpPr>
          <p:grpSpPr>
            <a:xfrm>
              <a:off x="3583779" y="1236445"/>
              <a:ext cx="293795" cy="285811"/>
              <a:chOff x="3750225" y="1774000"/>
              <a:chExt cx="149575" cy="145525"/>
            </a:xfrm>
          </p:grpSpPr>
          <p:sp>
            <p:nvSpPr>
              <p:cNvPr id="7914" name="Google Shape;7914;p6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6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6" name="Google Shape;7916;p60"/>
            <p:cNvGrpSpPr/>
            <p:nvPr/>
          </p:nvGrpSpPr>
          <p:grpSpPr>
            <a:xfrm>
              <a:off x="3775534" y="1462599"/>
              <a:ext cx="322325" cy="285958"/>
              <a:chOff x="3847850" y="1889150"/>
              <a:chExt cx="164100" cy="145600"/>
            </a:xfrm>
          </p:grpSpPr>
          <p:sp>
            <p:nvSpPr>
              <p:cNvPr id="7917" name="Google Shape;7917;p6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6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9" name="Google Shape;7919;p60"/>
            <p:cNvGrpSpPr/>
            <p:nvPr/>
          </p:nvGrpSpPr>
          <p:grpSpPr>
            <a:xfrm>
              <a:off x="3545329" y="1646528"/>
              <a:ext cx="293746" cy="285811"/>
              <a:chOff x="3730650" y="1982800"/>
              <a:chExt cx="149550" cy="145525"/>
            </a:xfrm>
          </p:grpSpPr>
          <p:sp>
            <p:nvSpPr>
              <p:cNvPr id="7920" name="Google Shape;7920;p6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6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2" name="Google Shape;7922;p60"/>
            <p:cNvGrpSpPr/>
            <p:nvPr/>
          </p:nvGrpSpPr>
          <p:grpSpPr>
            <a:xfrm>
              <a:off x="3348603" y="1415046"/>
              <a:ext cx="294384" cy="284387"/>
              <a:chOff x="3630494" y="1864938"/>
              <a:chExt cx="149875" cy="144800"/>
            </a:xfrm>
          </p:grpSpPr>
          <p:sp>
            <p:nvSpPr>
              <p:cNvPr id="7923" name="Google Shape;7923;p6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6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25" name="Google Shape;7925;p60"/>
          <p:cNvGrpSpPr/>
          <p:nvPr/>
        </p:nvGrpSpPr>
        <p:grpSpPr>
          <a:xfrm>
            <a:off x="2268517" y="3493834"/>
            <a:ext cx="1324924" cy="678083"/>
            <a:chOff x="2413923" y="3711366"/>
            <a:chExt cx="1374117" cy="703260"/>
          </a:xfrm>
        </p:grpSpPr>
        <p:grpSp>
          <p:nvGrpSpPr>
            <p:cNvPr id="7926" name="Google Shape;7926;p60"/>
            <p:cNvGrpSpPr/>
            <p:nvPr/>
          </p:nvGrpSpPr>
          <p:grpSpPr>
            <a:xfrm>
              <a:off x="2413923" y="3711366"/>
              <a:ext cx="1374117" cy="703260"/>
              <a:chOff x="2413923" y="3711366"/>
              <a:chExt cx="1374117" cy="703260"/>
            </a:xfrm>
          </p:grpSpPr>
          <p:sp>
            <p:nvSpPr>
              <p:cNvPr id="7927" name="Google Shape;7927;p6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28" name="Google Shape;7928;p60"/>
              <p:cNvGrpSpPr/>
              <p:nvPr/>
            </p:nvGrpSpPr>
            <p:grpSpPr>
              <a:xfrm>
                <a:off x="2600284" y="3808654"/>
                <a:ext cx="234506" cy="138010"/>
                <a:chOff x="2600284" y="3808654"/>
                <a:chExt cx="234506" cy="138010"/>
              </a:xfrm>
            </p:grpSpPr>
            <p:sp>
              <p:nvSpPr>
                <p:cNvPr id="7929" name="Google Shape;7929;p6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30" name="Google Shape;7930;p6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7931" name="Google Shape;7931;p60"/>
              <p:cNvGrpSpPr/>
              <p:nvPr/>
            </p:nvGrpSpPr>
            <p:grpSpPr>
              <a:xfrm>
                <a:off x="3359659" y="3805664"/>
                <a:ext cx="232294" cy="141000"/>
                <a:chOff x="3359659" y="3805664"/>
                <a:chExt cx="232294" cy="141000"/>
              </a:xfrm>
            </p:grpSpPr>
            <p:sp>
              <p:nvSpPr>
                <p:cNvPr id="7932" name="Google Shape;7932;p6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33" name="Google Shape;7933;p6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7934" name="Google Shape;7934;p60"/>
              <p:cNvGrpSpPr/>
              <p:nvPr/>
            </p:nvGrpSpPr>
            <p:grpSpPr>
              <a:xfrm>
                <a:off x="3067316" y="3711366"/>
                <a:ext cx="66900" cy="166810"/>
                <a:chOff x="3067316" y="3711366"/>
                <a:chExt cx="66900" cy="166810"/>
              </a:xfrm>
            </p:grpSpPr>
            <p:sp>
              <p:nvSpPr>
                <p:cNvPr id="7935" name="Google Shape;7935;p6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36" name="Google Shape;7936;p6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7937" name="Google Shape;7937;p60"/>
              <p:cNvGrpSpPr/>
              <p:nvPr/>
            </p:nvGrpSpPr>
            <p:grpSpPr>
              <a:xfrm>
                <a:off x="2413923" y="4058666"/>
                <a:ext cx="224119" cy="66900"/>
                <a:chOff x="2413923" y="4058666"/>
                <a:chExt cx="224119" cy="66900"/>
              </a:xfrm>
            </p:grpSpPr>
            <p:sp>
              <p:nvSpPr>
                <p:cNvPr id="7938" name="Google Shape;7938;p6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39" name="Google Shape;7939;p6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7940" name="Google Shape;7940;p60"/>
              <p:cNvGrpSpPr/>
              <p:nvPr/>
            </p:nvGrpSpPr>
            <p:grpSpPr>
              <a:xfrm>
                <a:off x="3564643" y="4058666"/>
                <a:ext cx="223397" cy="66900"/>
                <a:chOff x="3564643" y="4058666"/>
                <a:chExt cx="223397" cy="66900"/>
              </a:xfrm>
            </p:grpSpPr>
            <p:sp>
              <p:nvSpPr>
                <p:cNvPr id="7941" name="Google Shape;7941;p6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42" name="Google Shape;7942;p6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7943" name="Google Shape;7943;p60"/>
            <p:cNvGrpSpPr/>
            <p:nvPr/>
          </p:nvGrpSpPr>
          <p:grpSpPr>
            <a:xfrm>
              <a:off x="2633353" y="3965763"/>
              <a:ext cx="933975" cy="445687"/>
              <a:chOff x="2633353" y="3965763"/>
              <a:chExt cx="933975" cy="445687"/>
            </a:xfrm>
          </p:grpSpPr>
          <p:sp>
            <p:nvSpPr>
              <p:cNvPr id="7944" name="Google Shape;7944;p6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6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46" name="Google Shape;7946;p60"/>
          <p:cNvGrpSpPr/>
          <p:nvPr/>
        </p:nvGrpSpPr>
        <p:grpSpPr>
          <a:xfrm>
            <a:off x="6392789" y="1044382"/>
            <a:ext cx="1131087" cy="587383"/>
            <a:chOff x="238125" y="999450"/>
            <a:chExt cx="7140700" cy="3708225"/>
          </a:xfrm>
        </p:grpSpPr>
        <p:sp>
          <p:nvSpPr>
            <p:cNvPr id="7947" name="Google Shape;7947;p6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6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6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6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6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6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6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6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6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6" name="Google Shape;7956;p60"/>
          <p:cNvGrpSpPr/>
          <p:nvPr/>
        </p:nvGrpSpPr>
        <p:grpSpPr>
          <a:xfrm>
            <a:off x="3744240" y="3493876"/>
            <a:ext cx="1375853" cy="678131"/>
            <a:chOff x="3913765" y="3641905"/>
            <a:chExt cx="1522804" cy="750560"/>
          </a:xfrm>
        </p:grpSpPr>
        <p:grpSp>
          <p:nvGrpSpPr>
            <p:cNvPr id="7957" name="Google Shape;7957;p60"/>
            <p:cNvGrpSpPr/>
            <p:nvPr/>
          </p:nvGrpSpPr>
          <p:grpSpPr>
            <a:xfrm>
              <a:off x="3913765" y="3997002"/>
              <a:ext cx="1522804" cy="395463"/>
              <a:chOff x="3913765" y="3997002"/>
              <a:chExt cx="1522804" cy="395463"/>
            </a:xfrm>
          </p:grpSpPr>
          <p:grpSp>
            <p:nvGrpSpPr>
              <p:cNvPr id="7958" name="Google Shape;7958;p60"/>
              <p:cNvGrpSpPr/>
              <p:nvPr/>
            </p:nvGrpSpPr>
            <p:grpSpPr>
              <a:xfrm>
                <a:off x="3913765" y="4138659"/>
                <a:ext cx="507602" cy="253806"/>
                <a:chOff x="3913765" y="4138659"/>
                <a:chExt cx="507602" cy="253806"/>
              </a:xfrm>
            </p:grpSpPr>
            <p:sp>
              <p:nvSpPr>
                <p:cNvPr id="7959" name="Google Shape;7959;p6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6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7961" name="Google Shape;7961;p60"/>
              <p:cNvGrpSpPr/>
              <p:nvPr/>
            </p:nvGrpSpPr>
            <p:grpSpPr>
              <a:xfrm>
                <a:off x="4421361" y="3997002"/>
                <a:ext cx="507618" cy="395463"/>
                <a:chOff x="4421361" y="3997002"/>
                <a:chExt cx="507618" cy="395463"/>
              </a:xfrm>
            </p:grpSpPr>
            <p:sp>
              <p:nvSpPr>
                <p:cNvPr id="7962" name="Google Shape;7962;p6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6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64" name="Google Shape;7964;p60"/>
              <p:cNvGrpSpPr/>
              <p:nvPr/>
            </p:nvGrpSpPr>
            <p:grpSpPr>
              <a:xfrm>
                <a:off x="4928973" y="4189418"/>
                <a:ext cx="507596" cy="203047"/>
                <a:chOff x="4928973" y="4189418"/>
                <a:chExt cx="507596" cy="203047"/>
              </a:xfrm>
            </p:grpSpPr>
            <p:sp>
              <p:nvSpPr>
                <p:cNvPr id="7965" name="Google Shape;7965;p6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6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67" name="Google Shape;7967;p60"/>
            <p:cNvGrpSpPr/>
            <p:nvPr/>
          </p:nvGrpSpPr>
          <p:grpSpPr>
            <a:xfrm>
              <a:off x="4482186" y="3641905"/>
              <a:ext cx="397605" cy="349784"/>
              <a:chOff x="2906375" y="1159725"/>
              <a:chExt cx="1860575" cy="1636800"/>
            </a:xfrm>
          </p:grpSpPr>
          <p:sp>
            <p:nvSpPr>
              <p:cNvPr id="7968" name="Google Shape;7968;p6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6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6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6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72" name="Google Shape;7972;p60"/>
          <p:cNvGrpSpPr/>
          <p:nvPr/>
        </p:nvGrpSpPr>
        <p:grpSpPr>
          <a:xfrm>
            <a:off x="6528949" y="1853803"/>
            <a:ext cx="940737" cy="721067"/>
            <a:chOff x="6599718" y="2068734"/>
            <a:chExt cx="940737" cy="721067"/>
          </a:xfrm>
        </p:grpSpPr>
        <p:sp>
          <p:nvSpPr>
            <p:cNvPr id="7973" name="Google Shape;7973;p6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6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6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6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6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6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79" name="Google Shape;7979;p60"/>
            <p:cNvGrpSpPr/>
            <p:nvPr/>
          </p:nvGrpSpPr>
          <p:grpSpPr>
            <a:xfrm>
              <a:off x="6836957" y="2068734"/>
              <a:ext cx="461892" cy="721067"/>
              <a:chOff x="6836957" y="2068734"/>
              <a:chExt cx="461892" cy="721067"/>
            </a:xfrm>
          </p:grpSpPr>
          <p:sp>
            <p:nvSpPr>
              <p:cNvPr id="7980" name="Google Shape;7980;p6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6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6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6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6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6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86" name="Google Shape;7986;p60"/>
              <p:cNvGrpSpPr/>
              <p:nvPr/>
            </p:nvGrpSpPr>
            <p:grpSpPr>
              <a:xfrm>
                <a:off x="6836957" y="2068734"/>
                <a:ext cx="461892" cy="721067"/>
                <a:chOff x="6836957" y="2068734"/>
                <a:chExt cx="461892" cy="721067"/>
              </a:xfrm>
            </p:grpSpPr>
            <p:sp>
              <p:nvSpPr>
                <p:cNvPr id="7987" name="Google Shape;7987;p6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6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6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6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6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6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6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994" name="Google Shape;7994;p60"/>
          <p:cNvGrpSpPr/>
          <p:nvPr/>
        </p:nvGrpSpPr>
        <p:grpSpPr>
          <a:xfrm>
            <a:off x="2412267" y="1858149"/>
            <a:ext cx="712576" cy="712375"/>
            <a:chOff x="2559249" y="2069323"/>
            <a:chExt cx="685565" cy="685635"/>
          </a:xfrm>
        </p:grpSpPr>
        <p:sp>
          <p:nvSpPr>
            <p:cNvPr id="7995" name="Google Shape;7995;p6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6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6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6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6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6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6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6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6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6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6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6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6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8" name="Google Shape;8008;p60"/>
          <p:cNvGrpSpPr/>
          <p:nvPr/>
        </p:nvGrpSpPr>
        <p:grpSpPr>
          <a:xfrm>
            <a:off x="7594705" y="970938"/>
            <a:ext cx="845645" cy="711911"/>
            <a:chOff x="951975" y="315800"/>
            <a:chExt cx="5860325" cy="4933550"/>
          </a:xfrm>
        </p:grpSpPr>
        <p:sp>
          <p:nvSpPr>
            <p:cNvPr id="8009" name="Google Shape;8009;p6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6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6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6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6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6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6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6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7" name="Google Shape;8017;p60"/>
          <p:cNvGrpSpPr/>
          <p:nvPr/>
        </p:nvGrpSpPr>
        <p:grpSpPr>
          <a:xfrm>
            <a:off x="3691834" y="2707047"/>
            <a:ext cx="1617932" cy="621724"/>
            <a:chOff x="3862800" y="3038525"/>
            <a:chExt cx="1329006" cy="510698"/>
          </a:xfrm>
        </p:grpSpPr>
        <p:sp>
          <p:nvSpPr>
            <p:cNvPr id="8018" name="Google Shape;8018;p6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6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20" name="Google Shape;8020;p60"/>
            <p:cNvGrpSpPr/>
            <p:nvPr/>
          </p:nvGrpSpPr>
          <p:grpSpPr>
            <a:xfrm>
              <a:off x="3967075" y="3040337"/>
              <a:ext cx="1019927" cy="402126"/>
              <a:chOff x="3967075" y="3040337"/>
              <a:chExt cx="1019927" cy="402126"/>
            </a:xfrm>
          </p:grpSpPr>
          <p:sp>
            <p:nvSpPr>
              <p:cNvPr id="8021" name="Google Shape;8021;p6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6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3" name="Google Shape;8023;p60"/>
            <p:cNvGrpSpPr/>
            <p:nvPr/>
          </p:nvGrpSpPr>
          <p:grpSpPr>
            <a:xfrm>
              <a:off x="4186700" y="3040337"/>
              <a:ext cx="390475" cy="183289"/>
              <a:chOff x="4186700" y="3040337"/>
              <a:chExt cx="390475" cy="183289"/>
            </a:xfrm>
          </p:grpSpPr>
          <p:sp>
            <p:nvSpPr>
              <p:cNvPr id="8024" name="Google Shape;8024;p6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6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6" name="Google Shape;8026;p60"/>
            <p:cNvGrpSpPr/>
            <p:nvPr/>
          </p:nvGrpSpPr>
          <p:grpSpPr>
            <a:xfrm>
              <a:off x="4073727" y="3040337"/>
              <a:ext cx="697793" cy="296263"/>
              <a:chOff x="4073727" y="3040337"/>
              <a:chExt cx="697793" cy="296263"/>
            </a:xfrm>
          </p:grpSpPr>
          <p:sp>
            <p:nvSpPr>
              <p:cNvPr id="8027" name="Google Shape;8027;p6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6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9" name="Google Shape;8029;p60"/>
            <p:cNvGrpSpPr/>
            <p:nvPr/>
          </p:nvGrpSpPr>
          <p:grpSpPr>
            <a:xfrm>
              <a:off x="3862800" y="3038525"/>
              <a:ext cx="1329006" cy="510698"/>
              <a:chOff x="3862800" y="3038525"/>
              <a:chExt cx="1329006" cy="510698"/>
            </a:xfrm>
          </p:grpSpPr>
          <p:sp>
            <p:nvSpPr>
              <p:cNvPr id="8030" name="Google Shape;8030;p6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6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32" name="Google Shape;8032;p60"/>
          <p:cNvGrpSpPr/>
          <p:nvPr/>
        </p:nvGrpSpPr>
        <p:grpSpPr>
          <a:xfrm>
            <a:off x="700156" y="970938"/>
            <a:ext cx="883205" cy="775176"/>
            <a:chOff x="649648" y="271400"/>
            <a:chExt cx="6215377" cy="5455143"/>
          </a:xfrm>
        </p:grpSpPr>
        <p:sp>
          <p:nvSpPr>
            <p:cNvPr id="8033" name="Google Shape;8033;p6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6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6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6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6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6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6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6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6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6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6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6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5" name="Google Shape;8045;p60"/>
          <p:cNvGrpSpPr/>
          <p:nvPr/>
        </p:nvGrpSpPr>
        <p:grpSpPr>
          <a:xfrm>
            <a:off x="2308457" y="970938"/>
            <a:ext cx="767704" cy="815488"/>
            <a:chOff x="2499700" y="1135950"/>
            <a:chExt cx="732402" cy="777989"/>
          </a:xfrm>
        </p:grpSpPr>
        <p:grpSp>
          <p:nvGrpSpPr>
            <p:cNvPr id="8046" name="Google Shape;8046;p60"/>
            <p:cNvGrpSpPr/>
            <p:nvPr/>
          </p:nvGrpSpPr>
          <p:grpSpPr>
            <a:xfrm>
              <a:off x="2499700" y="1135950"/>
              <a:ext cx="732402" cy="694706"/>
              <a:chOff x="2499700" y="1135950"/>
              <a:chExt cx="732402" cy="694706"/>
            </a:xfrm>
          </p:grpSpPr>
          <p:sp>
            <p:nvSpPr>
              <p:cNvPr id="8047" name="Google Shape;8047;p6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6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6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6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6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6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6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6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6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6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6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6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6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6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6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6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6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6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6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6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6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6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6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6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6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6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6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4" name="Google Shape;8074;p60"/>
            <p:cNvGrpSpPr/>
            <p:nvPr/>
          </p:nvGrpSpPr>
          <p:grpSpPr>
            <a:xfrm>
              <a:off x="2517909" y="1188726"/>
              <a:ext cx="702702" cy="725213"/>
              <a:chOff x="2517909" y="1188726"/>
              <a:chExt cx="702702" cy="725213"/>
            </a:xfrm>
          </p:grpSpPr>
          <p:sp>
            <p:nvSpPr>
              <p:cNvPr id="8075" name="Google Shape;8075;p6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6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6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6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6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80" name="Google Shape;8080;p60"/>
          <p:cNvGrpSpPr/>
          <p:nvPr/>
        </p:nvGrpSpPr>
        <p:grpSpPr>
          <a:xfrm>
            <a:off x="1654189" y="970938"/>
            <a:ext cx="583439" cy="870229"/>
            <a:chOff x="1716825" y="1121550"/>
            <a:chExt cx="622800" cy="928938"/>
          </a:xfrm>
        </p:grpSpPr>
        <p:grpSp>
          <p:nvGrpSpPr>
            <p:cNvPr id="8081" name="Google Shape;8081;p60"/>
            <p:cNvGrpSpPr/>
            <p:nvPr/>
          </p:nvGrpSpPr>
          <p:grpSpPr>
            <a:xfrm>
              <a:off x="1716825" y="1121550"/>
              <a:ext cx="622800" cy="928938"/>
              <a:chOff x="1716825" y="1121550"/>
              <a:chExt cx="622800" cy="928938"/>
            </a:xfrm>
          </p:grpSpPr>
          <p:cxnSp>
            <p:nvCxnSpPr>
              <p:cNvPr id="8082" name="Google Shape;8082;p60"/>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8083" name="Google Shape;8083;p6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4" name="Google Shape;8084;p60"/>
            <p:cNvGrpSpPr/>
            <p:nvPr/>
          </p:nvGrpSpPr>
          <p:grpSpPr>
            <a:xfrm>
              <a:off x="1768050" y="1172775"/>
              <a:ext cx="520200" cy="832000"/>
              <a:chOff x="1768050" y="1172775"/>
              <a:chExt cx="520200" cy="832000"/>
            </a:xfrm>
          </p:grpSpPr>
          <p:cxnSp>
            <p:nvCxnSpPr>
              <p:cNvPr id="8085" name="Google Shape;8085;p60"/>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8086" name="Google Shape;8086;p6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7" name="Google Shape;8087;p60"/>
            <p:cNvGrpSpPr/>
            <p:nvPr/>
          </p:nvGrpSpPr>
          <p:grpSpPr>
            <a:xfrm>
              <a:off x="1820100" y="1225475"/>
              <a:ext cx="416400" cy="729575"/>
              <a:chOff x="1820100" y="1225475"/>
              <a:chExt cx="416400" cy="729575"/>
            </a:xfrm>
          </p:grpSpPr>
          <p:cxnSp>
            <p:nvCxnSpPr>
              <p:cNvPr id="8088" name="Google Shape;8088;p60"/>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8089" name="Google Shape;8089;p6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0" name="Google Shape;8090;p60"/>
            <p:cNvGrpSpPr/>
            <p:nvPr/>
          </p:nvGrpSpPr>
          <p:grpSpPr>
            <a:xfrm>
              <a:off x="1874250" y="1278825"/>
              <a:ext cx="308100" cy="605275"/>
              <a:chOff x="1874250" y="1278825"/>
              <a:chExt cx="308100" cy="605275"/>
            </a:xfrm>
          </p:grpSpPr>
          <p:cxnSp>
            <p:nvCxnSpPr>
              <p:cNvPr id="8091" name="Google Shape;8091;p60"/>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8092" name="Google Shape;8092;p6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093" name="Google Shape;8093;p6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4" name="Google Shape;8094;p60"/>
          <p:cNvGrpSpPr/>
          <p:nvPr/>
        </p:nvGrpSpPr>
        <p:grpSpPr>
          <a:xfrm>
            <a:off x="1574012" y="1857260"/>
            <a:ext cx="739072" cy="714152"/>
            <a:chOff x="4334725" y="1355875"/>
            <a:chExt cx="3106650" cy="3001900"/>
          </a:xfrm>
        </p:grpSpPr>
        <p:grpSp>
          <p:nvGrpSpPr>
            <p:cNvPr id="8095" name="Google Shape;8095;p60"/>
            <p:cNvGrpSpPr/>
            <p:nvPr/>
          </p:nvGrpSpPr>
          <p:grpSpPr>
            <a:xfrm>
              <a:off x="4516050" y="1724875"/>
              <a:ext cx="2693725" cy="2632900"/>
              <a:chOff x="4516050" y="1724875"/>
              <a:chExt cx="2693725" cy="2632900"/>
            </a:xfrm>
          </p:grpSpPr>
          <p:sp>
            <p:nvSpPr>
              <p:cNvPr id="8096" name="Google Shape;8096;p6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6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6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9" name="Google Shape;8099;p60"/>
            <p:cNvGrpSpPr/>
            <p:nvPr/>
          </p:nvGrpSpPr>
          <p:grpSpPr>
            <a:xfrm>
              <a:off x="4334725" y="1355875"/>
              <a:ext cx="3106650" cy="2709650"/>
              <a:chOff x="4334725" y="1355875"/>
              <a:chExt cx="3106650" cy="2709650"/>
            </a:xfrm>
          </p:grpSpPr>
          <p:sp>
            <p:nvSpPr>
              <p:cNvPr id="8100" name="Google Shape;8100;p6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6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6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103" name="Google Shape;8103;p60"/>
          <p:cNvGrpSpPr/>
          <p:nvPr/>
        </p:nvGrpSpPr>
        <p:grpSpPr>
          <a:xfrm>
            <a:off x="7690961" y="3488031"/>
            <a:ext cx="312074" cy="684173"/>
            <a:chOff x="7645573" y="3754300"/>
            <a:chExt cx="293855" cy="644170"/>
          </a:xfrm>
        </p:grpSpPr>
        <p:sp>
          <p:nvSpPr>
            <p:cNvPr id="8104" name="Google Shape;8104;p6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6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6" name="Google Shape;8106;p60"/>
          <p:cNvGrpSpPr/>
          <p:nvPr/>
        </p:nvGrpSpPr>
        <p:grpSpPr>
          <a:xfrm>
            <a:off x="5612949" y="970938"/>
            <a:ext cx="709011" cy="739359"/>
            <a:chOff x="5830645" y="1256617"/>
            <a:chExt cx="530340" cy="553040"/>
          </a:xfrm>
        </p:grpSpPr>
        <p:grpSp>
          <p:nvGrpSpPr>
            <p:cNvPr id="8107" name="Google Shape;8107;p60"/>
            <p:cNvGrpSpPr/>
            <p:nvPr/>
          </p:nvGrpSpPr>
          <p:grpSpPr>
            <a:xfrm>
              <a:off x="5830645" y="1256617"/>
              <a:ext cx="259743" cy="269908"/>
              <a:chOff x="5830645" y="1256617"/>
              <a:chExt cx="259743" cy="269908"/>
            </a:xfrm>
          </p:grpSpPr>
          <p:sp>
            <p:nvSpPr>
              <p:cNvPr id="8108" name="Google Shape;8108;p6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6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0" name="Google Shape;8110;p60"/>
            <p:cNvGrpSpPr/>
            <p:nvPr/>
          </p:nvGrpSpPr>
          <p:grpSpPr>
            <a:xfrm>
              <a:off x="6101293" y="1256617"/>
              <a:ext cx="259692" cy="269908"/>
              <a:chOff x="6101293" y="1256617"/>
              <a:chExt cx="259692" cy="269908"/>
            </a:xfrm>
          </p:grpSpPr>
          <p:sp>
            <p:nvSpPr>
              <p:cNvPr id="8111" name="Google Shape;8111;p6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6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3" name="Google Shape;8113;p60"/>
            <p:cNvGrpSpPr/>
            <p:nvPr/>
          </p:nvGrpSpPr>
          <p:grpSpPr>
            <a:xfrm>
              <a:off x="5830645" y="1539749"/>
              <a:ext cx="259692" cy="269908"/>
              <a:chOff x="5830645" y="1539749"/>
              <a:chExt cx="259692" cy="269908"/>
            </a:xfrm>
          </p:grpSpPr>
          <p:sp>
            <p:nvSpPr>
              <p:cNvPr id="8114" name="Google Shape;8114;p6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6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6" name="Google Shape;8116;p60"/>
            <p:cNvGrpSpPr/>
            <p:nvPr/>
          </p:nvGrpSpPr>
          <p:grpSpPr>
            <a:xfrm>
              <a:off x="6101293" y="1539749"/>
              <a:ext cx="259692" cy="269908"/>
              <a:chOff x="6101293" y="1539749"/>
              <a:chExt cx="259692" cy="269908"/>
            </a:xfrm>
          </p:grpSpPr>
          <p:sp>
            <p:nvSpPr>
              <p:cNvPr id="8117" name="Google Shape;8117;p6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6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19" name="Google Shape;8119;p6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0" name="Google Shape;8120;p60"/>
          <p:cNvGrpSpPr/>
          <p:nvPr/>
        </p:nvGrpSpPr>
        <p:grpSpPr>
          <a:xfrm>
            <a:off x="714444" y="2707054"/>
            <a:ext cx="1452955" cy="621361"/>
            <a:chOff x="732422" y="2990152"/>
            <a:chExt cx="1337773" cy="572103"/>
          </a:xfrm>
        </p:grpSpPr>
        <p:sp>
          <p:nvSpPr>
            <p:cNvPr id="8121" name="Google Shape;8121;p6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6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6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6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6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6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 name="Shape 247"/>
        <p:cNvGrpSpPr/>
        <p:nvPr/>
      </p:nvGrpSpPr>
      <p:grpSpPr>
        <a:xfrm>
          <a:off x="0" y="0"/>
          <a:ext cx="0" cy="0"/>
          <a:chOff x="0" y="0"/>
          <a:chExt cx="0" cy="0"/>
        </a:xfrm>
      </p:grpSpPr>
      <p:sp>
        <p:nvSpPr>
          <p:cNvPr id="248" name="Google Shape;248;p7"/>
          <p:cNvSpPr txBox="1"/>
          <p:nvPr>
            <p:ph type="title"/>
          </p:nvPr>
        </p:nvSpPr>
        <p:spPr>
          <a:xfrm>
            <a:off x="1087875" y="445025"/>
            <a:ext cx="69678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Considerations in Choosing Participants</a:t>
            </a:r>
            <a:endParaRPr/>
          </a:p>
        </p:txBody>
      </p:sp>
      <p:sp>
        <p:nvSpPr>
          <p:cNvPr id="249" name="Google Shape;249;p7"/>
          <p:cNvSpPr txBox="1"/>
          <p:nvPr>
            <p:ph idx="1" type="subTitle"/>
          </p:nvPr>
        </p:nvSpPr>
        <p:spPr>
          <a:xfrm>
            <a:off x="721133" y="1811513"/>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Ranged from 20 </a:t>
            </a:r>
            <a:endParaRPr sz="1800"/>
          </a:p>
          <a:p>
            <a:pPr indent="0" lvl="0" marL="0" rtl="0" algn="ctr">
              <a:lnSpc>
                <a:spcPct val="100000"/>
              </a:lnSpc>
              <a:spcBef>
                <a:spcPts val="0"/>
              </a:spcBef>
              <a:spcAft>
                <a:spcPts val="0"/>
              </a:spcAft>
              <a:buSzPts val="1400"/>
              <a:buNone/>
            </a:pPr>
            <a:r>
              <a:rPr lang="en" sz="1800"/>
              <a:t>to 64.</a:t>
            </a:r>
            <a:endParaRPr sz="1800"/>
          </a:p>
        </p:txBody>
      </p:sp>
      <p:sp>
        <p:nvSpPr>
          <p:cNvPr id="250" name="Google Shape;250;p7"/>
          <p:cNvSpPr txBox="1"/>
          <p:nvPr>
            <p:ph idx="2" type="subTitle"/>
          </p:nvPr>
        </p:nvSpPr>
        <p:spPr>
          <a:xfrm>
            <a:off x="3342234" y="1811513"/>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50-50 gender split, diverse backgrounds.</a:t>
            </a:r>
            <a:endParaRPr sz="1800"/>
          </a:p>
        </p:txBody>
      </p:sp>
      <p:sp>
        <p:nvSpPr>
          <p:cNvPr id="251" name="Google Shape;251;p7"/>
          <p:cNvSpPr txBox="1"/>
          <p:nvPr>
            <p:ph idx="3" type="subTitle"/>
          </p:nvPr>
        </p:nvSpPr>
        <p:spPr>
          <a:xfrm>
            <a:off x="5963167" y="1811513"/>
            <a:ext cx="24597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Undergraduate, Trade, PhD</a:t>
            </a:r>
            <a:endParaRPr sz="1800"/>
          </a:p>
        </p:txBody>
      </p:sp>
      <p:sp>
        <p:nvSpPr>
          <p:cNvPr id="252" name="Google Shape;252;p7"/>
          <p:cNvSpPr txBox="1"/>
          <p:nvPr>
            <p:ph idx="4" type="subTitle"/>
          </p:nvPr>
        </p:nvSpPr>
        <p:spPr>
          <a:xfrm>
            <a:off x="721133" y="3512625"/>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From novices and hobbyists to masters of their craft.</a:t>
            </a:r>
            <a:endParaRPr sz="1800"/>
          </a:p>
        </p:txBody>
      </p:sp>
      <p:sp>
        <p:nvSpPr>
          <p:cNvPr id="253" name="Google Shape;253;p7"/>
          <p:cNvSpPr txBox="1"/>
          <p:nvPr>
            <p:ph idx="5" type="subTitle"/>
          </p:nvPr>
        </p:nvSpPr>
        <p:spPr>
          <a:xfrm>
            <a:off x="3342234" y="3512625"/>
            <a:ext cx="24591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Archeology, Construction, Computer Science, Medicine</a:t>
            </a:r>
            <a:endParaRPr sz="1800"/>
          </a:p>
        </p:txBody>
      </p:sp>
      <p:sp>
        <p:nvSpPr>
          <p:cNvPr id="254" name="Google Shape;254;p7"/>
          <p:cNvSpPr txBox="1"/>
          <p:nvPr>
            <p:ph idx="6" type="subTitle"/>
          </p:nvPr>
        </p:nvSpPr>
        <p:spPr>
          <a:xfrm>
            <a:off x="5963167" y="3512625"/>
            <a:ext cx="2459700" cy="105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sz="1800"/>
              <a:t>From single dependent to father of five.</a:t>
            </a:r>
            <a:endParaRPr sz="1800"/>
          </a:p>
        </p:txBody>
      </p:sp>
      <p:sp>
        <p:nvSpPr>
          <p:cNvPr id="255" name="Google Shape;255;p7"/>
          <p:cNvSpPr txBox="1"/>
          <p:nvPr>
            <p:ph idx="7" type="subTitle"/>
          </p:nvPr>
        </p:nvSpPr>
        <p:spPr>
          <a:xfrm>
            <a:off x="721133" y="12766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Ages</a:t>
            </a:r>
            <a:endParaRPr sz="2000"/>
          </a:p>
        </p:txBody>
      </p:sp>
      <p:sp>
        <p:nvSpPr>
          <p:cNvPr id="256" name="Google Shape;256;p7"/>
          <p:cNvSpPr txBox="1"/>
          <p:nvPr>
            <p:ph idx="8" type="subTitle"/>
          </p:nvPr>
        </p:nvSpPr>
        <p:spPr>
          <a:xfrm>
            <a:off x="3342234" y="12766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Identity</a:t>
            </a:r>
            <a:endParaRPr sz="2000"/>
          </a:p>
        </p:txBody>
      </p:sp>
      <p:sp>
        <p:nvSpPr>
          <p:cNvPr id="257" name="Google Shape;257;p7"/>
          <p:cNvSpPr txBox="1"/>
          <p:nvPr>
            <p:ph idx="9" type="subTitle"/>
          </p:nvPr>
        </p:nvSpPr>
        <p:spPr>
          <a:xfrm>
            <a:off x="5963167" y="1276675"/>
            <a:ext cx="24597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Education Levels</a:t>
            </a:r>
            <a:endParaRPr sz="2000"/>
          </a:p>
        </p:txBody>
      </p:sp>
      <p:sp>
        <p:nvSpPr>
          <p:cNvPr id="258" name="Google Shape;258;p7"/>
          <p:cNvSpPr txBox="1"/>
          <p:nvPr>
            <p:ph idx="13" type="subTitle"/>
          </p:nvPr>
        </p:nvSpPr>
        <p:spPr>
          <a:xfrm>
            <a:off x="492525" y="2746425"/>
            <a:ext cx="2894100" cy="7662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Specialized Skill Sets</a:t>
            </a:r>
            <a:endParaRPr sz="2000"/>
          </a:p>
        </p:txBody>
      </p:sp>
      <p:sp>
        <p:nvSpPr>
          <p:cNvPr id="259" name="Google Shape;259;p7"/>
          <p:cNvSpPr txBox="1"/>
          <p:nvPr>
            <p:ph idx="14" type="subTitle"/>
          </p:nvPr>
        </p:nvSpPr>
        <p:spPr>
          <a:xfrm>
            <a:off x="3342459" y="2921275"/>
            <a:ext cx="24591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Disciplines</a:t>
            </a:r>
            <a:endParaRPr sz="2000"/>
          </a:p>
        </p:txBody>
      </p:sp>
      <p:sp>
        <p:nvSpPr>
          <p:cNvPr id="260" name="Google Shape;260;p7"/>
          <p:cNvSpPr txBox="1"/>
          <p:nvPr>
            <p:ph idx="15" type="subTitle"/>
          </p:nvPr>
        </p:nvSpPr>
        <p:spPr>
          <a:xfrm>
            <a:off x="5780175" y="2921275"/>
            <a:ext cx="2825700" cy="537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sz="2000"/>
              <a:t>Socio-economic Status</a:t>
            </a:r>
            <a:endParaRPr sz="2000"/>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49"/>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5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5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5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5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5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260"/>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130" name="Shape 8130"/>
        <p:cNvGrpSpPr/>
        <p:nvPr/>
      </p:nvGrpSpPr>
      <p:grpSpPr>
        <a:xfrm>
          <a:off x="0" y="0"/>
          <a:ext cx="0" cy="0"/>
          <a:chOff x="0" y="0"/>
          <a:chExt cx="0" cy="0"/>
        </a:xfrm>
      </p:grpSpPr>
      <p:grpSp>
        <p:nvGrpSpPr>
          <p:cNvPr id="8131" name="Google Shape;8131;p61"/>
          <p:cNvGrpSpPr/>
          <p:nvPr/>
        </p:nvGrpSpPr>
        <p:grpSpPr>
          <a:xfrm>
            <a:off x="708579" y="965872"/>
            <a:ext cx="1636117" cy="1526144"/>
            <a:chOff x="729238" y="1179665"/>
            <a:chExt cx="1636117" cy="1526144"/>
          </a:xfrm>
        </p:grpSpPr>
        <p:grpSp>
          <p:nvGrpSpPr>
            <p:cNvPr id="8132" name="Google Shape;8132;p61"/>
            <p:cNvGrpSpPr/>
            <p:nvPr/>
          </p:nvGrpSpPr>
          <p:grpSpPr>
            <a:xfrm>
              <a:off x="729238" y="1179665"/>
              <a:ext cx="80700" cy="1526144"/>
              <a:chOff x="729238" y="1179665"/>
              <a:chExt cx="80700" cy="1526144"/>
            </a:xfrm>
          </p:grpSpPr>
          <p:sp>
            <p:nvSpPr>
              <p:cNvPr id="8133" name="Google Shape;8133;p6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6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6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6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6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6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6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6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6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6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43" name="Google Shape;8143;p61"/>
            <p:cNvGrpSpPr/>
            <p:nvPr/>
          </p:nvGrpSpPr>
          <p:grpSpPr>
            <a:xfrm>
              <a:off x="903098" y="1179665"/>
              <a:ext cx="80700" cy="1526144"/>
              <a:chOff x="903098" y="1179665"/>
              <a:chExt cx="80700" cy="1526144"/>
            </a:xfrm>
          </p:grpSpPr>
          <p:sp>
            <p:nvSpPr>
              <p:cNvPr id="8144" name="Google Shape;8144;p6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6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6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6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6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6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6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6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6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6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54" name="Google Shape;8154;p61"/>
            <p:cNvGrpSpPr/>
            <p:nvPr/>
          </p:nvGrpSpPr>
          <p:grpSpPr>
            <a:xfrm>
              <a:off x="1076958" y="1179665"/>
              <a:ext cx="80700" cy="1526144"/>
              <a:chOff x="1076958" y="1179665"/>
              <a:chExt cx="80700" cy="1526144"/>
            </a:xfrm>
          </p:grpSpPr>
          <p:sp>
            <p:nvSpPr>
              <p:cNvPr id="8155" name="Google Shape;8155;p6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6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6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6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6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6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6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6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6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6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65" name="Google Shape;8165;p61"/>
            <p:cNvGrpSpPr/>
            <p:nvPr/>
          </p:nvGrpSpPr>
          <p:grpSpPr>
            <a:xfrm>
              <a:off x="1247707" y="1179665"/>
              <a:ext cx="80700" cy="1526144"/>
              <a:chOff x="1247707" y="1179665"/>
              <a:chExt cx="80700" cy="1526144"/>
            </a:xfrm>
          </p:grpSpPr>
          <p:sp>
            <p:nvSpPr>
              <p:cNvPr id="8166" name="Google Shape;8166;p6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6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6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6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6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6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6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6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6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6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76" name="Google Shape;8176;p61"/>
            <p:cNvGrpSpPr/>
            <p:nvPr/>
          </p:nvGrpSpPr>
          <p:grpSpPr>
            <a:xfrm>
              <a:off x="1421567" y="1179665"/>
              <a:ext cx="80700" cy="1526144"/>
              <a:chOff x="1421567" y="1179665"/>
              <a:chExt cx="80700" cy="1526144"/>
            </a:xfrm>
          </p:grpSpPr>
          <p:sp>
            <p:nvSpPr>
              <p:cNvPr id="8177" name="Google Shape;8177;p6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6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6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6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6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6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6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6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6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6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87" name="Google Shape;8187;p61"/>
            <p:cNvGrpSpPr/>
            <p:nvPr/>
          </p:nvGrpSpPr>
          <p:grpSpPr>
            <a:xfrm>
              <a:off x="1592327" y="1179665"/>
              <a:ext cx="80700" cy="1526144"/>
              <a:chOff x="1592327" y="1179665"/>
              <a:chExt cx="80700" cy="1526144"/>
            </a:xfrm>
          </p:grpSpPr>
          <p:sp>
            <p:nvSpPr>
              <p:cNvPr id="8188" name="Google Shape;8188;p6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6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6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6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6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6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6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6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6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6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8" name="Google Shape;8198;p61"/>
            <p:cNvGrpSpPr/>
            <p:nvPr/>
          </p:nvGrpSpPr>
          <p:grpSpPr>
            <a:xfrm>
              <a:off x="1766187" y="1179665"/>
              <a:ext cx="80700" cy="1526144"/>
              <a:chOff x="1766187" y="1179665"/>
              <a:chExt cx="80700" cy="1526144"/>
            </a:xfrm>
          </p:grpSpPr>
          <p:sp>
            <p:nvSpPr>
              <p:cNvPr id="8199" name="Google Shape;8199;p6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6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6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6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6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6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6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6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6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6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9" name="Google Shape;8209;p61"/>
            <p:cNvGrpSpPr/>
            <p:nvPr/>
          </p:nvGrpSpPr>
          <p:grpSpPr>
            <a:xfrm>
              <a:off x="1936935" y="1179665"/>
              <a:ext cx="80700" cy="1526144"/>
              <a:chOff x="1936935" y="1179665"/>
              <a:chExt cx="80700" cy="1526144"/>
            </a:xfrm>
          </p:grpSpPr>
          <p:sp>
            <p:nvSpPr>
              <p:cNvPr id="8210" name="Google Shape;8210;p6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6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6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6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6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6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6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6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6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6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0" name="Google Shape;8220;p61"/>
            <p:cNvGrpSpPr/>
            <p:nvPr/>
          </p:nvGrpSpPr>
          <p:grpSpPr>
            <a:xfrm>
              <a:off x="2110795" y="1179665"/>
              <a:ext cx="80700" cy="1526144"/>
              <a:chOff x="2110795" y="1179665"/>
              <a:chExt cx="80700" cy="1526144"/>
            </a:xfrm>
          </p:grpSpPr>
          <p:sp>
            <p:nvSpPr>
              <p:cNvPr id="8221" name="Google Shape;8221;p6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6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6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6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6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6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6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6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6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6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31" name="Google Shape;8231;p61"/>
            <p:cNvGrpSpPr/>
            <p:nvPr/>
          </p:nvGrpSpPr>
          <p:grpSpPr>
            <a:xfrm>
              <a:off x="2284655" y="1179665"/>
              <a:ext cx="80700" cy="1526144"/>
              <a:chOff x="2284655" y="1179665"/>
              <a:chExt cx="80700" cy="1526144"/>
            </a:xfrm>
          </p:grpSpPr>
          <p:sp>
            <p:nvSpPr>
              <p:cNvPr id="8232" name="Google Shape;8232;p6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6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6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6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6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6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6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6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6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6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242" name="Google Shape;8242;p61"/>
          <p:cNvGrpSpPr/>
          <p:nvPr/>
        </p:nvGrpSpPr>
        <p:grpSpPr>
          <a:xfrm>
            <a:off x="2603245" y="985011"/>
            <a:ext cx="1364248" cy="1102133"/>
            <a:chOff x="2623904" y="1198803"/>
            <a:chExt cx="1364248" cy="1102133"/>
          </a:xfrm>
        </p:grpSpPr>
        <p:grpSp>
          <p:nvGrpSpPr>
            <p:cNvPr id="8243" name="Google Shape;8243;p61"/>
            <p:cNvGrpSpPr/>
            <p:nvPr/>
          </p:nvGrpSpPr>
          <p:grpSpPr>
            <a:xfrm>
              <a:off x="2623907" y="1198803"/>
              <a:ext cx="1364245" cy="273000"/>
              <a:chOff x="2623907" y="1198803"/>
              <a:chExt cx="1364245" cy="273000"/>
            </a:xfrm>
          </p:grpSpPr>
          <p:sp>
            <p:nvSpPr>
              <p:cNvPr id="8244" name="Google Shape;8244;p6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6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6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6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6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9" name="Google Shape;8249;p61"/>
            <p:cNvGrpSpPr/>
            <p:nvPr/>
          </p:nvGrpSpPr>
          <p:grpSpPr>
            <a:xfrm>
              <a:off x="2623904" y="1476964"/>
              <a:ext cx="1364245" cy="273000"/>
              <a:chOff x="2623904" y="1476964"/>
              <a:chExt cx="1364245" cy="273000"/>
            </a:xfrm>
          </p:grpSpPr>
          <p:sp>
            <p:nvSpPr>
              <p:cNvPr id="8250" name="Google Shape;8250;p6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6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6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6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6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5" name="Google Shape;8255;p61"/>
            <p:cNvGrpSpPr/>
            <p:nvPr/>
          </p:nvGrpSpPr>
          <p:grpSpPr>
            <a:xfrm>
              <a:off x="2623907" y="1749775"/>
              <a:ext cx="1364245" cy="273000"/>
              <a:chOff x="2623907" y="1749775"/>
              <a:chExt cx="1364245" cy="273000"/>
            </a:xfrm>
          </p:grpSpPr>
          <p:sp>
            <p:nvSpPr>
              <p:cNvPr id="8256" name="Google Shape;8256;p6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6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6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6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6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1" name="Google Shape;8261;p61"/>
            <p:cNvGrpSpPr/>
            <p:nvPr/>
          </p:nvGrpSpPr>
          <p:grpSpPr>
            <a:xfrm>
              <a:off x="2623904" y="2027936"/>
              <a:ext cx="1364245" cy="273000"/>
              <a:chOff x="2623904" y="2027936"/>
              <a:chExt cx="1364245" cy="273000"/>
            </a:xfrm>
          </p:grpSpPr>
          <p:sp>
            <p:nvSpPr>
              <p:cNvPr id="8262" name="Google Shape;8262;p6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6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6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6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6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267" name="Google Shape;8267;p61"/>
          <p:cNvGrpSpPr/>
          <p:nvPr/>
        </p:nvGrpSpPr>
        <p:grpSpPr>
          <a:xfrm>
            <a:off x="2592706" y="2444193"/>
            <a:ext cx="1387540" cy="159124"/>
            <a:chOff x="3200660" y="2180272"/>
            <a:chExt cx="2563823" cy="378237"/>
          </a:xfrm>
        </p:grpSpPr>
        <p:sp>
          <p:nvSpPr>
            <p:cNvPr id="8268" name="Google Shape;8268;p6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6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6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6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6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6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6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6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6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6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6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6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6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6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6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6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6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6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6" name="Google Shape;8286;p61"/>
          <p:cNvGrpSpPr/>
          <p:nvPr/>
        </p:nvGrpSpPr>
        <p:grpSpPr>
          <a:xfrm>
            <a:off x="2589231" y="2722018"/>
            <a:ext cx="1390502" cy="159625"/>
            <a:chOff x="3530150" y="2790075"/>
            <a:chExt cx="1962600" cy="225300"/>
          </a:xfrm>
        </p:grpSpPr>
        <p:sp>
          <p:nvSpPr>
            <p:cNvPr id="8287" name="Google Shape;8287;p6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6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9" name="Google Shape;8289;p61"/>
          <p:cNvGrpSpPr/>
          <p:nvPr/>
        </p:nvGrpSpPr>
        <p:grpSpPr>
          <a:xfrm>
            <a:off x="2589884" y="3000344"/>
            <a:ext cx="1411629" cy="153761"/>
            <a:chOff x="3558802" y="4011427"/>
            <a:chExt cx="1866000" cy="111300"/>
          </a:xfrm>
        </p:grpSpPr>
        <p:sp>
          <p:nvSpPr>
            <p:cNvPr id="8290" name="Google Shape;8290;p6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6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2" name="Google Shape;8292;p61"/>
          <p:cNvGrpSpPr/>
          <p:nvPr/>
        </p:nvGrpSpPr>
        <p:grpSpPr>
          <a:xfrm>
            <a:off x="2589576" y="2205744"/>
            <a:ext cx="1383504" cy="119749"/>
            <a:chOff x="3465975" y="2270276"/>
            <a:chExt cx="1986365" cy="171929"/>
          </a:xfrm>
        </p:grpSpPr>
        <p:sp>
          <p:nvSpPr>
            <p:cNvPr id="8293" name="Google Shape;8293;p6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6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6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6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6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6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6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6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1" name="Google Shape;8301;p61"/>
          <p:cNvGrpSpPr/>
          <p:nvPr/>
        </p:nvGrpSpPr>
        <p:grpSpPr>
          <a:xfrm>
            <a:off x="2600584" y="3569394"/>
            <a:ext cx="1369531" cy="195460"/>
            <a:chOff x="723300" y="4253549"/>
            <a:chExt cx="2276482" cy="324900"/>
          </a:xfrm>
        </p:grpSpPr>
        <p:sp>
          <p:nvSpPr>
            <p:cNvPr id="8302" name="Google Shape;8302;p6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6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6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6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6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7" name="Google Shape;8307;p61"/>
          <p:cNvGrpSpPr/>
          <p:nvPr/>
        </p:nvGrpSpPr>
        <p:grpSpPr>
          <a:xfrm>
            <a:off x="2590145" y="3270574"/>
            <a:ext cx="1389065" cy="180119"/>
            <a:chOff x="705948" y="3788465"/>
            <a:chExt cx="2308952" cy="299400"/>
          </a:xfrm>
        </p:grpSpPr>
        <p:sp>
          <p:nvSpPr>
            <p:cNvPr id="8308" name="Google Shape;8308;p6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6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6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6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6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3" name="Google Shape;8313;p61"/>
          <p:cNvGrpSpPr/>
          <p:nvPr/>
        </p:nvGrpSpPr>
        <p:grpSpPr>
          <a:xfrm>
            <a:off x="2638082" y="3883554"/>
            <a:ext cx="1304609" cy="294074"/>
            <a:chOff x="2658741" y="4097347"/>
            <a:chExt cx="1304609" cy="294074"/>
          </a:xfrm>
        </p:grpSpPr>
        <p:grpSp>
          <p:nvGrpSpPr>
            <p:cNvPr id="8314" name="Google Shape;8314;p61"/>
            <p:cNvGrpSpPr/>
            <p:nvPr/>
          </p:nvGrpSpPr>
          <p:grpSpPr>
            <a:xfrm>
              <a:off x="2658741" y="4097347"/>
              <a:ext cx="118572" cy="294074"/>
              <a:chOff x="3343310" y="4475555"/>
              <a:chExt cx="127717" cy="316753"/>
            </a:xfrm>
          </p:grpSpPr>
          <p:sp>
            <p:nvSpPr>
              <p:cNvPr id="8315" name="Google Shape;8315;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7" name="Google Shape;8317;p61"/>
            <p:cNvGrpSpPr/>
            <p:nvPr/>
          </p:nvGrpSpPr>
          <p:grpSpPr>
            <a:xfrm>
              <a:off x="3815519" y="4098388"/>
              <a:ext cx="147831" cy="291991"/>
              <a:chOff x="3527539" y="4476677"/>
              <a:chExt cx="159232" cy="314510"/>
            </a:xfrm>
          </p:grpSpPr>
          <p:sp>
            <p:nvSpPr>
              <p:cNvPr id="8318" name="Google Shape;8318;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0" name="Google Shape;8320;p61"/>
            <p:cNvGrpSpPr/>
            <p:nvPr/>
          </p:nvGrpSpPr>
          <p:grpSpPr>
            <a:xfrm>
              <a:off x="3511696" y="4098388"/>
              <a:ext cx="147831" cy="291991"/>
              <a:chOff x="3527539" y="4476677"/>
              <a:chExt cx="159232" cy="314510"/>
            </a:xfrm>
          </p:grpSpPr>
          <p:sp>
            <p:nvSpPr>
              <p:cNvPr id="8321" name="Google Shape;8321;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3" name="Google Shape;8323;p61"/>
            <p:cNvGrpSpPr/>
            <p:nvPr/>
          </p:nvGrpSpPr>
          <p:grpSpPr>
            <a:xfrm>
              <a:off x="3207874" y="4098388"/>
              <a:ext cx="147831" cy="291991"/>
              <a:chOff x="3527539" y="4476677"/>
              <a:chExt cx="159232" cy="314510"/>
            </a:xfrm>
          </p:grpSpPr>
          <p:sp>
            <p:nvSpPr>
              <p:cNvPr id="8324" name="Google Shape;8324;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6" name="Google Shape;8326;p61"/>
            <p:cNvGrpSpPr/>
            <p:nvPr/>
          </p:nvGrpSpPr>
          <p:grpSpPr>
            <a:xfrm>
              <a:off x="2933305" y="4097347"/>
              <a:ext cx="118572" cy="294074"/>
              <a:chOff x="3343310" y="4475555"/>
              <a:chExt cx="127717" cy="316753"/>
            </a:xfrm>
          </p:grpSpPr>
          <p:sp>
            <p:nvSpPr>
              <p:cNvPr id="8327" name="Google Shape;8327;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329" name="Google Shape;8329;p61"/>
          <p:cNvGrpSpPr/>
          <p:nvPr/>
        </p:nvGrpSpPr>
        <p:grpSpPr>
          <a:xfrm>
            <a:off x="4256912" y="1866676"/>
            <a:ext cx="1433821" cy="191500"/>
            <a:chOff x="4273350" y="2080469"/>
            <a:chExt cx="1433821" cy="191500"/>
          </a:xfrm>
        </p:grpSpPr>
        <p:grpSp>
          <p:nvGrpSpPr>
            <p:cNvPr id="8330" name="Google Shape;8330;p61"/>
            <p:cNvGrpSpPr/>
            <p:nvPr/>
          </p:nvGrpSpPr>
          <p:grpSpPr>
            <a:xfrm>
              <a:off x="4273350" y="2080469"/>
              <a:ext cx="1433821" cy="0"/>
              <a:chOff x="5224975" y="2962250"/>
              <a:chExt cx="1544400" cy="0"/>
            </a:xfrm>
          </p:grpSpPr>
          <p:cxnSp>
            <p:nvCxnSpPr>
              <p:cNvPr id="8331" name="Google Shape;8331;p61"/>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8332" name="Google Shape;8332;p61"/>
              <p:cNvCxnSpPr/>
              <p:nvPr/>
            </p:nvCxnSpPr>
            <p:spPr>
              <a:xfrm>
                <a:off x="5225150" y="2962250"/>
                <a:ext cx="453300" cy="0"/>
              </a:xfrm>
              <a:prstGeom prst="straightConnector1">
                <a:avLst/>
              </a:prstGeom>
              <a:noFill/>
              <a:ln cap="flat" cmpd="sng" w="9525">
                <a:solidFill>
                  <a:srgbClr val="7994A9"/>
                </a:solidFill>
                <a:prstDash val="solid"/>
                <a:round/>
                <a:headEnd len="sm" w="sm" type="none"/>
                <a:tailEnd len="med" w="med" type="oval"/>
              </a:ln>
            </p:spPr>
          </p:cxnSp>
        </p:grpSp>
        <p:grpSp>
          <p:nvGrpSpPr>
            <p:cNvPr id="8333" name="Google Shape;8333;p61"/>
            <p:cNvGrpSpPr/>
            <p:nvPr/>
          </p:nvGrpSpPr>
          <p:grpSpPr>
            <a:xfrm>
              <a:off x="4273350" y="2271969"/>
              <a:ext cx="1433821" cy="0"/>
              <a:chOff x="5224975" y="2962250"/>
              <a:chExt cx="1544400" cy="0"/>
            </a:xfrm>
          </p:grpSpPr>
          <p:cxnSp>
            <p:nvCxnSpPr>
              <p:cNvPr id="8334" name="Google Shape;8334;p61"/>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8335" name="Google Shape;8335;p61"/>
              <p:cNvCxnSpPr/>
              <p:nvPr/>
            </p:nvCxnSpPr>
            <p:spPr>
              <a:xfrm>
                <a:off x="5225150" y="2962250"/>
                <a:ext cx="998700" cy="0"/>
              </a:xfrm>
              <a:prstGeom prst="straightConnector1">
                <a:avLst/>
              </a:prstGeom>
              <a:noFill/>
              <a:ln cap="flat" cmpd="sng" w="9525">
                <a:solidFill>
                  <a:srgbClr val="7994A9"/>
                </a:solidFill>
                <a:prstDash val="solid"/>
                <a:round/>
                <a:headEnd len="sm" w="sm" type="none"/>
                <a:tailEnd len="med" w="med" type="oval"/>
              </a:ln>
            </p:spPr>
          </p:cxnSp>
        </p:grpSp>
      </p:grpSp>
      <p:grpSp>
        <p:nvGrpSpPr>
          <p:cNvPr id="8336" name="Google Shape;8336;p61"/>
          <p:cNvGrpSpPr/>
          <p:nvPr/>
        </p:nvGrpSpPr>
        <p:grpSpPr>
          <a:xfrm>
            <a:off x="4258467" y="969244"/>
            <a:ext cx="1430711" cy="743389"/>
            <a:chOff x="5159450" y="1919950"/>
            <a:chExt cx="1541050" cy="862500"/>
          </a:xfrm>
        </p:grpSpPr>
        <p:sp>
          <p:nvSpPr>
            <p:cNvPr id="8337" name="Google Shape;8337;p6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8" name="Google Shape;8338;p61"/>
            <p:cNvGrpSpPr/>
            <p:nvPr/>
          </p:nvGrpSpPr>
          <p:grpSpPr>
            <a:xfrm>
              <a:off x="5159450" y="1919950"/>
              <a:ext cx="1541050" cy="862500"/>
              <a:chOff x="5159450" y="1919950"/>
              <a:chExt cx="1541050" cy="862500"/>
            </a:xfrm>
          </p:grpSpPr>
          <p:cxnSp>
            <p:nvCxnSpPr>
              <p:cNvPr id="8339" name="Google Shape;8339;p61"/>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8340" name="Google Shape;8340;p61"/>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8341" name="Google Shape;8341;p61"/>
          <p:cNvGrpSpPr/>
          <p:nvPr/>
        </p:nvGrpSpPr>
        <p:grpSpPr>
          <a:xfrm>
            <a:off x="4248581" y="2192571"/>
            <a:ext cx="1450484" cy="1052087"/>
            <a:chOff x="5230575" y="1554475"/>
            <a:chExt cx="2137150" cy="1550150"/>
          </a:xfrm>
        </p:grpSpPr>
        <p:sp>
          <p:nvSpPr>
            <p:cNvPr id="8342" name="Google Shape;8342;p6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6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6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6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6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6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6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6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6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6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6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6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6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5" name="Google Shape;8355;p61"/>
          <p:cNvGrpSpPr/>
          <p:nvPr/>
        </p:nvGrpSpPr>
        <p:grpSpPr>
          <a:xfrm rot="10800000">
            <a:off x="4265131" y="3284761"/>
            <a:ext cx="1417383" cy="887946"/>
            <a:chOff x="5645403" y="2920021"/>
            <a:chExt cx="2650800" cy="2180614"/>
          </a:xfrm>
        </p:grpSpPr>
        <p:sp>
          <p:nvSpPr>
            <p:cNvPr id="8356" name="Google Shape;8356;p6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357" name="Google Shape;8357;p61"/>
            <p:cNvCxnSpPr>
              <a:stCxn id="8356" idx="1"/>
            </p:cNvCxnSpPr>
            <p:nvPr/>
          </p:nvCxnSpPr>
          <p:spPr>
            <a:xfrm rot="10800000">
              <a:off x="5645403" y="3154021"/>
              <a:ext cx="127500" cy="600"/>
            </a:xfrm>
            <a:prstGeom prst="straightConnector1">
              <a:avLst/>
            </a:prstGeom>
            <a:noFill/>
            <a:ln cap="flat" cmpd="sng" w="9525">
              <a:solidFill>
                <a:srgbClr val="435D74"/>
              </a:solidFill>
              <a:prstDash val="solid"/>
              <a:round/>
              <a:headEnd len="sm" w="sm" type="none"/>
              <a:tailEnd len="sm" w="sm" type="none"/>
            </a:ln>
          </p:spPr>
        </p:cxnSp>
        <p:sp>
          <p:nvSpPr>
            <p:cNvPr id="8358" name="Google Shape;8358;p6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359" name="Google Shape;8359;p61"/>
            <p:cNvCxnSpPr>
              <a:endCxn id="8358" idx="3"/>
            </p:cNvCxnSpPr>
            <p:nvPr/>
          </p:nvCxnSpPr>
          <p:spPr>
            <a:xfrm rot="10800000">
              <a:off x="8059040" y="3735532"/>
              <a:ext cx="135300" cy="0"/>
            </a:xfrm>
            <a:prstGeom prst="straightConnector1">
              <a:avLst/>
            </a:prstGeom>
            <a:noFill/>
            <a:ln cap="flat" cmpd="sng" w="9525">
              <a:solidFill>
                <a:srgbClr val="5F7D95"/>
              </a:solidFill>
              <a:prstDash val="solid"/>
              <a:round/>
              <a:headEnd len="sm" w="sm" type="none"/>
              <a:tailEnd len="sm" w="sm" type="none"/>
            </a:ln>
          </p:spPr>
        </p:cxnSp>
        <p:sp>
          <p:nvSpPr>
            <p:cNvPr id="8360" name="Google Shape;8360;p6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361" name="Google Shape;8361;p61"/>
            <p:cNvCxnSpPr>
              <a:stCxn id="8360" idx="1"/>
            </p:cNvCxnSpPr>
            <p:nvPr/>
          </p:nvCxnSpPr>
          <p:spPr>
            <a:xfrm rot="10800000">
              <a:off x="6175223" y="4300183"/>
              <a:ext cx="123900" cy="600"/>
            </a:xfrm>
            <a:prstGeom prst="straightConnector1">
              <a:avLst/>
            </a:prstGeom>
            <a:noFill/>
            <a:ln cap="flat" cmpd="sng" w="9525">
              <a:solidFill>
                <a:srgbClr val="869FB2"/>
              </a:solidFill>
              <a:prstDash val="solid"/>
              <a:round/>
              <a:headEnd len="sm" w="sm" type="none"/>
              <a:tailEnd len="sm" w="sm" type="none"/>
            </a:ln>
          </p:spPr>
        </p:cxnSp>
        <p:sp>
          <p:nvSpPr>
            <p:cNvPr id="8362" name="Google Shape;8362;p6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363" name="Google Shape;8363;p61"/>
            <p:cNvCxnSpPr>
              <a:endCxn id="8362" idx="3"/>
            </p:cNvCxnSpPr>
            <p:nvPr/>
          </p:nvCxnSpPr>
          <p:spPr>
            <a:xfrm flipH="1">
              <a:off x="7439761" y="4864535"/>
              <a:ext cx="104400" cy="1500"/>
            </a:xfrm>
            <a:prstGeom prst="straightConnector1">
              <a:avLst/>
            </a:prstGeom>
            <a:noFill/>
            <a:ln cap="flat" cmpd="sng" w="9525">
              <a:solidFill>
                <a:srgbClr val="BAC8D3"/>
              </a:solidFill>
              <a:prstDash val="solid"/>
              <a:round/>
              <a:headEnd len="sm" w="sm" type="none"/>
              <a:tailEnd len="sm" w="sm" type="none"/>
            </a:ln>
          </p:spPr>
        </p:cxnSp>
      </p:grpSp>
      <p:grpSp>
        <p:nvGrpSpPr>
          <p:cNvPr id="8364" name="Google Shape;8364;p61"/>
          <p:cNvGrpSpPr/>
          <p:nvPr/>
        </p:nvGrpSpPr>
        <p:grpSpPr>
          <a:xfrm>
            <a:off x="7365491" y="2188116"/>
            <a:ext cx="1071743" cy="1021579"/>
            <a:chOff x="7189833" y="2022667"/>
            <a:chExt cx="1251159" cy="1192597"/>
          </a:xfrm>
        </p:grpSpPr>
        <p:sp>
          <p:nvSpPr>
            <p:cNvPr id="8365" name="Google Shape;8365;p6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6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6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6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9" name="Google Shape;8369;p61"/>
          <p:cNvGrpSpPr/>
          <p:nvPr/>
        </p:nvGrpSpPr>
        <p:grpSpPr>
          <a:xfrm>
            <a:off x="706762" y="2614523"/>
            <a:ext cx="1695374" cy="1560837"/>
            <a:chOff x="727421" y="2828315"/>
            <a:chExt cx="1695374" cy="1560837"/>
          </a:xfrm>
        </p:grpSpPr>
        <p:grpSp>
          <p:nvGrpSpPr>
            <p:cNvPr id="8370" name="Google Shape;8370;p61"/>
            <p:cNvGrpSpPr/>
            <p:nvPr/>
          </p:nvGrpSpPr>
          <p:grpSpPr>
            <a:xfrm>
              <a:off x="819108" y="2882501"/>
              <a:ext cx="103104" cy="1426186"/>
              <a:chOff x="4674013" y="3100904"/>
              <a:chExt cx="122758" cy="1698043"/>
            </a:xfrm>
          </p:grpSpPr>
          <p:sp>
            <p:nvSpPr>
              <p:cNvPr id="8371" name="Google Shape;8371;p6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6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6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6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6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6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6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8" name="Google Shape;8378;p61"/>
            <p:cNvGrpSpPr/>
            <p:nvPr/>
          </p:nvGrpSpPr>
          <p:grpSpPr>
            <a:xfrm>
              <a:off x="1062475" y="2882501"/>
              <a:ext cx="103104" cy="1426186"/>
              <a:chOff x="4940438" y="3100904"/>
              <a:chExt cx="122758" cy="1698043"/>
            </a:xfrm>
          </p:grpSpPr>
          <p:sp>
            <p:nvSpPr>
              <p:cNvPr id="8379" name="Google Shape;8379;p6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6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6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6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6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6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6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6" name="Google Shape;8386;p61"/>
            <p:cNvGrpSpPr/>
            <p:nvPr/>
          </p:nvGrpSpPr>
          <p:grpSpPr>
            <a:xfrm>
              <a:off x="1299324" y="2882501"/>
              <a:ext cx="103104" cy="1426186"/>
              <a:chOff x="5206863" y="3100904"/>
              <a:chExt cx="122758" cy="1698043"/>
            </a:xfrm>
          </p:grpSpPr>
          <p:sp>
            <p:nvSpPr>
              <p:cNvPr id="8387" name="Google Shape;8387;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4" name="Google Shape;8394;p61"/>
            <p:cNvGrpSpPr/>
            <p:nvPr/>
          </p:nvGrpSpPr>
          <p:grpSpPr>
            <a:xfrm>
              <a:off x="1786057" y="2882501"/>
              <a:ext cx="103104" cy="1426186"/>
              <a:chOff x="6006138" y="3143629"/>
              <a:chExt cx="122758" cy="1698043"/>
            </a:xfrm>
          </p:grpSpPr>
          <p:sp>
            <p:nvSpPr>
              <p:cNvPr id="8395" name="Google Shape;8395;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2" name="Google Shape;8402;p61"/>
            <p:cNvGrpSpPr/>
            <p:nvPr/>
          </p:nvGrpSpPr>
          <p:grpSpPr>
            <a:xfrm>
              <a:off x="2029422" y="2882501"/>
              <a:ext cx="103104" cy="1426186"/>
              <a:chOff x="6805413" y="3100904"/>
              <a:chExt cx="122758" cy="1698043"/>
            </a:xfrm>
          </p:grpSpPr>
          <p:sp>
            <p:nvSpPr>
              <p:cNvPr id="8403" name="Google Shape;8403;p6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6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6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6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6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6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6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0" name="Google Shape;8410;p61"/>
            <p:cNvGrpSpPr/>
            <p:nvPr/>
          </p:nvGrpSpPr>
          <p:grpSpPr>
            <a:xfrm>
              <a:off x="727421" y="2828315"/>
              <a:ext cx="1695374" cy="1560837"/>
              <a:chOff x="734799" y="2782450"/>
              <a:chExt cx="1571100" cy="1577400"/>
            </a:xfrm>
          </p:grpSpPr>
          <p:cxnSp>
            <p:nvCxnSpPr>
              <p:cNvPr id="8411" name="Google Shape;8411;p61"/>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8412" name="Google Shape;8412;p61"/>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8413" name="Google Shape;8413;p61"/>
            <p:cNvGrpSpPr/>
            <p:nvPr/>
          </p:nvGrpSpPr>
          <p:grpSpPr>
            <a:xfrm>
              <a:off x="2272795" y="2882501"/>
              <a:ext cx="103104" cy="1426186"/>
              <a:chOff x="5206863" y="3100904"/>
              <a:chExt cx="122758" cy="1698043"/>
            </a:xfrm>
          </p:grpSpPr>
          <p:sp>
            <p:nvSpPr>
              <p:cNvPr id="8414" name="Google Shape;8414;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21" name="Google Shape;8421;p61"/>
            <p:cNvGrpSpPr/>
            <p:nvPr/>
          </p:nvGrpSpPr>
          <p:grpSpPr>
            <a:xfrm>
              <a:off x="1542694" y="2882501"/>
              <a:ext cx="103104" cy="1426186"/>
              <a:chOff x="6006138" y="3143629"/>
              <a:chExt cx="122758" cy="1698043"/>
            </a:xfrm>
          </p:grpSpPr>
          <p:sp>
            <p:nvSpPr>
              <p:cNvPr id="8422" name="Google Shape;8422;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429" name="Google Shape;8429;p61"/>
          <p:cNvGrpSpPr/>
          <p:nvPr/>
        </p:nvGrpSpPr>
        <p:grpSpPr>
          <a:xfrm>
            <a:off x="5915341" y="2192094"/>
            <a:ext cx="1248543" cy="1025319"/>
            <a:chOff x="5183758" y="1210600"/>
            <a:chExt cx="3605380" cy="2960783"/>
          </a:xfrm>
        </p:grpSpPr>
        <p:sp>
          <p:nvSpPr>
            <p:cNvPr id="8430" name="Google Shape;8430;p6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6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6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6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34" name="Google Shape;8434;p6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sm" w="sm" type="none"/>
            </a:ln>
          </p:spPr>
        </p:cxnSp>
        <p:cxnSp>
          <p:nvCxnSpPr>
            <p:cNvPr id="8435" name="Google Shape;8435;p6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sm" w="sm" type="none"/>
            </a:ln>
          </p:spPr>
        </p:cxnSp>
        <p:cxnSp>
          <p:nvCxnSpPr>
            <p:cNvPr id="8436" name="Google Shape;8436;p6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sm" w="sm" type="none"/>
            </a:ln>
          </p:spPr>
        </p:cxnSp>
        <p:cxnSp>
          <p:nvCxnSpPr>
            <p:cNvPr id="8437" name="Google Shape;8437;p6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sm" w="sm" type="none"/>
            </a:ln>
          </p:spPr>
        </p:cxnSp>
        <p:sp>
          <p:nvSpPr>
            <p:cNvPr id="8438" name="Google Shape;8438;p6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9" name="Google Shape;8439;p61"/>
          <p:cNvGrpSpPr/>
          <p:nvPr/>
        </p:nvGrpSpPr>
        <p:grpSpPr>
          <a:xfrm>
            <a:off x="5772403" y="3330411"/>
            <a:ext cx="2664832" cy="843440"/>
            <a:chOff x="5916567" y="1099697"/>
            <a:chExt cx="2556684" cy="809211"/>
          </a:xfrm>
        </p:grpSpPr>
        <p:sp>
          <p:nvSpPr>
            <p:cNvPr id="8440" name="Google Shape;8440;p6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6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6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6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61"/>
            <p:cNvSpPr/>
            <p:nvPr/>
          </p:nvSpPr>
          <p:spPr>
            <a:xfrm>
              <a:off x="8279421" y="1099697"/>
              <a:ext cx="54" cy="0"/>
            </a:xfrm>
            <a:custGeom>
              <a:rect b="b" l="l" r="r" t="t"/>
              <a:pathLst>
                <a:path extrusionOk="0" h="12000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6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6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6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48" name="Google Shape;8448;p61"/>
          <p:cNvGrpSpPr/>
          <p:nvPr/>
        </p:nvGrpSpPr>
        <p:grpSpPr>
          <a:xfrm>
            <a:off x="5879943" y="979270"/>
            <a:ext cx="1299850" cy="1023337"/>
            <a:chOff x="5900602" y="1193063"/>
            <a:chExt cx="1299850" cy="1023337"/>
          </a:xfrm>
        </p:grpSpPr>
        <p:grpSp>
          <p:nvGrpSpPr>
            <p:cNvPr id="8449" name="Google Shape;8449;p61"/>
            <p:cNvGrpSpPr/>
            <p:nvPr/>
          </p:nvGrpSpPr>
          <p:grpSpPr>
            <a:xfrm>
              <a:off x="6743564" y="1193063"/>
              <a:ext cx="456888" cy="700378"/>
              <a:chOff x="6743564" y="1193063"/>
              <a:chExt cx="456888" cy="700378"/>
            </a:xfrm>
          </p:grpSpPr>
          <p:grpSp>
            <p:nvGrpSpPr>
              <p:cNvPr id="8450" name="Google Shape;8450;p61"/>
              <p:cNvGrpSpPr/>
              <p:nvPr/>
            </p:nvGrpSpPr>
            <p:grpSpPr>
              <a:xfrm>
                <a:off x="6743564" y="1690732"/>
                <a:ext cx="214402" cy="202709"/>
                <a:chOff x="6743564" y="1690732"/>
                <a:chExt cx="214402" cy="202709"/>
              </a:xfrm>
            </p:grpSpPr>
            <p:sp>
              <p:nvSpPr>
                <p:cNvPr id="8451" name="Google Shape;8451;p6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6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3" name="Google Shape;8453;p61"/>
              <p:cNvGrpSpPr/>
              <p:nvPr/>
            </p:nvGrpSpPr>
            <p:grpSpPr>
              <a:xfrm>
                <a:off x="6915505" y="1193063"/>
                <a:ext cx="284947" cy="589637"/>
                <a:chOff x="6915505" y="1193063"/>
                <a:chExt cx="284947" cy="589637"/>
              </a:xfrm>
            </p:grpSpPr>
            <p:sp>
              <p:nvSpPr>
                <p:cNvPr id="8454" name="Google Shape;8454;p6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55" name="Google Shape;8455;p61"/>
                <p:cNvCxnSpPr/>
                <p:nvPr/>
              </p:nvCxnSpPr>
              <p:spPr>
                <a:xfrm rot="10800000">
                  <a:off x="6938275" y="1279600"/>
                  <a:ext cx="0" cy="503100"/>
                </a:xfrm>
                <a:prstGeom prst="straightConnector1">
                  <a:avLst/>
                </a:prstGeom>
                <a:noFill/>
                <a:ln cap="flat" cmpd="sng" w="9525">
                  <a:solidFill>
                    <a:srgbClr val="CFD9E0"/>
                  </a:solidFill>
                  <a:prstDash val="solid"/>
                  <a:round/>
                  <a:headEnd len="sm" w="sm" type="none"/>
                  <a:tailEnd len="med" w="med" type="oval"/>
                </a:ln>
              </p:spPr>
            </p:cxnSp>
          </p:grpSp>
        </p:grpSp>
        <p:grpSp>
          <p:nvGrpSpPr>
            <p:cNvPr id="8456" name="Google Shape;8456;p61"/>
            <p:cNvGrpSpPr/>
            <p:nvPr/>
          </p:nvGrpSpPr>
          <p:grpSpPr>
            <a:xfrm>
              <a:off x="6520338" y="1193063"/>
              <a:ext cx="341813" cy="801589"/>
              <a:chOff x="6520338" y="1193063"/>
              <a:chExt cx="341813" cy="801589"/>
            </a:xfrm>
          </p:grpSpPr>
          <p:grpSp>
            <p:nvGrpSpPr>
              <p:cNvPr id="8457" name="Google Shape;8457;p61"/>
              <p:cNvGrpSpPr/>
              <p:nvPr/>
            </p:nvGrpSpPr>
            <p:grpSpPr>
              <a:xfrm>
                <a:off x="6520337" y="1589528"/>
                <a:ext cx="213949" cy="405124"/>
                <a:chOff x="6520338" y="1589528"/>
                <a:chExt cx="213949" cy="405124"/>
              </a:xfrm>
            </p:grpSpPr>
            <p:sp>
              <p:nvSpPr>
                <p:cNvPr id="8458" name="Google Shape;8458;p6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6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0" name="Google Shape;8460;p61"/>
              <p:cNvGrpSpPr/>
              <p:nvPr/>
            </p:nvGrpSpPr>
            <p:grpSpPr>
              <a:xfrm>
                <a:off x="6577204" y="1193063"/>
                <a:ext cx="284947" cy="453562"/>
                <a:chOff x="6577204" y="1193063"/>
                <a:chExt cx="284947" cy="453562"/>
              </a:xfrm>
            </p:grpSpPr>
            <p:sp>
              <p:nvSpPr>
                <p:cNvPr id="8461" name="Google Shape;8461;p6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62" name="Google Shape;8462;p61"/>
                <p:cNvCxnSpPr/>
                <p:nvPr/>
              </p:nvCxnSpPr>
              <p:spPr>
                <a:xfrm rot="10800000">
                  <a:off x="6677825" y="1279425"/>
                  <a:ext cx="0" cy="367200"/>
                </a:xfrm>
                <a:prstGeom prst="straightConnector1">
                  <a:avLst/>
                </a:prstGeom>
                <a:noFill/>
                <a:ln cap="flat" cmpd="sng" w="9525">
                  <a:solidFill>
                    <a:srgbClr val="A5B7C6"/>
                  </a:solidFill>
                  <a:prstDash val="solid"/>
                  <a:round/>
                  <a:headEnd len="sm" w="sm" type="none"/>
                  <a:tailEnd len="med" w="med" type="oval"/>
                </a:ln>
              </p:spPr>
            </p:cxnSp>
          </p:grpSp>
        </p:grpSp>
        <p:grpSp>
          <p:nvGrpSpPr>
            <p:cNvPr id="8463" name="Google Shape;8463;p61"/>
            <p:cNvGrpSpPr/>
            <p:nvPr/>
          </p:nvGrpSpPr>
          <p:grpSpPr>
            <a:xfrm>
              <a:off x="6238903" y="1193063"/>
              <a:ext cx="300476" cy="901783"/>
              <a:chOff x="6238903" y="1193063"/>
              <a:chExt cx="300476" cy="901783"/>
            </a:xfrm>
          </p:grpSpPr>
          <p:grpSp>
            <p:nvGrpSpPr>
              <p:cNvPr id="8464" name="Google Shape;8464;p61"/>
              <p:cNvGrpSpPr/>
              <p:nvPr/>
            </p:nvGrpSpPr>
            <p:grpSpPr>
              <a:xfrm>
                <a:off x="6290865" y="1489315"/>
                <a:ext cx="248514" cy="605531"/>
                <a:chOff x="6290865" y="1489315"/>
                <a:chExt cx="248514" cy="605531"/>
              </a:xfrm>
            </p:grpSpPr>
            <p:sp>
              <p:nvSpPr>
                <p:cNvPr id="8465" name="Google Shape;8465;p6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6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7" name="Google Shape;8467;p61"/>
              <p:cNvGrpSpPr/>
              <p:nvPr/>
            </p:nvGrpSpPr>
            <p:grpSpPr>
              <a:xfrm>
                <a:off x="6238903" y="1193063"/>
                <a:ext cx="284947" cy="327512"/>
                <a:chOff x="6238903" y="1193063"/>
                <a:chExt cx="284947" cy="327512"/>
              </a:xfrm>
            </p:grpSpPr>
            <p:sp>
              <p:nvSpPr>
                <p:cNvPr id="8468" name="Google Shape;8468;p6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69" name="Google Shape;8469;p61"/>
                <p:cNvCxnSpPr/>
                <p:nvPr/>
              </p:nvCxnSpPr>
              <p:spPr>
                <a:xfrm rot="10800000">
                  <a:off x="6431250" y="1279375"/>
                  <a:ext cx="0" cy="241200"/>
                </a:xfrm>
                <a:prstGeom prst="straightConnector1">
                  <a:avLst/>
                </a:prstGeom>
                <a:noFill/>
                <a:ln cap="flat" cmpd="sng" w="9525">
                  <a:solidFill>
                    <a:srgbClr val="869FB2"/>
                  </a:solidFill>
                  <a:prstDash val="solid"/>
                  <a:round/>
                  <a:headEnd len="sm" w="sm" type="none"/>
                  <a:tailEnd len="med" w="med" type="oval"/>
                </a:ln>
              </p:spPr>
            </p:cxnSp>
          </p:grpSp>
        </p:grpSp>
        <p:grpSp>
          <p:nvGrpSpPr>
            <p:cNvPr id="8470" name="Google Shape;8470;p61"/>
            <p:cNvGrpSpPr/>
            <p:nvPr/>
          </p:nvGrpSpPr>
          <p:grpSpPr>
            <a:xfrm>
              <a:off x="5900602" y="1193063"/>
              <a:ext cx="444346" cy="1023337"/>
              <a:chOff x="5900602" y="1193063"/>
              <a:chExt cx="444346" cy="1023337"/>
            </a:xfrm>
          </p:grpSpPr>
          <p:grpSp>
            <p:nvGrpSpPr>
              <p:cNvPr id="8471" name="Google Shape;8471;p61"/>
              <p:cNvGrpSpPr/>
              <p:nvPr/>
            </p:nvGrpSpPr>
            <p:grpSpPr>
              <a:xfrm>
                <a:off x="6046502" y="1367785"/>
                <a:ext cx="298446" cy="848616"/>
                <a:chOff x="6046502" y="1367784"/>
                <a:chExt cx="298446" cy="848616"/>
              </a:xfrm>
            </p:grpSpPr>
            <p:sp>
              <p:nvSpPr>
                <p:cNvPr id="8472" name="Google Shape;8472;p6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6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4" name="Google Shape;8474;p61"/>
              <p:cNvGrpSpPr/>
              <p:nvPr/>
            </p:nvGrpSpPr>
            <p:grpSpPr>
              <a:xfrm>
                <a:off x="5900602" y="1193063"/>
                <a:ext cx="284947" cy="182312"/>
                <a:chOff x="5900602" y="1193063"/>
                <a:chExt cx="284947" cy="182312"/>
              </a:xfrm>
            </p:grpSpPr>
            <p:sp>
              <p:nvSpPr>
                <p:cNvPr id="8475" name="Google Shape;8475;p6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76" name="Google Shape;8476;p61"/>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grpSp>
        <p:nvGrpSpPr>
          <p:cNvPr id="8477" name="Google Shape;8477;p61"/>
          <p:cNvGrpSpPr/>
          <p:nvPr/>
        </p:nvGrpSpPr>
        <p:grpSpPr>
          <a:xfrm>
            <a:off x="7217825" y="979415"/>
            <a:ext cx="1219413" cy="1051365"/>
            <a:chOff x="7287122" y="1165658"/>
            <a:chExt cx="1219413" cy="1051365"/>
          </a:xfrm>
        </p:grpSpPr>
        <p:grpSp>
          <p:nvGrpSpPr>
            <p:cNvPr id="8478" name="Google Shape;8478;p61"/>
            <p:cNvGrpSpPr/>
            <p:nvPr/>
          </p:nvGrpSpPr>
          <p:grpSpPr>
            <a:xfrm>
              <a:off x="7287122" y="1969723"/>
              <a:ext cx="1219413" cy="247300"/>
              <a:chOff x="7287122" y="1969723"/>
              <a:chExt cx="1219413" cy="247300"/>
            </a:xfrm>
          </p:grpSpPr>
          <p:sp>
            <p:nvSpPr>
              <p:cNvPr id="8479" name="Google Shape;8479;p6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80" name="Google Shape;8480;p61"/>
              <p:cNvGrpSpPr/>
              <p:nvPr/>
            </p:nvGrpSpPr>
            <p:grpSpPr>
              <a:xfrm>
                <a:off x="7287122" y="2063892"/>
                <a:ext cx="1151753" cy="73428"/>
                <a:chOff x="7287122" y="2063892"/>
                <a:chExt cx="1151753" cy="73428"/>
              </a:xfrm>
            </p:grpSpPr>
            <p:sp>
              <p:nvSpPr>
                <p:cNvPr id="8481" name="Google Shape;8481;p6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82" name="Google Shape;8482;p61"/>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8483" name="Google Shape;8483;p61"/>
            <p:cNvGrpSpPr/>
            <p:nvPr/>
          </p:nvGrpSpPr>
          <p:grpSpPr>
            <a:xfrm>
              <a:off x="7287122" y="1712201"/>
              <a:ext cx="1219403" cy="246767"/>
              <a:chOff x="7287122" y="1712201"/>
              <a:chExt cx="1219403" cy="246767"/>
            </a:xfrm>
          </p:grpSpPr>
          <p:sp>
            <p:nvSpPr>
              <p:cNvPr id="8484" name="Google Shape;8484;p6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85" name="Google Shape;8485;p61"/>
              <p:cNvGrpSpPr/>
              <p:nvPr/>
            </p:nvGrpSpPr>
            <p:grpSpPr>
              <a:xfrm>
                <a:off x="7287122" y="1842861"/>
                <a:ext cx="1005303" cy="73419"/>
                <a:chOff x="7287122" y="1842861"/>
                <a:chExt cx="1005303" cy="73419"/>
              </a:xfrm>
            </p:grpSpPr>
            <p:sp>
              <p:nvSpPr>
                <p:cNvPr id="8486" name="Google Shape;8486;p6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87" name="Google Shape;8487;p61"/>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8488" name="Google Shape;8488;p61"/>
            <p:cNvGrpSpPr/>
            <p:nvPr/>
          </p:nvGrpSpPr>
          <p:grpSpPr>
            <a:xfrm>
              <a:off x="7287122" y="1447520"/>
              <a:ext cx="1219403" cy="286667"/>
              <a:chOff x="7287122" y="1447520"/>
              <a:chExt cx="1219403" cy="286667"/>
            </a:xfrm>
          </p:grpSpPr>
          <p:sp>
            <p:nvSpPr>
              <p:cNvPr id="8489" name="Google Shape;8489;p6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90" name="Google Shape;8490;p61"/>
              <p:cNvGrpSpPr/>
              <p:nvPr/>
            </p:nvGrpSpPr>
            <p:grpSpPr>
              <a:xfrm>
                <a:off x="7287122" y="1581977"/>
                <a:ext cx="852803" cy="73428"/>
                <a:chOff x="7287122" y="1581977"/>
                <a:chExt cx="852803" cy="73428"/>
              </a:xfrm>
            </p:grpSpPr>
            <p:sp>
              <p:nvSpPr>
                <p:cNvPr id="8491" name="Google Shape;8491;p6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92" name="Google Shape;8492;p61"/>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8493" name="Google Shape;8493;p61"/>
            <p:cNvGrpSpPr/>
            <p:nvPr/>
          </p:nvGrpSpPr>
          <p:grpSpPr>
            <a:xfrm>
              <a:off x="7287122" y="1165658"/>
              <a:ext cx="1219403" cy="344253"/>
              <a:chOff x="7287122" y="1165658"/>
              <a:chExt cx="1219403" cy="344253"/>
            </a:xfrm>
          </p:grpSpPr>
          <p:sp>
            <p:nvSpPr>
              <p:cNvPr id="8494" name="Google Shape;8494;p6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95" name="Google Shape;8495;p61"/>
              <p:cNvGrpSpPr/>
              <p:nvPr/>
            </p:nvGrpSpPr>
            <p:grpSpPr>
              <a:xfrm>
                <a:off x="7287122" y="1341025"/>
                <a:ext cx="695703" cy="73419"/>
                <a:chOff x="7287122" y="1341025"/>
                <a:chExt cx="695703" cy="73419"/>
              </a:xfrm>
            </p:grpSpPr>
            <p:sp>
              <p:nvSpPr>
                <p:cNvPr id="8496" name="Google Shape;8496;p6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497" name="Google Shape;8497;p61"/>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501" name="Shape 8501"/>
        <p:cNvGrpSpPr/>
        <p:nvPr/>
      </p:nvGrpSpPr>
      <p:grpSpPr>
        <a:xfrm>
          <a:off x="0" y="0"/>
          <a:ext cx="0" cy="0"/>
          <a:chOff x="0" y="0"/>
          <a:chExt cx="0" cy="0"/>
        </a:xfrm>
      </p:grpSpPr>
      <p:sp>
        <p:nvSpPr>
          <p:cNvPr id="8502" name="Google Shape;8502;p62"/>
          <p:cNvSpPr txBox="1"/>
          <p:nvPr>
            <p:ph idx="4294967295" type="body"/>
          </p:nvPr>
        </p:nvSpPr>
        <p:spPr>
          <a:xfrm>
            <a:off x="716775"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100"/>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SzPts val="1100"/>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SzPts val="1100"/>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503" name="Google Shape;8503;p62"/>
          <p:cNvGrpSpPr/>
          <p:nvPr/>
        </p:nvGrpSpPr>
        <p:grpSpPr>
          <a:xfrm>
            <a:off x="830341" y="2307733"/>
            <a:ext cx="340168" cy="298978"/>
            <a:chOff x="892750" y="267400"/>
            <a:chExt cx="483125" cy="424625"/>
          </a:xfrm>
        </p:grpSpPr>
        <p:sp>
          <p:nvSpPr>
            <p:cNvPr id="8504" name="Google Shape;8504;p6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05" name="Google Shape;8505;p6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06" name="Google Shape;8506;p6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07" name="Google Shape;8507;p62"/>
          <p:cNvGrpSpPr/>
          <p:nvPr/>
        </p:nvGrpSpPr>
        <p:grpSpPr>
          <a:xfrm>
            <a:off x="1268776" y="2287121"/>
            <a:ext cx="298996" cy="340204"/>
            <a:chOff x="1516475" y="238075"/>
            <a:chExt cx="424650" cy="483175"/>
          </a:xfrm>
        </p:grpSpPr>
        <p:sp>
          <p:nvSpPr>
            <p:cNvPr id="8508" name="Google Shape;8508;p6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09" name="Google Shape;8509;p6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10" name="Google Shape;8510;p62"/>
          <p:cNvGrpSpPr/>
          <p:nvPr/>
        </p:nvGrpSpPr>
        <p:grpSpPr>
          <a:xfrm>
            <a:off x="1661867" y="2367520"/>
            <a:ext cx="341488" cy="179405"/>
            <a:chOff x="2080675" y="352325"/>
            <a:chExt cx="485000" cy="254800"/>
          </a:xfrm>
        </p:grpSpPr>
        <p:sp>
          <p:nvSpPr>
            <p:cNvPr id="8511" name="Google Shape;8511;p6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12" name="Google Shape;8512;p6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13" name="Google Shape;8513;p62"/>
          <p:cNvGrpSpPr/>
          <p:nvPr/>
        </p:nvGrpSpPr>
        <p:grpSpPr>
          <a:xfrm>
            <a:off x="2111046" y="2287138"/>
            <a:ext cx="298996" cy="340168"/>
            <a:chOff x="2705375" y="238125"/>
            <a:chExt cx="424650" cy="483125"/>
          </a:xfrm>
        </p:grpSpPr>
        <p:sp>
          <p:nvSpPr>
            <p:cNvPr id="8514" name="Google Shape;8514;p6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15" name="Google Shape;8515;p6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16" name="Google Shape;8516;p6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17" name="Google Shape;8517;p6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18" name="Google Shape;8518;p62"/>
          <p:cNvGrpSpPr/>
          <p:nvPr/>
        </p:nvGrpSpPr>
        <p:grpSpPr>
          <a:xfrm>
            <a:off x="2527187" y="2287455"/>
            <a:ext cx="301161" cy="339535"/>
            <a:chOff x="3299850" y="238575"/>
            <a:chExt cx="427725" cy="482225"/>
          </a:xfrm>
        </p:grpSpPr>
        <p:sp>
          <p:nvSpPr>
            <p:cNvPr id="8519" name="Google Shape;8519;p6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0" name="Google Shape;8520;p6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1" name="Google Shape;8521;p6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2" name="Google Shape;8522;p6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3" name="Google Shape;8523;p6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24" name="Google Shape;8524;p62"/>
          <p:cNvGrpSpPr/>
          <p:nvPr/>
        </p:nvGrpSpPr>
        <p:grpSpPr>
          <a:xfrm>
            <a:off x="2914108" y="2287138"/>
            <a:ext cx="352455" cy="340168"/>
            <a:chOff x="3857225" y="238125"/>
            <a:chExt cx="500575" cy="483125"/>
          </a:xfrm>
        </p:grpSpPr>
        <p:sp>
          <p:nvSpPr>
            <p:cNvPr id="8525" name="Google Shape;8525;p6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6" name="Google Shape;8526;p6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7" name="Google Shape;8527;p6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8" name="Google Shape;8528;p6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29" name="Google Shape;8529;p6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30" name="Google Shape;8530;p6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31" name="Google Shape;8531;p6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532" name="Google Shape;8532;p62"/>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533" name="Google Shape;8533;p62"/>
          <p:cNvGrpSpPr/>
          <p:nvPr/>
        </p:nvGrpSpPr>
        <p:grpSpPr>
          <a:xfrm>
            <a:off x="3760885" y="2287165"/>
            <a:ext cx="340186" cy="340116"/>
            <a:chOff x="5053900" y="238200"/>
            <a:chExt cx="483150" cy="483050"/>
          </a:xfrm>
        </p:grpSpPr>
        <p:sp>
          <p:nvSpPr>
            <p:cNvPr id="8534" name="Google Shape;8534;p6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35" name="Google Shape;8535;p6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36" name="Google Shape;8536;p6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37" name="Google Shape;8537;p6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38" name="Google Shape;8538;p62"/>
          <p:cNvGrpSpPr/>
          <p:nvPr/>
        </p:nvGrpSpPr>
        <p:grpSpPr>
          <a:xfrm>
            <a:off x="4174835" y="2287138"/>
            <a:ext cx="340168" cy="340168"/>
            <a:chOff x="5648375" y="238125"/>
            <a:chExt cx="483125" cy="483125"/>
          </a:xfrm>
        </p:grpSpPr>
        <p:sp>
          <p:nvSpPr>
            <p:cNvPr id="8539" name="Google Shape;8539;p6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0" name="Google Shape;8540;p6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1" name="Google Shape;8541;p6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2" name="Google Shape;8542;p6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3" name="Google Shape;8543;p6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4" name="Google Shape;8544;p6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5" name="Google Shape;8545;p6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6" name="Google Shape;8546;p6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7" name="Google Shape;8547;p6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48" name="Google Shape;8548;p6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49" name="Google Shape;8549;p62"/>
          <p:cNvGrpSpPr/>
          <p:nvPr/>
        </p:nvGrpSpPr>
        <p:grpSpPr>
          <a:xfrm>
            <a:off x="4591521" y="2287138"/>
            <a:ext cx="340168" cy="340168"/>
            <a:chOff x="6242825" y="238125"/>
            <a:chExt cx="483125" cy="483125"/>
          </a:xfrm>
        </p:grpSpPr>
        <p:sp>
          <p:nvSpPr>
            <p:cNvPr id="8550" name="Google Shape;8550;p6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1" name="Google Shape;8551;p6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2" name="Google Shape;8552;p6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53" name="Google Shape;8553;p62"/>
          <p:cNvGrpSpPr/>
          <p:nvPr/>
        </p:nvGrpSpPr>
        <p:grpSpPr>
          <a:xfrm>
            <a:off x="828643" y="2727362"/>
            <a:ext cx="343566" cy="298943"/>
            <a:chOff x="889275" y="861850"/>
            <a:chExt cx="487950" cy="424575"/>
          </a:xfrm>
        </p:grpSpPr>
        <p:sp>
          <p:nvSpPr>
            <p:cNvPr id="8554" name="Google Shape;8554;p6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5" name="Google Shape;8555;p6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6" name="Google Shape;8556;p6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7" name="Google Shape;8557;p6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558" name="Google Shape;8558;p62"/>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59" name="Google Shape;8559;p62"/>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560" name="Google Shape;8560;p62"/>
          <p:cNvGrpSpPr/>
          <p:nvPr/>
        </p:nvGrpSpPr>
        <p:grpSpPr>
          <a:xfrm>
            <a:off x="2090460" y="2706749"/>
            <a:ext cx="340168" cy="340168"/>
            <a:chOff x="2676100" y="832575"/>
            <a:chExt cx="483125" cy="483125"/>
          </a:xfrm>
        </p:grpSpPr>
        <p:sp>
          <p:nvSpPr>
            <p:cNvPr id="8561" name="Google Shape;8561;p6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62" name="Google Shape;8562;p6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63" name="Google Shape;8563;p6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64" name="Google Shape;8564;p62"/>
          <p:cNvGrpSpPr/>
          <p:nvPr/>
        </p:nvGrpSpPr>
        <p:grpSpPr>
          <a:xfrm>
            <a:off x="2501963" y="2706749"/>
            <a:ext cx="351610" cy="340168"/>
            <a:chOff x="3270550" y="832575"/>
            <a:chExt cx="499375" cy="483125"/>
          </a:xfrm>
        </p:grpSpPr>
        <p:sp>
          <p:nvSpPr>
            <p:cNvPr id="8565" name="Google Shape;8565;p6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66" name="Google Shape;8566;p6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67" name="Google Shape;8567;p6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68" name="Google Shape;8568;p62"/>
          <p:cNvGrpSpPr/>
          <p:nvPr/>
        </p:nvGrpSpPr>
        <p:grpSpPr>
          <a:xfrm>
            <a:off x="3335925" y="2727300"/>
            <a:ext cx="344798" cy="299066"/>
            <a:chOff x="4452900" y="861750"/>
            <a:chExt cx="489700" cy="424750"/>
          </a:xfrm>
        </p:grpSpPr>
        <p:sp>
          <p:nvSpPr>
            <p:cNvPr id="8569" name="Google Shape;8569;p6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70" name="Google Shape;8570;p6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71" name="Google Shape;8571;p6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72" name="Google Shape;8572;p62"/>
          <p:cNvGrpSpPr/>
          <p:nvPr/>
        </p:nvGrpSpPr>
        <p:grpSpPr>
          <a:xfrm>
            <a:off x="3753158" y="2706758"/>
            <a:ext cx="355641" cy="340151"/>
            <a:chOff x="5049750" y="832600"/>
            <a:chExt cx="505100" cy="483100"/>
          </a:xfrm>
        </p:grpSpPr>
        <p:sp>
          <p:nvSpPr>
            <p:cNvPr id="8573" name="Google Shape;8573;p6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74" name="Google Shape;8574;p6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575" name="Google Shape;8575;p62"/>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576" name="Google Shape;8576;p62"/>
          <p:cNvGrpSpPr/>
          <p:nvPr/>
        </p:nvGrpSpPr>
        <p:grpSpPr>
          <a:xfrm>
            <a:off x="4612107" y="2706749"/>
            <a:ext cx="298996" cy="340168"/>
            <a:chOff x="6272100" y="832575"/>
            <a:chExt cx="424650" cy="483125"/>
          </a:xfrm>
        </p:grpSpPr>
        <p:sp>
          <p:nvSpPr>
            <p:cNvPr id="8577" name="Google Shape;8577;p6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78" name="Google Shape;8578;p6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79" name="Google Shape;8579;p62"/>
          <p:cNvGrpSpPr/>
          <p:nvPr/>
        </p:nvGrpSpPr>
        <p:grpSpPr>
          <a:xfrm>
            <a:off x="2920243" y="2717381"/>
            <a:ext cx="340186" cy="318904"/>
            <a:chOff x="3865000" y="847675"/>
            <a:chExt cx="483150" cy="452925"/>
          </a:xfrm>
        </p:grpSpPr>
        <p:sp>
          <p:nvSpPr>
            <p:cNvPr id="8580" name="Google Shape;8580;p6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1" name="Google Shape;8581;p6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2" name="Google Shape;8582;p6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3" name="Google Shape;8583;p6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84" name="Google Shape;8584;p62"/>
          <p:cNvGrpSpPr/>
          <p:nvPr/>
        </p:nvGrpSpPr>
        <p:grpSpPr>
          <a:xfrm>
            <a:off x="830315" y="3125798"/>
            <a:ext cx="340221" cy="340186"/>
            <a:chOff x="893650" y="1428000"/>
            <a:chExt cx="483200" cy="483150"/>
          </a:xfrm>
        </p:grpSpPr>
        <p:sp>
          <p:nvSpPr>
            <p:cNvPr id="8585" name="Google Shape;8585;p6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6" name="Google Shape;8586;p6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7" name="Google Shape;8587;p6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88" name="Google Shape;8588;p6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589" name="Google Shape;8589;p62"/>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90" name="Google Shape;8590;p62"/>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591" name="Google Shape;8591;p62"/>
          <p:cNvGrpSpPr/>
          <p:nvPr/>
        </p:nvGrpSpPr>
        <p:grpSpPr>
          <a:xfrm>
            <a:off x="2084132" y="3146463"/>
            <a:ext cx="352825" cy="298855"/>
            <a:chOff x="2676100" y="1456375"/>
            <a:chExt cx="501100" cy="424450"/>
          </a:xfrm>
        </p:grpSpPr>
        <p:sp>
          <p:nvSpPr>
            <p:cNvPr id="8592" name="Google Shape;8592;p6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93" name="Google Shape;8593;p6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94" name="Google Shape;8594;p6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95" name="Google Shape;8595;p62"/>
          <p:cNvGrpSpPr/>
          <p:nvPr/>
        </p:nvGrpSpPr>
        <p:grpSpPr>
          <a:xfrm>
            <a:off x="2507657" y="3125806"/>
            <a:ext cx="340221" cy="340168"/>
            <a:chOff x="3270475" y="1427025"/>
            <a:chExt cx="483200" cy="483125"/>
          </a:xfrm>
        </p:grpSpPr>
        <p:sp>
          <p:nvSpPr>
            <p:cNvPr id="8596" name="Google Shape;8596;p6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97" name="Google Shape;8597;p6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598" name="Google Shape;8598;p6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599" name="Google Shape;8599;p62"/>
          <p:cNvGrpSpPr/>
          <p:nvPr/>
        </p:nvGrpSpPr>
        <p:grpSpPr>
          <a:xfrm>
            <a:off x="2918570" y="3125780"/>
            <a:ext cx="343530" cy="340221"/>
            <a:chOff x="3860250" y="1427025"/>
            <a:chExt cx="487900" cy="483200"/>
          </a:xfrm>
        </p:grpSpPr>
        <p:sp>
          <p:nvSpPr>
            <p:cNvPr id="8600" name="Google Shape;8600;p6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01" name="Google Shape;8601;p6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02" name="Google Shape;8602;p6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03" name="Google Shape;8603;p62"/>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04" name="Google Shape;8604;p62"/>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05" name="Google Shape;8605;p62"/>
          <p:cNvGrpSpPr/>
          <p:nvPr/>
        </p:nvGrpSpPr>
        <p:grpSpPr>
          <a:xfrm>
            <a:off x="4174808" y="3125806"/>
            <a:ext cx="340221" cy="340168"/>
            <a:chOff x="5648375" y="1427025"/>
            <a:chExt cx="483200" cy="483125"/>
          </a:xfrm>
        </p:grpSpPr>
        <p:sp>
          <p:nvSpPr>
            <p:cNvPr id="8606" name="Google Shape;8606;p6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07" name="Google Shape;8607;p6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08" name="Google Shape;8608;p62"/>
          <p:cNvGrpSpPr/>
          <p:nvPr/>
        </p:nvGrpSpPr>
        <p:grpSpPr>
          <a:xfrm>
            <a:off x="4589294" y="3125789"/>
            <a:ext cx="344622" cy="340204"/>
            <a:chOff x="6238300" y="1426975"/>
            <a:chExt cx="489450" cy="483175"/>
          </a:xfrm>
        </p:grpSpPr>
        <p:sp>
          <p:nvSpPr>
            <p:cNvPr id="8609" name="Google Shape;8609;p6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0" name="Google Shape;8610;p6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1" name="Google Shape;8611;p6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12" name="Google Shape;8612;p62"/>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13" name="Google Shape;8613;p62"/>
          <p:cNvGrpSpPr/>
          <p:nvPr/>
        </p:nvGrpSpPr>
        <p:grpSpPr>
          <a:xfrm>
            <a:off x="1248190" y="3544794"/>
            <a:ext cx="340168" cy="340186"/>
            <a:chOff x="1487200" y="2021475"/>
            <a:chExt cx="483125" cy="483150"/>
          </a:xfrm>
        </p:grpSpPr>
        <p:sp>
          <p:nvSpPr>
            <p:cNvPr id="8614" name="Google Shape;8614;p6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5" name="Google Shape;8615;p6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6" name="Google Shape;8616;p6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17" name="Google Shape;8617;p6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18" name="Google Shape;8618;p62"/>
          <p:cNvGrpSpPr/>
          <p:nvPr/>
        </p:nvGrpSpPr>
        <p:grpSpPr>
          <a:xfrm>
            <a:off x="1662527" y="3565398"/>
            <a:ext cx="340168" cy="298978"/>
            <a:chOff x="2081650" y="2050750"/>
            <a:chExt cx="483125" cy="424625"/>
          </a:xfrm>
        </p:grpSpPr>
        <p:sp>
          <p:nvSpPr>
            <p:cNvPr id="8619" name="Google Shape;8619;p6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0" name="Google Shape;8620;p6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1" name="Google Shape;8621;p6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2" name="Google Shape;8622;p6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3" name="Google Shape;8623;p6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4" name="Google Shape;8624;p6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25" name="Google Shape;8625;p62"/>
          <p:cNvGrpSpPr/>
          <p:nvPr/>
        </p:nvGrpSpPr>
        <p:grpSpPr>
          <a:xfrm>
            <a:off x="2090460" y="3588721"/>
            <a:ext cx="340168" cy="252332"/>
            <a:chOff x="2676100" y="2083800"/>
            <a:chExt cx="483125" cy="358375"/>
          </a:xfrm>
        </p:grpSpPr>
        <p:sp>
          <p:nvSpPr>
            <p:cNvPr id="8626" name="Google Shape;8626;p6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27" name="Google Shape;8627;p6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28" name="Google Shape;8628;p62"/>
          <p:cNvGrpSpPr/>
          <p:nvPr/>
        </p:nvGrpSpPr>
        <p:grpSpPr>
          <a:xfrm>
            <a:off x="2515974" y="3554766"/>
            <a:ext cx="323587" cy="320242"/>
            <a:chOff x="3282325" y="2035675"/>
            <a:chExt cx="459575" cy="454825"/>
          </a:xfrm>
        </p:grpSpPr>
        <p:sp>
          <p:nvSpPr>
            <p:cNvPr id="8629" name="Google Shape;8629;p6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0" name="Google Shape;8630;p6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1" name="Google Shape;8631;p6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2" name="Google Shape;8632;p6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33" name="Google Shape;8633;p62"/>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4" name="Google Shape;8634;p62"/>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35" name="Google Shape;8635;p62"/>
          <p:cNvGrpSpPr/>
          <p:nvPr/>
        </p:nvGrpSpPr>
        <p:grpSpPr>
          <a:xfrm>
            <a:off x="3760673" y="3544803"/>
            <a:ext cx="340608" cy="340168"/>
            <a:chOff x="5053900" y="2021500"/>
            <a:chExt cx="483750" cy="483125"/>
          </a:xfrm>
        </p:grpSpPr>
        <p:sp>
          <p:nvSpPr>
            <p:cNvPr id="8636" name="Google Shape;8636;p6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7" name="Google Shape;8637;p6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8" name="Google Shape;8638;p6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39" name="Google Shape;8639;p6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0" name="Google Shape;8640;p6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1" name="Google Shape;8641;p6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2" name="Google Shape;8642;p6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3" name="Google Shape;8643;p6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44" name="Google Shape;8644;p62"/>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45" name="Google Shape;8645;p62"/>
          <p:cNvGrpSpPr/>
          <p:nvPr/>
        </p:nvGrpSpPr>
        <p:grpSpPr>
          <a:xfrm>
            <a:off x="4585773" y="3547971"/>
            <a:ext cx="351663" cy="333831"/>
            <a:chOff x="6222125" y="2025975"/>
            <a:chExt cx="499450" cy="474125"/>
          </a:xfrm>
        </p:grpSpPr>
        <p:sp>
          <p:nvSpPr>
            <p:cNvPr id="8646" name="Google Shape;8646;p6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7" name="Google Shape;8647;p6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48" name="Google Shape;8648;p6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49" name="Google Shape;8649;p62"/>
          <p:cNvGrpSpPr/>
          <p:nvPr/>
        </p:nvGrpSpPr>
        <p:grpSpPr>
          <a:xfrm>
            <a:off x="5043335" y="2364541"/>
            <a:ext cx="335504" cy="185953"/>
            <a:chOff x="896050" y="2725450"/>
            <a:chExt cx="476500" cy="264100"/>
          </a:xfrm>
        </p:grpSpPr>
        <p:sp>
          <p:nvSpPr>
            <p:cNvPr id="8650" name="Google Shape;8650;p6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51" name="Google Shape;8651;p6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52" name="Google Shape;8652;p6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53" name="Google Shape;8653;p62"/>
          <p:cNvGrpSpPr/>
          <p:nvPr/>
        </p:nvGrpSpPr>
        <p:grpSpPr>
          <a:xfrm>
            <a:off x="5474075" y="2287425"/>
            <a:ext cx="340168" cy="340186"/>
            <a:chOff x="1487200" y="2615925"/>
            <a:chExt cx="483125" cy="483150"/>
          </a:xfrm>
        </p:grpSpPr>
        <p:sp>
          <p:nvSpPr>
            <p:cNvPr id="8654" name="Google Shape;8654;p6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55" name="Google Shape;8655;p6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56" name="Google Shape;8656;p6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57" name="Google Shape;8657;p62"/>
          <p:cNvGrpSpPr/>
          <p:nvPr/>
        </p:nvGrpSpPr>
        <p:grpSpPr>
          <a:xfrm>
            <a:off x="5874024" y="2287425"/>
            <a:ext cx="353564" cy="340186"/>
            <a:chOff x="2077575" y="2615925"/>
            <a:chExt cx="502150" cy="483150"/>
          </a:xfrm>
        </p:grpSpPr>
        <p:sp>
          <p:nvSpPr>
            <p:cNvPr id="8658" name="Google Shape;8658;p6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59" name="Google Shape;8659;p6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0" name="Google Shape;8660;p6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1" name="Google Shape;8661;p6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62" name="Google Shape;8662;p62"/>
          <p:cNvGrpSpPr/>
          <p:nvPr/>
        </p:nvGrpSpPr>
        <p:grpSpPr>
          <a:xfrm>
            <a:off x="6297813" y="2303452"/>
            <a:ext cx="334536" cy="308132"/>
            <a:chOff x="2680100" y="2638725"/>
            <a:chExt cx="475125" cy="437625"/>
          </a:xfrm>
        </p:grpSpPr>
        <p:sp>
          <p:nvSpPr>
            <p:cNvPr id="8663" name="Google Shape;8663;p6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4" name="Google Shape;8664;p6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5" name="Google Shape;8665;p6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6" name="Google Shape;8666;p6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67" name="Google Shape;8667;p62"/>
          <p:cNvGrpSpPr/>
          <p:nvPr/>
        </p:nvGrpSpPr>
        <p:grpSpPr>
          <a:xfrm>
            <a:off x="6763452" y="2287425"/>
            <a:ext cx="239183" cy="340186"/>
            <a:chOff x="3342275" y="2615925"/>
            <a:chExt cx="339700" cy="483150"/>
          </a:xfrm>
        </p:grpSpPr>
        <p:sp>
          <p:nvSpPr>
            <p:cNvPr id="8668" name="Google Shape;8668;p6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69" name="Google Shape;8669;p6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70" name="Google Shape;8670;p62"/>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71" name="Google Shape;8671;p62"/>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72" name="Google Shape;8672;p62"/>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73" name="Google Shape;8673;p62"/>
          <p:cNvGrpSpPr/>
          <p:nvPr/>
        </p:nvGrpSpPr>
        <p:grpSpPr>
          <a:xfrm>
            <a:off x="5380655" y="3961361"/>
            <a:ext cx="339482" cy="339271"/>
            <a:chOff x="5648900" y="2616600"/>
            <a:chExt cx="482150" cy="481850"/>
          </a:xfrm>
        </p:grpSpPr>
        <p:sp>
          <p:nvSpPr>
            <p:cNvPr id="8674" name="Google Shape;8674;p6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75" name="Google Shape;8675;p6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76" name="Google Shape;8676;p62"/>
          <p:cNvGrpSpPr/>
          <p:nvPr/>
        </p:nvGrpSpPr>
        <p:grpSpPr>
          <a:xfrm>
            <a:off x="3699939" y="3968149"/>
            <a:ext cx="325626" cy="325694"/>
            <a:chOff x="6242825" y="2615925"/>
            <a:chExt cx="483125" cy="483225"/>
          </a:xfrm>
        </p:grpSpPr>
        <p:sp>
          <p:nvSpPr>
            <p:cNvPr id="8677" name="Google Shape;8677;p6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78" name="Google Shape;8678;p6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79" name="Google Shape;8679;p6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80" name="Google Shape;8680;p6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81" name="Google Shape;8681;p6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82" name="Google Shape;8682;p62"/>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83" name="Google Shape;8683;p62"/>
          <p:cNvGrpSpPr/>
          <p:nvPr/>
        </p:nvGrpSpPr>
        <p:grpSpPr>
          <a:xfrm>
            <a:off x="5473116" y="2707036"/>
            <a:ext cx="342087" cy="340186"/>
            <a:chOff x="1487200" y="3210375"/>
            <a:chExt cx="485850" cy="483150"/>
          </a:xfrm>
        </p:grpSpPr>
        <p:sp>
          <p:nvSpPr>
            <p:cNvPr id="8684" name="Google Shape;8684;p6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85" name="Google Shape;8685;p6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86" name="Google Shape;8686;p6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87" name="Google Shape;8687;p62"/>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88" name="Google Shape;8688;p62"/>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89" name="Google Shape;8689;p62"/>
          <p:cNvGrpSpPr/>
          <p:nvPr/>
        </p:nvGrpSpPr>
        <p:grpSpPr>
          <a:xfrm>
            <a:off x="6712475" y="2707027"/>
            <a:ext cx="341136" cy="340204"/>
            <a:chOff x="3269875" y="3210400"/>
            <a:chExt cx="484500" cy="483175"/>
          </a:xfrm>
        </p:grpSpPr>
        <p:sp>
          <p:nvSpPr>
            <p:cNvPr id="8690" name="Google Shape;8690;p6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91" name="Google Shape;8691;p6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92" name="Google Shape;8692;p62"/>
          <p:cNvGrpSpPr/>
          <p:nvPr/>
        </p:nvGrpSpPr>
        <p:grpSpPr>
          <a:xfrm>
            <a:off x="7211568" y="2706666"/>
            <a:ext cx="170216" cy="340925"/>
            <a:chOff x="3985700" y="3210375"/>
            <a:chExt cx="241750" cy="484200"/>
          </a:xfrm>
        </p:grpSpPr>
        <p:sp>
          <p:nvSpPr>
            <p:cNvPr id="8693" name="Google Shape;8693;p6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94" name="Google Shape;8694;p6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695" name="Google Shape;8695;p62"/>
          <p:cNvGrpSpPr/>
          <p:nvPr/>
        </p:nvGrpSpPr>
        <p:grpSpPr>
          <a:xfrm>
            <a:off x="7550838" y="2707678"/>
            <a:ext cx="339007" cy="338901"/>
            <a:chOff x="4460225" y="3211300"/>
            <a:chExt cx="481475" cy="481325"/>
          </a:xfrm>
        </p:grpSpPr>
        <p:sp>
          <p:nvSpPr>
            <p:cNvPr id="8696" name="Google Shape;8696;p6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697" name="Google Shape;8697;p6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698" name="Google Shape;8698;p62"/>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699" name="Google Shape;8699;p62"/>
          <p:cNvGrpSpPr/>
          <p:nvPr/>
        </p:nvGrpSpPr>
        <p:grpSpPr>
          <a:xfrm>
            <a:off x="5824496" y="3990669"/>
            <a:ext cx="342034" cy="280654"/>
            <a:chOff x="5647000" y="3252650"/>
            <a:chExt cx="485775" cy="398600"/>
          </a:xfrm>
        </p:grpSpPr>
        <p:sp>
          <p:nvSpPr>
            <p:cNvPr id="8700" name="Google Shape;8700;p6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1" name="Google Shape;8701;p6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2" name="Google Shape;8702;p6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3" name="Google Shape;8703;p6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4" name="Google Shape;8704;p6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05" name="Google Shape;8705;p62"/>
          <p:cNvGrpSpPr/>
          <p:nvPr/>
        </p:nvGrpSpPr>
        <p:grpSpPr>
          <a:xfrm>
            <a:off x="4129937" y="3996769"/>
            <a:ext cx="326536" cy="268454"/>
            <a:chOff x="6242450" y="3252800"/>
            <a:chExt cx="484475" cy="398300"/>
          </a:xfrm>
        </p:grpSpPr>
        <p:sp>
          <p:nvSpPr>
            <p:cNvPr id="8706" name="Google Shape;8706;p6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7" name="Google Shape;8707;p6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08" name="Google Shape;8708;p6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09" name="Google Shape;8709;p62"/>
          <p:cNvGrpSpPr/>
          <p:nvPr/>
        </p:nvGrpSpPr>
        <p:grpSpPr>
          <a:xfrm>
            <a:off x="5061598" y="3126102"/>
            <a:ext cx="298978" cy="340168"/>
            <a:chOff x="922025" y="3804850"/>
            <a:chExt cx="424625" cy="483125"/>
          </a:xfrm>
        </p:grpSpPr>
        <p:sp>
          <p:nvSpPr>
            <p:cNvPr id="8710" name="Google Shape;8710;p6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11" name="Google Shape;8711;p6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712" name="Google Shape;8712;p62"/>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713" name="Google Shape;8713;p62"/>
          <p:cNvGrpSpPr/>
          <p:nvPr/>
        </p:nvGrpSpPr>
        <p:grpSpPr>
          <a:xfrm>
            <a:off x="5894327" y="3126102"/>
            <a:ext cx="312955" cy="340168"/>
            <a:chOff x="2100300" y="3804850"/>
            <a:chExt cx="444475" cy="483125"/>
          </a:xfrm>
        </p:grpSpPr>
        <p:sp>
          <p:nvSpPr>
            <p:cNvPr id="8714" name="Google Shape;8714;p6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15" name="Google Shape;8715;p6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16" name="Google Shape;8716;p62"/>
          <p:cNvGrpSpPr/>
          <p:nvPr/>
        </p:nvGrpSpPr>
        <p:grpSpPr>
          <a:xfrm>
            <a:off x="6317950" y="3126102"/>
            <a:ext cx="294261" cy="340168"/>
            <a:chOff x="2708700" y="3804850"/>
            <a:chExt cx="417925" cy="483125"/>
          </a:xfrm>
        </p:grpSpPr>
        <p:sp>
          <p:nvSpPr>
            <p:cNvPr id="8717" name="Google Shape;8717;p6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18" name="Google Shape;8718;p6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19" name="Google Shape;8719;p6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20" name="Google Shape;8720;p6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721" name="Google Shape;8721;p62"/>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22" name="Google Shape;8722;p62"/>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723" name="Google Shape;8723;p62"/>
          <p:cNvGrpSpPr/>
          <p:nvPr/>
        </p:nvGrpSpPr>
        <p:grpSpPr>
          <a:xfrm>
            <a:off x="7554825" y="3127378"/>
            <a:ext cx="331033" cy="337616"/>
            <a:chOff x="4467450" y="3808475"/>
            <a:chExt cx="470150" cy="479500"/>
          </a:xfrm>
        </p:grpSpPr>
        <p:sp>
          <p:nvSpPr>
            <p:cNvPr id="8724" name="Google Shape;8724;p6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25" name="Google Shape;8725;p6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26" name="Google Shape;8726;p6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27" name="Google Shape;8727;p6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28" name="Google Shape;8728;p62"/>
          <p:cNvGrpSpPr/>
          <p:nvPr/>
        </p:nvGrpSpPr>
        <p:grpSpPr>
          <a:xfrm>
            <a:off x="7975172" y="3126102"/>
            <a:ext cx="340186" cy="340168"/>
            <a:chOff x="5053900" y="3804850"/>
            <a:chExt cx="483150" cy="483125"/>
          </a:xfrm>
        </p:grpSpPr>
        <p:sp>
          <p:nvSpPr>
            <p:cNvPr id="8729" name="Google Shape;8729;p6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0" name="Google Shape;8730;p6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1" name="Google Shape;8731;p6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2" name="Google Shape;8732;p6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33" name="Google Shape;8733;p62"/>
          <p:cNvGrpSpPr/>
          <p:nvPr/>
        </p:nvGrpSpPr>
        <p:grpSpPr>
          <a:xfrm>
            <a:off x="6270890" y="3960912"/>
            <a:ext cx="340168" cy="340168"/>
            <a:chOff x="5648375" y="3804850"/>
            <a:chExt cx="483125" cy="483125"/>
          </a:xfrm>
        </p:grpSpPr>
        <p:sp>
          <p:nvSpPr>
            <p:cNvPr id="8734" name="Google Shape;8734;p6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5" name="Google Shape;8735;p6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6" name="Google Shape;8736;p6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37" name="Google Shape;8737;p6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38" name="Google Shape;8738;p62"/>
          <p:cNvGrpSpPr/>
          <p:nvPr/>
        </p:nvGrpSpPr>
        <p:grpSpPr>
          <a:xfrm>
            <a:off x="4560845" y="3973272"/>
            <a:ext cx="280923" cy="315449"/>
            <a:chOff x="6276025" y="3812400"/>
            <a:chExt cx="416800" cy="468025"/>
          </a:xfrm>
        </p:grpSpPr>
        <p:sp>
          <p:nvSpPr>
            <p:cNvPr id="8739" name="Google Shape;8739;p6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0" name="Google Shape;8740;p6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1" name="Google Shape;8741;p6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2" name="Google Shape;8742;p6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43" name="Google Shape;8743;p62"/>
          <p:cNvGrpSpPr/>
          <p:nvPr/>
        </p:nvGrpSpPr>
        <p:grpSpPr>
          <a:xfrm>
            <a:off x="5039779" y="3545089"/>
            <a:ext cx="342615" cy="340186"/>
            <a:chOff x="890400" y="4399350"/>
            <a:chExt cx="486600" cy="483150"/>
          </a:xfrm>
        </p:grpSpPr>
        <p:sp>
          <p:nvSpPr>
            <p:cNvPr id="8744" name="Google Shape;8744;p6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5" name="Google Shape;8745;p6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6" name="Google Shape;8746;p6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47" name="Google Shape;8747;p62"/>
          <p:cNvGrpSpPr/>
          <p:nvPr/>
        </p:nvGrpSpPr>
        <p:grpSpPr>
          <a:xfrm>
            <a:off x="5474075" y="3560368"/>
            <a:ext cx="340168" cy="309628"/>
            <a:chOff x="1487200" y="4421025"/>
            <a:chExt cx="483125" cy="439750"/>
          </a:xfrm>
        </p:grpSpPr>
        <p:sp>
          <p:nvSpPr>
            <p:cNvPr id="8748" name="Google Shape;8748;p6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49" name="Google Shape;8749;p6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50" name="Google Shape;8750;p6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51" name="Google Shape;8751;p6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52" name="Google Shape;8752;p62"/>
          <p:cNvGrpSpPr/>
          <p:nvPr/>
        </p:nvGrpSpPr>
        <p:grpSpPr>
          <a:xfrm>
            <a:off x="5878353" y="3545107"/>
            <a:ext cx="344903" cy="340151"/>
            <a:chOff x="2079300" y="4399325"/>
            <a:chExt cx="489850" cy="483100"/>
          </a:xfrm>
        </p:grpSpPr>
        <p:sp>
          <p:nvSpPr>
            <p:cNvPr id="8753" name="Google Shape;8753;p6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54" name="Google Shape;8754;p6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755" name="Google Shape;8755;p62"/>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756" name="Google Shape;8756;p62"/>
          <p:cNvGrpSpPr/>
          <p:nvPr/>
        </p:nvGrpSpPr>
        <p:grpSpPr>
          <a:xfrm>
            <a:off x="6744925" y="3545107"/>
            <a:ext cx="276236" cy="340151"/>
            <a:chOff x="3316000" y="4399325"/>
            <a:chExt cx="392325" cy="483100"/>
          </a:xfrm>
        </p:grpSpPr>
        <p:sp>
          <p:nvSpPr>
            <p:cNvPr id="8757" name="Google Shape;8757;p6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58" name="Google Shape;8758;p6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59" name="Google Shape;8759;p62"/>
          <p:cNvGrpSpPr/>
          <p:nvPr/>
        </p:nvGrpSpPr>
        <p:grpSpPr>
          <a:xfrm>
            <a:off x="7169665" y="3545089"/>
            <a:ext cx="254022" cy="340186"/>
            <a:chOff x="3926225" y="4399275"/>
            <a:chExt cx="360775" cy="483150"/>
          </a:xfrm>
        </p:grpSpPr>
        <p:sp>
          <p:nvSpPr>
            <p:cNvPr id="8760" name="Google Shape;8760;p6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61" name="Google Shape;8761;p6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762" name="Google Shape;8762;p62"/>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nvGrpSpPr>
          <p:cNvPr id="8763" name="Google Shape;8763;p62"/>
          <p:cNvGrpSpPr/>
          <p:nvPr/>
        </p:nvGrpSpPr>
        <p:grpSpPr>
          <a:xfrm>
            <a:off x="7975224" y="3545151"/>
            <a:ext cx="340080" cy="340063"/>
            <a:chOff x="5053975" y="4399375"/>
            <a:chExt cx="483000" cy="482975"/>
          </a:xfrm>
        </p:grpSpPr>
        <p:sp>
          <p:nvSpPr>
            <p:cNvPr id="8764" name="Google Shape;8764;p6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65" name="Google Shape;8765;p6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66" name="Google Shape;8766;p6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67" name="Google Shape;8767;p62"/>
          <p:cNvGrpSpPr/>
          <p:nvPr/>
        </p:nvGrpSpPr>
        <p:grpSpPr>
          <a:xfrm>
            <a:off x="6715417" y="3960912"/>
            <a:ext cx="340168" cy="340168"/>
            <a:chOff x="5648375" y="4399300"/>
            <a:chExt cx="483125" cy="483125"/>
          </a:xfrm>
        </p:grpSpPr>
        <p:sp>
          <p:nvSpPr>
            <p:cNvPr id="8768" name="Google Shape;8768;p6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69" name="Google Shape;8769;p6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70" name="Google Shape;8770;p62"/>
          <p:cNvGrpSpPr/>
          <p:nvPr/>
        </p:nvGrpSpPr>
        <p:grpSpPr>
          <a:xfrm>
            <a:off x="4946140" y="3979624"/>
            <a:ext cx="330007" cy="302744"/>
            <a:chOff x="6239575" y="4416275"/>
            <a:chExt cx="489625" cy="449175"/>
          </a:xfrm>
        </p:grpSpPr>
        <p:sp>
          <p:nvSpPr>
            <p:cNvPr id="8771" name="Google Shape;8771;p6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72" name="Google Shape;8772;p6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73" name="Google Shape;8773;p6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74" name="Google Shape;8774;p62"/>
          <p:cNvGrpSpPr/>
          <p:nvPr/>
        </p:nvGrpSpPr>
        <p:grpSpPr>
          <a:xfrm>
            <a:off x="2049419" y="3976879"/>
            <a:ext cx="308234" cy="308234"/>
            <a:chOff x="892750" y="4993750"/>
            <a:chExt cx="483125" cy="483125"/>
          </a:xfrm>
        </p:grpSpPr>
        <p:sp>
          <p:nvSpPr>
            <p:cNvPr id="8775" name="Google Shape;8775;p6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76" name="Google Shape;8776;p6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77" name="Google Shape;8777;p6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78" name="Google Shape;8778;p62"/>
          <p:cNvGrpSpPr/>
          <p:nvPr/>
        </p:nvGrpSpPr>
        <p:grpSpPr>
          <a:xfrm>
            <a:off x="853427" y="3984006"/>
            <a:ext cx="293982" cy="293982"/>
            <a:chOff x="2676100" y="4993750"/>
            <a:chExt cx="483125" cy="483125"/>
          </a:xfrm>
        </p:grpSpPr>
        <p:sp>
          <p:nvSpPr>
            <p:cNvPr id="8779" name="Google Shape;8779;p6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80" name="Google Shape;8780;p6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81" name="Google Shape;8781;p6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82" name="Google Shape;8782;p62"/>
          <p:cNvGrpSpPr/>
          <p:nvPr/>
        </p:nvGrpSpPr>
        <p:grpSpPr>
          <a:xfrm>
            <a:off x="3287244" y="3976879"/>
            <a:ext cx="308234" cy="308234"/>
            <a:chOff x="3270550" y="4993750"/>
            <a:chExt cx="483125" cy="483125"/>
          </a:xfrm>
        </p:grpSpPr>
        <p:sp>
          <p:nvSpPr>
            <p:cNvPr id="8783" name="Google Shape;8783;p6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84" name="Google Shape;8784;p6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85" name="Google Shape;8785;p6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86" name="Google Shape;8786;p62"/>
          <p:cNvGrpSpPr/>
          <p:nvPr/>
        </p:nvGrpSpPr>
        <p:grpSpPr>
          <a:xfrm>
            <a:off x="1271279" y="3983960"/>
            <a:ext cx="293997" cy="294073"/>
            <a:chOff x="4459450" y="4993700"/>
            <a:chExt cx="483150" cy="483275"/>
          </a:xfrm>
        </p:grpSpPr>
        <p:sp>
          <p:nvSpPr>
            <p:cNvPr id="8787" name="Google Shape;8787;p6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88" name="Google Shape;8788;p6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89" name="Google Shape;8789;p62"/>
          <p:cNvGrpSpPr/>
          <p:nvPr/>
        </p:nvGrpSpPr>
        <p:grpSpPr>
          <a:xfrm>
            <a:off x="2462028" y="3976879"/>
            <a:ext cx="308234" cy="308234"/>
            <a:chOff x="1487200" y="4993750"/>
            <a:chExt cx="483125" cy="483125"/>
          </a:xfrm>
        </p:grpSpPr>
        <p:sp>
          <p:nvSpPr>
            <p:cNvPr id="8790" name="Google Shape;8790;p6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91" name="Google Shape;8791;p6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92" name="Google Shape;8792;p62"/>
          <p:cNvGrpSpPr/>
          <p:nvPr/>
        </p:nvGrpSpPr>
        <p:grpSpPr>
          <a:xfrm>
            <a:off x="2874638" y="3976879"/>
            <a:ext cx="308234" cy="308234"/>
            <a:chOff x="2081650" y="4993750"/>
            <a:chExt cx="483125" cy="483125"/>
          </a:xfrm>
        </p:grpSpPr>
        <p:sp>
          <p:nvSpPr>
            <p:cNvPr id="8793" name="Google Shape;8793;p6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94" name="Google Shape;8794;p6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grpSp>
        <p:nvGrpSpPr>
          <p:cNvPr id="8795" name="Google Shape;8795;p62"/>
          <p:cNvGrpSpPr/>
          <p:nvPr/>
        </p:nvGrpSpPr>
        <p:grpSpPr>
          <a:xfrm>
            <a:off x="1651280" y="3983960"/>
            <a:ext cx="293997" cy="294073"/>
            <a:chOff x="5053900" y="4993700"/>
            <a:chExt cx="483150" cy="483275"/>
          </a:xfrm>
        </p:grpSpPr>
        <p:sp>
          <p:nvSpPr>
            <p:cNvPr id="8796" name="Google Shape;8796;p6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sp>
          <p:nvSpPr>
            <p:cNvPr id="8797" name="Google Shape;8797;p6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435D74"/>
                </a:solidFill>
                <a:latin typeface="Arial"/>
                <a:ea typeface="Arial"/>
                <a:cs typeface="Arial"/>
                <a:sym typeface="Arial"/>
              </a:endParaRPr>
            </a:p>
          </p:txBody>
        </p:sp>
      </p:grpSp>
      <p:sp>
        <p:nvSpPr>
          <p:cNvPr id="8798" name="Google Shape;8798;p62"/>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...and our sets of editable icons</a:t>
            </a:r>
            <a:endParaRPr>
              <a:solidFill>
                <a:schemeClr val="lt1"/>
              </a:solidFill>
            </a:endParaRPr>
          </a:p>
        </p:txBody>
      </p:sp>
      <p:grpSp>
        <p:nvGrpSpPr>
          <p:cNvPr id="8799" name="Google Shape;8799;p62"/>
          <p:cNvGrpSpPr/>
          <p:nvPr/>
        </p:nvGrpSpPr>
        <p:grpSpPr>
          <a:xfrm>
            <a:off x="7159962" y="3960299"/>
            <a:ext cx="195401" cy="341395"/>
            <a:chOff x="1426400" y="1814750"/>
            <a:chExt cx="407850" cy="712575"/>
          </a:xfrm>
        </p:grpSpPr>
        <p:sp>
          <p:nvSpPr>
            <p:cNvPr id="8800" name="Google Shape;8800;p62"/>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62"/>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62"/>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3" name="Google Shape;8803;p62"/>
          <p:cNvGrpSpPr/>
          <p:nvPr/>
        </p:nvGrpSpPr>
        <p:grpSpPr>
          <a:xfrm>
            <a:off x="7494377" y="3991261"/>
            <a:ext cx="279423" cy="279471"/>
            <a:chOff x="1910075" y="2021700"/>
            <a:chExt cx="583225" cy="583325"/>
          </a:xfrm>
        </p:grpSpPr>
        <p:sp>
          <p:nvSpPr>
            <p:cNvPr id="8804" name="Google Shape;8804;p62"/>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62"/>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62"/>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7" name="Google Shape;8807;p62"/>
          <p:cNvGrpSpPr/>
          <p:nvPr/>
        </p:nvGrpSpPr>
        <p:grpSpPr>
          <a:xfrm>
            <a:off x="7912814" y="4026678"/>
            <a:ext cx="392874" cy="208636"/>
            <a:chOff x="2749275" y="2099575"/>
            <a:chExt cx="820025" cy="435475"/>
          </a:xfrm>
        </p:grpSpPr>
        <p:sp>
          <p:nvSpPr>
            <p:cNvPr id="8808" name="Google Shape;8808;p62"/>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62"/>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62"/>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62"/>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815" name="Shape 8815"/>
        <p:cNvGrpSpPr/>
        <p:nvPr/>
      </p:nvGrpSpPr>
      <p:grpSpPr>
        <a:xfrm>
          <a:off x="0" y="0"/>
          <a:ext cx="0" cy="0"/>
          <a:chOff x="0" y="0"/>
          <a:chExt cx="0" cy="0"/>
        </a:xfrm>
      </p:grpSpPr>
      <p:sp>
        <p:nvSpPr>
          <p:cNvPr id="8816" name="Google Shape;8816;p63"/>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63"/>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63"/>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19" name="Google Shape;8819;p63"/>
          <p:cNvGrpSpPr/>
          <p:nvPr/>
        </p:nvGrpSpPr>
        <p:grpSpPr>
          <a:xfrm>
            <a:off x="2987728" y="1340982"/>
            <a:ext cx="371882" cy="373766"/>
            <a:chOff x="-41270450" y="1973375"/>
            <a:chExt cx="315850" cy="317450"/>
          </a:xfrm>
        </p:grpSpPr>
        <p:sp>
          <p:nvSpPr>
            <p:cNvPr id="8820" name="Google Shape;8820;p6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6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6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6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4" name="Google Shape;8824;p63"/>
          <p:cNvGrpSpPr/>
          <p:nvPr/>
        </p:nvGrpSpPr>
        <p:grpSpPr>
          <a:xfrm>
            <a:off x="3005407" y="1787939"/>
            <a:ext cx="395871" cy="372088"/>
            <a:chOff x="-41291625" y="2339025"/>
            <a:chExt cx="336225" cy="316025"/>
          </a:xfrm>
        </p:grpSpPr>
        <p:sp>
          <p:nvSpPr>
            <p:cNvPr id="8825" name="Google Shape;8825;p6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63"/>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27" name="Google Shape;8827;p63"/>
          <p:cNvSpPr/>
          <p:nvPr/>
        </p:nvSpPr>
        <p:spPr>
          <a:xfrm>
            <a:off x="2982027" y="1974953"/>
            <a:ext cx="0" cy="29"/>
          </a:xfrm>
          <a:custGeom>
            <a:rect b="b" l="l" r="r" t="t"/>
            <a:pathLst>
              <a:path extrusionOk="0" h="1" w="12000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63"/>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63"/>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63"/>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63"/>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63"/>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33" name="Google Shape;8833;p63"/>
          <p:cNvGrpSpPr/>
          <p:nvPr/>
        </p:nvGrpSpPr>
        <p:grpSpPr>
          <a:xfrm>
            <a:off x="1229534" y="1312990"/>
            <a:ext cx="396931" cy="373147"/>
            <a:chOff x="-42804750" y="1949600"/>
            <a:chExt cx="337125" cy="316925"/>
          </a:xfrm>
        </p:grpSpPr>
        <p:sp>
          <p:nvSpPr>
            <p:cNvPr id="8834" name="Google Shape;8834;p6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6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6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7" name="Google Shape;8837;p63"/>
          <p:cNvGrpSpPr/>
          <p:nvPr/>
        </p:nvGrpSpPr>
        <p:grpSpPr>
          <a:xfrm>
            <a:off x="1292211" y="1765686"/>
            <a:ext cx="335706" cy="364258"/>
            <a:chOff x="-42778750" y="2320125"/>
            <a:chExt cx="285125" cy="309375"/>
          </a:xfrm>
        </p:grpSpPr>
        <p:sp>
          <p:nvSpPr>
            <p:cNvPr id="8838" name="Google Shape;8838;p6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6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40" name="Google Shape;8840;p63"/>
          <p:cNvGrpSpPr/>
          <p:nvPr/>
        </p:nvGrpSpPr>
        <p:grpSpPr>
          <a:xfrm>
            <a:off x="1269879" y="2212691"/>
            <a:ext cx="375591" cy="374678"/>
            <a:chOff x="-42796875" y="2680675"/>
            <a:chExt cx="319000" cy="318225"/>
          </a:xfrm>
        </p:grpSpPr>
        <p:sp>
          <p:nvSpPr>
            <p:cNvPr id="8841" name="Google Shape;8841;p6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6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6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6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6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6" name="Google Shape;8846;p63"/>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63"/>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63"/>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63"/>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50" name="Google Shape;8850;p63"/>
          <p:cNvGrpSpPr/>
          <p:nvPr/>
        </p:nvGrpSpPr>
        <p:grpSpPr>
          <a:xfrm>
            <a:off x="2168150" y="3090966"/>
            <a:ext cx="390426" cy="369586"/>
            <a:chOff x="-39055650" y="2315975"/>
            <a:chExt cx="331600" cy="313900"/>
          </a:xfrm>
        </p:grpSpPr>
        <p:sp>
          <p:nvSpPr>
            <p:cNvPr id="8851" name="Google Shape;8851;p6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6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53" name="Google Shape;8853;p63"/>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63"/>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55" name="Google Shape;8855;p63"/>
          <p:cNvGrpSpPr/>
          <p:nvPr/>
        </p:nvGrpSpPr>
        <p:grpSpPr>
          <a:xfrm>
            <a:off x="1659816" y="1313166"/>
            <a:ext cx="380241" cy="371793"/>
            <a:chOff x="-42430625" y="1949750"/>
            <a:chExt cx="322950" cy="315775"/>
          </a:xfrm>
        </p:grpSpPr>
        <p:sp>
          <p:nvSpPr>
            <p:cNvPr id="8856" name="Google Shape;8856;p6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6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6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6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60" name="Google Shape;8860;p63"/>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63"/>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63"/>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63"/>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63"/>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63"/>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66" name="Google Shape;8866;p63"/>
          <p:cNvGrpSpPr/>
          <p:nvPr/>
        </p:nvGrpSpPr>
        <p:grpSpPr>
          <a:xfrm>
            <a:off x="2623344" y="3089112"/>
            <a:ext cx="372824" cy="372058"/>
            <a:chOff x="-38686275" y="2314400"/>
            <a:chExt cx="316650" cy="316000"/>
          </a:xfrm>
        </p:grpSpPr>
        <p:sp>
          <p:nvSpPr>
            <p:cNvPr id="8867" name="Google Shape;8867;p6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6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9" name="Google Shape;8869;p63"/>
          <p:cNvGrpSpPr/>
          <p:nvPr/>
        </p:nvGrpSpPr>
        <p:grpSpPr>
          <a:xfrm>
            <a:off x="2621946" y="3581152"/>
            <a:ext cx="375620" cy="373736"/>
            <a:chOff x="-38686275" y="2682250"/>
            <a:chExt cx="319025" cy="317425"/>
          </a:xfrm>
        </p:grpSpPr>
        <p:sp>
          <p:nvSpPr>
            <p:cNvPr id="8870" name="Google Shape;8870;p6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6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72" name="Google Shape;8872;p63"/>
          <p:cNvGrpSpPr/>
          <p:nvPr/>
        </p:nvGrpSpPr>
        <p:grpSpPr>
          <a:xfrm>
            <a:off x="3940328" y="3579695"/>
            <a:ext cx="391368" cy="376650"/>
            <a:chOff x="-37534750" y="2668075"/>
            <a:chExt cx="332400" cy="319900"/>
          </a:xfrm>
        </p:grpSpPr>
        <p:sp>
          <p:nvSpPr>
            <p:cNvPr id="8873" name="Google Shape;8873;p6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6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75" name="Google Shape;8875;p63"/>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76" name="Google Shape;8876;p63"/>
          <p:cNvGrpSpPr/>
          <p:nvPr/>
        </p:nvGrpSpPr>
        <p:grpSpPr>
          <a:xfrm>
            <a:off x="2131694" y="1760829"/>
            <a:ext cx="375591" cy="374060"/>
            <a:chOff x="-42062025" y="2316000"/>
            <a:chExt cx="319000" cy="317700"/>
          </a:xfrm>
        </p:grpSpPr>
        <p:sp>
          <p:nvSpPr>
            <p:cNvPr id="8877" name="Google Shape;8877;p6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6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79" name="Google Shape;8879;p63"/>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80" name="Google Shape;8880;p63"/>
          <p:cNvGrpSpPr/>
          <p:nvPr/>
        </p:nvGrpSpPr>
        <p:grpSpPr>
          <a:xfrm>
            <a:off x="876569" y="2671933"/>
            <a:ext cx="330143" cy="368173"/>
            <a:chOff x="-40150450" y="1977325"/>
            <a:chExt cx="280400" cy="312700"/>
          </a:xfrm>
        </p:grpSpPr>
        <p:sp>
          <p:nvSpPr>
            <p:cNvPr id="8881" name="Google Shape;8881;p63"/>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6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63"/>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6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5" name="Google Shape;8885;p63"/>
          <p:cNvGrpSpPr/>
          <p:nvPr/>
        </p:nvGrpSpPr>
        <p:grpSpPr>
          <a:xfrm>
            <a:off x="870534" y="3131151"/>
            <a:ext cx="342211" cy="372824"/>
            <a:chOff x="-40160700" y="2339625"/>
            <a:chExt cx="290650" cy="316650"/>
          </a:xfrm>
        </p:grpSpPr>
        <p:sp>
          <p:nvSpPr>
            <p:cNvPr id="8886" name="Google Shape;8886;p6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6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6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6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0" name="Google Shape;8890;p63"/>
          <p:cNvGrpSpPr/>
          <p:nvPr/>
        </p:nvGrpSpPr>
        <p:grpSpPr>
          <a:xfrm>
            <a:off x="852359" y="3581608"/>
            <a:ext cx="375591" cy="372824"/>
            <a:chOff x="-40171725" y="2705875"/>
            <a:chExt cx="319000" cy="316650"/>
          </a:xfrm>
        </p:grpSpPr>
        <p:sp>
          <p:nvSpPr>
            <p:cNvPr id="8891" name="Google Shape;8891;p6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6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3" name="Google Shape;8893;p63"/>
          <p:cNvGrpSpPr/>
          <p:nvPr/>
        </p:nvGrpSpPr>
        <p:grpSpPr>
          <a:xfrm>
            <a:off x="3109957" y="2656064"/>
            <a:ext cx="272686" cy="373766"/>
            <a:chOff x="-38275925" y="1946600"/>
            <a:chExt cx="231600" cy="317450"/>
          </a:xfrm>
        </p:grpSpPr>
        <p:sp>
          <p:nvSpPr>
            <p:cNvPr id="8894" name="Google Shape;8894;p6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6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96" name="Google Shape;8896;p63"/>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63"/>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98" name="Google Shape;8898;p63"/>
          <p:cNvGrpSpPr/>
          <p:nvPr/>
        </p:nvGrpSpPr>
        <p:grpSpPr>
          <a:xfrm>
            <a:off x="2173841" y="4053505"/>
            <a:ext cx="382096" cy="371911"/>
            <a:chOff x="-37190575" y="1951325"/>
            <a:chExt cx="324525" cy="315875"/>
          </a:xfrm>
        </p:grpSpPr>
        <p:sp>
          <p:nvSpPr>
            <p:cNvPr id="8899" name="Google Shape;8899;p6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6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6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6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6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04" name="Google Shape;8904;p63"/>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05" name="Google Shape;8905;p63"/>
          <p:cNvGrpSpPr/>
          <p:nvPr/>
        </p:nvGrpSpPr>
        <p:grpSpPr>
          <a:xfrm>
            <a:off x="2574144" y="1839656"/>
            <a:ext cx="373736" cy="293055"/>
            <a:chOff x="-41694200" y="2382950"/>
            <a:chExt cx="317425" cy="248900"/>
          </a:xfrm>
        </p:grpSpPr>
        <p:sp>
          <p:nvSpPr>
            <p:cNvPr id="8906" name="Google Shape;8906;p6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6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8" name="Google Shape;8908;p63"/>
          <p:cNvGrpSpPr/>
          <p:nvPr/>
        </p:nvGrpSpPr>
        <p:grpSpPr>
          <a:xfrm>
            <a:off x="2570967" y="2192964"/>
            <a:ext cx="375591" cy="373766"/>
            <a:chOff x="-41695775" y="2683025"/>
            <a:chExt cx="319000" cy="317450"/>
          </a:xfrm>
        </p:grpSpPr>
        <p:sp>
          <p:nvSpPr>
            <p:cNvPr id="8909" name="Google Shape;8909;p6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6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6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2" name="Google Shape;8912;p63"/>
          <p:cNvGrpSpPr/>
          <p:nvPr/>
        </p:nvGrpSpPr>
        <p:grpSpPr>
          <a:xfrm>
            <a:off x="1313266" y="2685734"/>
            <a:ext cx="342211" cy="375620"/>
            <a:chOff x="-39792875" y="1971800"/>
            <a:chExt cx="290650" cy="319025"/>
          </a:xfrm>
        </p:grpSpPr>
        <p:sp>
          <p:nvSpPr>
            <p:cNvPr id="8913" name="Google Shape;8913;p6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6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15" name="Google Shape;8915;p63"/>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16" name="Google Shape;8916;p63"/>
          <p:cNvGrpSpPr/>
          <p:nvPr/>
        </p:nvGrpSpPr>
        <p:grpSpPr>
          <a:xfrm>
            <a:off x="3490328" y="2657918"/>
            <a:ext cx="383950" cy="372618"/>
            <a:chOff x="-37956150" y="1948175"/>
            <a:chExt cx="326100" cy="316475"/>
          </a:xfrm>
        </p:grpSpPr>
        <p:sp>
          <p:nvSpPr>
            <p:cNvPr id="8917" name="Google Shape;8917;p6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63"/>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6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0" name="Google Shape;8920;p63"/>
          <p:cNvGrpSpPr/>
          <p:nvPr/>
        </p:nvGrpSpPr>
        <p:grpSpPr>
          <a:xfrm>
            <a:off x="1323705" y="3133960"/>
            <a:ext cx="324609" cy="374825"/>
            <a:chOff x="-39783425" y="2337925"/>
            <a:chExt cx="275700" cy="318350"/>
          </a:xfrm>
        </p:grpSpPr>
        <p:sp>
          <p:nvSpPr>
            <p:cNvPr id="8921" name="Google Shape;8921;p6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6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3" name="Google Shape;8923;p63"/>
          <p:cNvGrpSpPr/>
          <p:nvPr/>
        </p:nvGrpSpPr>
        <p:grpSpPr>
          <a:xfrm>
            <a:off x="3497847" y="3165172"/>
            <a:ext cx="375620" cy="243015"/>
            <a:chOff x="-37953000" y="2379000"/>
            <a:chExt cx="319025" cy="206400"/>
          </a:xfrm>
        </p:grpSpPr>
        <p:sp>
          <p:nvSpPr>
            <p:cNvPr id="8924" name="Google Shape;8924;p6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6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6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6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6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29" name="Google Shape;8929;p63"/>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63"/>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63"/>
          <p:cNvSpPr txBox="1"/>
          <p:nvPr>
            <p:ph idx="4294967295" type="title"/>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8932" name="Google Shape;8932;p63"/>
          <p:cNvSpPr txBox="1"/>
          <p:nvPr>
            <p:ph idx="4294967295" type="title"/>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8933" name="Google Shape;8933;p63"/>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34" name="Google Shape;8934;p63"/>
          <p:cNvGrpSpPr/>
          <p:nvPr/>
        </p:nvGrpSpPr>
        <p:grpSpPr>
          <a:xfrm>
            <a:off x="4855594" y="1782519"/>
            <a:ext cx="354107" cy="355063"/>
            <a:chOff x="-28467625" y="2331750"/>
            <a:chExt cx="296150" cy="296950"/>
          </a:xfrm>
        </p:grpSpPr>
        <p:sp>
          <p:nvSpPr>
            <p:cNvPr id="8935" name="Google Shape;8935;p6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6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37" name="Google Shape;8937;p63"/>
          <p:cNvGrpSpPr/>
          <p:nvPr/>
        </p:nvGrpSpPr>
        <p:grpSpPr>
          <a:xfrm>
            <a:off x="4869719" y="2225601"/>
            <a:ext cx="325858" cy="351327"/>
            <a:chOff x="-28461325" y="2701925"/>
            <a:chExt cx="272525" cy="293825"/>
          </a:xfrm>
        </p:grpSpPr>
        <p:sp>
          <p:nvSpPr>
            <p:cNvPr id="8938" name="Google Shape;8938;p6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6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6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1" name="Google Shape;8941;p63"/>
          <p:cNvGrpSpPr/>
          <p:nvPr/>
        </p:nvGrpSpPr>
        <p:grpSpPr>
          <a:xfrm>
            <a:off x="7093910" y="1399238"/>
            <a:ext cx="354107" cy="226974"/>
            <a:chOff x="-26585200" y="2025375"/>
            <a:chExt cx="296150" cy="189825"/>
          </a:xfrm>
        </p:grpSpPr>
        <p:sp>
          <p:nvSpPr>
            <p:cNvPr id="8942" name="Google Shape;8942;p6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6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6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6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6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7" name="Google Shape;8947;p63"/>
          <p:cNvGrpSpPr/>
          <p:nvPr/>
        </p:nvGrpSpPr>
        <p:grpSpPr>
          <a:xfrm>
            <a:off x="7094373" y="1783461"/>
            <a:ext cx="353180" cy="353180"/>
            <a:chOff x="-26584425" y="2340425"/>
            <a:chExt cx="295375" cy="295375"/>
          </a:xfrm>
        </p:grpSpPr>
        <p:sp>
          <p:nvSpPr>
            <p:cNvPr id="8948" name="Google Shape;8948;p6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6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6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6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6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3" name="Google Shape;8953;p63"/>
          <p:cNvGrpSpPr/>
          <p:nvPr/>
        </p:nvGrpSpPr>
        <p:grpSpPr>
          <a:xfrm>
            <a:off x="7089202" y="2224555"/>
            <a:ext cx="363523" cy="353419"/>
            <a:chOff x="-26585200" y="2710400"/>
            <a:chExt cx="304025" cy="295575"/>
          </a:xfrm>
        </p:grpSpPr>
        <p:sp>
          <p:nvSpPr>
            <p:cNvPr id="8954" name="Google Shape;8954;p6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6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6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6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6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6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6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6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6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6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6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6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6" name="Google Shape;8966;p63"/>
          <p:cNvGrpSpPr/>
          <p:nvPr/>
        </p:nvGrpSpPr>
        <p:grpSpPr>
          <a:xfrm>
            <a:off x="5744337" y="2666033"/>
            <a:ext cx="354136" cy="353210"/>
            <a:chOff x="-24709875" y="1970225"/>
            <a:chExt cx="296175" cy="295400"/>
          </a:xfrm>
        </p:grpSpPr>
        <p:sp>
          <p:nvSpPr>
            <p:cNvPr id="8967" name="Google Shape;8967;p6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6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9" name="Google Shape;8969;p63"/>
          <p:cNvGrpSpPr/>
          <p:nvPr/>
        </p:nvGrpSpPr>
        <p:grpSpPr>
          <a:xfrm>
            <a:off x="5776352" y="3112911"/>
            <a:ext cx="290107" cy="354107"/>
            <a:chOff x="-24683100" y="2340425"/>
            <a:chExt cx="242625" cy="296150"/>
          </a:xfrm>
        </p:grpSpPr>
        <p:sp>
          <p:nvSpPr>
            <p:cNvPr id="8970" name="Google Shape;8970;p6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6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6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6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74" name="Google Shape;8974;p63"/>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75" name="Google Shape;8975;p63"/>
          <p:cNvGrpSpPr/>
          <p:nvPr/>
        </p:nvGrpSpPr>
        <p:grpSpPr>
          <a:xfrm>
            <a:off x="7982594" y="2666033"/>
            <a:ext cx="360713" cy="353210"/>
            <a:chOff x="-22881800" y="1971800"/>
            <a:chExt cx="301675" cy="295400"/>
          </a:xfrm>
        </p:grpSpPr>
        <p:sp>
          <p:nvSpPr>
            <p:cNvPr id="8976" name="Google Shape;8976;p6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6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6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6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6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6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82" name="Google Shape;8982;p63"/>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63"/>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84" name="Google Shape;8984;p63"/>
          <p:cNvGrpSpPr/>
          <p:nvPr/>
        </p:nvGrpSpPr>
        <p:grpSpPr>
          <a:xfrm>
            <a:off x="5358939" y="2224196"/>
            <a:ext cx="227930" cy="354136"/>
            <a:chOff x="-28043900" y="2701925"/>
            <a:chExt cx="190625" cy="296175"/>
          </a:xfrm>
        </p:grpSpPr>
        <p:sp>
          <p:nvSpPr>
            <p:cNvPr id="8985" name="Google Shape;8985;p6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6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6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6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6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0" name="Google Shape;8990;p63"/>
          <p:cNvGrpSpPr/>
          <p:nvPr/>
        </p:nvGrpSpPr>
        <p:grpSpPr>
          <a:xfrm>
            <a:off x="7531805" y="1336135"/>
            <a:ext cx="354136" cy="353180"/>
            <a:chOff x="-26215025" y="1971025"/>
            <a:chExt cx="296175" cy="295375"/>
          </a:xfrm>
        </p:grpSpPr>
        <p:sp>
          <p:nvSpPr>
            <p:cNvPr id="8991" name="Google Shape;8991;p6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6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6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6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6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6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6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6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9" name="Google Shape;8999;p63"/>
          <p:cNvGrpSpPr/>
          <p:nvPr/>
        </p:nvGrpSpPr>
        <p:grpSpPr>
          <a:xfrm>
            <a:off x="7531327" y="1783924"/>
            <a:ext cx="355093" cy="352253"/>
            <a:chOff x="-26215825" y="2341200"/>
            <a:chExt cx="296975" cy="294600"/>
          </a:xfrm>
        </p:grpSpPr>
        <p:sp>
          <p:nvSpPr>
            <p:cNvPr id="9000" name="Google Shape;9000;p6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6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2" name="Google Shape;9002;p63"/>
          <p:cNvGrpSpPr/>
          <p:nvPr/>
        </p:nvGrpSpPr>
        <p:grpSpPr>
          <a:xfrm>
            <a:off x="7563357" y="2224674"/>
            <a:ext cx="291033" cy="353180"/>
            <a:chOff x="-26179575" y="2710600"/>
            <a:chExt cx="243400" cy="295375"/>
          </a:xfrm>
        </p:grpSpPr>
        <p:sp>
          <p:nvSpPr>
            <p:cNvPr id="9003" name="Google Shape;9003;p6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6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6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6" name="Google Shape;9006;p63"/>
          <p:cNvGrpSpPr/>
          <p:nvPr/>
        </p:nvGrpSpPr>
        <p:grpSpPr>
          <a:xfrm>
            <a:off x="6202417" y="2666048"/>
            <a:ext cx="337187" cy="353180"/>
            <a:chOff x="-24328675" y="1971025"/>
            <a:chExt cx="282000" cy="295375"/>
          </a:xfrm>
        </p:grpSpPr>
        <p:sp>
          <p:nvSpPr>
            <p:cNvPr id="9007" name="Google Shape;9007;p6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6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9" name="Google Shape;9009;p63"/>
          <p:cNvGrpSpPr/>
          <p:nvPr/>
        </p:nvGrpSpPr>
        <p:grpSpPr>
          <a:xfrm>
            <a:off x="6204778" y="3113374"/>
            <a:ext cx="332464" cy="353180"/>
            <a:chOff x="-24330250" y="2340425"/>
            <a:chExt cx="278050" cy="295375"/>
          </a:xfrm>
        </p:grpSpPr>
        <p:sp>
          <p:nvSpPr>
            <p:cNvPr id="9010" name="Google Shape;9010;p6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6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6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6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6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6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6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7" name="Google Shape;9017;p63"/>
          <p:cNvGrpSpPr/>
          <p:nvPr/>
        </p:nvGrpSpPr>
        <p:grpSpPr>
          <a:xfrm>
            <a:off x="6194420" y="3554587"/>
            <a:ext cx="353180" cy="353180"/>
            <a:chOff x="-24338900" y="2710600"/>
            <a:chExt cx="295375" cy="295375"/>
          </a:xfrm>
        </p:grpSpPr>
        <p:sp>
          <p:nvSpPr>
            <p:cNvPr id="9018" name="Google Shape;9018;p6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6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0" name="Google Shape;9020;p63"/>
          <p:cNvGrpSpPr/>
          <p:nvPr/>
        </p:nvGrpSpPr>
        <p:grpSpPr>
          <a:xfrm>
            <a:off x="7985419" y="3113972"/>
            <a:ext cx="355063" cy="351984"/>
            <a:chOff x="-22859750" y="2335900"/>
            <a:chExt cx="296950" cy="294375"/>
          </a:xfrm>
        </p:grpSpPr>
        <p:sp>
          <p:nvSpPr>
            <p:cNvPr id="9021" name="Google Shape;9021;p6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6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6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4" name="Google Shape;9024;p63"/>
          <p:cNvGrpSpPr/>
          <p:nvPr/>
        </p:nvGrpSpPr>
        <p:grpSpPr>
          <a:xfrm>
            <a:off x="5764767" y="1336120"/>
            <a:ext cx="311749" cy="353210"/>
            <a:chOff x="-27710725" y="1959200"/>
            <a:chExt cx="260725" cy="295400"/>
          </a:xfrm>
        </p:grpSpPr>
        <p:sp>
          <p:nvSpPr>
            <p:cNvPr id="9025" name="Google Shape;9025;p6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6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7" name="Google Shape;9027;p63"/>
          <p:cNvGrpSpPr/>
          <p:nvPr/>
        </p:nvGrpSpPr>
        <p:grpSpPr>
          <a:xfrm>
            <a:off x="5742631" y="1844666"/>
            <a:ext cx="356020" cy="230770"/>
            <a:chOff x="-27728850" y="2382950"/>
            <a:chExt cx="297750" cy="193000"/>
          </a:xfrm>
        </p:grpSpPr>
        <p:sp>
          <p:nvSpPr>
            <p:cNvPr id="9028" name="Google Shape;9028;p6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6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6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31" name="Google Shape;9031;p63"/>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63"/>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33" name="Google Shape;9033;p63"/>
          <p:cNvGrpSpPr/>
          <p:nvPr/>
        </p:nvGrpSpPr>
        <p:grpSpPr>
          <a:xfrm>
            <a:off x="7973975" y="1792877"/>
            <a:ext cx="354136" cy="334348"/>
            <a:chOff x="-25844850" y="2357750"/>
            <a:chExt cx="296175" cy="279625"/>
          </a:xfrm>
        </p:grpSpPr>
        <p:sp>
          <p:nvSpPr>
            <p:cNvPr id="9034" name="Google Shape;9034;p6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6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6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6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6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6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0" name="Google Shape;9040;p63"/>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41" name="Google Shape;9041;p63"/>
          <p:cNvGrpSpPr/>
          <p:nvPr/>
        </p:nvGrpSpPr>
        <p:grpSpPr>
          <a:xfrm>
            <a:off x="6702883" y="2666033"/>
            <a:ext cx="228887" cy="353210"/>
            <a:chOff x="-23917525" y="1970225"/>
            <a:chExt cx="191425" cy="295400"/>
          </a:xfrm>
        </p:grpSpPr>
        <p:sp>
          <p:nvSpPr>
            <p:cNvPr id="9042" name="Google Shape;9042;p6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6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6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45" name="Google Shape;9045;p63"/>
          <p:cNvGrpSpPr/>
          <p:nvPr/>
        </p:nvGrpSpPr>
        <p:grpSpPr>
          <a:xfrm>
            <a:off x="6658164" y="3112911"/>
            <a:ext cx="318325" cy="354107"/>
            <a:chOff x="-23952175" y="2340425"/>
            <a:chExt cx="266225" cy="296150"/>
          </a:xfrm>
        </p:grpSpPr>
        <p:sp>
          <p:nvSpPr>
            <p:cNvPr id="9046" name="Google Shape;9046;p6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6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48" name="Google Shape;9048;p63"/>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49" name="Google Shape;9049;p63"/>
          <p:cNvGrpSpPr/>
          <p:nvPr/>
        </p:nvGrpSpPr>
        <p:grpSpPr>
          <a:xfrm>
            <a:off x="8043336" y="3553167"/>
            <a:ext cx="239230" cy="356020"/>
            <a:chOff x="-22811700" y="2700350"/>
            <a:chExt cx="200075" cy="297750"/>
          </a:xfrm>
        </p:grpSpPr>
        <p:sp>
          <p:nvSpPr>
            <p:cNvPr id="9050" name="Google Shape;9050;p6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6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6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3" name="Google Shape;9053;p63"/>
          <p:cNvGrpSpPr/>
          <p:nvPr/>
        </p:nvGrpSpPr>
        <p:grpSpPr>
          <a:xfrm>
            <a:off x="6191787" y="1335656"/>
            <a:ext cx="355063" cy="354136"/>
            <a:chOff x="-27358650" y="1961575"/>
            <a:chExt cx="296950" cy="296175"/>
          </a:xfrm>
        </p:grpSpPr>
        <p:sp>
          <p:nvSpPr>
            <p:cNvPr id="9054" name="Google Shape;9054;p6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6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56" name="Google Shape;9056;p63"/>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63"/>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58" name="Google Shape;9058;p63"/>
          <p:cNvGrpSpPr/>
          <p:nvPr/>
        </p:nvGrpSpPr>
        <p:grpSpPr>
          <a:xfrm>
            <a:off x="7090357" y="2666048"/>
            <a:ext cx="354136" cy="353180"/>
            <a:chOff x="-23599325" y="1971025"/>
            <a:chExt cx="296175" cy="295375"/>
          </a:xfrm>
        </p:grpSpPr>
        <p:sp>
          <p:nvSpPr>
            <p:cNvPr id="9059" name="Google Shape;9059;p6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6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61" name="Google Shape;9061;p63"/>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63"/>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63"/>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64" name="Google Shape;9064;p63"/>
          <p:cNvGrpSpPr/>
          <p:nvPr/>
        </p:nvGrpSpPr>
        <p:grpSpPr>
          <a:xfrm>
            <a:off x="6634801" y="1335776"/>
            <a:ext cx="360713" cy="353897"/>
            <a:chOff x="-26993200" y="1961775"/>
            <a:chExt cx="301675" cy="295975"/>
          </a:xfrm>
        </p:grpSpPr>
        <p:sp>
          <p:nvSpPr>
            <p:cNvPr id="9065" name="Google Shape;9065;p6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6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6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68" name="Google Shape;9068;p63"/>
          <p:cNvGrpSpPr/>
          <p:nvPr/>
        </p:nvGrpSpPr>
        <p:grpSpPr>
          <a:xfrm>
            <a:off x="6659761" y="1783461"/>
            <a:ext cx="310792" cy="353180"/>
            <a:chOff x="-26970350" y="2332550"/>
            <a:chExt cx="259925" cy="295375"/>
          </a:xfrm>
        </p:grpSpPr>
        <p:sp>
          <p:nvSpPr>
            <p:cNvPr id="9069" name="Google Shape;9069;p6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6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1" name="Google Shape;9071;p63"/>
          <p:cNvGrpSpPr/>
          <p:nvPr/>
        </p:nvGrpSpPr>
        <p:grpSpPr>
          <a:xfrm>
            <a:off x="6639046" y="2256226"/>
            <a:ext cx="352223" cy="290077"/>
            <a:chOff x="-26986100" y="2735800"/>
            <a:chExt cx="294575" cy="242600"/>
          </a:xfrm>
        </p:grpSpPr>
        <p:sp>
          <p:nvSpPr>
            <p:cNvPr id="9072" name="Google Shape;9072;p6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6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4" name="Google Shape;9074;p63"/>
          <p:cNvGrpSpPr/>
          <p:nvPr/>
        </p:nvGrpSpPr>
        <p:grpSpPr>
          <a:xfrm>
            <a:off x="7538093" y="2665569"/>
            <a:ext cx="355063" cy="354136"/>
            <a:chOff x="-23229925" y="1970225"/>
            <a:chExt cx="296950" cy="296175"/>
          </a:xfrm>
        </p:grpSpPr>
        <p:sp>
          <p:nvSpPr>
            <p:cNvPr id="9075" name="Google Shape;9075;p6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6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6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6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9" name="Google Shape;9079;p63"/>
          <p:cNvGrpSpPr/>
          <p:nvPr/>
        </p:nvGrpSpPr>
        <p:grpSpPr>
          <a:xfrm>
            <a:off x="7580466" y="3112432"/>
            <a:ext cx="270318" cy="355063"/>
            <a:chOff x="-23177950" y="2340425"/>
            <a:chExt cx="226075" cy="296950"/>
          </a:xfrm>
        </p:grpSpPr>
        <p:sp>
          <p:nvSpPr>
            <p:cNvPr id="9080" name="Google Shape;9080;p6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6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2" name="Google Shape;9082;p63"/>
          <p:cNvGrpSpPr/>
          <p:nvPr/>
        </p:nvGrpSpPr>
        <p:grpSpPr>
          <a:xfrm>
            <a:off x="7538556" y="3554109"/>
            <a:ext cx="354136" cy="354136"/>
            <a:chOff x="-23229150" y="2710600"/>
            <a:chExt cx="296175" cy="296175"/>
          </a:xfrm>
        </p:grpSpPr>
        <p:sp>
          <p:nvSpPr>
            <p:cNvPr id="9083" name="Google Shape;9083;p6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6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85" name="Google Shape;9085;p63"/>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63"/>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87" name="Google Shape;9087;p63"/>
          <p:cNvGrpSpPr/>
          <p:nvPr/>
        </p:nvGrpSpPr>
        <p:grpSpPr>
          <a:xfrm>
            <a:off x="4855631" y="3123732"/>
            <a:ext cx="356946" cy="332464"/>
            <a:chOff x="-25477800" y="2357750"/>
            <a:chExt cx="298525" cy="278050"/>
          </a:xfrm>
        </p:grpSpPr>
        <p:sp>
          <p:nvSpPr>
            <p:cNvPr id="9088" name="Google Shape;9088;p6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6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90" name="Google Shape;9090;p63"/>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63"/>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92" name="Google Shape;9092;p63"/>
          <p:cNvGrpSpPr/>
          <p:nvPr/>
        </p:nvGrpSpPr>
        <p:grpSpPr>
          <a:xfrm>
            <a:off x="5298265" y="3112911"/>
            <a:ext cx="353180" cy="354107"/>
            <a:chOff x="-25104475" y="2340425"/>
            <a:chExt cx="295375" cy="296150"/>
          </a:xfrm>
        </p:grpSpPr>
        <p:sp>
          <p:nvSpPr>
            <p:cNvPr id="9093" name="Google Shape;9093;p6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6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6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6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6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6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6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6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6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02" name="Google Shape;9102;p63"/>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106" name="Shape 9106"/>
        <p:cNvGrpSpPr/>
        <p:nvPr/>
      </p:nvGrpSpPr>
      <p:grpSpPr>
        <a:xfrm>
          <a:off x="0" y="0"/>
          <a:ext cx="0" cy="0"/>
          <a:chOff x="0" y="0"/>
          <a:chExt cx="0" cy="0"/>
        </a:xfrm>
      </p:grpSpPr>
      <p:sp>
        <p:nvSpPr>
          <p:cNvPr id="9107" name="Google Shape;9107;p64"/>
          <p:cNvSpPr txBox="1"/>
          <p:nvPr>
            <p:ph idx="4294967295" type="title"/>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108" name="Google Shape;9108;p64"/>
          <p:cNvSpPr txBox="1"/>
          <p:nvPr>
            <p:ph idx="4294967295" type="title"/>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109" name="Google Shape;9109;p64"/>
          <p:cNvGrpSpPr/>
          <p:nvPr/>
        </p:nvGrpSpPr>
        <p:grpSpPr>
          <a:xfrm>
            <a:off x="854368" y="1313920"/>
            <a:ext cx="366269" cy="366240"/>
            <a:chOff x="-65131525" y="1914325"/>
            <a:chExt cx="316650" cy="316625"/>
          </a:xfrm>
        </p:grpSpPr>
        <p:sp>
          <p:nvSpPr>
            <p:cNvPr id="9110" name="Google Shape;9110;p6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6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12" name="Google Shape;9112;p64"/>
          <p:cNvGrpSpPr/>
          <p:nvPr/>
        </p:nvGrpSpPr>
        <p:grpSpPr>
          <a:xfrm>
            <a:off x="854368" y="1794207"/>
            <a:ext cx="366269" cy="366269"/>
            <a:chOff x="-65131525" y="2281350"/>
            <a:chExt cx="316650" cy="316650"/>
          </a:xfrm>
        </p:grpSpPr>
        <p:sp>
          <p:nvSpPr>
            <p:cNvPr id="9113" name="Google Shape;9113;p6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6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15" name="Google Shape;9115;p64"/>
          <p:cNvGrpSpPr/>
          <p:nvPr/>
        </p:nvGrpSpPr>
        <p:grpSpPr>
          <a:xfrm>
            <a:off x="857564" y="2259206"/>
            <a:ext cx="359878" cy="367165"/>
            <a:chOff x="-65129950" y="2646800"/>
            <a:chExt cx="311125" cy="317425"/>
          </a:xfrm>
        </p:grpSpPr>
        <p:sp>
          <p:nvSpPr>
            <p:cNvPr id="9116" name="Google Shape;9116;p6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6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18" name="Google Shape;9118;p64"/>
          <p:cNvGrpSpPr/>
          <p:nvPr/>
        </p:nvGrpSpPr>
        <p:grpSpPr>
          <a:xfrm>
            <a:off x="3060897" y="1312532"/>
            <a:ext cx="368987" cy="369016"/>
            <a:chOff x="-63252250" y="1930850"/>
            <a:chExt cx="319000" cy="319025"/>
          </a:xfrm>
        </p:grpSpPr>
        <p:sp>
          <p:nvSpPr>
            <p:cNvPr id="9119" name="Google Shape;9119;p6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6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21" name="Google Shape;9121;p64"/>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22" name="Google Shape;9122;p64"/>
          <p:cNvGrpSpPr/>
          <p:nvPr/>
        </p:nvGrpSpPr>
        <p:grpSpPr>
          <a:xfrm>
            <a:off x="3061808" y="2258743"/>
            <a:ext cx="367165" cy="368091"/>
            <a:chOff x="-63250675" y="2664125"/>
            <a:chExt cx="317425" cy="318225"/>
          </a:xfrm>
        </p:grpSpPr>
        <p:sp>
          <p:nvSpPr>
            <p:cNvPr id="9123" name="Google Shape;9123;p6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6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5" name="Google Shape;9125;p64"/>
          <p:cNvGrpSpPr/>
          <p:nvPr/>
        </p:nvGrpSpPr>
        <p:grpSpPr>
          <a:xfrm>
            <a:off x="1738471" y="2735150"/>
            <a:ext cx="363522" cy="361266"/>
            <a:chOff x="-61354075" y="1940500"/>
            <a:chExt cx="314275" cy="312325"/>
          </a:xfrm>
        </p:grpSpPr>
        <p:sp>
          <p:nvSpPr>
            <p:cNvPr id="9126" name="Google Shape;9126;p6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6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6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6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0" name="Google Shape;9130;p64"/>
          <p:cNvGrpSpPr/>
          <p:nvPr/>
        </p:nvGrpSpPr>
        <p:grpSpPr>
          <a:xfrm>
            <a:off x="1737098" y="3183702"/>
            <a:ext cx="366269" cy="336195"/>
            <a:chOff x="-61354875" y="2322300"/>
            <a:chExt cx="316650" cy="290650"/>
          </a:xfrm>
        </p:grpSpPr>
        <p:sp>
          <p:nvSpPr>
            <p:cNvPr id="9131" name="Google Shape;9131;p6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6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6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4" name="Google Shape;9134;p64"/>
          <p:cNvGrpSpPr/>
          <p:nvPr/>
        </p:nvGrpSpPr>
        <p:grpSpPr>
          <a:xfrm>
            <a:off x="1737098" y="3611266"/>
            <a:ext cx="366269" cy="366269"/>
            <a:chOff x="-61354875" y="2671225"/>
            <a:chExt cx="316650" cy="316650"/>
          </a:xfrm>
        </p:grpSpPr>
        <p:sp>
          <p:nvSpPr>
            <p:cNvPr id="9135" name="Google Shape;9135;p6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6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6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6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6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0" name="Google Shape;9140;p64"/>
          <p:cNvGrpSpPr/>
          <p:nvPr/>
        </p:nvGrpSpPr>
        <p:grpSpPr>
          <a:xfrm>
            <a:off x="3952502" y="2731001"/>
            <a:ext cx="368987" cy="369566"/>
            <a:chOff x="-59502375" y="1904375"/>
            <a:chExt cx="319000" cy="319500"/>
          </a:xfrm>
        </p:grpSpPr>
        <p:sp>
          <p:nvSpPr>
            <p:cNvPr id="9141" name="Google Shape;9141;p6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6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6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4" name="Google Shape;9144;p64"/>
          <p:cNvGrpSpPr/>
          <p:nvPr/>
        </p:nvGrpSpPr>
        <p:grpSpPr>
          <a:xfrm>
            <a:off x="1298621" y="1315207"/>
            <a:ext cx="368987" cy="363666"/>
            <a:chOff x="-64774725" y="1916550"/>
            <a:chExt cx="319000" cy="314400"/>
          </a:xfrm>
        </p:grpSpPr>
        <p:sp>
          <p:nvSpPr>
            <p:cNvPr id="9145" name="Google Shape;9145;p6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6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7" name="Google Shape;9147;p64"/>
          <p:cNvGrpSpPr/>
          <p:nvPr/>
        </p:nvGrpSpPr>
        <p:grpSpPr>
          <a:xfrm>
            <a:off x="1299979" y="1792386"/>
            <a:ext cx="366269" cy="369913"/>
            <a:chOff x="-64764500" y="2280550"/>
            <a:chExt cx="316650" cy="319800"/>
          </a:xfrm>
        </p:grpSpPr>
        <p:sp>
          <p:nvSpPr>
            <p:cNvPr id="9148" name="Google Shape;9148;p6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6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50" name="Google Shape;9150;p64"/>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51" name="Google Shape;9151;p64"/>
          <p:cNvGrpSpPr/>
          <p:nvPr/>
        </p:nvGrpSpPr>
        <p:grpSpPr>
          <a:xfrm>
            <a:off x="3512023" y="1352163"/>
            <a:ext cx="365344" cy="289753"/>
            <a:chOff x="-62882850" y="1999375"/>
            <a:chExt cx="315850" cy="250500"/>
          </a:xfrm>
        </p:grpSpPr>
        <p:sp>
          <p:nvSpPr>
            <p:cNvPr id="9152" name="Google Shape;9152;p6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6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4" name="Google Shape;9154;p64"/>
          <p:cNvGrpSpPr/>
          <p:nvPr/>
        </p:nvGrpSpPr>
        <p:grpSpPr>
          <a:xfrm>
            <a:off x="3503362" y="1793745"/>
            <a:ext cx="382665" cy="367194"/>
            <a:chOff x="-62890750" y="2296300"/>
            <a:chExt cx="330825" cy="317450"/>
          </a:xfrm>
        </p:grpSpPr>
        <p:sp>
          <p:nvSpPr>
            <p:cNvPr id="9155" name="Google Shape;9155;p6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6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6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8" name="Google Shape;9158;p64"/>
          <p:cNvGrpSpPr/>
          <p:nvPr/>
        </p:nvGrpSpPr>
        <p:grpSpPr>
          <a:xfrm>
            <a:off x="3512023" y="2259206"/>
            <a:ext cx="365344" cy="367165"/>
            <a:chOff x="-62882850" y="2664925"/>
            <a:chExt cx="315850" cy="317425"/>
          </a:xfrm>
        </p:grpSpPr>
        <p:sp>
          <p:nvSpPr>
            <p:cNvPr id="9159" name="Google Shape;9159;p6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6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61" name="Google Shape;9161;p64"/>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62" name="Google Shape;9162;p64"/>
          <p:cNvGrpSpPr/>
          <p:nvPr/>
        </p:nvGrpSpPr>
        <p:grpSpPr>
          <a:xfrm>
            <a:off x="2183172" y="3171846"/>
            <a:ext cx="366269" cy="359907"/>
            <a:chOff x="-60988625" y="2310475"/>
            <a:chExt cx="316650" cy="311150"/>
          </a:xfrm>
        </p:grpSpPr>
        <p:sp>
          <p:nvSpPr>
            <p:cNvPr id="9163" name="Google Shape;9163;p6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6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6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6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6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6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9" name="Google Shape;9169;p64"/>
          <p:cNvGrpSpPr/>
          <p:nvPr/>
        </p:nvGrpSpPr>
        <p:grpSpPr>
          <a:xfrm>
            <a:off x="2183634" y="3610009"/>
            <a:ext cx="365344" cy="368785"/>
            <a:chOff x="-60987050" y="2671400"/>
            <a:chExt cx="315850" cy="318825"/>
          </a:xfrm>
        </p:grpSpPr>
        <p:sp>
          <p:nvSpPr>
            <p:cNvPr id="9170" name="Google Shape;9170;p6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6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2" name="Google Shape;9172;p64"/>
          <p:cNvGrpSpPr/>
          <p:nvPr/>
        </p:nvGrpSpPr>
        <p:grpSpPr>
          <a:xfrm>
            <a:off x="3952500" y="3172771"/>
            <a:ext cx="368987" cy="358056"/>
            <a:chOff x="-59481900" y="2290800"/>
            <a:chExt cx="319000" cy="309550"/>
          </a:xfrm>
        </p:grpSpPr>
        <p:sp>
          <p:nvSpPr>
            <p:cNvPr id="9173" name="Google Shape;9173;p6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6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6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6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6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6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9" name="Google Shape;9179;p64"/>
          <p:cNvGrpSpPr/>
          <p:nvPr/>
        </p:nvGrpSpPr>
        <p:grpSpPr>
          <a:xfrm>
            <a:off x="1741805" y="1313544"/>
            <a:ext cx="368987" cy="366992"/>
            <a:chOff x="-64401400" y="1914475"/>
            <a:chExt cx="319000" cy="317275"/>
          </a:xfrm>
        </p:grpSpPr>
        <p:sp>
          <p:nvSpPr>
            <p:cNvPr id="9180" name="Google Shape;9180;p6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6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64"/>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83" name="Google Shape;9183;p64"/>
          <p:cNvGrpSpPr/>
          <p:nvPr/>
        </p:nvGrpSpPr>
        <p:grpSpPr>
          <a:xfrm>
            <a:off x="1806493" y="1794583"/>
            <a:ext cx="239610" cy="365517"/>
            <a:chOff x="-64343900" y="2282125"/>
            <a:chExt cx="207150" cy="316000"/>
          </a:xfrm>
        </p:grpSpPr>
        <p:sp>
          <p:nvSpPr>
            <p:cNvPr id="9184" name="Google Shape;9184;p6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6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86" name="Google Shape;9186;p64"/>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87" name="Google Shape;9187;p64"/>
          <p:cNvGrpSpPr/>
          <p:nvPr/>
        </p:nvGrpSpPr>
        <p:grpSpPr>
          <a:xfrm>
            <a:off x="3986941" y="1313804"/>
            <a:ext cx="318873" cy="366471"/>
            <a:chOff x="-62496925" y="1931475"/>
            <a:chExt cx="275675" cy="316825"/>
          </a:xfrm>
        </p:grpSpPr>
        <p:sp>
          <p:nvSpPr>
            <p:cNvPr id="9188" name="Google Shape;9188;p6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6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0" name="Google Shape;9190;p64"/>
          <p:cNvGrpSpPr/>
          <p:nvPr/>
        </p:nvGrpSpPr>
        <p:grpSpPr>
          <a:xfrm>
            <a:off x="3963691" y="1793629"/>
            <a:ext cx="365373" cy="367426"/>
            <a:chOff x="-62516625" y="2297875"/>
            <a:chExt cx="315875" cy="317650"/>
          </a:xfrm>
        </p:grpSpPr>
        <p:sp>
          <p:nvSpPr>
            <p:cNvPr id="9191" name="Google Shape;9191;p6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6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3" name="Google Shape;9193;p64"/>
          <p:cNvGrpSpPr/>
          <p:nvPr/>
        </p:nvGrpSpPr>
        <p:grpSpPr>
          <a:xfrm>
            <a:off x="3962332" y="2275588"/>
            <a:ext cx="368091" cy="334402"/>
            <a:chOff x="-62518200" y="2692475"/>
            <a:chExt cx="318225" cy="289100"/>
          </a:xfrm>
        </p:grpSpPr>
        <p:sp>
          <p:nvSpPr>
            <p:cNvPr id="9194" name="Google Shape;9194;p6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6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6" name="Google Shape;9196;p64"/>
          <p:cNvGrpSpPr/>
          <p:nvPr/>
        </p:nvGrpSpPr>
        <p:grpSpPr>
          <a:xfrm>
            <a:off x="2648986" y="2733112"/>
            <a:ext cx="309793" cy="365344"/>
            <a:chOff x="-60597975" y="1939525"/>
            <a:chExt cx="267825" cy="315850"/>
          </a:xfrm>
        </p:grpSpPr>
        <p:sp>
          <p:nvSpPr>
            <p:cNvPr id="9197" name="Google Shape;9197;p6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6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9" name="Google Shape;9199;p64"/>
          <p:cNvGrpSpPr/>
          <p:nvPr/>
        </p:nvGrpSpPr>
        <p:grpSpPr>
          <a:xfrm>
            <a:off x="2619389" y="3167537"/>
            <a:ext cx="368987" cy="368525"/>
            <a:chOff x="-60620800" y="2304600"/>
            <a:chExt cx="319000" cy="318600"/>
          </a:xfrm>
        </p:grpSpPr>
        <p:sp>
          <p:nvSpPr>
            <p:cNvPr id="9200" name="Google Shape;9200;p6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6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6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03" name="Google Shape;9203;p64"/>
          <p:cNvGrpSpPr/>
          <p:nvPr/>
        </p:nvGrpSpPr>
        <p:grpSpPr>
          <a:xfrm>
            <a:off x="2620748" y="3663188"/>
            <a:ext cx="366269" cy="262426"/>
            <a:chOff x="-60621600" y="2716100"/>
            <a:chExt cx="316650" cy="226875"/>
          </a:xfrm>
        </p:grpSpPr>
        <p:sp>
          <p:nvSpPr>
            <p:cNvPr id="9204" name="Google Shape;9204;p6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6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06" name="Google Shape;9206;p64"/>
          <p:cNvGrpSpPr/>
          <p:nvPr/>
        </p:nvGrpSpPr>
        <p:grpSpPr>
          <a:xfrm>
            <a:off x="3957965" y="3611281"/>
            <a:ext cx="358056" cy="366240"/>
            <a:chOff x="-59475600" y="2658625"/>
            <a:chExt cx="309550" cy="316625"/>
          </a:xfrm>
        </p:grpSpPr>
        <p:sp>
          <p:nvSpPr>
            <p:cNvPr id="9207" name="Google Shape;9207;p6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6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6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6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6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6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6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14" name="Google Shape;9214;p64"/>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64"/>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16" name="Google Shape;9216;p64"/>
          <p:cNvGrpSpPr/>
          <p:nvPr/>
        </p:nvGrpSpPr>
        <p:grpSpPr>
          <a:xfrm>
            <a:off x="2233086" y="2259206"/>
            <a:ext cx="263294" cy="367165"/>
            <a:chOff x="-63987100" y="2646800"/>
            <a:chExt cx="227625" cy="317425"/>
          </a:xfrm>
        </p:grpSpPr>
        <p:sp>
          <p:nvSpPr>
            <p:cNvPr id="9217" name="Google Shape;9217;p6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6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19" name="Google Shape;9219;p64"/>
          <p:cNvGrpSpPr/>
          <p:nvPr/>
        </p:nvGrpSpPr>
        <p:grpSpPr>
          <a:xfrm>
            <a:off x="852428" y="2730827"/>
            <a:ext cx="358056" cy="369913"/>
            <a:chOff x="-62148000" y="1930075"/>
            <a:chExt cx="309550" cy="319800"/>
          </a:xfrm>
        </p:grpSpPr>
        <p:sp>
          <p:nvSpPr>
            <p:cNvPr id="9220" name="Google Shape;9220;p6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6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22" name="Google Shape;9222;p64"/>
          <p:cNvGrpSpPr/>
          <p:nvPr/>
        </p:nvGrpSpPr>
        <p:grpSpPr>
          <a:xfrm>
            <a:off x="849695" y="3169113"/>
            <a:ext cx="363522" cy="365373"/>
            <a:chOff x="-62150375" y="2297875"/>
            <a:chExt cx="314275" cy="315875"/>
          </a:xfrm>
        </p:grpSpPr>
        <p:sp>
          <p:nvSpPr>
            <p:cNvPr id="9223" name="Google Shape;9223;p6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6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6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6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6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28" name="Google Shape;9228;p64"/>
          <p:cNvGrpSpPr/>
          <p:nvPr/>
        </p:nvGrpSpPr>
        <p:grpSpPr>
          <a:xfrm>
            <a:off x="848322" y="3610356"/>
            <a:ext cx="366269" cy="368091"/>
            <a:chOff x="-62150375" y="2664925"/>
            <a:chExt cx="316650" cy="318225"/>
          </a:xfrm>
        </p:grpSpPr>
        <p:sp>
          <p:nvSpPr>
            <p:cNvPr id="9229" name="Google Shape;9229;p6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6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6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6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3" name="Google Shape;9233;p64"/>
          <p:cNvGrpSpPr/>
          <p:nvPr/>
        </p:nvGrpSpPr>
        <p:grpSpPr>
          <a:xfrm>
            <a:off x="3065911" y="2731333"/>
            <a:ext cx="367165" cy="368901"/>
            <a:chOff x="-60254550" y="1938025"/>
            <a:chExt cx="317425" cy="318925"/>
          </a:xfrm>
        </p:grpSpPr>
        <p:sp>
          <p:nvSpPr>
            <p:cNvPr id="9234" name="Google Shape;9234;p6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6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6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6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8" name="Google Shape;9238;p64"/>
          <p:cNvGrpSpPr/>
          <p:nvPr/>
        </p:nvGrpSpPr>
        <p:grpSpPr>
          <a:xfrm>
            <a:off x="3094149" y="3609907"/>
            <a:ext cx="310690" cy="368987"/>
            <a:chOff x="-60232500" y="2671225"/>
            <a:chExt cx="268600" cy="319000"/>
          </a:xfrm>
        </p:grpSpPr>
        <p:sp>
          <p:nvSpPr>
            <p:cNvPr id="9239" name="Google Shape;9239;p6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6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1" name="Google Shape;9241;p64"/>
          <p:cNvGrpSpPr/>
          <p:nvPr/>
        </p:nvGrpSpPr>
        <p:grpSpPr>
          <a:xfrm>
            <a:off x="2179643" y="4058541"/>
            <a:ext cx="365373" cy="368987"/>
            <a:chOff x="-59100700" y="1911950"/>
            <a:chExt cx="315875" cy="319000"/>
          </a:xfrm>
        </p:grpSpPr>
        <p:sp>
          <p:nvSpPr>
            <p:cNvPr id="9242" name="Google Shape;9242;p6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6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6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6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6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6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6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6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6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6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2" name="Google Shape;9252;p64"/>
          <p:cNvGrpSpPr/>
          <p:nvPr/>
        </p:nvGrpSpPr>
        <p:grpSpPr>
          <a:xfrm>
            <a:off x="2621810" y="1314021"/>
            <a:ext cx="379918" cy="366038"/>
            <a:chOff x="-63665750" y="1914325"/>
            <a:chExt cx="328450" cy="316450"/>
          </a:xfrm>
        </p:grpSpPr>
        <p:sp>
          <p:nvSpPr>
            <p:cNvPr id="9253" name="Google Shape;9253;p6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6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5" name="Google Shape;9255;p64"/>
          <p:cNvGrpSpPr/>
          <p:nvPr/>
        </p:nvGrpSpPr>
        <p:grpSpPr>
          <a:xfrm>
            <a:off x="2626814" y="1793065"/>
            <a:ext cx="369913" cy="368554"/>
            <a:chOff x="-63666550" y="2278975"/>
            <a:chExt cx="319800" cy="318625"/>
          </a:xfrm>
        </p:grpSpPr>
        <p:sp>
          <p:nvSpPr>
            <p:cNvPr id="9256" name="Google Shape;9256;p6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6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8" name="Google Shape;9258;p64"/>
          <p:cNvGrpSpPr/>
          <p:nvPr/>
        </p:nvGrpSpPr>
        <p:grpSpPr>
          <a:xfrm>
            <a:off x="2624081" y="2259090"/>
            <a:ext cx="375378" cy="367397"/>
            <a:chOff x="-63669700" y="2646600"/>
            <a:chExt cx="324525" cy="317625"/>
          </a:xfrm>
        </p:grpSpPr>
        <p:sp>
          <p:nvSpPr>
            <p:cNvPr id="9259" name="Google Shape;9259;p6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6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1" name="Google Shape;9261;p64"/>
          <p:cNvGrpSpPr/>
          <p:nvPr/>
        </p:nvGrpSpPr>
        <p:grpSpPr>
          <a:xfrm>
            <a:off x="1286361" y="2732418"/>
            <a:ext cx="366269" cy="366732"/>
            <a:chOff x="-61784125" y="1931250"/>
            <a:chExt cx="316650" cy="317050"/>
          </a:xfrm>
        </p:grpSpPr>
        <p:sp>
          <p:nvSpPr>
            <p:cNvPr id="9262" name="Google Shape;9262;p6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6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6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6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6" name="Google Shape;9266;p64"/>
          <p:cNvGrpSpPr/>
          <p:nvPr/>
        </p:nvGrpSpPr>
        <p:grpSpPr>
          <a:xfrm>
            <a:off x="1286360" y="3168665"/>
            <a:ext cx="366269" cy="366269"/>
            <a:chOff x="-61783350" y="2297100"/>
            <a:chExt cx="316650" cy="316650"/>
          </a:xfrm>
        </p:grpSpPr>
        <p:sp>
          <p:nvSpPr>
            <p:cNvPr id="9267" name="Google Shape;9267;p6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6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9" name="Google Shape;9269;p64"/>
          <p:cNvGrpSpPr/>
          <p:nvPr/>
        </p:nvGrpSpPr>
        <p:grpSpPr>
          <a:xfrm>
            <a:off x="1286360" y="3609748"/>
            <a:ext cx="366269" cy="369305"/>
            <a:chOff x="-61782550" y="2664925"/>
            <a:chExt cx="316650" cy="319275"/>
          </a:xfrm>
        </p:grpSpPr>
        <p:sp>
          <p:nvSpPr>
            <p:cNvPr id="9270" name="Google Shape;9270;p6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6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6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3" name="Google Shape;9273;p64"/>
          <p:cNvGrpSpPr/>
          <p:nvPr/>
        </p:nvGrpSpPr>
        <p:grpSpPr>
          <a:xfrm>
            <a:off x="3508137" y="2741136"/>
            <a:ext cx="367165" cy="349294"/>
            <a:chOff x="-59889100" y="1945025"/>
            <a:chExt cx="317425" cy="301975"/>
          </a:xfrm>
        </p:grpSpPr>
        <p:sp>
          <p:nvSpPr>
            <p:cNvPr id="9274" name="Google Shape;9274;p6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6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6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6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8" name="Google Shape;9278;p64"/>
          <p:cNvGrpSpPr/>
          <p:nvPr/>
        </p:nvGrpSpPr>
        <p:grpSpPr>
          <a:xfrm>
            <a:off x="3040249" y="3168589"/>
            <a:ext cx="366647" cy="366420"/>
            <a:chOff x="6479471" y="2079003"/>
            <a:chExt cx="348922" cy="348706"/>
          </a:xfrm>
        </p:grpSpPr>
        <p:sp>
          <p:nvSpPr>
            <p:cNvPr id="9279" name="Google Shape;9279;p6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80" name="Google Shape;9280;p64"/>
            <p:cNvGrpSpPr/>
            <p:nvPr/>
          </p:nvGrpSpPr>
          <p:grpSpPr>
            <a:xfrm>
              <a:off x="6520582" y="2079003"/>
              <a:ext cx="307811" cy="348706"/>
              <a:chOff x="-60218325" y="2304850"/>
              <a:chExt cx="279625" cy="316775"/>
            </a:xfrm>
          </p:grpSpPr>
          <p:sp>
            <p:nvSpPr>
              <p:cNvPr id="9281" name="Google Shape;9281;p6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6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6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6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6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6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6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9288" name="Google Shape;9288;p64"/>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289" name="Google Shape;9289;p64"/>
          <p:cNvGrpSpPr/>
          <p:nvPr/>
        </p:nvGrpSpPr>
        <p:grpSpPr>
          <a:xfrm>
            <a:off x="3507226" y="3611671"/>
            <a:ext cx="368987" cy="365459"/>
            <a:chOff x="-59889100" y="2671925"/>
            <a:chExt cx="319000" cy="315950"/>
          </a:xfrm>
        </p:grpSpPr>
        <p:sp>
          <p:nvSpPr>
            <p:cNvPr id="9290" name="Google Shape;9290;p6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6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6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6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4" name="Google Shape;9294;p64"/>
          <p:cNvGrpSpPr/>
          <p:nvPr/>
        </p:nvGrpSpPr>
        <p:grpSpPr>
          <a:xfrm>
            <a:off x="2620204" y="4054176"/>
            <a:ext cx="367165" cy="366269"/>
            <a:chOff x="-59092025" y="2296300"/>
            <a:chExt cx="317425" cy="316650"/>
          </a:xfrm>
        </p:grpSpPr>
        <p:sp>
          <p:nvSpPr>
            <p:cNvPr id="9295" name="Google Shape;9295;p6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6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7" name="Google Shape;9297;p64"/>
          <p:cNvGrpSpPr/>
          <p:nvPr/>
        </p:nvGrpSpPr>
        <p:grpSpPr>
          <a:xfrm>
            <a:off x="4865611" y="1305095"/>
            <a:ext cx="353174" cy="347599"/>
            <a:chOff x="683125" y="1955275"/>
            <a:chExt cx="299325" cy="294600"/>
          </a:xfrm>
        </p:grpSpPr>
        <p:sp>
          <p:nvSpPr>
            <p:cNvPr id="9298" name="Google Shape;9298;p6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6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6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6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2" name="Google Shape;9302;p64"/>
          <p:cNvGrpSpPr/>
          <p:nvPr/>
        </p:nvGrpSpPr>
        <p:grpSpPr>
          <a:xfrm>
            <a:off x="4866541" y="1755653"/>
            <a:ext cx="351315" cy="349486"/>
            <a:chOff x="685475" y="2318350"/>
            <a:chExt cx="297750" cy="296200"/>
          </a:xfrm>
        </p:grpSpPr>
        <p:sp>
          <p:nvSpPr>
            <p:cNvPr id="9303" name="Google Shape;9303;p6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6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6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6" name="Google Shape;9306;p64"/>
          <p:cNvGrpSpPr/>
          <p:nvPr/>
        </p:nvGrpSpPr>
        <p:grpSpPr>
          <a:xfrm>
            <a:off x="7094699" y="1304859"/>
            <a:ext cx="309517" cy="348071"/>
            <a:chOff x="2523000" y="1954875"/>
            <a:chExt cx="262325" cy="295000"/>
          </a:xfrm>
        </p:grpSpPr>
        <p:sp>
          <p:nvSpPr>
            <p:cNvPr id="9307" name="Google Shape;9307;p6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6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9" name="Google Shape;9309;p64"/>
          <p:cNvGrpSpPr/>
          <p:nvPr/>
        </p:nvGrpSpPr>
        <p:grpSpPr>
          <a:xfrm>
            <a:off x="7073800" y="1756125"/>
            <a:ext cx="351315" cy="348542"/>
            <a:chOff x="2508825" y="2318350"/>
            <a:chExt cx="297750" cy="295400"/>
          </a:xfrm>
        </p:grpSpPr>
        <p:sp>
          <p:nvSpPr>
            <p:cNvPr id="9310" name="Google Shape;9310;p6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6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12" name="Google Shape;9312;p64"/>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13" name="Google Shape;9313;p64"/>
          <p:cNvGrpSpPr/>
          <p:nvPr/>
        </p:nvGrpSpPr>
        <p:grpSpPr>
          <a:xfrm>
            <a:off x="5747373" y="2670178"/>
            <a:ext cx="347599" cy="348513"/>
            <a:chOff x="4321150" y="1946600"/>
            <a:chExt cx="294600" cy="295375"/>
          </a:xfrm>
        </p:grpSpPr>
        <p:sp>
          <p:nvSpPr>
            <p:cNvPr id="9314" name="Google Shape;9314;p6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6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6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17" name="Google Shape;9317;p64"/>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64"/>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64"/>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64"/>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21" name="Google Shape;9321;p64"/>
          <p:cNvGrpSpPr/>
          <p:nvPr/>
        </p:nvGrpSpPr>
        <p:grpSpPr>
          <a:xfrm>
            <a:off x="5309921" y="1756125"/>
            <a:ext cx="352230" cy="348542"/>
            <a:chOff x="1049375" y="2318350"/>
            <a:chExt cx="298525" cy="295400"/>
          </a:xfrm>
        </p:grpSpPr>
        <p:sp>
          <p:nvSpPr>
            <p:cNvPr id="9322" name="Google Shape;9322;p6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6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6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6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6" name="Google Shape;9326;p64"/>
          <p:cNvGrpSpPr/>
          <p:nvPr/>
        </p:nvGrpSpPr>
        <p:grpSpPr>
          <a:xfrm>
            <a:off x="5310393" y="2196576"/>
            <a:ext cx="351286" cy="351286"/>
            <a:chOff x="1049375" y="2680675"/>
            <a:chExt cx="297725" cy="297725"/>
          </a:xfrm>
        </p:grpSpPr>
        <p:sp>
          <p:nvSpPr>
            <p:cNvPr id="9327" name="Google Shape;9327;p6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6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9" name="Google Shape;9329;p64"/>
          <p:cNvGrpSpPr/>
          <p:nvPr/>
        </p:nvGrpSpPr>
        <p:grpSpPr>
          <a:xfrm>
            <a:off x="7523845" y="1304623"/>
            <a:ext cx="348513" cy="348542"/>
            <a:chOff x="2872725" y="1954475"/>
            <a:chExt cx="295375" cy="295400"/>
          </a:xfrm>
        </p:grpSpPr>
        <p:sp>
          <p:nvSpPr>
            <p:cNvPr id="9330" name="Google Shape;9330;p6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6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6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33" name="Google Shape;9333;p64"/>
          <p:cNvGrpSpPr/>
          <p:nvPr/>
        </p:nvGrpSpPr>
        <p:grpSpPr>
          <a:xfrm>
            <a:off x="7545216" y="1755196"/>
            <a:ext cx="305771" cy="350401"/>
            <a:chOff x="2890050" y="2318350"/>
            <a:chExt cx="259150" cy="296975"/>
          </a:xfrm>
        </p:grpSpPr>
        <p:sp>
          <p:nvSpPr>
            <p:cNvPr id="9334" name="Google Shape;9334;p6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6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36" name="Google Shape;9336;p64"/>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37" name="Google Shape;9337;p64"/>
          <p:cNvGrpSpPr/>
          <p:nvPr/>
        </p:nvGrpSpPr>
        <p:grpSpPr>
          <a:xfrm>
            <a:off x="6187732" y="2670650"/>
            <a:ext cx="347569" cy="347569"/>
            <a:chOff x="4685050" y="1945825"/>
            <a:chExt cx="294575" cy="294575"/>
          </a:xfrm>
        </p:grpSpPr>
        <p:sp>
          <p:nvSpPr>
            <p:cNvPr id="9338" name="Google Shape;9338;p6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6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6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6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6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43" name="Google Shape;9343;p64"/>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64"/>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45" name="Google Shape;9345;p64"/>
          <p:cNvGrpSpPr/>
          <p:nvPr/>
        </p:nvGrpSpPr>
        <p:grpSpPr>
          <a:xfrm>
            <a:off x="7958004" y="3159625"/>
            <a:ext cx="348513" cy="347599"/>
            <a:chOff x="6131900" y="2301825"/>
            <a:chExt cx="295375" cy="294600"/>
          </a:xfrm>
        </p:grpSpPr>
        <p:sp>
          <p:nvSpPr>
            <p:cNvPr id="9346" name="Google Shape;9346;p6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6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6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6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0" name="Google Shape;9350;p64"/>
          <p:cNvGrpSpPr/>
          <p:nvPr/>
        </p:nvGrpSpPr>
        <p:grpSpPr>
          <a:xfrm>
            <a:off x="5753997" y="1304166"/>
            <a:ext cx="351315" cy="349457"/>
            <a:chOff x="1412450" y="1954475"/>
            <a:chExt cx="297750" cy="296175"/>
          </a:xfrm>
        </p:grpSpPr>
        <p:sp>
          <p:nvSpPr>
            <p:cNvPr id="9351" name="Google Shape;9351;p6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6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53" name="Google Shape;9353;p64"/>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54" name="Google Shape;9354;p64"/>
          <p:cNvGrpSpPr/>
          <p:nvPr/>
        </p:nvGrpSpPr>
        <p:grpSpPr>
          <a:xfrm>
            <a:off x="5753997" y="2196694"/>
            <a:ext cx="351315" cy="351050"/>
            <a:chOff x="1413250" y="2680675"/>
            <a:chExt cx="297750" cy="297525"/>
          </a:xfrm>
        </p:grpSpPr>
        <p:sp>
          <p:nvSpPr>
            <p:cNvPr id="9355" name="Google Shape;9355;p6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6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6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6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59" name="Google Shape;9359;p64"/>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64"/>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64"/>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62" name="Google Shape;9362;p64"/>
          <p:cNvGrpSpPr/>
          <p:nvPr/>
        </p:nvGrpSpPr>
        <p:grpSpPr>
          <a:xfrm>
            <a:off x="6630407" y="2670311"/>
            <a:ext cx="350371" cy="348247"/>
            <a:chOff x="5045775" y="1946400"/>
            <a:chExt cx="296950" cy="295150"/>
          </a:xfrm>
        </p:grpSpPr>
        <p:sp>
          <p:nvSpPr>
            <p:cNvPr id="9363" name="Google Shape;9363;p6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6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5" name="Google Shape;9365;p64"/>
          <p:cNvGrpSpPr/>
          <p:nvPr/>
        </p:nvGrpSpPr>
        <p:grpSpPr>
          <a:xfrm>
            <a:off x="6629006" y="3179138"/>
            <a:ext cx="353174" cy="308573"/>
            <a:chOff x="5046550" y="2327025"/>
            <a:chExt cx="299325" cy="261525"/>
          </a:xfrm>
        </p:grpSpPr>
        <p:sp>
          <p:nvSpPr>
            <p:cNvPr id="9366" name="Google Shape;9366;p6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6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6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69" name="Google Shape;9369;p64"/>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70" name="Google Shape;9370;p64"/>
          <p:cNvGrpSpPr/>
          <p:nvPr/>
        </p:nvGrpSpPr>
        <p:grpSpPr>
          <a:xfrm>
            <a:off x="7956604" y="3608476"/>
            <a:ext cx="351315" cy="348513"/>
            <a:chOff x="6167350" y="2672800"/>
            <a:chExt cx="297750" cy="295375"/>
          </a:xfrm>
        </p:grpSpPr>
        <p:sp>
          <p:nvSpPr>
            <p:cNvPr id="9371" name="Google Shape;9371;p6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6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6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6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6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76" name="Google Shape;9376;p64"/>
          <p:cNvGrpSpPr/>
          <p:nvPr/>
        </p:nvGrpSpPr>
        <p:grpSpPr>
          <a:xfrm>
            <a:off x="6197601" y="1303709"/>
            <a:ext cx="347599" cy="350371"/>
            <a:chOff x="1777925" y="1953700"/>
            <a:chExt cx="294600" cy="296950"/>
          </a:xfrm>
        </p:grpSpPr>
        <p:sp>
          <p:nvSpPr>
            <p:cNvPr id="9377" name="Google Shape;9377;p6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6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6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6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1" name="Google Shape;9381;p64"/>
          <p:cNvGrpSpPr/>
          <p:nvPr/>
        </p:nvGrpSpPr>
        <p:grpSpPr>
          <a:xfrm>
            <a:off x="6213411" y="1756597"/>
            <a:ext cx="315977" cy="347599"/>
            <a:chOff x="1790525" y="2319150"/>
            <a:chExt cx="267800" cy="294600"/>
          </a:xfrm>
        </p:grpSpPr>
        <p:sp>
          <p:nvSpPr>
            <p:cNvPr id="9382" name="Google Shape;9382;p6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6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84" name="Google Shape;9384;p64"/>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85" name="Google Shape;9385;p64"/>
          <p:cNvGrpSpPr/>
          <p:nvPr/>
        </p:nvGrpSpPr>
        <p:grpSpPr>
          <a:xfrm>
            <a:off x="4866386" y="2670163"/>
            <a:ext cx="349457" cy="348542"/>
            <a:chOff x="3599700" y="1954475"/>
            <a:chExt cx="296175" cy="295400"/>
          </a:xfrm>
        </p:grpSpPr>
        <p:sp>
          <p:nvSpPr>
            <p:cNvPr id="9386" name="Google Shape;9386;p6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6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6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9" name="Google Shape;9389;p64"/>
          <p:cNvGrpSpPr/>
          <p:nvPr/>
        </p:nvGrpSpPr>
        <p:grpSpPr>
          <a:xfrm>
            <a:off x="4867316" y="3159626"/>
            <a:ext cx="347599" cy="347599"/>
            <a:chOff x="3601275" y="2319150"/>
            <a:chExt cx="294600" cy="294600"/>
          </a:xfrm>
        </p:grpSpPr>
        <p:sp>
          <p:nvSpPr>
            <p:cNvPr id="9390" name="Google Shape;9390;p6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6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92" name="Google Shape;9392;p64"/>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93" name="Google Shape;9393;p64"/>
          <p:cNvGrpSpPr/>
          <p:nvPr/>
        </p:nvGrpSpPr>
        <p:grpSpPr>
          <a:xfrm>
            <a:off x="7087019" y="2669721"/>
            <a:ext cx="328071" cy="349427"/>
            <a:chOff x="5421475" y="1945825"/>
            <a:chExt cx="278050" cy="296150"/>
          </a:xfrm>
        </p:grpSpPr>
        <p:sp>
          <p:nvSpPr>
            <p:cNvPr id="9394" name="Google Shape;9394;p6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6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6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6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6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6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6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6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02" name="Google Shape;9402;p64"/>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03" name="Google Shape;9403;p64"/>
          <p:cNvGrpSpPr/>
          <p:nvPr/>
        </p:nvGrpSpPr>
        <p:grpSpPr>
          <a:xfrm>
            <a:off x="7075869" y="3670273"/>
            <a:ext cx="350371" cy="224918"/>
            <a:chOff x="5411225" y="2726350"/>
            <a:chExt cx="296950" cy="190625"/>
          </a:xfrm>
        </p:grpSpPr>
        <p:sp>
          <p:nvSpPr>
            <p:cNvPr id="9404" name="Google Shape;9404;p6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6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06" name="Google Shape;9406;p64"/>
          <p:cNvGrpSpPr/>
          <p:nvPr/>
        </p:nvGrpSpPr>
        <p:grpSpPr>
          <a:xfrm>
            <a:off x="6185904" y="4059546"/>
            <a:ext cx="351286" cy="326390"/>
            <a:chOff x="6524150" y="1938725"/>
            <a:chExt cx="297725" cy="276625"/>
          </a:xfrm>
        </p:grpSpPr>
        <p:sp>
          <p:nvSpPr>
            <p:cNvPr id="9407" name="Google Shape;9407;p6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6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6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6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1" name="Google Shape;9411;p64"/>
          <p:cNvGrpSpPr/>
          <p:nvPr/>
        </p:nvGrpSpPr>
        <p:grpSpPr>
          <a:xfrm>
            <a:off x="6631047" y="1756007"/>
            <a:ext cx="363380" cy="348778"/>
            <a:chOff x="2140225" y="2318650"/>
            <a:chExt cx="307975" cy="295600"/>
          </a:xfrm>
        </p:grpSpPr>
        <p:sp>
          <p:nvSpPr>
            <p:cNvPr id="9412" name="Google Shape;9412;p6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6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4" name="Google Shape;9414;p64"/>
          <p:cNvGrpSpPr/>
          <p:nvPr/>
        </p:nvGrpSpPr>
        <p:grpSpPr>
          <a:xfrm>
            <a:off x="6636607" y="2197505"/>
            <a:ext cx="352259" cy="349427"/>
            <a:chOff x="2139425" y="2682250"/>
            <a:chExt cx="298550" cy="296150"/>
          </a:xfrm>
        </p:grpSpPr>
        <p:sp>
          <p:nvSpPr>
            <p:cNvPr id="9415" name="Google Shape;9415;p6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6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6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6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9" name="Google Shape;9419;p64"/>
          <p:cNvGrpSpPr/>
          <p:nvPr/>
        </p:nvGrpSpPr>
        <p:grpSpPr>
          <a:xfrm>
            <a:off x="5301219" y="2711991"/>
            <a:ext cx="350401" cy="264888"/>
            <a:chOff x="3962775" y="1990700"/>
            <a:chExt cx="296975" cy="224500"/>
          </a:xfrm>
        </p:grpSpPr>
        <p:sp>
          <p:nvSpPr>
            <p:cNvPr id="9420" name="Google Shape;9420;p6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6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6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6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4" name="Google Shape;9424;p64"/>
          <p:cNvGrpSpPr/>
          <p:nvPr/>
        </p:nvGrpSpPr>
        <p:grpSpPr>
          <a:xfrm>
            <a:off x="5301691" y="3158697"/>
            <a:ext cx="349457" cy="349457"/>
            <a:chOff x="3963575" y="2317575"/>
            <a:chExt cx="296175" cy="296175"/>
          </a:xfrm>
        </p:grpSpPr>
        <p:sp>
          <p:nvSpPr>
            <p:cNvPr id="9425" name="Google Shape;9425;p6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6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6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6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6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6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6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6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6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6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6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6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6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6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6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6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41" name="Google Shape;9441;p64"/>
          <p:cNvGrpSpPr/>
          <p:nvPr/>
        </p:nvGrpSpPr>
        <p:grpSpPr>
          <a:xfrm>
            <a:off x="5301691" y="3608476"/>
            <a:ext cx="349457" cy="348513"/>
            <a:chOff x="3962775" y="2683025"/>
            <a:chExt cx="296175" cy="295375"/>
          </a:xfrm>
        </p:grpSpPr>
        <p:sp>
          <p:nvSpPr>
            <p:cNvPr id="9442" name="Google Shape;9442;p6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6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6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45" name="Google Shape;9445;p64"/>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46" name="Google Shape;9446;p64"/>
          <p:cNvGrpSpPr/>
          <p:nvPr/>
        </p:nvGrpSpPr>
        <p:grpSpPr>
          <a:xfrm>
            <a:off x="7516228" y="3159168"/>
            <a:ext cx="348513" cy="348513"/>
            <a:chOff x="5775900" y="2308125"/>
            <a:chExt cx="295375" cy="295375"/>
          </a:xfrm>
        </p:grpSpPr>
        <p:sp>
          <p:nvSpPr>
            <p:cNvPr id="9447" name="Google Shape;9447;p6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6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6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6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6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2" name="Google Shape;9452;p64"/>
          <p:cNvGrpSpPr/>
          <p:nvPr/>
        </p:nvGrpSpPr>
        <p:grpSpPr>
          <a:xfrm>
            <a:off x="7537142" y="3608004"/>
            <a:ext cx="306686" cy="349457"/>
            <a:chOff x="5794025" y="2673575"/>
            <a:chExt cx="259925" cy="296175"/>
          </a:xfrm>
        </p:grpSpPr>
        <p:sp>
          <p:nvSpPr>
            <p:cNvPr id="9453" name="Google Shape;9453;p6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6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55" name="Google Shape;9455;p64"/>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64"/>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57" name="Google Shape;9457;p64"/>
          <p:cNvGrpSpPr/>
          <p:nvPr/>
        </p:nvGrpSpPr>
        <p:grpSpPr>
          <a:xfrm>
            <a:off x="6637536" y="1304166"/>
            <a:ext cx="350401" cy="349457"/>
            <a:chOff x="2141000" y="1954475"/>
            <a:chExt cx="296975" cy="296175"/>
          </a:xfrm>
        </p:grpSpPr>
        <p:sp>
          <p:nvSpPr>
            <p:cNvPr id="9458" name="Google Shape;9458;p6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6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6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6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465" name="Shape 9465"/>
        <p:cNvGrpSpPr/>
        <p:nvPr/>
      </p:nvGrpSpPr>
      <p:grpSpPr>
        <a:xfrm>
          <a:off x="0" y="0"/>
          <a:ext cx="0" cy="0"/>
          <a:chOff x="0" y="0"/>
          <a:chExt cx="0" cy="0"/>
        </a:xfrm>
      </p:grpSpPr>
      <p:sp>
        <p:nvSpPr>
          <p:cNvPr id="9466" name="Google Shape;9466;p65"/>
          <p:cNvSpPr txBox="1"/>
          <p:nvPr>
            <p:ph idx="4294967295" type="title"/>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467" name="Google Shape;9467;p65"/>
          <p:cNvSpPr txBox="1"/>
          <p:nvPr>
            <p:ph idx="4294967295" type="title"/>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468" name="Google Shape;9468;p65"/>
          <p:cNvGrpSpPr/>
          <p:nvPr/>
        </p:nvGrpSpPr>
        <p:grpSpPr>
          <a:xfrm>
            <a:off x="882957" y="1306638"/>
            <a:ext cx="292442" cy="355741"/>
            <a:chOff x="-35830350" y="1912725"/>
            <a:chExt cx="241050" cy="293225"/>
          </a:xfrm>
        </p:grpSpPr>
        <p:sp>
          <p:nvSpPr>
            <p:cNvPr id="9469" name="Google Shape;9469;p6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6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1" name="Google Shape;9471;p65"/>
          <p:cNvGrpSpPr/>
          <p:nvPr/>
        </p:nvGrpSpPr>
        <p:grpSpPr>
          <a:xfrm>
            <a:off x="851444" y="1766235"/>
            <a:ext cx="355468" cy="353587"/>
            <a:chOff x="-35854750" y="2272675"/>
            <a:chExt cx="293000" cy="291450"/>
          </a:xfrm>
        </p:grpSpPr>
        <p:sp>
          <p:nvSpPr>
            <p:cNvPr id="9472" name="Google Shape;9472;p6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6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6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5" name="Google Shape;9475;p65"/>
          <p:cNvGrpSpPr/>
          <p:nvPr/>
        </p:nvGrpSpPr>
        <p:grpSpPr>
          <a:xfrm>
            <a:off x="850958" y="2220821"/>
            <a:ext cx="356438" cy="354558"/>
            <a:chOff x="-35853975" y="2631825"/>
            <a:chExt cx="293800" cy="292250"/>
          </a:xfrm>
        </p:grpSpPr>
        <p:sp>
          <p:nvSpPr>
            <p:cNvPr id="9476" name="Google Shape;9476;p6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6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6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6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6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1" name="Google Shape;9481;p65"/>
          <p:cNvGrpSpPr/>
          <p:nvPr/>
        </p:nvGrpSpPr>
        <p:grpSpPr>
          <a:xfrm>
            <a:off x="3089562" y="1307714"/>
            <a:ext cx="353587" cy="353587"/>
            <a:chOff x="-34032200" y="1916675"/>
            <a:chExt cx="291450" cy="291450"/>
          </a:xfrm>
        </p:grpSpPr>
        <p:sp>
          <p:nvSpPr>
            <p:cNvPr id="9482" name="Google Shape;9482;p6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6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6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6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86" name="Google Shape;9486;p65"/>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87" name="Google Shape;9487;p65"/>
          <p:cNvGrpSpPr/>
          <p:nvPr/>
        </p:nvGrpSpPr>
        <p:grpSpPr>
          <a:xfrm>
            <a:off x="3089092" y="2220821"/>
            <a:ext cx="354527" cy="354558"/>
            <a:chOff x="-34032200" y="2634975"/>
            <a:chExt cx="292225" cy="292250"/>
          </a:xfrm>
        </p:grpSpPr>
        <p:sp>
          <p:nvSpPr>
            <p:cNvPr id="9488" name="Google Shape;9488;p6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6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6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1" name="Google Shape;9491;p65"/>
          <p:cNvGrpSpPr/>
          <p:nvPr/>
        </p:nvGrpSpPr>
        <p:grpSpPr>
          <a:xfrm>
            <a:off x="1739487" y="2687069"/>
            <a:ext cx="358379" cy="354527"/>
            <a:chOff x="-32245875" y="1938725"/>
            <a:chExt cx="295400" cy="292225"/>
          </a:xfrm>
        </p:grpSpPr>
        <p:sp>
          <p:nvSpPr>
            <p:cNvPr id="9492" name="Google Shape;9492;p6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6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6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5" name="Google Shape;9495;p65"/>
          <p:cNvGrpSpPr/>
          <p:nvPr/>
        </p:nvGrpSpPr>
        <p:grpSpPr>
          <a:xfrm>
            <a:off x="1736150" y="3156468"/>
            <a:ext cx="365052" cy="352162"/>
            <a:chOff x="-32243500" y="2299850"/>
            <a:chExt cx="300900" cy="290275"/>
          </a:xfrm>
        </p:grpSpPr>
        <p:sp>
          <p:nvSpPr>
            <p:cNvPr id="9496" name="Google Shape;9496;p6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6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98" name="Google Shape;9498;p65"/>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99" name="Google Shape;9499;p65"/>
          <p:cNvGrpSpPr/>
          <p:nvPr/>
        </p:nvGrpSpPr>
        <p:grpSpPr>
          <a:xfrm>
            <a:off x="1299432" y="1306759"/>
            <a:ext cx="354527" cy="355498"/>
            <a:chOff x="-35495600" y="1912725"/>
            <a:chExt cx="292225" cy="293025"/>
          </a:xfrm>
        </p:grpSpPr>
        <p:sp>
          <p:nvSpPr>
            <p:cNvPr id="9500" name="Google Shape;9500;p6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6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6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03" name="Google Shape;9503;p65"/>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04" name="Google Shape;9504;p65"/>
          <p:cNvGrpSpPr/>
          <p:nvPr/>
        </p:nvGrpSpPr>
        <p:grpSpPr>
          <a:xfrm>
            <a:off x="1299432" y="2221307"/>
            <a:ext cx="354527" cy="353587"/>
            <a:chOff x="-35495600" y="2631825"/>
            <a:chExt cx="292225" cy="291450"/>
          </a:xfrm>
        </p:grpSpPr>
        <p:sp>
          <p:nvSpPr>
            <p:cNvPr id="9505" name="Google Shape;9505;p6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6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6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6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09" name="Google Shape;9509;p65"/>
          <p:cNvGrpSpPr/>
          <p:nvPr/>
        </p:nvGrpSpPr>
        <p:grpSpPr>
          <a:xfrm>
            <a:off x="3537081" y="1307714"/>
            <a:ext cx="353587" cy="353587"/>
            <a:chOff x="-33673825" y="1916675"/>
            <a:chExt cx="291450" cy="291450"/>
          </a:xfrm>
        </p:grpSpPr>
        <p:sp>
          <p:nvSpPr>
            <p:cNvPr id="9510" name="Google Shape;9510;p6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6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6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6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4" name="Google Shape;9514;p65"/>
          <p:cNvGrpSpPr/>
          <p:nvPr/>
        </p:nvGrpSpPr>
        <p:grpSpPr>
          <a:xfrm>
            <a:off x="3534700" y="1765295"/>
            <a:ext cx="358349" cy="355468"/>
            <a:chOff x="-33676975" y="2275050"/>
            <a:chExt cx="295375" cy="293000"/>
          </a:xfrm>
        </p:grpSpPr>
        <p:sp>
          <p:nvSpPr>
            <p:cNvPr id="9515" name="Google Shape;9515;p6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6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6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8" name="Google Shape;9518;p65"/>
          <p:cNvGrpSpPr/>
          <p:nvPr/>
        </p:nvGrpSpPr>
        <p:grpSpPr>
          <a:xfrm>
            <a:off x="3537081" y="2220594"/>
            <a:ext cx="353587" cy="355013"/>
            <a:chOff x="-33673825" y="2634975"/>
            <a:chExt cx="291450" cy="292625"/>
          </a:xfrm>
        </p:grpSpPr>
        <p:sp>
          <p:nvSpPr>
            <p:cNvPr id="9519" name="Google Shape;9519;p6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6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1" name="Google Shape;9521;p65"/>
          <p:cNvGrpSpPr/>
          <p:nvPr/>
        </p:nvGrpSpPr>
        <p:grpSpPr>
          <a:xfrm>
            <a:off x="2205089" y="2687509"/>
            <a:ext cx="329687" cy="353648"/>
            <a:chOff x="-31874100" y="1939525"/>
            <a:chExt cx="271750" cy="291500"/>
          </a:xfrm>
        </p:grpSpPr>
        <p:sp>
          <p:nvSpPr>
            <p:cNvPr id="9522" name="Google Shape;9522;p6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6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24" name="Google Shape;9524;p65"/>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25" name="Google Shape;9525;p65"/>
          <p:cNvGrpSpPr/>
          <p:nvPr/>
        </p:nvGrpSpPr>
        <p:grpSpPr>
          <a:xfrm>
            <a:off x="2186451" y="3616531"/>
            <a:ext cx="366963" cy="352768"/>
            <a:chOff x="-31889075" y="2658950"/>
            <a:chExt cx="302475" cy="290775"/>
          </a:xfrm>
        </p:grpSpPr>
        <p:sp>
          <p:nvSpPr>
            <p:cNvPr id="9526" name="Google Shape;9526;p6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6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28" name="Google Shape;9528;p65"/>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29" name="Google Shape;9529;p65"/>
          <p:cNvGrpSpPr/>
          <p:nvPr/>
        </p:nvGrpSpPr>
        <p:grpSpPr>
          <a:xfrm>
            <a:off x="1747421" y="1306759"/>
            <a:ext cx="354527" cy="355498"/>
            <a:chOff x="-35136450" y="1912725"/>
            <a:chExt cx="292225" cy="293025"/>
          </a:xfrm>
        </p:grpSpPr>
        <p:sp>
          <p:nvSpPr>
            <p:cNvPr id="9530" name="Google Shape;9530;p6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6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6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3" name="Google Shape;9533;p65"/>
          <p:cNvGrpSpPr/>
          <p:nvPr/>
        </p:nvGrpSpPr>
        <p:grpSpPr>
          <a:xfrm>
            <a:off x="1747891" y="1765978"/>
            <a:ext cx="353587" cy="354103"/>
            <a:chOff x="-35134875" y="2272675"/>
            <a:chExt cx="291450" cy="291875"/>
          </a:xfrm>
        </p:grpSpPr>
        <p:sp>
          <p:nvSpPr>
            <p:cNvPr id="9534" name="Google Shape;9534;p6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6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6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6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8" name="Google Shape;9538;p65"/>
          <p:cNvGrpSpPr/>
          <p:nvPr/>
        </p:nvGrpSpPr>
        <p:grpSpPr>
          <a:xfrm>
            <a:off x="1789458" y="2221307"/>
            <a:ext cx="270453" cy="353587"/>
            <a:chOff x="-35101800" y="2631050"/>
            <a:chExt cx="222925" cy="291450"/>
          </a:xfrm>
        </p:grpSpPr>
        <p:sp>
          <p:nvSpPr>
            <p:cNvPr id="9539" name="Google Shape;9539;p6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6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6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6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43" name="Google Shape;9543;p65"/>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44" name="Google Shape;9544;p65"/>
          <p:cNvGrpSpPr/>
          <p:nvPr/>
        </p:nvGrpSpPr>
        <p:grpSpPr>
          <a:xfrm>
            <a:off x="3977510" y="1765295"/>
            <a:ext cx="353587" cy="355468"/>
            <a:chOff x="-33314675" y="2275050"/>
            <a:chExt cx="291450" cy="293000"/>
          </a:xfrm>
        </p:grpSpPr>
        <p:sp>
          <p:nvSpPr>
            <p:cNvPr id="9545" name="Google Shape;9545;p6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6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6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48" name="Google Shape;9548;p65"/>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49" name="Google Shape;9549;p65"/>
          <p:cNvGrpSpPr/>
          <p:nvPr/>
        </p:nvGrpSpPr>
        <p:grpSpPr>
          <a:xfrm>
            <a:off x="2639701" y="2687555"/>
            <a:ext cx="353587" cy="353557"/>
            <a:chOff x="-31523625" y="1939525"/>
            <a:chExt cx="291450" cy="291425"/>
          </a:xfrm>
        </p:grpSpPr>
        <p:sp>
          <p:nvSpPr>
            <p:cNvPr id="9550" name="Google Shape;9550;p6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6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6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6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6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6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6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6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6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6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6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61" name="Google Shape;9561;p65"/>
          <p:cNvGrpSpPr/>
          <p:nvPr/>
        </p:nvGrpSpPr>
        <p:grpSpPr>
          <a:xfrm>
            <a:off x="2638746" y="3155755"/>
            <a:ext cx="355498" cy="353587"/>
            <a:chOff x="-31523625" y="2298675"/>
            <a:chExt cx="293025" cy="291450"/>
          </a:xfrm>
        </p:grpSpPr>
        <p:sp>
          <p:nvSpPr>
            <p:cNvPr id="9562" name="Google Shape;9562;p6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6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6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65" name="Google Shape;9565;p65"/>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65"/>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67" name="Google Shape;9567;p65"/>
          <p:cNvGrpSpPr/>
          <p:nvPr/>
        </p:nvGrpSpPr>
        <p:grpSpPr>
          <a:xfrm>
            <a:off x="2205934" y="1307729"/>
            <a:ext cx="331598" cy="353557"/>
            <a:chOff x="-34767825" y="1914325"/>
            <a:chExt cx="273325" cy="291425"/>
          </a:xfrm>
        </p:grpSpPr>
        <p:sp>
          <p:nvSpPr>
            <p:cNvPr id="9568" name="Google Shape;9568;p6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6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6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71" name="Google Shape;9571;p65"/>
          <p:cNvGrpSpPr/>
          <p:nvPr/>
        </p:nvGrpSpPr>
        <p:grpSpPr>
          <a:xfrm>
            <a:off x="2193513" y="1765280"/>
            <a:ext cx="356438" cy="355498"/>
            <a:chOff x="-34778075" y="2272675"/>
            <a:chExt cx="293800" cy="293025"/>
          </a:xfrm>
        </p:grpSpPr>
        <p:sp>
          <p:nvSpPr>
            <p:cNvPr id="9572" name="Google Shape;9572;p6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6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6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75" name="Google Shape;9575;p65"/>
          <p:cNvGrpSpPr/>
          <p:nvPr/>
        </p:nvGrpSpPr>
        <p:grpSpPr>
          <a:xfrm>
            <a:off x="2194939" y="2221307"/>
            <a:ext cx="353587" cy="353587"/>
            <a:chOff x="-34776500" y="2631825"/>
            <a:chExt cx="291450" cy="291450"/>
          </a:xfrm>
        </p:grpSpPr>
        <p:sp>
          <p:nvSpPr>
            <p:cNvPr id="9576" name="Google Shape;9576;p6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6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6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79" name="Google Shape;9579;p65"/>
          <p:cNvGrpSpPr/>
          <p:nvPr/>
        </p:nvGrpSpPr>
        <p:grpSpPr>
          <a:xfrm>
            <a:off x="853628" y="2685160"/>
            <a:ext cx="354527" cy="358349"/>
            <a:chOff x="-32956300" y="1915900"/>
            <a:chExt cx="292225" cy="295375"/>
          </a:xfrm>
        </p:grpSpPr>
        <p:sp>
          <p:nvSpPr>
            <p:cNvPr id="9580" name="Google Shape;9580;p6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6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82" name="Google Shape;9582;p65"/>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65"/>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84" name="Google Shape;9584;p65"/>
          <p:cNvGrpSpPr/>
          <p:nvPr/>
        </p:nvGrpSpPr>
        <p:grpSpPr>
          <a:xfrm>
            <a:off x="3081101" y="2687555"/>
            <a:ext cx="356438" cy="353557"/>
            <a:chOff x="-31166825" y="1939525"/>
            <a:chExt cx="293800" cy="291425"/>
          </a:xfrm>
        </p:grpSpPr>
        <p:sp>
          <p:nvSpPr>
            <p:cNvPr id="9585" name="Google Shape;9585;p6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6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6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6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6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6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6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6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6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6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6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6" name="Google Shape;9596;p65"/>
          <p:cNvGrpSpPr/>
          <p:nvPr/>
        </p:nvGrpSpPr>
        <p:grpSpPr>
          <a:xfrm>
            <a:off x="3082057" y="3155482"/>
            <a:ext cx="354527" cy="354133"/>
            <a:chOff x="-31165250" y="2298675"/>
            <a:chExt cx="292225" cy="291900"/>
          </a:xfrm>
        </p:grpSpPr>
        <p:sp>
          <p:nvSpPr>
            <p:cNvPr id="9597" name="Google Shape;9597;p6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6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6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0" name="Google Shape;9600;p65"/>
          <p:cNvGrpSpPr/>
          <p:nvPr/>
        </p:nvGrpSpPr>
        <p:grpSpPr>
          <a:xfrm>
            <a:off x="3082542" y="3616136"/>
            <a:ext cx="353557" cy="353557"/>
            <a:chOff x="-31164450" y="2657050"/>
            <a:chExt cx="291425" cy="291425"/>
          </a:xfrm>
        </p:grpSpPr>
        <p:sp>
          <p:nvSpPr>
            <p:cNvPr id="9601" name="Google Shape;9601;p6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6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6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6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5" name="Google Shape;9605;p65"/>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06" name="Google Shape;9606;p65"/>
          <p:cNvGrpSpPr/>
          <p:nvPr/>
        </p:nvGrpSpPr>
        <p:grpSpPr>
          <a:xfrm>
            <a:off x="2632987" y="1307366"/>
            <a:ext cx="358349" cy="354285"/>
            <a:chOff x="-34421275" y="1912725"/>
            <a:chExt cx="295375" cy="292025"/>
          </a:xfrm>
        </p:grpSpPr>
        <p:sp>
          <p:nvSpPr>
            <p:cNvPr id="9607" name="Google Shape;9607;p6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6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9" name="Google Shape;9609;p65"/>
          <p:cNvGrpSpPr/>
          <p:nvPr/>
        </p:nvGrpSpPr>
        <p:grpSpPr>
          <a:xfrm>
            <a:off x="2632032" y="1765280"/>
            <a:ext cx="360260" cy="355498"/>
            <a:chOff x="-34418125" y="2271100"/>
            <a:chExt cx="296950" cy="293025"/>
          </a:xfrm>
        </p:grpSpPr>
        <p:sp>
          <p:nvSpPr>
            <p:cNvPr id="9610" name="Google Shape;9610;p6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6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6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6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6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15" name="Google Shape;9615;p65"/>
          <p:cNvGrpSpPr/>
          <p:nvPr/>
        </p:nvGrpSpPr>
        <p:grpSpPr>
          <a:xfrm>
            <a:off x="2632987" y="2221307"/>
            <a:ext cx="358349" cy="353587"/>
            <a:chOff x="-34421275" y="2631050"/>
            <a:chExt cx="295375" cy="291450"/>
          </a:xfrm>
        </p:grpSpPr>
        <p:sp>
          <p:nvSpPr>
            <p:cNvPr id="9616" name="Google Shape;9616;p6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6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6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6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0" name="Google Shape;9620;p65"/>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65"/>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65"/>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23" name="Google Shape;9623;p65"/>
          <p:cNvGrpSpPr/>
          <p:nvPr/>
        </p:nvGrpSpPr>
        <p:grpSpPr>
          <a:xfrm>
            <a:off x="3537620" y="2688025"/>
            <a:ext cx="353587" cy="352617"/>
            <a:chOff x="-30805300" y="1938725"/>
            <a:chExt cx="291450" cy="290650"/>
          </a:xfrm>
        </p:grpSpPr>
        <p:sp>
          <p:nvSpPr>
            <p:cNvPr id="9624" name="Google Shape;9624;p6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6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6" name="Google Shape;9626;p65"/>
          <p:cNvGrpSpPr/>
          <p:nvPr/>
        </p:nvGrpSpPr>
        <p:grpSpPr>
          <a:xfrm>
            <a:off x="3538105" y="3155952"/>
            <a:ext cx="352617" cy="353193"/>
            <a:chOff x="-30805300" y="2298675"/>
            <a:chExt cx="290650" cy="291125"/>
          </a:xfrm>
        </p:grpSpPr>
        <p:sp>
          <p:nvSpPr>
            <p:cNvPr id="9627" name="Google Shape;9627;p6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6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6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6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1" name="Google Shape;9631;p65"/>
          <p:cNvGrpSpPr/>
          <p:nvPr/>
        </p:nvGrpSpPr>
        <p:grpSpPr>
          <a:xfrm>
            <a:off x="3537635" y="3616136"/>
            <a:ext cx="353557" cy="353557"/>
            <a:chOff x="-30806075" y="2657050"/>
            <a:chExt cx="291425" cy="291425"/>
          </a:xfrm>
        </p:grpSpPr>
        <p:sp>
          <p:nvSpPr>
            <p:cNvPr id="9632" name="Google Shape;9632;p6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6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6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5" name="Google Shape;9635;p65"/>
          <p:cNvGrpSpPr/>
          <p:nvPr/>
        </p:nvGrpSpPr>
        <p:grpSpPr>
          <a:xfrm>
            <a:off x="2639681" y="4073943"/>
            <a:ext cx="353557" cy="353557"/>
            <a:chOff x="-30064925" y="2332550"/>
            <a:chExt cx="291425" cy="291425"/>
          </a:xfrm>
        </p:grpSpPr>
        <p:sp>
          <p:nvSpPr>
            <p:cNvPr id="9636" name="Google Shape;9636;p6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6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6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9" name="Google Shape;9639;p65"/>
          <p:cNvGrpSpPr/>
          <p:nvPr/>
        </p:nvGrpSpPr>
        <p:grpSpPr>
          <a:xfrm>
            <a:off x="3983068" y="2683443"/>
            <a:ext cx="348855" cy="347879"/>
            <a:chOff x="2821450" y="2957850"/>
            <a:chExt cx="259275" cy="258550"/>
          </a:xfrm>
        </p:grpSpPr>
        <p:sp>
          <p:nvSpPr>
            <p:cNvPr id="9640" name="Google Shape;9640;p6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6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6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65"/>
          <p:cNvGrpSpPr/>
          <p:nvPr/>
        </p:nvGrpSpPr>
        <p:grpSpPr>
          <a:xfrm>
            <a:off x="4858100" y="1304461"/>
            <a:ext cx="361090" cy="361090"/>
            <a:chOff x="-57970450" y="1903275"/>
            <a:chExt cx="318225" cy="318225"/>
          </a:xfrm>
        </p:grpSpPr>
        <p:sp>
          <p:nvSpPr>
            <p:cNvPr id="9644" name="Google Shape;9644;p6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6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6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6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8" name="Google Shape;9648;p65"/>
          <p:cNvGrpSpPr/>
          <p:nvPr/>
        </p:nvGrpSpPr>
        <p:grpSpPr>
          <a:xfrm>
            <a:off x="4880000" y="1780418"/>
            <a:ext cx="317290" cy="359303"/>
            <a:chOff x="-57950750" y="2296300"/>
            <a:chExt cx="279625" cy="316650"/>
          </a:xfrm>
        </p:grpSpPr>
        <p:sp>
          <p:nvSpPr>
            <p:cNvPr id="9649" name="Google Shape;9649;p6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6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6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6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53" name="Google Shape;9653;p65"/>
          <p:cNvGrpSpPr/>
          <p:nvPr/>
        </p:nvGrpSpPr>
        <p:grpSpPr>
          <a:xfrm>
            <a:off x="4858214" y="2232094"/>
            <a:ext cx="360863" cy="360211"/>
            <a:chOff x="-57969675" y="2687750"/>
            <a:chExt cx="318025" cy="317450"/>
          </a:xfrm>
        </p:grpSpPr>
        <p:sp>
          <p:nvSpPr>
            <p:cNvPr id="9654" name="Google Shape;9654;p6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6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6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6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58" name="Google Shape;9658;p65"/>
          <p:cNvGrpSpPr/>
          <p:nvPr/>
        </p:nvGrpSpPr>
        <p:grpSpPr>
          <a:xfrm>
            <a:off x="7067397" y="1304461"/>
            <a:ext cx="363785" cy="361090"/>
            <a:chOff x="-56012425" y="1903275"/>
            <a:chExt cx="320600" cy="318225"/>
          </a:xfrm>
        </p:grpSpPr>
        <p:sp>
          <p:nvSpPr>
            <p:cNvPr id="9659" name="Google Shape;9659;p6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6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61" name="Google Shape;9661;p65"/>
          <p:cNvGrpSpPr/>
          <p:nvPr/>
        </p:nvGrpSpPr>
        <p:grpSpPr>
          <a:xfrm>
            <a:off x="7068290" y="1778631"/>
            <a:ext cx="361998" cy="361998"/>
            <a:chOff x="-56010850" y="2294725"/>
            <a:chExt cx="319025" cy="319025"/>
          </a:xfrm>
        </p:grpSpPr>
        <p:sp>
          <p:nvSpPr>
            <p:cNvPr id="9662" name="Google Shape;9662;p6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6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6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6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66" name="Google Shape;9666;p65"/>
          <p:cNvGrpSpPr/>
          <p:nvPr/>
        </p:nvGrpSpPr>
        <p:grpSpPr>
          <a:xfrm>
            <a:off x="7068305" y="2231215"/>
            <a:ext cx="361969" cy="361090"/>
            <a:chOff x="-56010050" y="2686975"/>
            <a:chExt cx="319000" cy="318225"/>
          </a:xfrm>
        </p:grpSpPr>
        <p:sp>
          <p:nvSpPr>
            <p:cNvPr id="9667" name="Google Shape;9667;p6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6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6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6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71" name="Google Shape;9671;p65"/>
          <p:cNvGrpSpPr/>
          <p:nvPr/>
        </p:nvGrpSpPr>
        <p:grpSpPr>
          <a:xfrm>
            <a:off x="5753801" y="2684124"/>
            <a:ext cx="361998" cy="361090"/>
            <a:chOff x="-54081175" y="1903275"/>
            <a:chExt cx="319025" cy="318225"/>
          </a:xfrm>
        </p:grpSpPr>
        <p:sp>
          <p:nvSpPr>
            <p:cNvPr id="9672" name="Google Shape;9672;p6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6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74" name="Google Shape;9674;p65"/>
          <p:cNvGrpSpPr/>
          <p:nvPr/>
        </p:nvGrpSpPr>
        <p:grpSpPr>
          <a:xfrm>
            <a:off x="5776154" y="3137587"/>
            <a:ext cx="317290" cy="360211"/>
            <a:chOff x="-54063050" y="2296300"/>
            <a:chExt cx="279625" cy="317450"/>
          </a:xfrm>
        </p:grpSpPr>
        <p:sp>
          <p:nvSpPr>
            <p:cNvPr id="9675" name="Google Shape;9675;p6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6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6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6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79" name="Google Shape;9679;p65"/>
          <p:cNvGrpSpPr/>
          <p:nvPr/>
        </p:nvGrpSpPr>
        <p:grpSpPr>
          <a:xfrm>
            <a:off x="5776154" y="3601649"/>
            <a:ext cx="317290" cy="361033"/>
            <a:chOff x="-54061475" y="2685450"/>
            <a:chExt cx="279625" cy="318175"/>
          </a:xfrm>
        </p:grpSpPr>
        <p:sp>
          <p:nvSpPr>
            <p:cNvPr id="9680" name="Google Shape;9680;p6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6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6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6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4" name="Google Shape;9684;p65"/>
          <p:cNvGrpSpPr/>
          <p:nvPr/>
        </p:nvGrpSpPr>
        <p:grpSpPr>
          <a:xfrm>
            <a:off x="8029690" y="2693967"/>
            <a:ext cx="275278" cy="361969"/>
            <a:chOff x="-52074300" y="1911950"/>
            <a:chExt cx="242600" cy="319000"/>
          </a:xfrm>
        </p:grpSpPr>
        <p:sp>
          <p:nvSpPr>
            <p:cNvPr id="9685" name="Google Shape;9685;p6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6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6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6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9" name="Google Shape;9689;p65"/>
          <p:cNvGrpSpPr/>
          <p:nvPr/>
        </p:nvGrpSpPr>
        <p:grpSpPr>
          <a:xfrm>
            <a:off x="5287689" y="1305369"/>
            <a:ext cx="361998" cy="361090"/>
            <a:chOff x="-57578225" y="1904075"/>
            <a:chExt cx="319025" cy="318225"/>
          </a:xfrm>
        </p:grpSpPr>
        <p:sp>
          <p:nvSpPr>
            <p:cNvPr id="9690" name="Google Shape;9690;p6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6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6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6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94" name="Google Shape;9694;p65"/>
          <p:cNvGrpSpPr/>
          <p:nvPr/>
        </p:nvGrpSpPr>
        <p:grpSpPr>
          <a:xfrm>
            <a:off x="5310042" y="1778631"/>
            <a:ext cx="317290" cy="361090"/>
            <a:chOff x="-57558525" y="2294725"/>
            <a:chExt cx="279625" cy="318225"/>
          </a:xfrm>
        </p:grpSpPr>
        <p:sp>
          <p:nvSpPr>
            <p:cNvPr id="9695" name="Google Shape;9695;p6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6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6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6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6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0" name="Google Shape;9700;p65"/>
          <p:cNvGrpSpPr/>
          <p:nvPr/>
        </p:nvGrpSpPr>
        <p:grpSpPr>
          <a:xfrm>
            <a:off x="5285901" y="2231215"/>
            <a:ext cx="365572" cy="361969"/>
            <a:chOff x="-57579800" y="2686975"/>
            <a:chExt cx="322175" cy="319000"/>
          </a:xfrm>
        </p:grpSpPr>
        <p:sp>
          <p:nvSpPr>
            <p:cNvPr id="9701" name="Google Shape;9701;p6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6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3" name="Google Shape;9703;p65"/>
          <p:cNvGrpSpPr/>
          <p:nvPr/>
        </p:nvGrpSpPr>
        <p:grpSpPr>
          <a:xfrm>
            <a:off x="7510682" y="1778631"/>
            <a:ext cx="367359" cy="361090"/>
            <a:chOff x="-55620975" y="2294725"/>
            <a:chExt cx="323750" cy="318225"/>
          </a:xfrm>
        </p:grpSpPr>
        <p:sp>
          <p:nvSpPr>
            <p:cNvPr id="9704" name="Google Shape;9704;p6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6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6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6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6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6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0" name="Google Shape;9710;p65"/>
          <p:cNvGrpSpPr/>
          <p:nvPr/>
        </p:nvGrpSpPr>
        <p:grpSpPr>
          <a:xfrm>
            <a:off x="7512923" y="2231130"/>
            <a:ext cx="362877" cy="361175"/>
            <a:chOff x="-55620175" y="2686900"/>
            <a:chExt cx="319800" cy="318300"/>
          </a:xfrm>
        </p:grpSpPr>
        <p:sp>
          <p:nvSpPr>
            <p:cNvPr id="9711" name="Google Shape;9711;p6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6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6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6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5" name="Google Shape;9715;p65"/>
          <p:cNvGrpSpPr/>
          <p:nvPr/>
        </p:nvGrpSpPr>
        <p:grpSpPr>
          <a:xfrm>
            <a:off x="6198887" y="2684124"/>
            <a:ext cx="361969" cy="361090"/>
            <a:chOff x="-53690500" y="1903275"/>
            <a:chExt cx="319000" cy="318225"/>
          </a:xfrm>
        </p:grpSpPr>
        <p:sp>
          <p:nvSpPr>
            <p:cNvPr id="9716" name="Google Shape;9716;p6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6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6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6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0" name="Google Shape;9720;p65"/>
          <p:cNvGrpSpPr/>
          <p:nvPr/>
        </p:nvGrpSpPr>
        <p:grpSpPr>
          <a:xfrm>
            <a:off x="6221226" y="3137587"/>
            <a:ext cx="317290" cy="359303"/>
            <a:chOff x="-53670800" y="2296300"/>
            <a:chExt cx="279625" cy="316650"/>
          </a:xfrm>
        </p:grpSpPr>
        <p:sp>
          <p:nvSpPr>
            <p:cNvPr id="9721" name="Google Shape;9721;p6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6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6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6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5" name="Google Shape;9725;p65"/>
          <p:cNvGrpSpPr/>
          <p:nvPr/>
        </p:nvGrpSpPr>
        <p:grpSpPr>
          <a:xfrm>
            <a:off x="6198887" y="3602925"/>
            <a:ext cx="361969" cy="361544"/>
            <a:chOff x="-53690500" y="2686575"/>
            <a:chExt cx="319000" cy="318625"/>
          </a:xfrm>
        </p:grpSpPr>
        <p:sp>
          <p:nvSpPr>
            <p:cNvPr id="9726" name="Google Shape;9726;p6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6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6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6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30" name="Google Shape;9730;p65"/>
          <p:cNvGrpSpPr/>
          <p:nvPr/>
        </p:nvGrpSpPr>
        <p:grpSpPr>
          <a:xfrm>
            <a:off x="8008669" y="3145785"/>
            <a:ext cx="317319" cy="360948"/>
            <a:chOff x="-52092425" y="2303525"/>
            <a:chExt cx="279650" cy="318100"/>
          </a:xfrm>
        </p:grpSpPr>
        <p:sp>
          <p:nvSpPr>
            <p:cNvPr id="9731" name="Google Shape;9731;p6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6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6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6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6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36" name="Google Shape;9736;p65"/>
          <p:cNvGrpSpPr/>
          <p:nvPr/>
        </p:nvGrpSpPr>
        <p:grpSpPr>
          <a:xfrm>
            <a:off x="5727728" y="1306249"/>
            <a:ext cx="363756" cy="361090"/>
            <a:chOff x="-57189125" y="1904850"/>
            <a:chExt cx="320575" cy="318225"/>
          </a:xfrm>
        </p:grpSpPr>
        <p:sp>
          <p:nvSpPr>
            <p:cNvPr id="9737" name="Google Shape;9737;p6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6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6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6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6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42" name="Google Shape;9742;p65"/>
          <p:cNvGrpSpPr/>
          <p:nvPr/>
        </p:nvGrpSpPr>
        <p:grpSpPr>
          <a:xfrm>
            <a:off x="5728621" y="1800985"/>
            <a:ext cx="361969" cy="316411"/>
            <a:chOff x="-57187550" y="2314425"/>
            <a:chExt cx="319000" cy="278850"/>
          </a:xfrm>
        </p:grpSpPr>
        <p:sp>
          <p:nvSpPr>
            <p:cNvPr id="9743" name="Google Shape;9743;p6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6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6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6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47" name="Google Shape;9747;p65"/>
          <p:cNvGrpSpPr/>
          <p:nvPr/>
        </p:nvGrpSpPr>
        <p:grpSpPr>
          <a:xfrm>
            <a:off x="5745585" y="2230534"/>
            <a:ext cx="328042" cy="361771"/>
            <a:chOff x="-57172600" y="2686375"/>
            <a:chExt cx="289100" cy="318825"/>
          </a:xfrm>
        </p:grpSpPr>
        <p:sp>
          <p:nvSpPr>
            <p:cNvPr id="9748" name="Google Shape;9748;p6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6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0" name="Google Shape;9750;p65"/>
          <p:cNvGrpSpPr/>
          <p:nvPr/>
        </p:nvGrpSpPr>
        <p:grpSpPr>
          <a:xfrm>
            <a:off x="7958434" y="1304461"/>
            <a:ext cx="361090" cy="359303"/>
            <a:chOff x="-55225575" y="1903275"/>
            <a:chExt cx="318225" cy="316650"/>
          </a:xfrm>
        </p:grpSpPr>
        <p:sp>
          <p:nvSpPr>
            <p:cNvPr id="9751" name="Google Shape;9751;p6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6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6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6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6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6" name="Google Shape;9756;p65"/>
          <p:cNvGrpSpPr/>
          <p:nvPr/>
        </p:nvGrpSpPr>
        <p:grpSpPr>
          <a:xfrm>
            <a:off x="7969611" y="1780418"/>
            <a:ext cx="338736" cy="359303"/>
            <a:chOff x="-55217700" y="2296300"/>
            <a:chExt cx="298525" cy="316650"/>
          </a:xfrm>
        </p:grpSpPr>
        <p:sp>
          <p:nvSpPr>
            <p:cNvPr id="9757" name="Google Shape;9757;p6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6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6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6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1" name="Google Shape;9761;p65"/>
          <p:cNvGrpSpPr/>
          <p:nvPr/>
        </p:nvGrpSpPr>
        <p:grpSpPr>
          <a:xfrm>
            <a:off x="7957541" y="2233002"/>
            <a:ext cx="362877" cy="359303"/>
            <a:chOff x="-55229525" y="2688550"/>
            <a:chExt cx="319800" cy="316650"/>
          </a:xfrm>
        </p:grpSpPr>
        <p:sp>
          <p:nvSpPr>
            <p:cNvPr id="9762" name="Google Shape;9762;p6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6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6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6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6" name="Google Shape;9766;p65"/>
          <p:cNvGrpSpPr/>
          <p:nvPr/>
        </p:nvGrpSpPr>
        <p:grpSpPr>
          <a:xfrm>
            <a:off x="6653760" y="2684124"/>
            <a:ext cx="338765" cy="361090"/>
            <a:chOff x="-53288825" y="1903275"/>
            <a:chExt cx="298550" cy="318225"/>
          </a:xfrm>
        </p:grpSpPr>
        <p:sp>
          <p:nvSpPr>
            <p:cNvPr id="9767" name="Google Shape;9767;p6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6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6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70" name="Google Shape;9770;p65"/>
          <p:cNvGrpSpPr/>
          <p:nvPr/>
        </p:nvGrpSpPr>
        <p:grpSpPr>
          <a:xfrm>
            <a:off x="6642143" y="3135800"/>
            <a:ext cx="361998" cy="361090"/>
            <a:chOff x="-53299850" y="2294725"/>
            <a:chExt cx="319025" cy="318225"/>
          </a:xfrm>
        </p:grpSpPr>
        <p:sp>
          <p:nvSpPr>
            <p:cNvPr id="9771" name="Google Shape;9771;p6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6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73" name="Google Shape;9773;p65"/>
          <p:cNvGrpSpPr/>
          <p:nvPr/>
        </p:nvGrpSpPr>
        <p:grpSpPr>
          <a:xfrm>
            <a:off x="6664936" y="3604259"/>
            <a:ext cx="316411" cy="360211"/>
            <a:chOff x="-53278575" y="2687750"/>
            <a:chExt cx="278850" cy="317450"/>
          </a:xfrm>
        </p:grpSpPr>
        <p:sp>
          <p:nvSpPr>
            <p:cNvPr id="9774" name="Google Shape;9774;p6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6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6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6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78" name="Google Shape;9778;p65"/>
          <p:cNvGrpSpPr/>
          <p:nvPr/>
        </p:nvGrpSpPr>
        <p:grpSpPr>
          <a:xfrm>
            <a:off x="7986330" y="3603947"/>
            <a:ext cx="361998" cy="362310"/>
            <a:chOff x="-52101875" y="2687475"/>
            <a:chExt cx="319025" cy="319300"/>
          </a:xfrm>
        </p:grpSpPr>
        <p:sp>
          <p:nvSpPr>
            <p:cNvPr id="9779" name="Google Shape;9779;p6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6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6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6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3" name="Google Shape;9783;p65"/>
          <p:cNvGrpSpPr/>
          <p:nvPr/>
        </p:nvGrpSpPr>
        <p:grpSpPr>
          <a:xfrm>
            <a:off x="6201079" y="1305369"/>
            <a:ext cx="317290" cy="361090"/>
            <a:chOff x="-56774050" y="1904075"/>
            <a:chExt cx="279625" cy="318225"/>
          </a:xfrm>
        </p:grpSpPr>
        <p:sp>
          <p:nvSpPr>
            <p:cNvPr id="9784" name="Google Shape;9784;p6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6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6" name="Google Shape;9786;p65"/>
          <p:cNvGrpSpPr/>
          <p:nvPr/>
        </p:nvGrpSpPr>
        <p:grpSpPr>
          <a:xfrm>
            <a:off x="6201079" y="1778631"/>
            <a:ext cx="317290" cy="361090"/>
            <a:chOff x="-56774850" y="2294725"/>
            <a:chExt cx="279625" cy="318225"/>
          </a:xfrm>
        </p:grpSpPr>
        <p:sp>
          <p:nvSpPr>
            <p:cNvPr id="9787" name="Google Shape;9787;p6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6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6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0" name="Google Shape;9790;p65"/>
          <p:cNvGrpSpPr/>
          <p:nvPr/>
        </p:nvGrpSpPr>
        <p:grpSpPr>
          <a:xfrm>
            <a:off x="6222086" y="2231215"/>
            <a:ext cx="275278" cy="360182"/>
            <a:chOff x="-56756725" y="2686975"/>
            <a:chExt cx="242600" cy="317425"/>
          </a:xfrm>
        </p:grpSpPr>
        <p:sp>
          <p:nvSpPr>
            <p:cNvPr id="9791" name="Google Shape;9791;p6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6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6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4" name="Google Shape;9794;p65"/>
          <p:cNvGrpSpPr/>
          <p:nvPr/>
        </p:nvGrpSpPr>
        <p:grpSpPr>
          <a:xfrm>
            <a:off x="4870518" y="2684124"/>
            <a:ext cx="337346" cy="361998"/>
            <a:chOff x="-54826975" y="1903275"/>
            <a:chExt cx="297300" cy="319025"/>
          </a:xfrm>
        </p:grpSpPr>
        <p:sp>
          <p:nvSpPr>
            <p:cNvPr id="9795" name="Google Shape;9795;p6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6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6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8" name="Google Shape;9798;p65"/>
          <p:cNvGrpSpPr/>
          <p:nvPr/>
        </p:nvGrpSpPr>
        <p:grpSpPr>
          <a:xfrm>
            <a:off x="4858206" y="3137587"/>
            <a:ext cx="361969" cy="359274"/>
            <a:chOff x="-54836500" y="2296300"/>
            <a:chExt cx="319000" cy="316625"/>
          </a:xfrm>
        </p:grpSpPr>
        <p:sp>
          <p:nvSpPr>
            <p:cNvPr id="9799" name="Google Shape;9799;p6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6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6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6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03" name="Google Shape;9803;p65"/>
          <p:cNvGrpSpPr/>
          <p:nvPr/>
        </p:nvGrpSpPr>
        <p:grpSpPr>
          <a:xfrm>
            <a:off x="4879652" y="3604259"/>
            <a:ext cx="319078" cy="361090"/>
            <a:chOff x="-54817600" y="2687750"/>
            <a:chExt cx="281200" cy="318225"/>
          </a:xfrm>
        </p:grpSpPr>
        <p:sp>
          <p:nvSpPr>
            <p:cNvPr id="9804" name="Google Shape;9804;p6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6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6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6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08" name="Google Shape;9808;p65"/>
          <p:cNvGrpSpPr/>
          <p:nvPr/>
        </p:nvGrpSpPr>
        <p:grpSpPr>
          <a:xfrm>
            <a:off x="7110476" y="2684124"/>
            <a:ext cx="317290" cy="359303"/>
            <a:chOff x="-52887125" y="1903275"/>
            <a:chExt cx="279625" cy="316650"/>
          </a:xfrm>
        </p:grpSpPr>
        <p:sp>
          <p:nvSpPr>
            <p:cNvPr id="9809" name="Google Shape;9809;p6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6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11" name="Google Shape;9811;p65"/>
          <p:cNvGrpSpPr/>
          <p:nvPr/>
        </p:nvGrpSpPr>
        <p:grpSpPr>
          <a:xfrm>
            <a:off x="7089030" y="3134920"/>
            <a:ext cx="360182" cy="361969"/>
            <a:chOff x="-52906025" y="2293950"/>
            <a:chExt cx="317425" cy="319000"/>
          </a:xfrm>
        </p:grpSpPr>
        <p:sp>
          <p:nvSpPr>
            <p:cNvPr id="9812" name="Google Shape;9812;p6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6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6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15" name="Google Shape;9815;p65"/>
          <p:cNvGrpSpPr/>
          <p:nvPr/>
        </p:nvGrpSpPr>
        <p:grpSpPr>
          <a:xfrm>
            <a:off x="7110476" y="3603379"/>
            <a:ext cx="317290" cy="361090"/>
            <a:chOff x="-52887125" y="2686975"/>
            <a:chExt cx="279625" cy="318225"/>
          </a:xfrm>
        </p:grpSpPr>
        <p:sp>
          <p:nvSpPr>
            <p:cNvPr id="9816" name="Google Shape;9816;p6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6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6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6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0" name="Google Shape;9820;p65"/>
          <p:cNvGrpSpPr/>
          <p:nvPr/>
        </p:nvGrpSpPr>
        <p:grpSpPr>
          <a:xfrm>
            <a:off x="6220848" y="4062998"/>
            <a:ext cx="318170" cy="359303"/>
            <a:chOff x="-51722225" y="1915100"/>
            <a:chExt cx="280400" cy="316650"/>
          </a:xfrm>
        </p:grpSpPr>
        <p:sp>
          <p:nvSpPr>
            <p:cNvPr id="9821" name="Google Shape;9821;p6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6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6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6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5" name="Google Shape;9825;p65"/>
          <p:cNvGrpSpPr/>
          <p:nvPr/>
        </p:nvGrpSpPr>
        <p:grpSpPr>
          <a:xfrm>
            <a:off x="6616678" y="1303695"/>
            <a:ext cx="370905" cy="360976"/>
            <a:chOff x="-56407800" y="1902600"/>
            <a:chExt cx="326875" cy="318125"/>
          </a:xfrm>
        </p:grpSpPr>
        <p:sp>
          <p:nvSpPr>
            <p:cNvPr id="9826" name="Google Shape;9826;p6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6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6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9" name="Google Shape;9829;p65"/>
          <p:cNvGrpSpPr/>
          <p:nvPr/>
        </p:nvGrpSpPr>
        <p:grpSpPr>
          <a:xfrm>
            <a:off x="6622479" y="1790262"/>
            <a:ext cx="359303" cy="338736"/>
            <a:chOff x="-56401500" y="2304975"/>
            <a:chExt cx="316650" cy="298525"/>
          </a:xfrm>
        </p:grpSpPr>
        <p:sp>
          <p:nvSpPr>
            <p:cNvPr id="9830" name="Google Shape;9830;p6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6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6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6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4" name="Google Shape;9834;p65"/>
          <p:cNvGrpSpPr/>
          <p:nvPr/>
        </p:nvGrpSpPr>
        <p:grpSpPr>
          <a:xfrm>
            <a:off x="5328863" y="2682337"/>
            <a:ext cx="319985" cy="361090"/>
            <a:chOff x="-54426150" y="1901700"/>
            <a:chExt cx="282000" cy="318225"/>
          </a:xfrm>
        </p:grpSpPr>
        <p:sp>
          <p:nvSpPr>
            <p:cNvPr id="9835" name="Google Shape;9835;p6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6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6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6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9" name="Google Shape;9839;p65"/>
          <p:cNvGrpSpPr/>
          <p:nvPr/>
        </p:nvGrpSpPr>
        <p:grpSpPr>
          <a:xfrm>
            <a:off x="5328863" y="3135800"/>
            <a:ext cx="319985" cy="361998"/>
            <a:chOff x="-54426150" y="2294725"/>
            <a:chExt cx="282000" cy="319025"/>
          </a:xfrm>
        </p:grpSpPr>
        <p:sp>
          <p:nvSpPr>
            <p:cNvPr id="9840" name="Google Shape;9840;p6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6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6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6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6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45" name="Google Shape;9845;p65"/>
          <p:cNvGrpSpPr/>
          <p:nvPr/>
        </p:nvGrpSpPr>
        <p:grpSpPr>
          <a:xfrm>
            <a:off x="5327076" y="3603379"/>
            <a:ext cx="323560" cy="361969"/>
            <a:chOff x="-54427725" y="2686975"/>
            <a:chExt cx="285150" cy="319000"/>
          </a:xfrm>
        </p:grpSpPr>
        <p:sp>
          <p:nvSpPr>
            <p:cNvPr id="9846" name="Google Shape;9846;p6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6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6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6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6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51" name="Google Shape;9851;p65"/>
          <p:cNvGrpSpPr/>
          <p:nvPr/>
        </p:nvGrpSpPr>
        <p:grpSpPr>
          <a:xfrm>
            <a:off x="7533634" y="2684351"/>
            <a:ext cx="359303" cy="359984"/>
            <a:chOff x="-52513800" y="1903475"/>
            <a:chExt cx="316650" cy="317250"/>
          </a:xfrm>
        </p:grpSpPr>
        <p:sp>
          <p:nvSpPr>
            <p:cNvPr id="9852" name="Google Shape;9852;p6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6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54" name="Google Shape;9854;p65"/>
          <p:cNvGrpSpPr/>
          <p:nvPr/>
        </p:nvGrpSpPr>
        <p:grpSpPr>
          <a:xfrm>
            <a:off x="7543464" y="3136708"/>
            <a:ext cx="339644" cy="360182"/>
            <a:chOff x="-52505925" y="2295525"/>
            <a:chExt cx="299325" cy="317425"/>
          </a:xfrm>
        </p:grpSpPr>
        <p:sp>
          <p:nvSpPr>
            <p:cNvPr id="9855" name="Google Shape;9855;p6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6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6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6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59" name="Google Shape;9859;p65"/>
          <p:cNvGrpSpPr/>
          <p:nvPr/>
        </p:nvGrpSpPr>
        <p:grpSpPr>
          <a:xfrm>
            <a:off x="7554641" y="3603379"/>
            <a:ext cx="317290" cy="361090"/>
            <a:chOff x="-52494100" y="2686975"/>
            <a:chExt cx="279625" cy="318225"/>
          </a:xfrm>
        </p:grpSpPr>
        <p:sp>
          <p:nvSpPr>
            <p:cNvPr id="9860" name="Google Shape;9860;p6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6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6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6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64" name="Google Shape;9864;p65"/>
          <p:cNvGrpSpPr/>
          <p:nvPr/>
        </p:nvGrpSpPr>
        <p:grpSpPr>
          <a:xfrm>
            <a:off x="6665412" y="4064322"/>
            <a:ext cx="315503" cy="361090"/>
            <a:chOff x="-51708850" y="2305750"/>
            <a:chExt cx="278050" cy="318225"/>
          </a:xfrm>
        </p:grpSpPr>
        <p:sp>
          <p:nvSpPr>
            <p:cNvPr id="9865" name="Google Shape;9865;p6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6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6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68" name="Google Shape;9868;p65"/>
          <p:cNvGrpSpPr/>
          <p:nvPr/>
        </p:nvGrpSpPr>
        <p:grpSpPr>
          <a:xfrm>
            <a:off x="7536807" y="1306109"/>
            <a:ext cx="319089" cy="362073"/>
            <a:chOff x="1044400" y="2917425"/>
            <a:chExt cx="248125" cy="281550"/>
          </a:xfrm>
        </p:grpSpPr>
        <p:sp>
          <p:nvSpPr>
            <p:cNvPr id="9869" name="Google Shape;9869;p6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6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6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6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6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9874" name="Google Shape;9874;p6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9876" name="Google Shape;9876;p65"/>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65"/>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78" name="Google Shape;9878;p65"/>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882" name="Shape 9882"/>
        <p:cNvGrpSpPr/>
        <p:nvPr/>
      </p:nvGrpSpPr>
      <p:grpSpPr>
        <a:xfrm>
          <a:off x="0" y="0"/>
          <a:ext cx="0" cy="0"/>
          <a:chOff x="0" y="0"/>
          <a:chExt cx="0" cy="0"/>
        </a:xfrm>
      </p:grpSpPr>
      <p:sp>
        <p:nvSpPr>
          <p:cNvPr id="9883" name="Google Shape;9883;p66"/>
          <p:cNvSpPr txBox="1"/>
          <p:nvPr>
            <p:ph idx="4294967295" type="title"/>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9884" name="Google Shape;9884;p66"/>
          <p:cNvSpPr txBox="1"/>
          <p:nvPr>
            <p:ph idx="4294967295" type="title"/>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9885" name="Google Shape;9885;p66"/>
          <p:cNvGrpSpPr/>
          <p:nvPr/>
        </p:nvGrpSpPr>
        <p:grpSpPr>
          <a:xfrm>
            <a:off x="889109" y="1303003"/>
            <a:ext cx="278288" cy="357036"/>
            <a:chOff x="-50489600" y="1947400"/>
            <a:chExt cx="233150" cy="299125"/>
          </a:xfrm>
        </p:grpSpPr>
        <p:sp>
          <p:nvSpPr>
            <p:cNvPr id="9886" name="Google Shape;9886;p6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6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88" name="Google Shape;9888;p66"/>
          <p:cNvGrpSpPr/>
          <p:nvPr/>
        </p:nvGrpSpPr>
        <p:grpSpPr>
          <a:xfrm>
            <a:off x="849616" y="1757960"/>
            <a:ext cx="357274" cy="358199"/>
            <a:chOff x="-50523475" y="2316000"/>
            <a:chExt cx="299325" cy="300100"/>
          </a:xfrm>
        </p:grpSpPr>
        <p:sp>
          <p:nvSpPr>
            <p:cNvPr id="9889" name="Google Shape;9889;p6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6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91" name="Google Shape;9891;p66"/>
          <p:cNvGrpSpPr/>
          <p:nvPr/>
        </p:nvGrpSpPr>
        <p:grpSpPr>
          <a:xfrm>
            <a:off x="848213" y="2207269"/>
            <a:ext cx="360079" cy="357304"/>
            <a:chOff x="-50524250" y="2686150"/>
            <a:chExt cx="301675" cy="299350"/>
          </a:xfrm>
        </p:grpSpPr>
        <p:sp>
          <p:nvSpPr>
            <p:cNvPr id="9892" name="Google Shape;9892;p6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6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6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6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6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6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98" name="Google Shape;9898;p66"/>
          <p:cNvGrpSpPr/>
          <p:nvPr/>
        </p:nvGrpSpPr>
        <p:grpSpPr>
          <a:xfrm>
            <a:off x="3070976" y="1333082"/>
            <a:ext cx="358199" cy="359154"/>
            <a:chOff x="-48633950" y="1972600"/>
            <a:chExt cx="300100" cy="300900"/>
          </a:xfrm>
        </p:grpSpPr>
        <p:sp>
          <p:nvSpPr>
            <p:cNvPr id="9899" name="Google Shape;9899;p6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6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1" name="Google Shape;9901;p66"/>
          <p:cNvGrpSpPr/>
          <p:nvPr/>
        </p:nvGrpSpPr>
        <p:grpSpPr>
          <a:xfrm>
            <a:off x="3071439" y="2237377"/>
            <a:ext cx="357274" cy="357274"/>
            <a:chOff x="-48633175" y="2711375"/>
            <a:chExt cx="299325" cy="299325"/>
          </a:xfrm>
        </p:grpSpPr>
        <p:sp>
          <p:nvSpPr>
            <p:cNvPr id="9902" name="Google Shape;9902;p6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6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4" name="Google Shape;9904;p66"/>
          <p:cNvGrpSpPr/>
          <p:nvPr/>
        </p:nvGrpSpPr>
        <p:grpSpPr>
          <a:xfrm>
            <a:off x="1757928" y="2689329"/>
            <a:ext cx="314006" cy="358229"/>
            <a:chOff x="-46753100" y="1965500"/>
            <a:chExt cx="263075" cy="300125"/>
          </a:xfrm>
        </p:grpSpPr>
        <p:sp>
          <p:nvSpPr>
            <p:cNvPr id="9905" name="Google Shape;9905;p6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6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7" name="Google Shape;9907;p66"/>
          <p:cNvGrpSpPr/>
          <p:nvPr/>
        </p:nvGrpSpPr>
        <p:grpSpPr>
          <a:xfrm>
            <a:off x="1735354" y="3156542"/>
            <a:ext cx="359154" cy="315916"/>
            <a:chOff x="-46772025" y="2350650"/>
            <a:chExt cx="300900" cy="264675"/>
          </a:xfrm>
        </p:grpSpPr>
        <p:sp>
          <p:nvSpPr>
            <p:cNvPr id="9908" name="Google Shape;9908;p6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6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10" name="Google Shape;9910;p66"/>
          <p:cNvGrpSpPr/>
          <p:nvPr/>
        </p:nvGrpSpPr>
        <p:grpSpPr>
          <a:xfrm>
            <a:off x="1735354" y="3590820"/>
            <a:ext cx="359154" cy="359154"/>
            <a:chOff x="-46772025" y="2701925"/>
            <a:chExt cx="300900" cy="300900"/>
          </a:xfrm>
        </p:grpSpPr>
        <p:sp>
          <p:nvSpPr>
            <p:cNvPr id="9911" name="Google Shape;9911;p6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6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13" name="Google Shape;9913;p66"/>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14" name="Google Shape;9914;p66"/>
          <p:cNvGrpSpPr/>
          <p:nvPr/>
        </p:nvGrpSpPr>
        <p:grpSpPr>
          <a:xfrm>
            <a:off x="1293035" y="1303928"/>
            <a:ext cx="358199" cy="359154"/>
            <a:chOff x="-50154075" y="1948175"/>
            <a:chExt cx="300100" cy="300900"/>
          </a:xfrm>
        </p:grpSpPr>
        <p:sp>
          <p:nvSpPr>
            <p:cNvPr id="9915" name="Google Shape;9915;p6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6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17" name="Google Shape;9917;p66"/>
          <p:cNvGrpSpPr/>
          <p:nvPr/>
        </p:nvGrpSpPr>
        <p:grpSpPr>
          <a:xfrm>
            <a:off x="1293035" y="1758885"/>
            <a:ext cx="358199" cy="358229"/>
            <a:chOff x="-50154850" y="2316775"/>
            <a:chExt cx="300100" cy="300125"/>
          </a:xfrm>
        </p:grpSpPr>
        <p:sp>
          <p:nvSpPr>
            <p:cNvPr id="9918" name="Google Shape;9918;p6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6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0" name="Google Shape;9920;p66"/>
          <p:cNvGrpSpPr/>
          <p:nvPr/>
        </p:nvGrpSpPr>
        <p:grpSpPr>
          <a:xfrm>
            <a:off x="1288813" y="2205896"/>
            <a:ext cx="366644" cy="356558"/>
            <a:chOff x="-50158000" y="2685000"/>
            <a:chExt cx="307175" cy="298725"/>
          </a:xfrm>
        </p:grpSpPr>
        <p:sp>
          <p:nvSpPr>
            <p:cNvPr id="9921" name="Google Shape;9921;p6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6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3" name="Google Shape;9923;p66"/>
          <p:cNvGrpSpPr/>
          <p:nvPr/>
        </p:nvGrpSpPr>
        <p:grpSpPr>
          <a:xfrm>
            <a:off x="3070499" y="1788993"/>
            <a:ext cx="359154" cy="361004"/>
            <a:chOff x="-48634750" y="2342000"/>
            <a:chExt cx="300900" cy="302450"/>
          </a:xfrm>
        </p:grpSpPr>
        <p:sp>
          <p:nvSpPr>
            <p:cNvPr id="9924" name="Google Shape;9924;p6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6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6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6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6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6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6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6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2" name="Google Shape;9932;p66"/>
          <p:cNvGrpSpPr/>
          <p:nvPr/>
        </p:nvGrpSpPr>
        <p:grpSpPr>
          <a:xfrm>
            <a:off x="3521599" y="1334007"/>
            <a:ext cx="361004" cy="358229"/>
            <a:chOff x="-48266125" y="1973375"/>
            <a:chExt cx="302450" cy="300125"/>
          </a:xfrm>
        </p:grpSpPr>
        <p:sp>
          <p:nvSpPr>
            <p:cNvPr id="9933" name="Google Shape;9933;p6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6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6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6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6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6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9" name="Google Shape;9939;p66"/>
          <p:cNvGrpSpPr/>
          <p:nvPr/>
        </p:nvGrpSpPr>
        <p:grpSpPr>
          <a:xfrm>
            <a:off x="3548844" y="1789769"/>
            <a:ext cx="306516" cy="358349"/>
            <a:chOff x="-48237000" y="2342650"/>
            <a:chExt cx="256800" cy="300225"/>
          </a:xfrm>
        </p:grpSpPr>
        <p:sp>
          <p:nvSpPr>
            <p:cNvPr id="9940" name="Google Shape;9940;p6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6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6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3" name="Google Shape;9943;p66"/>
          <p:cNvGrpSpPr/>
          <p:nvPr/>
        </p:nvGrpSpPr>
        <p:grpSpPr>
          <a:xfrm>
            <a:off x="2180338" y="2690046"/>
            <a:ext cx="361034" cy="355633"/>
            <a:chOff x="-46404975" y="1966100"/>
            <a:chExt cx="302475" cy="297950"/>
          </a:xfrm>
        </p:grpSpPr>
        <p:sp>
          <p:nvSpPr>
            <p:cNvPr id="9944" name="Google Shape;9944;p6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6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6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6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8" name="Google Shape;9948;p66"/>
          <p:cNvGrpSpPr/>
          <p:nvPr/>
        </p:nvGrpSpPr>
        <p:grpSpPr>
          <a:xfrm>
            <a:off x="2181740" y="3135863"/>
            <a:ext cx="358229" cy="358199"/>
            <a:chOff x="-46401050" y="2333325"/>
            <a:chExt cx="300125" cy="300100"/>
          </a:xfrm>
        </p:grpSpPr>
        <p:sp>
          <p:nvSpPr>
            <p:cNvPr id="9949" name="Google Shape;9949;p6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6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6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6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3" name="Google Shape;9953;p66"/>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54" name="Google Shape;9954;p66"/>
          <p:cNvGrpSpPr/>
          <p:nvPr/>
        </p:nvGrpSpPr>
        <p:grpSpPr>
          <a:xfrm>
            <a:off x="3961830" y="3146218"/>
            <a:ext cx="359154" cy="359124"/>
            <a:chOff x="-44914800" y="2342000"/>
            <a:chExt cx="300900" cy="300875"/>
          </a:xfrm>
        </p:grpSpPr>
        <p:sp>
          <p:nvSpPr>
            <p:cNvPr id="9955" name="Google Shape;9955;p6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6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6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8" name="Google Shape;9958;p66"/>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59" name="Google Shape;9959;p66"/>
          <p:cNvGrpSpPr/>
          <p:nvPr/>
        </p:nvGrpSpPr>
        <p:grpSpPr>
          <a:xfrm>
            <a:off x="1735816" y="1758736"/>
            <a:ext cx="359154" cy="357424"/>
            <a:chOff x="-49786250" y="2316650"/>
            <a:chExt cx="300900" cy="299450"/>
          </a:xfrm>
        </p:grpSpPr>
        <p:sp>
          <p:nvSpPr>
            <p:cNvPr id="9960" name="Google Shape;9960;p6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6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6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6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6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6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6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67" name="Google Shape;9967;p66"/>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66"/>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69" name="Google Shape;9969;p66"/>
          <p:cNvGrpSpPr/>
          <p:nvPr/>
        </p:nvGrpSpPr>
        <p:grpSpPr>
          <a:xfrm>
            <a:off x="4033144" y="1788993"/>
            <a:ext cx="230365" cy="359124"/>
            <a:chOff x="-47842400" y="2342000"/>
            <a:chExt cx="193000" cy="300875"/>
          </a:xfrm>
        </p:grpSpPr>
        <p:sp>
          <p:nvSpPr>
            <p:cNvPr id="9970" name="Google Shape;9970;p6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6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6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73" name="Google Shape;9973;p66"/>
          <p:cNvGrpSpPr/>
          <p:nvPr/>
        </p:nvGrpSpPr>
        <p:grpSpPr>
          <a:xfrm>
            <a:off x="3969212" y="2236452"/>
            <a:ext cx="358229" cy="359154"/>
            <a:chOff x="-47896750" y="2710600"/>
            <a:chExt cx="300125" cy="300900"/>
          </a:xfrm>
        </p:grpSpPr>
        <p:sp>
          <p:nvSpPr>
            <p:cNvPr id="9974" name="Google Shape;9974;p6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6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6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6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78" name="Google Shape;9978;p66"/>
          <p:cNvGrpSpPr/>
          <p:nvPr/>
        </p:nvGrpSpPr>
        <p:grpSpPr>
          <a:xfrm>
            <a:off x="2624852" y="2710009"/>
            <a:ext cx="359154" cy="314991"/>
            <a:chOff x="-46033225" y="1982825"/>
            <a:chExt cx="300900" cy="263900"/>
          </a:xfrm>
        </p:grpSpPr>
        <p:sp>
          <p:nvSpPr>
            <p:cNvPr id="9979" name="Google Shape;9979;p6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6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6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2" name="Google Shape;9982;p66"/>
          <p:cNvGrpSpPr/>
          <p:nvPr/>
        </p:nvGrpSpPr>
        <p:grpSpPr>
          <a:xfrm>
            <a:off x="2621569" y="3137266"/>
            <a:ext cx="365719" cy="326151"/>
            <a:chOff x="-46034000" y="2334500"/>
            <a:chExt cx="306400" cy="273250"/>
          </a:xfrm>
        </p:grpSpPr>
        <p:sp>
          <p:nvSpPr>
            <p:cNvPr id="9983" name="Google Shape;9983;p6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6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6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6" name="Google Shape;9986;p66"/>
          <p:cNvGrpSpPr/>
          <p:nvPr/>
        </p:nvGrpSpPr>
        <p:grpSpPr>
          <a:xfrm>
            <a:off x="2667627" y="3591655"/>
            <a:ext cx="273603" cy="356439"/>
            <a:chOff x="-45998575" y="2702625"/>
            <a:chExt cx="229225" cy="298625"/>
          </a:xfrm>
        </p:grpSpPr>
        <p:sp>
          <p:nvSpPr>
            <p:cNvPr id="9987" name="Google Shape;9987;p6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6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6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6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6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6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6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94" name="Google Shape;9994;p66"/>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66"/>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96" name="Google Shape;9996;p66"/>
          <p:cNvGrpSpPr/>
          <p:nvPr/>
        </p:nvGrpSpPr>
        <p:grpSpPr>
          <a:xfrm>
            <a:off x="2203197" y="2205419"/>
            <a:ext cx="314961" cy="361034"/>
            <a:chOff x="-49398750" y="2684600"/>
            <a:chExt cx="263875" cy="302475"/>
          </a:xfrm>
        </p:grpSpPr>
        <p:sp>
          <p:nvSpPr>
            <p:cNvPr id="9997" name="Google Shape;9997;p6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6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6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0" name="Google Shape;10000;p66"/>
          <p:cNvGrpSpPr/>
          <p:nvPr/>
        </p:nvGrpSpPr>
        <p:grpSpPr>
          <a:xfrm>
            <a:off x="873121" y="2699684"/>
            <a:ext cx="314006" cy="359154"/>
            <a:chOff x="-47509225" y="1974175"/>
            <a:chExt cx="263075" cy="300900"/>
          </a:xfrm>
        </p:grpSpPr>
        <p:sp>
          <p:nvSpPr>
            <p:cNvPr id="10001" name="Google Shape;10001;p6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6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6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6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6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6" name="Google Shape;10006;p66"/>
          <p:cNvGrpSpPr/>
          <p:nvPr/>
        </p:nvGrpSpPr>
        <p:grpSpPr>
          <a:xfrm>
            <a:off x="849622" y="3146218"/>
            <a:ext cx="361004" cy="357961"/>
            <a:chOff x="-47529700" y="2342000"/>
            <a:chExt cx="302450" cy="299900"/>
          </a:xfrm>
        </p:grpSpPr>
        <p:sp>
          <p:nvSpPr>
            <p:cNvPr id="10007" name="Google Shape;10007;p6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6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9" name="Google Shape;10009;p66"/>
          <p:cNvGrpSpPr/>
          <p:nvPr/>
        </p:nvGrpSpPr>
        <p:grpSpPr>
          <a:xfrm>
            <a:off x="851025" y="3645367"/>
            <a:ext cx="358199" cy="272648"/>
            <a:chOff x="-47527350" y="2747625"/>
            <a:chExt cx="300100" cy="228425"/>
          </a:xfrm>
        </p:grpSpPr>
        <p:sp>
          <p:nvSpPr>
            <p:cNvPr id="10010" name="Google Shape;10010;p6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6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6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6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6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6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16" name="Google Shape;10016;p66"/>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17" name="Google Shape;10017;p66"/>
          <p:cNvGrpSpPr/>
          <p:nvPr/>
        </p:nvGrpSpPr>
        <p:grpSpPr>
          <a:xfrm>
            <a:off x="3073924" y="3158422"/>
            <a:ext cx="358229" cy="314961"/>
            <a:chOff x="-45664625" y="2352225"/>
            <a:chExt cx="300125" cy="263875"/>
          </a:xfrm>
        </p:grpSpPr>
        <p:sp>
          <p:nvSpPr>
            <p:cNvPr id="10018" name="Google Shape;10018;p6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6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6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6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6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6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6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25" name="Google Shape;10025;p66"/>
          <p:cNvGrpSpPr/>
          <p:nvPr/>
        </p:nvGrpSpPr>
        <p:grpSpPr>
          <a:xfrm>
            <a:off x="3073103" y="3592401"/>
            <a:ext cx="359870" cy="357573"/>
            <a:chOff x="-45665400" y="2703250"/>
            <a:chExt cx="301500" cy="299575"/>
          </a:xfrm>
        </p:grpSpPr>
        <p:sp>
          <p:nvSpPr>
            <p:cNvPr id="10026" name="Google Shape;10026;p6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6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6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6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30" name="Google Shape;10030;p66"/>
          <p:cNvGrpSpPr/>
          <p:nvPr/>
        </p:nvGrpSpPr>
        <p:grpSpPr>
          <a:xfrm>
            <a:off x="2174760" y="4033337"/>
            <a:ext cx="359154" cy="360109"/>
            <a:chOff x="-44528075" y="1982825"/>
            <a:chExt cx="300900" cy="301700"/>
          </a:xfrm>
        </p:grpSpPr>
        <p:sp>
          <p:nvSpPr>
            <p:cNvPr id="10031" name="Google Shape;10031;p6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6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6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6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6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6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6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38" name="Google Shape;10038;p66"/>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39" name="Google Shape;10039;p66"/>
          <p:cNvGrpSpPr/>
          <p:nvPr/>
        </p:nvGrpSpPr>
        <p:grpSpPr>
          <a:xfrm>
            <a:off x="2625923" y="1758885"/>
            <a:ext cx="358199" cy="358229"/>
            <a:chOff x="-49048250" y="2316775"/>
            <a:chExt cx="300100" cy="300125"/>
          </a:xfrm>
        </p:grpSpPr>
        <p:sp>
          <p:nvSpPr>
            <p:cNvPr id="10040" name="Google Shape;10040;p6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6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6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6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44" name="Google Shape;10044;p66"/>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45" name="Google Shape;10045;p66"/>
          <p:cNvGrpSpPr/>
          <p:nvPr/>
        </p:nvGrpSpPr>
        <p:grpSpPr>
          <a:xfrm>
            <a:off x="1290494" y="2699684"/>
            <a:ext cx="360109" cy="358199"/>
            <a:chOff x="-47160325" y="1974175"/>
            <a:chExt cx="301700" cy="300100"/>
          </a:xfrm>
        </p:grpSpPr>
        <p:sp>
          <p:nvSpPr>
            <p:cNvPr id="10046" name="Google Shape;10046;p6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6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48" name="Google Shape;10048;p66"/>
          <p:cNvGrpSpPr/>
          <p:nvPr/>
        </p:nvGrpSpPr>
        <p:grpSpPr>
          <a:xfrm>
            <a:off x="1290971" y="3146218"/>
            <a:ext cx="359154" cy="359124"/>
            <a:chOff x="-47159525" y="2342000"/>
            <a:chExt cx="300900" cy="300875"/>
          </a:xfrm>
        </p:grpSpPr>
        <p:sp>
          <p:nvSpPr>
            <p:cNvPr id="10049" name="Google Shape;10049;p6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6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6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6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6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54" name="Google Shape;10054;p66"/>
          <p:cNvGrpSpPr/>
          <p:nvPr/>
        </p:nvGrpSpPr>
        <p:grpSpPr>
          <a:xfrm>
            <a:off x="1291448" y="3603054"/>
            <a:ext cx="358199" cy="359154"/>
            <a:chOff x="-47157950" y="2712175"/>
            <a:chExt cx="300100" cy="300900"/>
          </a:xfrm>
        </p:grpSpPr>
        <p:sp>
          <p:nvSpPr>
            <p:cNvPr id="10055" name="Google Shape;10055;p6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6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6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6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6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6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6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62" name="Google Shape;10062;p66"/>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63" name="Google Shape;10063;p66"/>
          <p:cNvGrpSpPr/>
          <p:nvPr/>
        </p:nvGrpSpPr>
        <p:grpSpPr>
          <a:xfrm>
            <a:off x="3535175" y="3135863"/>
            <a:ext cx="315886" cy="358199"/>
            <a:chOff x="-45278675" y="2333325"/>
            <a:chExt cx="264650" cy="300100"/>
          </a:xfrm>
        </p:grpSpPr>
        <p:sp>
          <p:nvSpPr>
            <p:cNvPr id="10064" name="Google Shape;10064;p6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6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6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6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68" name="Google Shape;10068;p66"/>
          <p:cNvGrpSpPr/>
          <p:nvPr/>
        </p:nvGrpSpPr>
        <p:grpSpPr>
          <a:xfrm>
            <a:off x="3545500" y="3590820"/>
            <a:ext cx="295237" cy="358229"/>
            <a:chOff x="-45270025" y="2701925"/>
            <a:chExt cx="247350" cy="300125"/>
          </a:xfrm>
        </p:grpSpPr>
        <p:sp>
          <p:nvSpPr>
            <p:cNvPr id="10069" name="Google Shape;10069;p6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6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6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6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73" name="Google Shape;10073;p66"/>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74" name="Google Shape;10074;p66"/>
          <p:cNvGrpSpPr/>
          <p:nvPr/>
        </p:nvGrpSpPr>
        <p:grpSpPr>
          <a:xfrm>
            <a:off x="2209567" y="1743737"/>
            <a:ext cx="307444" cy="366555"/>
            <a:chOff x="2209567" y="1972337"/>
            <a:chExt cx="307444" cy="366555"/>
          </a:xfrm>
        </p:grpSpPr>
        <p:sp>
          <p:nvSpPr>
            <p:cNvPr id="10075" name="Google Shape;10075;p6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6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6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78" name="Google Shape;10078;p66"/>
            <p:cNvGrpSpPr/>
            <p:nvPr/>
          </p:nvGrpSpPr>
          <p:grpSpPr>
            <a:xfrm>
              <a:off x="2209567" y="2078266"/>
              <a:ext cx="307444" cy="260626"/>
              <a:chOff x="1636184" y="2959225"/>
              <a:chExt cx="232666" cy="197250"/>
            </a:xfrm>
          </p:grpSpPr>
          <p:sp>
            <p:nvSpPr>
              <p:cNvPr id="10079" name="Google Shape;10079;p6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6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66"/>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0082" name="Google Shape;10082;p6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0083" name="Google Shape;10083;p66"/>
          <p:cNvGrpSpPr/>
          <p:nvPr/>
        </p:nvGrpSpPr>
        <p:grpSpPr>
          <a:xfrm>
            <a:off x="3577265" y="2235011"/>
            <a:ext cx="258542" cy="365154"/>
            <a:chOff x="-47300587" y="123275"/>
            <a:chExt cx="190975" cy="269725"/>
          </a:xfrm>
        </p:grpSpPr>
        <p:sp>
          <p:nvSpPr>
            <p:cNvPr id="10084" name="Google Shape;10084;p6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6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6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6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6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89" name="Google Shape;10089;p66"/>
          <p:cNvGrpSpPr/>
          <p:nvPr/>
        </p:nvGrpSpPr>
        <p:grpSpPr>
          <a:xfrm>
            <a:off x="4870788" y="1304201"/>
            <a:ext cx="342328" cy="339793"/>
            <a:chOff x="-13966675" y="1639700"/>
            <a:chExt cx="354450" cy="351825"/>
          </a:xfrm>
        </p:grpSpPr>
        <p:sp>
          <p:nvSpPr>
            <p:cNvPr id="10090" name="Google Shape;10090;p6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6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6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6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6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95" name="Google Shape;10095;p66"/>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66"/>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97" name="Google Shape;10097;p66"/>
          <p:cNvGrpSpPr/>
          <p:nvPr/>
        </p:nvGrpSpPr>
        <p:grpSpPr>
          <a:xfrm>
            <a:off x="6667277" y="1303887"/>
            <a:ext cx="340034" cy="340420"/>
            <a:chOff x="-12199250" y="1662675"/>
            <a:chExt cx="352075" cy="352475"/>
          </a:xfrm>
        </p:grpSpPr>
        <p:sp>
          <p:nvSpPr>
            <p:cNvPr id="10098" name="Google Shape;10098;p6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6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6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01" name="Google Shape;10101;p66"/>
          <p:cNvGrpSpPr/>
          <p:nvPr/>
        </p:nvGrpSpPr>
        <p:grpSpPr>
          <a:xfrm>
            <a:off x="6666130" y="1710754"/>
            <a:ext cx="342328" cy="342328"/>
            <a:chOff x="-12199250" y="2096250"/>
            <a:chExt cx="354450" cy="354450"/>
          </a:xfrm>
        </p:grpSpPr>
        <p:sp>
          <p:nvSpPr>
            <p:cNvPr id="10102" name="Google Shape;10102;p6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6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04" name="Google Shape;10104;p66"/>
          <p:cNvGrpSpPr/>
          <p:nvPr/>
        </p:nvGrpSpPr>
        <p:grpSpPr>
          <a:xfrm>
            <a:off x="6667277" y="2119708"/>
            <a:ext cx="340034" cy="341579"/>
            <a:chOff x="-12199250" y="2530225"/>
            <a:chExt cx="352075" cy="353675"/>
          </a:xfrm>
        </p:grpSpPr>
        <p:sp>
          <p:nvSpPr>
            <p:cNvPr id="10105" name="Google Shape;10105;p6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6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6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6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09" name="Google Shape;10109;p66"/>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10" name="Google Shape;10110;p66"/>
          <p:cNvGrpSpPr/>
          <p:nvPr/>
        </p:nvGrpSpPr>
        <p:grpSpPr>
          <a:xfrm>
            <a:off x="4870788" y="2959488"/>
            <a:ext cx="342328" cy="339310"/>
            <a:chOff x="-10462550" y="2057650"/>
            <a:chExt cx="354450" cy="351325"/>
          </a:xfrm>
        </p:grpSpPr>
        <p:sp>
          <p:nvSpPr>
            <p:cNvPr id="10111" name="Google Shape;10111;p6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6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13" name="Google Shape;10113;p66"/>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14" name="Google Shape;10114;p66"/>
          <p:cNvGrpSpPr/>
          <p:nvPr/>
        </p:nvGrpSpPr>
        <p:grpSpPr>
          <a:xfrm>
            <a:off x="6649772" y="2551051"/>
            <a:ext cx="375044" cy="340541"/>
            <a:chOff x="-8692750" y="1622100"/>
            <a:chExt cx="388325" cy="352600"/>
          </a:xfrm>
        </p:grpSpPr>
        <p:sp>
          <p:nvSpPr>
            <p:cNvPr id="10115" name="Google Shape;10115;p6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6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17" name="Google Shape;10117;p66"/>
          <p:cNvGrpSpPr/>
          <p:nvPr/>
        </p:nvGrpSpPr>
        <p:grpSpPr>
          <a:xfrm>
            <a:off x="5304253" y="1303307"/>
            <a:ext cx="341555" cy="341579"/>
            <a:chOff x="-13529550" y="1639425"/>
            <a:chExt cx="353650" cy="353675"/>
          </a:xfrm>
        </p:grpSpPr>
        <p:sp>
          <p:nvSpPr>
            <p:cNvPr id="10118" name="Google Shape;10118;p6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6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6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6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6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6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6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6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26" name="Google Shape;10126;p66"/>
          <p:cNvGrpSpPr/>
          <p:nvPr/>
        </p:nvGrpSpPr>
        <p:grpSpPr>
          <a:xfrm>
            <a:off x="5303106" y="1711889"/>
            <a:ext cx="343849" cy="340058"/>
            <a:chOff x="-13531925" y="2075775"/>
            <a:chExt cx="356025" cy="352100"/>
          </a:xfrm>
        </p:grpSpPr>
        <p:sp>
          <p:nvSpPr>
            <p:cNvPr id="10127" name="Google Shape;10127;p6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6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29" name="Google Shape;10129;p66"/>
          <p:cNvGrpSpPr/>
          <p:nvPr/>
        </p:nvGrpSpPr>
        <p:grpSpPr>
          <a:xfrm>
            <a:off x="5304627" y="2120094"/>
            <a:ext cx="340807" cy="340807"/>
            <a:chOff x="-13528775" y="2507400"/>
            <a:chExt cx="352875" cy="352875"/>
          </a:xfrm>
        </p:grpSpPr>
        <p:sp>
          <p:nvSpPr>
            <p:cNvPr id="10130" name="Google Shape;10130;p6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6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6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33" name="Google Shape;10133;p66"/>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66"/>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35" name="Google Shape;10135;p66"/>
          <p:cNvGrpSpPr/>
          <p:nvPr/>
        </p:nvGrpSpPr>
        <p:grpSpPr>
          <a:xfrm>
            <a:off x="7140133" y="2119708"/>
            <a:ext cx="308090" cy="341579"/>
            <a:chOff x="-11747150" y="2530225"/>
            <a:chExt cx="319000" cy="353675"/>
          </a:xfrm>
        </p:grpSpPr>
        <p:sp>
          <p:nvSpPr>
            <p:cNvPr id="10136" name="Google Shape;10136;p6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6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38" name="Google Shape;10138;p66"/>
          <p:cNvGrpSpPr/>
          <p:nvPr/>
        </p:nvGrpSpPr>
        <p:grpSpPr>
          <a:xfrm>
            <a:off x="5304627" y="2550919"/>
            <a:ext cx="340807" cy="340807"/>
            <a:chOff x="-10027775" y="1622900"/>
            <a:chExt cx="352875" cy="352875"/>
          </a:xfrm>
        </p:grpSpPr>
        <p:sp>
          <p:nvSpPr>
            <p:cNvPr id="10139" name="Google Shape;10139;p6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6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6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6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6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6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45" name="Google Shape;10145;p66"/>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46" name="Google Shape;10146;p66"/>
          <p:cNvGrpSpPr/>
          <p:nvPr/>
        </p:nvGrpSpPr>
        <p:grpSpPr>
          <a:xfrm>
            <a:off x="8031595" y="2576583"/>
            <a:ext cx="322553" cy="342328"/>
            <a:chOff x="-10019125" y="2490075"/>
            <a:chExt cx="333975" cy="354450"/>
          </a:xfrm>
        </p:grpSpPr>
        <p:sp>
          <p:nvSpPr>
            <p:cNvPr id="10147" name="Google Shape;10147;p6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6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6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6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51" name="Google Shape;10151;p66"/>
          <p:cNvGrpSpPr/>
          <p:nvPr/>
        </p:nvGrpSpPr>
        <p:grpSpPr>
          <a:xfrm>
            <a:off x="6661180" y="2957593"/>
            <a:ext cx="352227" cy="343100"/>
            <a:chOff x="-8684100" y="2032450"/>
            <a:chExt cx="364700" cy="355250"/>
          </a:xfrm>
        </p:grpSpPr>
        <p:sp>
          <p:nvSpPr>
            <p:cNvPr id="10152" name="Google Shape;10152;p6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6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6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55" name="Google Shape;10155;p66"/>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56" name="Google Shape;10156;p66"/>
          <p:cNvGrpSpPr/>
          <p:nvPr/>
        </p:nvGrpSpPr>
        <p:grpSpPr>
          <a:xfrm>
            <a:off x="5752039" y="1711056"/>
            <a:ext cx="343849" cy="341724"/>
            <a:chOff x="-13095575" y="2073400"/>
            <a:chExt cx="356025" cy="353825"/>
          </a:xfrm>
        </p:grpSpPr>
        <p:sp>
          <p:nvSpPr>
            <p:cNvPr id="10157" name="Google Shape;10157;p6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6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6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6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6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6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6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6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65" name="Google Shape;10165;p66"/>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66" name="Google Shape;10166;p66"/>
          <p:cNvGrpSpPr/>
          <p:nvPr/>
        </p:nvGrpSpPr>
        <p:grpSpPr>
          <a:xfrm>
            <a:off x="7576787" y="1302885"/>
            <a:ext cx="343100" cy="342424"/>
            <a:chOff x="-11332875" y="1660700"/>
            <a:chExt cx="355250" cy="354550"/>
          </a:xfrm>
        </p:grpSpPr>
        <p:sp>
          <p:nvSpPr>
            <p:cNvPr id="10167" name="Google Shape;10167;p6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6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6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6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71" name="Google Shape;10171;p66"/>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66"/>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3" name="Google Shape;10173;p66"/>
          <p:cNvGrpSpPr/>
          <p:nvPr/>
        </p:nvGrpSpPr>
        <p:grpSpPr>
          <a:xfrm>
            <a:off x="5774096" y="2549397"/>
            <a:ext cx="299736" cy="343849"/>
            <a:chOff x="-9570950" y="1622100"/>
            <a:chExt cx="310350" cy="356025"/>
          </a:xfrm>
        </p:grpSpPr>
        <p:sp>
          <p:nvSpPr>
            <p:cNvPr id="10174" name="Google Shape;10174;p6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6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76" name="Google Shape;10176;p66"/>
          <p:cNvGrpSpPr/>
          <p:nvPr/>
        </p:nvGrpSpPr>
        <p:grpSpPr>
          <a:xfrm>
            <a:off x="5752800" y="2958353"/>
            <a:ext cx="342328" cy="341579"/>
            <a:chOff x="-9594575" y="2056875"/>
            <a:chExt cx="354450" cy="353675"/>
          </a:xfrm>
        </p:grpSpPr>
        <p:sp>
          <p:nvSpPr>
            <p:cNvPr id="10177" name="Google Shape;10177;p6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6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6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80" name="Google Shape;10180;p66"/>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81" name="Google Shape;10181;p66"/>
          <p:cNvGrpSpPr/>
          <p:nvPr/>
        </p:nvGrpSpPr>
        <p:grpSpPr>
          <a:xfrm>
            <a:off x="6208482" y="1303693"/>
            <a:ext cx="342328" cy="340807"/>
            <a:chOff x="-12661600" y="1640225"/>
            <a:chExt cx="354450" cy="352875"/>
          </a:xfrm>
        </p:grpSpPr>
        <p:sp>
          <p:nvSpPr>
            <p:cNvPr id="10182" name="Google Shape;10182;p6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6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6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85" name="Google Shape;10185;p66"/>
          <p:cNvGrpSpPr/>
          <p:nvPr/>
        </p:nvGrpSpPr>
        <p:grpSpPr>
          <a:xfrm>
            <a:off x="6208857" y="1732231"/>
            <a:ext cx="341579" cy="299374"/>
            <a:chOff x="-12660025" y="2096250"/>
            <a:chExt cx="353675" cy="309975"/>
          </a:xfrm>
        </p:grpSpPr>
        <p:sp>
          <p:nvSpPr>
            <p:cNvPr id="10186" name="Google Shape;10186;p6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6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6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6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6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6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92" name="Google Shape;10192;p66"/>
          <p:cNvGrpSpPr/>
          <p:nvPr/>
        </p:nvGrpSpPr>
        <p:grpSpPr>
          <a:xfrm>
            <a:off x="6207335" y="2119527"/>
            <a:ext cx="344622" cy="341941"/>
            <a:chOff x="-12663175" y="2506800"/>
            <a:chExt cx="356825" cy="354050"/>
          </a:xfrm>
        </p:grpSpPr>
        <p:sp>
          <p:nvSpPr>
            <p:cNvPr id="10193" name="Google Shape;10193;p6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6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6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6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97" name="Google Shape;10197;p66"/>
          <p:cNvGrpSpPr/>
          <p:nvPr/>
        </p:nvGrpSpPr>
        <p:grpSpPr>
          <a:xfrm>
            <a:off x="8022468" y="1303307"/>
            <a:ext cx="340807" cy="341579"/>
            <a:chOff x="-10896525" y="1663050"/>
            <a:chExt cx="352875" cy="353675"/>
          </a:xfrm>
        </p:grpSpPr>
        <p:sp>
          <p:nvSpPr>
            <p:cNvPr id="10198" name="Google Shape;10198;p6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6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00" name="Google Shape;10200;p66"/>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01" name="Google Shape;10201;p66"/>
          <p:cNvGrpSpPr/>
          <p:nvPr/>
        </p:nvGrpSpPr>
        <p:grpSpPr>
          <a:xfrm>
            <a:off x="8022082" y="2130742"/>
            <a:ext cx="341579" cy="319511"/>
            <a:chOff x="-10898100" y="2542050"/>
            <a:chExt cx="353675" cy="330825"/>
          </a:xfrm>
        </p:grpSpPr>
        <p:sp>
          <p:nvSpPr>
            <p:cNvPr id="10202" name="Google Shape;10202;p6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6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6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6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6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6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08" name="Google Shape;10208;p66"/>
          <p:cNvGrpSpPr/>
          <p:nvPr/>
        </p:nvGrpSpPr>
        <p:grpSpPr>
          <a:xfrm>
            <a:off x="6209617" y="2551607"/>
            <a:ext cx="340058" cy="339430"/>
            <a:chOff x="-9157450" y="1622750"/>
            <a:chExt cx="352100" cy="351450"/>
          </a:xfrm>
        </p:grpSpPr>
        <p:sp>
          <p:nvSpPr>
            <p:cNvPr id="10209" name="Google Shape;10209;p6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6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1" name="Google Shape;10211;p66"/>
          <p:cNvGrpSpPr/>
          <p:nvPr/>
        </p:nvGrpSpPr>
        <p:grpSpPr>
          <a:xfrm>
            <a:off x="6247658" y="2959874"/>
            <a:ext cx="263977" cy="338537"/>
            <a:chOff x="-9119650" y="2056875"/>
            <a:chExt cx="273325" cy="350525"/>
          </a:xfrm>
        </p:grpSpPr>
        <p:sp>
          <p:nvSpPr>
            <p:cNvPr id="10212" name="Google Shape;10212;p6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6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14" name="Google Shape;10214;p66"/>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66"/>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16" name="Google Shape;10216;p66"/>
          <p:cNvGrpSpPr/>
          <p:nvPr/>
        </p:nvGrpSpPr>
        <p:grpSpPr>
          <a:xfrm>
            <a:off x="7576790" y="2989279"/>
            <a:ext cx="343094" cy="341569"/>
            <a:chOff x="6001575" y="3119050"/>
            <a:chExt cx="315025" cy="313625"/>
          </a:xfrm>
        </p:grpSpPr>
        <p:sp>
          <p:nvSpPr>
            <p:cNvPr id="10217" name="Google Shape;10217;p6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6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222" name="Shape 10222"/>
        <p:cNvGrpSpPr/>
        <p:nvPr/>
      </p:nvGrpSpPr>
      <p:grpSpPr>
        <a:xfrm>
          <a:off x="0" y="0"/>
          <a:ext cx="0" cy="0"/>
          <a:chOff x="0" y="0"/>
          <a:chExt cx="0" cy="0"/>
        </a:xfrm>
      </p:grpSpPr>
      <p:sp>
        <p:nvSpPr>
          <p:cNvPr id="10223" name="Google Shape;10223;p67"/>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24" name="Google Shape;10224;p67"/>
          <p:cNvGrpSpPr/>
          <p:nvPr/>
        </p:nvGrpSpPr>
        <p:grpSpPr>
          <a:xfrm>
            <a:off x="829227" y="2273195"/>
            <a:ext cx="476329" cy="476213"/>
            <a:chOff x="-21298675" y="2414425"/>
            <a:chExt cx="306400" cy="306325"/>
          </a:xfrm>
        </p:grpSpPr>
        <p:sp>
          <p:nvSpPr>
            <p:cNvPr id="10225" name="Google Shape;10225;p6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6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6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28" name="Google Shape;10228;p67"/>
          <p:cNvGrpSpPr/>
          <p:nvPr/>
        </p:nvGrpSpPr>
        <p:grpSpPr>
          <a:xfrm>
            <a:off x="828605" y="2865128"/>
            <a:ext cx="477573" cy="445432"/>
            <a:chOff x="-21299475" y="2798025"/>
            <a:chExt cx="307200" cy="286525"/>
          </a:xfrm>
        </p:grpSpPr>
        <p:sp>
          <p:nvSpPr>
            <p:cNvPr id="10229" name="Google Shape;10229;p6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6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6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6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6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6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6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6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6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6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6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6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41" name="Google Shape;10241;p67"/>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67"/>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67"/>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44" name="Google Shape;10244;p67"/>
          <p:cNvGrpSpPr/>
          <p:nvPr/>
        </p:nvGrpSpPr>
        <p:grpSpPr>
          <a:xfrm>
            <a:off x="6697960" y="1688917"/>
            <a:ext cx="413912" cy="472676"/>
            <a:chOff x="-17545650" y="2051350"/>
            <a:chExt cx="266250" cy="304050"/>
          </a:xfrm>
        </p:grpSpPr>
        <p:sp>
          <p:nvSpPr>
            <p:cNvPr id="10245" name="Google Shape;10245;p6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6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6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6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49" name="Google Shape;10249;p67"/>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0" name="Google Shape;10250;p67"/>
          <p:cNvGrpSpPr/>
          <p:nvPr/>
        </p:nvGrpSpPr>
        <p:grpSpPr>
          <a:xfrm>
            <a:off x="6668578" y="2865574"/>
            <a:ext cx="472676" cy="444538"/>
            <a:chOff x="-17565350" y="2809825"/>
            <a:chExt cx="304050" cy="285950"/>
          </a:xfrm>
        </p:grpSpPr>
        <p:sp>
          <p:nvSpPr>
            <p:cNvPr id="10251" name="Google Shape;10251;p6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6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6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6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6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6" name="Google Shape;10256;p67"/>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67"/>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67"/>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9" name="Google Shape;10259;p67"/>
          <p:cNvGrpSpPr/>
          <p:nvPr/>
        </p:nvGrpSpPr>
        <p:grpSpPr>
          <a:xfrm>
            <a:off x="1441487" y="2850904"/>
            <a:ext cx="416283" cy="473881"/>
            <a:chOff x="-20904875" y="2788575"/>
            <a:chExt cx="267775" cy="304825"/>
          </a:xfrm>
        </p:grpSpPr>
        <p:sp>
          <p:nvSpPr>
            <p:cNvPr id="10260" name="Google Shape;10260;p6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6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62" name="Google Shape;10262;p67"/>
          <p:cNvGrpSpPr/>
          <p:nvPr/>
        </p:nvGrpSpPr>
        <p:grpSpPr>
          <a:xfrm>
            <a:off x="4381902" y="2275564"/>
            <a:ext cx="360045" cy="471471"/>
            <a:chOff x="-19006700" y="2434925"/>
            <a:chExt cx="231600" cy="303275"/>
          </a:xfrm>
        </p:grpSpPr>
        <p:sp>
          <p:nvSpPr>
            <p:cNvPr id="10263" name="Google Shape;10263;p6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6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6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6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7" name="Google Shape;10267;p67"/>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67"/>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69" name="Google Shape;10269;p67"/>
          <p:cNvGrpSpPr/>
          <p:nvPr/>
        </p:nvGrpSpPr>
        <p:grpSpPr>
          <a:xfrm>
            <a:off x="7260501" y="2289051"/>
            <a:ext cx="473881" cy="444499"/>
            <a:chOff x="-17190425" y="2435725"/>
            <a:chExt cx="304825" cy="285925"/>
          </a:xfrm>
        </p:grpSpPr>
        <p:sp>
          <p:nvSpPr>
            <p:cNvPr id="10270" name="Google Shape;10270;p6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6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6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3" name="Google Shape;10273;p67"/>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74" name="Google Shape;10274;p67"/>
          <p:cNvGrpSpPr/>
          <p:nvPr/>
        </p:nvGrpSpPr>
        <p:grpSpPr>
          <a:xfrm>
            <a:off x="4915227" y="3444650"/>
            <a:ext cx="476329" cy="475086"/>
            <a:chOff x="-15719925" y="2416825"/>
            <a:chExt cx="306400" cy="305600"/>
          </a:xfrm>
        </p:grpSpPr>
        <p:sp>
          <p:nvSpPr>
            <p:cNvPr id="10275" name="Google Shape;10275;p6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6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6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8" name="Google Shape;10278;p67"/>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67"/>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80" name="Google Shape;10280;p67"/>
          <p:cNvGrpSpPr/>
          <p:nvPr/>
        </p:nvGrpSpPr>
        <p:grpSpPr>
          <a:xfrm>
            <a:off x="2001521" y="2851506"/>
            <a:ext cx="479983" cy="472676"/>
            <a:chOff x="-20550425" y="2789350"/>
            <a:chExt cx="308750" cy="304050"/>
          </a:xfrm>
        </p:grpSpPr>
        <p:sp>
          <p:nvSpPr>
            <p:cNvPr id="10281" name="Google Shape;10281;p6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6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83" name="Google Shape;10283;p67"/>
          <p:cNvGrpSpPr/>
          <p:nvPr/>
        </p:nvGrpSpPr>
        <p:grpSpPr>
          <a:xfrm>
            <a:off x="4916888" y="1688158"/>
            <a:ext cx="473920" cy="474192"/>
            <a:chOff x="-18666450" y="2059825"/>
            <a:chExt cx="304850" cy="305025"/>
          </a:xfrm>
        </p:grpSpPr>
        <p:sp>
          <p:nvSpPr>
            <p:cNvPr id="10284" name="Google Shape;10284;p6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6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86" name="Google Shape;10286;p67"/>
          <p:cNvGrpSpPr/>
          <p:nvPr/>
        </p:nvGrpSpPr>
        <p:grpSpPr>
          <a:xfrm>
            <a:off x="4916286" y="2275584"/>
            <a:ext cx="475125" cy="471432"/>
            <a:chOff x="-18668025" y="2435725"/>
            <a:chExt cx="305625" cy="303250"/>
          </a:xfrm>
        </p:grpSpPr>
        <p:sp>
          <p:nvSpPr>
            <p:cNvPr id="10287" name="Google Shape;10287;p6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6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89" name="Google Shape;10289;p67"/>
          <p:cNvGrpSpPr/>
          <p:nvPr/>
        </p:nvGrpSpPr>
        <p:grpSpPr>
          <a:xfrm>
            <a:off x="4915683" y="2850902"/>
            <a:ext cx="476329" cy="473881"/>
            <a:chOff x="-18668800" y="2807475"/>
            <a:chExt cx="306400" cy="304825"/>
          </a:xfrm>
        </p:grpSpPr>
        <p:sp>
          <p:nvSpPr>
            <p:cNvPr id="10290" name="Google Shape;10290;p6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6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6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6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6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6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6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6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6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99" name="Google Shape;10299;p67"/>
          <p:cNvGrpSpPr/>
          <p:nvPr/>
        </p:nvGrpSpPr>
        <p:grpSpPr>
          <a:xfrm>
            <a:off x="7869652" y="1687693"/>
            <a:ext cx="416361" cy="475125"/>
            <a:chOff x="-16798200" y="2050575"/>
            <a:chExt cx="267825" cy="305625"/>
          </a:xfrm>
        </p:grpSpPr>
        <p:sp>
          <p:nvSpPr>
            <p:cNvPr id="10300" name="Google Shape;10300;p6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6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6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3" name="Google Shape;10303;p67"/>
          <p:cNvGrpSpPr/>
          <p:nvPr/>
        </p:nvGrpSpPr>
        <p:grpSpPr>
          <a:xfrm>
            <a:off x="7840270" y="2852127"/>
            <a:ext cx="475125" cy="471432"/>
            <a:chOff x="-16817100" y="2801175"/>
            <a:chExt cx="305625" cy="303250"/>
          </a:xfrm>
        </p:grpSpPr>
        <p:sp>
          <p:nvSpPr>
            <p:cNvPr id="10304" name="Google Shape;10304;p6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6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6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6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6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6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6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6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12" name="Google Shape;10312;p67"/>
          <p:cNvGrpSpPr/>
          <p:nvPr/>
        </p:nvGrpSpPr>
        <p:grpSpPr>
          <a:xfrm>
            <a:off x="7247390" y="3444614"/>
            <a:ext cx="476329" cy="475125"/>
            <a:chOff x="-15717575" y="2786200"/>
            <a:chExt cx="306400" cy="305625"/>
          </a:xfrm>
        </p:grpSpPr>
        <p:sp>
          <p:nvSpPr>
            <p:cNvPr id="10313" name="Google Shape;10313;p6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6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6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6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6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6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6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20" name="Google Shape;10320;p67"/>
          <p:cNvGrpSpPr/>
          <p:nvPr/>
        </p:nvGrpSpPr>
        <p:grpSpPr>
          <a:xfrm>
            <a:off x="2584963" y="1688296"/>
            <a:ext cx="475125" cy="473920"/>
            <a:chOff x="-20173175" y="2038750"/>
            <a:chExt cx="305625" cy="304850"/>
          </a:xfrm>
        </p:grpSpPr>
        <p:sp>
          <p:nvSpPr>
            <p:cNvPr id="10321" name="Google Shape;10321;p6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6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23" name="Google Shape;10323;p67"/>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24" name="Google Shape;10324;p67"/>
          <p:cNvGrpSpPr/>
          <p:nvPr/>
        </p:nvGrpSpPr>
        <p:grpSpPr>
          <a:xfrm>
            <a:off x="2586187" y="2850282"/>
            <a:ext cx="472676" cy="475125"/>
            <a:chOff x="-20173175" y="2787775"/>
            <a:chExt cx="304050" cy="305625"/>
          </a:xfrm>
        </p:grpSpPr>
        <p:sp>
          <p:nvSpPr>
            <p:cNvPr id="10325" name="Google Shape;10325;p6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6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6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6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6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6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6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2" name="Google Shape;10332;p67"/>
          <p:cNvGrpSpPr/>
          <p:nvPr/>
        </p:nvGrpSpPr>
        <p:grpSpPr>
          <a:xfrm>
            <a:off x="5511171" y="2275564"/>
            <a:ext cx="473881" cy="471471"/>
            <a:chOff x="-18294675" y="2434925"/>
            <a:chExt cx="304825" cy="303275"/>
          </a:xfrm>
        </p:grpSpPr>
        <p:sp>
          <p:nvSpPr>
            <p:cNvPr id="10333" name="Google Shape;10333;p6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6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6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6" name="Google Shape;10336;p67"/>
          <p:cNvGrpSpPr/>
          <p:nvPr/>
        </p:nvGrpSpPr>
        <p:grpSpPr>
          <a:xfrm>
            <a:off x="5567487" y="2852107"/>
            <a:ext cx="361250" cy="471471"/>
            <a:chOff x="-18258450" y="2809825"/>
            <a:chExt cx="232375" cy="303275"/>
          </a:xfrm>
        </p:grpSpPr>
        <p:sp>
          <p:nvSpPr>
            <p:cNvPr id="10337" name="Google Shape;10337;p6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6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6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40" name="Google Shape;10340;p67"/>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41" name="Google Shape;10341;p67"/>
          <p:cNvGrpSpPr/>
          <p:nvPr/>
        </p:nvGrpSpPr>
        <p:grpSpPr>
          <a:xfrm>
            <a:off x="3777686" y="3445233"/>
            <a:ext cx="415117" cy="473920"/>
            <a:chOff x="-16422500" y="2425450"/>
            <a:chExt cx="267025" cy="304850"/>
          </a:xfrm>
        </p:grpSpPr>
        <p:sp>
          <p:nvSpPr>
            <p:cNvPr id="10342" name="Google Shape;10342;p6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6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6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45" name="Google Shape;10345;p67"/>
          <p:cNvGrpSpPr/>
          <p:nvPr/>
        </p:nvGrpSpPr>
        <p:grpSpPr>
          <a:xfrm>
            <a:off x="6080447" y="3445838"/>
            <a:ext cx="473920" cy="472676"/>
            <a:chOff x="-16442200" y="2801175"/>
            <a:chExt cx="304850" cy="304050"/>
          </a:xfrm>
        </p:grpSpPr>
        <p:sp>
          <p:nvSpPr>
            <p:cNvPr id="10346" name="Google Shape;10346;p6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6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6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49" name="Google Shape;10349;p67"/>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67"/>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51" name="Google Shape;10351;p67"/>
          <p:cNvGrpSpPr/>
          <p:nvPr/>
        </p:nvGrpSpPr>
        <p:grpSpPr>
          <a:xfrm>
            <a:off x="3156161" y="2276343"/>
            <a:ext cx="481265" cy="469917"/>
            <a:chOff x="-19802200" y="2416025"/>
            <a:chExt cx="309575" cy="302275"/>
          </a:xfrm>
        </p:grpSpPr>
        <p:sp>
          <p:nvSpPr>
            <p:cNvPr id="10352" name="Google Shape;10352;p6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6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6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6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6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57" name="Google Shape;10357;p67"/>
          <p:cNvGrpSpPr/>
          <p:nvPr/>
        </p:nvGrpSpPr>
        <p:grpSpPr>
          <a:xfrm>
            <a:off x="3159232" y="2851506"/>
            <a:ext cx="475125" cy="472676"/>
            <a:chOff x="-19801400" y="2788575"/>
            <a:chExt cx="305625" cy="304050"/>
          </a:xfrm>
        </p:grpSpPr>
        <p:sp>
          <p:nvSpPr>
            <p:cNvPr id="10358" name="Google Shape;10358;p6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6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6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6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6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6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4" name="Google Shape;10364;p67"/>
          <p:cNvGrpSpPr/>
          <p:nvPr/>
        </p:nvGrpSpPr>
        <p:grpSpPr>
          <a:xfrm>
            <a:off x="6114308" y="1688916"/>
            <a:ext cx="422463" cy="472676"/>
            <a:chOff x="-17903225" y="2060800"/>
            <a:chExt cx="271750" cy="304050"/>
          </a:xfrm>
        </p:grpSpPr>
        <p:sp>
          <p:nvSpPr>
            <p:cNvPr id="10365" name="Google Shape;10365;p6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6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6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8" name="Google Shape;10368;p67"/>
          <p:cNvGrpSpPr/>
          <p:nvPr/>
        </p:nvGrpSpPr>
        <p:grpSpPr>
          <a:xfrm>
            <a:off x="6088599" y="2274962"/>
            <a:ext cx="473881" cy="472676"/>
            <a:chOff x="-17918975" y="2435725"/>
            <a:chExt cx="304825" cy="304050"/>
          </a:xfrm>
        </p:grpSpPr>
        <p:sp>
          <p:nvSpPr>
            <p:cNvPr id="10369" name="Google Shape;10369;p6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6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1" name="Google Shape;10371;p67"/>
          <p:cNvGrpSpPr/>
          <p:nvPr/>
        </p:nvGrpSpPr>
        <p:grpSpPr>
          <a:xfrm>
            <a:off x="6117359" y="2852729"/>
            <a:ext cx="416361" cy="470228"/>
            <a:chOff x="-17899300" y="2810625"/>
            <a:chExt cx="267825" cy="302475"/>
          </a:xfrm>
        </p:grpSpPr>
        <p:sp>
          <p:nvSpPr>
            <p:cNvPr id="10372" name="Google Shape;10372;p6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6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6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5" name="Google Shape;10375;p67"/>
          <p:cNvGrpSpPr/>
          <p:nvPr/>
        </p:nvGrpSpPr>
        <p:grpSpPr>
          <a:xfrm>
            <a:off x="2023212" y="3461166"/>
            <a:ext cx="472676" cy="442089"/>
            <a:chOff x="-16066500" y="2060800"/>
            <a:chExt cx="304050" cy="284375"/>
          </a:xfrm>
        </p:grpSpPr>
        <p:sp>
          <p:nvSpPr>
            <p:cNvPr id="10376" name="Google Shape;10376;p6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6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6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6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6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81" name="Google Shape;10381;p67"/>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67"/>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67"/>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84" name="Google Shape;10384;p67"/>
          <p:cNvGrpSpPr/>
          <p:nvPr/>
        </p:nvGrpSpPr>
        <p:grpSpPr>
          <a:xfrm>
            <a:off x="7907919" y="2297751"/>
            <a:ext cx="368362" cy="419314"/>
            <a:chOff x="4995050" y="3245650"/>
            <a:chExt cx="236950" cy="269725"/>
          </a:xfrm>
        </p:grpSpPr>
        <p:sp>
          <p:nvSpPr>
            <p:cNvPr id="10385" name="Google Shape;10385;p6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6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6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88" name="Google Shape;10388;p67"/>
            <p:cNvGrpSpPr/>
            <p:nvPr/>
          </p:nvGrpSpPr>
          <p:grpSpPr>
            <a:xfrm>
              <a:off x="4995050" y="3245650"/>
              <a:ext cx="236950" cy="269725"/>
              <a:chOff x="4995050" y="3245650"/>
              <a:chExt cx="236950" cy="269725"/>
            </a:xfrm>
          </p:grpSpPr>
          <p:sp>
            <p:nvSpPr>
              <p:cNvPr id="10389" name="Google Shape;10389;p6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6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391" name="Google Shape;10391;p67"/>
          <p:cNvGrpSpPr/>
          <p:nvPr/>
        </p:nvGrpSpPr>
        <p:grpSpPr>
          <a:xfrm>
            <a:off x="5507712" y="1689744"/>
            <a:ext cx="483749" cy="481292"/>
            <a:chOff x="4724650" y="2885700"/>
            <a:chExt cx="270750" cy="269375"/>
          </a:xfrm>
        </p:grpSpPr>
        <p:sp>
          <p:nvSpPr>
            <p:cNvPr id="10392" name="Google Shape;10392;p6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6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6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6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6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6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6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99" name="Google Shape;10399;p67"/>
          <p:cNvGrpSpPr/>
          <p:nvPr/>
        </p:nvGrpSpPr>
        <p:grpSpPr>
          <a:xfrm>
            <a:off x="4374817" y="1683871"/>
            <a:ext cx="389425" cy="467821"/>
            <a:chOff x="4459350" y="2882125"/>
            <a:chExt cx="228375" cy="274350"/>
          </a:xfrm>
        </p:grpSpPr>
        <p:sp>
          <p:nvSpPr>
            <p:cNvPr id="10400" name="Google Shape;10400;p6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6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6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6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6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6" name="Google Shape;10406;p67"/>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Nature Icons</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410" name="Shape 10410"/>
        <p:cNvGrpSpPr/>
        <p:nvPr/>
      </p:nvGrpSpPr>
      <p:grpSpPr>
        <a:xfrm>
          <a:off x="0" y="0"/>
          <a:ext cx="0" cy="0"/>
          <a:chOff x="0" y="0"/>
          <a:chExt cx="0" cy="0"/>
        </a:xfrm>
      </p:grpSpPr>
      <p:sp>
        <p:nvSpPr>
          <p:cNvPr id="10411" name="Google Shape;10411;p68"/>
          <p:cNvSpPr txBox="1"/>
          <p:nvPr>
            <p:ph type="title"/>
          </p:nvPr>
        </p:nvSpPr>
        <p:spPr>
          <a:xfrm>
            <a:off x="716700" y="511025"/>
            <a:ext cx="77106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412" name="Google Shape;10412;p68"/>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13" name="Google Shape;10413;p68"/>
          <p:cNvGrpSpPr/>
          <p:nvPr/>
        </p:nvGrpSpPr>
        <p:grpSpPr>
          <a:xfrm>
            <a:off x="835580" y="2140412"/>
            <a:ext cx="426462" cy="420796"/>
            <a:chOff x="-6713450" y="2397900"/>
            <a:chExt cx="295375" cy="291450"/>
          </a:xfrm>
        </p:grpSpPr>
        <p:sp>
          <p:nvSpPr>
            <p:cNvPr id="10414" name="Google Shape;10414;p6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6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16" name="Google Shape;10416;p68"/>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17" name="Google Shape;10417;p68"/>
          <p:cNvGrpSpPr/>
          <p:nvPr/>
        </p:nvGrpSpPr>
        <p:grpSpPr>
          <a:xfrm>
            <a:off x="3540341" y="1631401"/>
            <a:ext cx="423069" cy="420507"/>
            <a:chOff x="-4932650" y="2046625"/>
            <a:chExt cx="293025" cy="291250"/>
          </a:xfrm>
        </p:grpSpPr>
        <p:sp>
          <p:nvSpPr>
            <p:cNvPr id="10418" name="Google Shape;10418;p6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6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20" name="Google Shape;10420;p68"/>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21" name="Google Shape;10421;p68"/>
          <p:cNvGrpSpPr/>
          <p:nvPr/>
        </p:nvGrpSpPr>
        <p:grpSpPr>
          <a:xfrm>
            <a:off x="3552272" y="2660957"/>
            <a:ext cx="423069" cy="420796"/>
            <a:chOff x="-4931075" y="2765725"/>
            <a:chExt cx="293025" cy="291450"/>
          </a:xfrm>
        </p:grpSpPr>
        <p:sp>
          <p:nvSpPr>
            <p:cNvPr id="10422" name="Google Shape;10422;p6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6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4" name="Google Shape;10424;p68"/>
          <p:cNvGrpSpPr/>
          <p:nvPr/>
        </p:nvGrpSpPr>
        <p:grpSpPr>
          <a:xfrm>
            <a:off x="6257840" y="1656289"/>
            <a:ext cx="420796" cy="370732"/>
            <a:chOff x="-3137650" y="2067900"/>
            <a:chExt cx="291450" cy="256775"/>
          </a:xfrm>
        </p:grpSpPr>
        <p:sp>
          <p:nvSpPr>
            <p:cNvPr id="10425" name="Google Shape;10425;p6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6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6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8" name="Google Shape;10428;p68"/>
          <p:cNvGrpSpPr/>
          <p:nvPr/>
        </p:nvGrpSpPr>
        <p:grpSpPr>
          <a:xfrm>
            <a:off x="6257840" y="2139926"/>
            <a:ext cx="420796" cy="421770"/>
            <a:chOff x="-3137650" y="2408950"/>
            <a:chExt cx="291450" cy="292125"/>
          </a:xfrm>
        </p:grpSpPr>
        <p:sp>
          <p:nvSpPr>
            <p:cNvPr id="10429" name="Google Shape;10429;p6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6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6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6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6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34" name="Google Shape;10434;p68"/>
          <p:cNvGrpSpPr/>
          <p:nvPr/>
        </p:nvGrpSpPr>
        <p:grpSpPr>
          <a:xfrm>
            <a:off x="6269771" y="2685412"/>
            <a:ext cx="420796" cy="371887"/>
            <a:chOff x="-3137650" y="2787000"/>
            <a:chExt cx="291450" cy="257575"/>
          </a:xfrm>
        </p:grpSpPr>
        <p:sp>
          <p:nvSpPr>
            <p:cNvPr id="10435" name="Google Shape;10435;p6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6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6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6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6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6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6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6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43" name="Google Shape;10443;p68"/>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68"/>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68"/>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46" name="Google Shape;10446;p68"/>
          <p:cNvGrpSpPr/>
          <p:nvPr/>
        </p:nvGrpSpPr>
        <p:grpSpPr>
          <a:xfrm>
            <a:off x="1387948" y="2660397"/>
            <a:ext cx="421914" cy="421914"/>
            <a:chOff x="-6354300" y="2757075"/>
            <a:chExt cx="292225" cy="292225"/>
          </a:xfrm>
        </p:grpSpPr>
        <p:sp>
          <p:nvSpPr>
            <p:cNvPr id="10447" name="Google Shape;10447;p6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6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6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6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51" name="Google Shape;10451;p68"/>
          <p:cNvGrpSpPr/>
          <p:nvPr/>
        </p:nvGrpSpPr>
        <p:grpSpPr>
          <a:xfrm>
            <a:off x="4081951" y="1629560"/>
            <a:ext cx="424188" cy="424188"/>
            <a:chOff x="-4573475" y="2045850"/>
            <a:chExt cx="293800" cy="293800"/>
          </a:xfrm>
        </p:grpSpPr>
        <p:sp>
          <p:nvSpPr>
            <p:cNvPr id="10452" name="Google Shape;10452;p6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6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54" name="Google Shape;10454;p68"/>
          <p:cNvGrpSpPr/>
          <p:nvPr/>
        </p:nvGrpSpPr>
        <p:grpSpPr>
          <a:xfrm>
            <a:off x="4081374" y="2138699"/>
            <a:ext cx="425343" cy="424225"/>
            <a:chOff x="-4570325" y="2405775"/>
            <a:chExt cx="294600" cy="293825"/>
          </a:xfrm>
        </p:grpSpPr>
        <p:sp>
          <p:nvSpPr>
            <p:cNvPr id="10455" name="Google Shape;10455;p6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6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57" name="Google Shape;10457;p68"/>
          <p:cNvGrpSpPr/>
          <p:nvPr/>
        </p:nvGrpSpPr>
        <p:grpSpPr>
          <a:xfrm>
            <a:off x="4094442" y="2659838"/>
            <a:ext cx="423069" cy="423033"/>
            <a:chOff x="-4572700" y="2764950"/>
            <a:chExt cx="293025" cy="293000"/>
          </a:xfrm>
        </p:grpSpPr>
        <p:sp>
          <p:nvSpPr>
            <p:cNvPr id="10458" name="Google Shape;10458;p6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6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6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6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6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3" name="Google Shape;10463;p68"/>
          <p:cNvGrpSpPr/>
          <p:nvPr/>
        </p:nvGrpSpPr>
        <p:grpSpPr>
          <a:xfrm>
            <a:off x="6813205" y="1631239"/>
            <a:ext cx="414840" cy="420832"/>
            <a:chOff x="-2777700" y="2049775"/>
            <a:chExt cx="287325" cy="291475"/>
          </a:xfrm>
        </p:grpSpPr>
        <p:sp>
          <p:nvSpPr>
            <p:cNvPr id="10464" name="Google Shape;10464;p6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6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6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7" name="Google Shape;10467;p68"/>
          <p:cNvGrpSpPr/>
          <p:nvPr/>
        </p:nvGrpSpPr>
        <p:grpSpPr>
          <a:xfrm>
            <a:off x="6809667" y="2140431"/>
            <a:ext cx="421914" cy="420759"/>
            <a:chOff x="-2571737" y="2403625"/>
            <a:chExt cx="292225" cy="291425"/>
          </a:xfrm>
        </p:grpSpPr>
        <p:sp>
          <p:nvSpPr>
            <p:cNvPr id="10468" name="Google Shape;10468;p6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6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6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6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6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6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6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5" name="Google Shape;10475;p68"/>
          <p:cNvGrpSpPr/>
          <p:nvPr/>
        </p:nvGrpSpPr>
        <p:grpSpPr>
          <a:xfrm>
            <a:off x="6809667" y="2661534"/>
            <a:ext cx="421914" cy="419640"/>
            <a:chOff x="-2571737" y="2764550"/>
            <a:chExt cx="292225" cy="290650"/>
          </a:xfrm>
        </p:grpSpPr>
        <p:sp>
          <p:nvSpPr>
            <p:cNvPr id="10476" name="Google Shape;10476;p6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6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6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9" name="Google Shape;10479;p68"/>
          <p:cNvGrpSpPr/>
          <p:nvPr/>
        </p:nvGrpSpPr>
        <p:grpSpPr>
          <a:xfrm>
            <a:off x="3009168" y="3230538"/>
            <a:ext cx="421914" cy="423864"/>
            <a:chOff x="-1333975" y="2365850"/>
            <a:chExt cx="292225" cy="293575"/>
          </a:xfrm>
        </p:grpSpPr>
        <p:sp>
          <p:nvSpPr>
            <p:cNvPr id="10480" name="Google Shape;10480;p6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6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6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6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6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6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6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6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88" name="Google Shape;10488;p68"/>
          <p:cNvGrpSpPr/>
          <p:nvPr/>
        </p:nvGrpSpPr>
        <p:grpSpPr>
          <a:xfrm>
            <a:off x="1942643" y="2660397"/>
            <a:ext cx="398020" cy="421914"/>
            <a:chOff x="-5995925" y="2757850"/>
            <a:chExt cx="275675" cy="292225"/>
          </a:xfrm>
        </p:grpSpPr>
        <p:sp>
          <p:nvSpPr>
            <p:cNvPr id="10489" name="Google Shape;10489;p6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6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6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6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6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6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6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6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6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p68"/>
          <p:cNvGrpSpPr/>
          <p:nvPr/>
        </p:nvGrpSpPr>
        <p:grpSpPr>
          <a:xfrm>
            <a:off x="4622930" y="1631816"/>
            <a:ext cx="421951" cy="419677"/>
            <a:chOff x="-4211975" y="2046625"/>
            <a:chExt cx="292250" cy="290675"/>
          </a:xfrm>
        </p:grpSpPr>
        <p:sp>
          <p:nvSpPr>
            <p:cNvPr id="10499" name="Google Shape;10499;p6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6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1" name="Google Shape;10501;p68"/>
          <p:cNvGrpSpPr/>
          <p:nvPr/>
        </p:nvGrpSpPr>
        <p:grpSpPr>
          <a:xfrm>
            <a:off x="4672976" y="2138699"/>
            <a:ext cx="321859" cy="424225"/>
            <a:chOff x="-4178875" y="2405775"/>
            <a:chExt cx="222925" cy="293825"/>
          </a:xfrm>
        </p:grpSpPr>
        <p:sp>
          <p:nvSpPr>
            <p:cNvPr id="10502" name="Google Shape;10502;p6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6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6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5" name="Google Shape;10505;p68"/>
          <p:cNvGrpSpPr/>
          <p:nvPr/>
        </p:nvGrpSpPr>
        <p:grpSpPr>
          <a:xfrm>
            <a:off x="4635439" y="2673483"/>
            <a:ext cx="420796" cy="395746"/>
            <a:chOff x="-4211975" y="2783850"/>
            <a:chExt cx="291450" cy="274100"/>
          </a:xfrm>
        </p:grpSpPr>
        <p:sp>
          <p:nvSpPr>
            <p:cNvPr id="10506" name="Google Shape;10506;p6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6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6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09" name="Google Shape;10509;p68"/>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10" name="Google Shape;10510;p68"/>
          <p:cNvGrpSpPr/>
          <p:nvPr/>
        </p:nvGrpSpPr>
        <p:grpSpPr>
          <a:xfrm>
            <a:off x="7340368" y="2140413"/>
            <a:ext cx="420796" cy="420796"/>
            <a:chOff x="-2419325" y="2408150"/>
            <a:chExt cx="291450" cy="291450"/>
          </a:xfrm>
        </p:grpSpPr>
        <p:sp>
          <p:nvSpPr>
            <p:cNvPr id="10511" name="Google Shape;10511;p6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6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6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6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6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6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6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18" name="Google Shape;10518;p68"/>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19" name="Google Shape;10519;p68"/>
          <p:cNvGrpSpPr/>
          <p:nvPr/>
        </p:nvGrpSpPr>
        <p:grpSpPr>
          <a:xfrm>
            <a:off x="4661893" y="3231514"/>
            <a:ext cx="420796" cy="421914"/>
            <a:chOff x="-1333200" y="2770450"/>
            <a:chExt cx="291450" cy="292225"/>
          </a:xfrm>
        </p:grpSpPr>
        <p:sp>
          <p:nvSpPr>
            <p:cNvPr id="10520" name="Google Shape;10520;p6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6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22" name="Google Shape;10522;p68"/>
          <p:cNvGrpSpPr/>
          <p:nvPr/>
        </p:nvGrpSpPr>
        <p:grpSpPr>
          <a:xfrm>
            <a:off x="2458506" y="1631256"/>
            <a:ext cx="423069" cy="420796"/>
            <a:chOff x="-5635200" y="2037975"/>
            <a:chExt cx="293025" cy="291450"/>
          </a:xfrm>
        </p:grpSpPr>
        <p:sp>
          <p:nvSpPr>
            <p:cNvPr id="10523" name="Google Shape;10523;p6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6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25" name="Google Shape;10525;p68"/>
          <p:cNvGrpSpPr/>
          <p:nvPr/>
        </p:nvGrpSpPr>
        <p:grpSpPr>
          <a:xfrm>
            <a:off x="2456792" y="2140412"/>
            <a:ext cx="426499" cy="420796"/>
            <a:chOff x="-5637575" y="2397900"/>
            <a:chExt cx="295400" cy="291450"/>
          </a:xfrm>
        </p:grpSpPr>
        <p:sp>
          <p:nvSpPr>
            <p:cNvPr id="10526" name="Google Shape;10526;p6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6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6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6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0" name="Google Shape;10530;p68"/>
          <p:cNvGrpSpPr/>
          <p:nvPr/>
        </p:nvGrpSpPr>
        <p:grpSpPr>
          <a:xfrm>
            <a:off x="2470455" y="2660397"/>
            <a:ext cx="423033" cy="421914"/>
            <a:chOff x="-5635975" y="2757075"/>
            <a:chExt cx="293000" cy="292225"/>
          </a:xfrm>
        </p:grpSpPr>
        <p:sp>
          <p:nvSpPr>
            <p:cNvPr id="10531" name="Google Shape;10531;p6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6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3" name="Google Shape;10533;p68"/>
          <p:cNvGrpSpPr/>
          <p:nvPr/>
        </p:nvGrpSpPr>
        <p:grpSpPr>
          <a:xfrm>
            <a:off x="5154391" y="1631256"/>
            <a:ext cx="423069" cy="420796"/>
            <a:chOff x="-3854375" y="2046625"/>
            <a:chExt cx="293025" cy="291450"/>
          </a:xfrm>
        </p:grpSpPr>
        <p:sp>
          <p:nvSpPr>
            <p:cNvPr id="10534" name="Google Shape;10534;p6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6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6" name="Google Shape;10536;p68"/>
          <p:cNvGrpSpPr/>
          <p:nvPr/>
        </p:nvGrpSpPr>
        <p:grpSpPr>
          <a:xfrm>
            <a:off x="5153254" y="2138717"/>
            <a:ext cx="425343" cy="424188"/>
            <a:chOff x="-3854375" y="2405000"/>
            <a:chExt cx="294600" cy="293800"/>
          </a:xfrm>
        </p:grpSpPr>
        <p:sp>
          <p:nvSpPr>
            <p:cNvPr id="10537" name="Google Shape;10537;p6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6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9" name="Google Shape;10539;p68"/>
          <p:cNvGrpSpPr/>
          <p:nvPr/>
        </p:nvGrpSpPr>
        <p:grpSpPr>
          <a:xfrm>
            <a:off x="5167459" y="2659838"/>
            <a:ext cx="420796" cy="423033"/>
            <a:chOff x="-3852025" y="2764950"/>
            <a:chExt cx="291450" cy="293000"/>
          </a:xfrm>
        </p:grpSpPr>
        <p:sp>
          <p:nvSpPr>
            <p:cNvPr id="10540" name="Google Shape;10540;p6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6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42" name="Google Shape;10542;p68"/>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68"/>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44" name="Google Shape;10544;p68"/>
          <p:cNvGrpSpPr/>
          <p:nvPr/>
        </p:nvGrpSpPr>
        <p:grpSpPr>
          <a:xfrm>
            <a:off x="7890048" y="2660398"/>
            <a:ext cx="420796" cy="421914"/>
            <a:chOff x="-2060175" y="2768875"/>
            <a:chExt cx="291450" cy="292225"/>
          </a:xfrm>
        </p:grpSpPr>
        <p:sp>
          <p:nvSpPr>
            <p:cNvPr id="10545" name="Google Shape;10545;p6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6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7" name="Google Shape;10547;p68"/>
          <p:cNvGrpSpPr/>
          <p:nvPr/>
        </p:nvGrpSpPr>
        <p:grpSpPr>
          <a:xfrm>
            <a:off x="1903657" y="3232071"/>
            <a:ext cx="421914" cy="420796"/>
            <a:chOff x="-937025" y="2064750"/>
            <a:chExt cx="292225" cy="291450"/>
          </a:xfrm>
        </p:grpSpPr>
        <p:sp>
          <p:nvSpPr>
            <p:cNvPr id="10548" name="Google Shape;10548;p6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6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6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1" name="Google Shape;10551;p68"/>
          <p:cNvGrpSpPr/>
          <p:nvPr/>
        </p:nvGrpSpPr>
        <p:grpSpPr>
          <a:xfrm>
            <a:off x="3006820" y="1630697"/>
            <a:ext cx="421951" cy="421914"/>
            <a:chOff x="-5276050" y="2037975"/>
            <a:chExt cx="292250" cy="292225"/>
          </a:xfrm>
        </p:grpSpPr>
        <p:sp>
          <p:nvSpPr>
            <p:cNvPr id="10552" name="Google Shape;10552;p6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6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6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55" name="Google Shape;10555;p68"/>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68"/>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57" name="Google Shape;10557;p68"/>
          <p:cNvGrpSpPr/>
          <p:nvPr/>
        </p:nvGrpSpPr>
        <p:grpSpPr>
          <a:xfrm>
            <a:off x="5765634" y="1631256"/>
            <a:ext cx="324133" cy="420796"/>
            <a:chOff x="-3462150" y="2046625"/>
            <a:chExt cx="224500" cy="291450"/>
          </a:xfrm>
        </p:grpSpPr>
        <p:sp>
          <p:nvSpPr>
            <p:cNvPr id="10558" name="Google Shape;10558;p6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6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6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6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6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6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6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65" name="Google Shape;10565;p68"/>
          <p:cNvGrpSpPr/>
          <p:nvPr/>
        </p:nvGrpSpPr>
        <p:grpSpPr>
          <a:xfrm>
            <a:off x="5741197" y="2139276"/>
            <a:ext cx="373006" cy="423069"/>
            <a:chOff x="-3478675" y="2405775"/>
            <a:chExt cx="258350" cy="293025"/>
          </a:xfrm>
        </p:grpSpPr>
        <p:sp>
          <p:nvSpPr>
            <p:cNvPr id="10566" name="Google Shape;10566;p6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6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6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6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0" name="Google Shape;10570;p68"/>
          <p:cNvGrpSpPr/>
          <p:nvPr/>
        </p:nvGrpSpPr>
        <p:grpSpPr>
          <a:xfrm>
            <a:off x="5803715" y="2660398"/>
            <a:ext cx="271831" cy="421914"/>
            <a:chOff x="-3443250" y="2765725"/>
            <a:chExt cx="188275" cy="292225"/>
          </a:xfrm>
        </p:grpSpPr>
        <p:sp>
          <p:nvSpPr>
            <p:cNvPr id="10571" name="Google Shape;10571;p6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6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6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6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5" name="Google Shape;10575;p68"/>
          <p:cNvGrpSpPr/>
          <p:nvPr/>
        </p:nvGrpSpPr>
        <p:grpSpPr>
          <a:xfrm>
            <a:off x="832612" y="3230934"/>
            <a:ext cx="371887" cy="423069"/>
            <a:chOff x="-1684475" y="2049000"/>
            <a:chExt cx="257575" cy="293025"/>
          </a:xfrm>
        </p:grpSpPr>
        <p:sp>
          <p:nvSpPr>
            <p:cNvPr id="10576" name="Google Shape;10576;p6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6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6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6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80" name="Google Shape;10580;p68"/>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81" name="Google Shape;10581;p68"/>
          <p:cNvGrpSpPr/>
          <p:nvPr/>
        </p:nvGrpSpPr>
        <p:grpSpPr>
          <a:xfrm>
            <a:off x="4122504" y="3231514"/>
            <a:ext cx="420796" cy="421914"/>
            <a:chOff x="-1700225" y="2768875"/>
            <a:chExt cx="291450" cy="292225"/>
          </a:xfrm>
        </p:grpSpPr>
        <p:sp>
          <p:nvSpPr>
            <p:cNvPr id="10582" name="Google Shape;10582;p6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6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6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6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6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6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88" name="Google Shape;10588;p68"/>
          <p:cNvGrpSpPr/>
          <p:nvPr/>
        </p:nvGrpSpPr>
        <p:grpSpPr>
          <a:xfrm>
            <a:off x="3590852" y="3230935"/>
            <a:ext cx="371887" cy="423069"/>
            <a:chOff x="-919700" y="2420750"/>
            <a:chExt cx="257575" cy="293025"/>
          </a:xfrm>
        </p:grpSpPr>
        <p:sp>
          <p:nvSpPr>
            <p:cNvPr id="10589" name="Google Shape;10589;p6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6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6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2" name="Google Shape;10592;p68"/>
          <p:cNvGrpSpPr/>
          <p:nvPr/>
        </p:nvGrpSpPr>
        <p:grpSpPr>
          <a:xfrm>
            <a:off x="1926044" y="1645950"/>
            <a:ext cx="409531" cy="410617"/>
            <a:chOff x="6679825" y="2693700"/>
            <a:chExt cx="257875" cy="258575"/>
          </a:xfrm>
        </p:grpSpPr>
        <p:sp>
          <p:nvSpPr>
            <p:cNvPr id="10593" name="Google Shape;10593;p6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6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5" name="Google Shape;10595;p68"/>
          <p:cNvGrpSpPr/>
          <p:nvPr/>
        </p:nvGrpSpPr>
        <p:grpSpPr>
          <a:xfrm>
            <a:off x="1915618" y="2142110"/>
            <a:ext cx="420531" cy="417262"/>
            <a:chOff x="6790450" y="3119050"/>
            <a:chExt cx="262750" cy="260675"/>
          </a:xfrm>
        </p:grpSpPr>
        <p:sp>
          <p:nvSpPr>
            <p:cNvPr id="10596" name="Google Shape;10596;p6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6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8" name="Google Shape;10598;p68"/>
          <p:cNvGrpSpPr/>
          <p:nvPr/>
        </p:nvGrpSpPr>
        <p:grpSpPr>
          <a:xfrm>
            <a:off x="6542730" y="3755436"/>
            <a:ext cx="358093" cy="407391"/>
            <a:chOff x="7660859" y="2571753"/>
            <a:chExt cx="366561" cy="417024"/>
          </a:xfrm>
        </p:grpSpPr>
        <p:sp>
          <p:nvSpPr>
            <p:cNvPr id="10599" name="Google Shape;10599;p6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6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6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2" name="Google Shape;10602;p68"/>
          <p:cNvGrpSpPr/>
          <p:nvPr/>
        </p:nvGrpSpPr>
        <p:grpSpPr>
          <a:xfrm>
            <a:off x="4077412" y="3755436"/>
            <a:ext cx="407391" cy="407391"/>
            <a:chOff x="5566722" y="2571753"/>
            <a:chExt cx="417024" cy="417024"/>
          </a:xfrm>
        </p:grpSpPr>
        <p:sp>
          <p:nvSpPr>
            <p:cNvPr id="10603" name="Google Shape;10603;p6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6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5" name="Google Shape;10605;p68"/>
          <p:cNvGrpSpPr/>
          <p:nvPr/>
        </p:nvGrpSpPr>
        <p:grpSpPr>
          <a:xfrm>
            <a:off x="4693744" y="3857692"/>
            <a:ext cx="407380" cy="202880"/>
            <a:chOff x="6090251" y="2676413"/>
            <a:chExt cx="417013" cy="207677"/>
          </a:xfrm>
        </p:grpSpPr>
        <p:sp>
          <p:nvSpPr>
            <p:cNvPr id="10606" name="Google Shape;10606;p6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6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6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6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0" name="Google Shape;10610;p68"/>
          <p:cNvGrpSpPr/>
          <p:nvPr/>
        </p:nvGrpSpPr>
        <p:grpSpPr>
          <a:xfrm>
            <a:off x="5926398" y="3755436"/>
            <a:ext cx="407391" cy="407391"/>
            <a:chOff x="7137330" y="2571753"/>
            <a:chExt cx="417024" cy="417024"/>
          </a:xfrm>
        </p:grpSpPr>
        <p:sp>
          <p:nvSpPr>
            <p:cNvPr id="10611" name="Google Shape;10611;p6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6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6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4" name="Google Shape;10614;p68"/>
          <p:cNvGrpSpPr/>
          <p:nvPr/>
        </p:nvGrpSpPr>
        <p:grpSpPr>
          <a:xfrm>
            <a:off x="5310066" y="3755436"/>
            <a:ext cx="407391" cy="407391"/>
            <a:chOff x="6613801" y="2571753"/>
            <a:chExt cx="417024" cy="417024"/>
          </a:xfrm>
        </p:grpSpPr>
        <p:sp>
          <p:nvSpPr>
            <p:cNvPr id="10615" name="Google Shape;10615;p6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6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6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6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6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0" name="Google Shape;10620;p68"/>
          <p:cNvGrpSpPr/>
          <p:nvPr/>
        </p:nvGrpSpPr>
        <p:grpSpPr>
          <a:xfrm>
            <a:off x="7896740" y="3238780"/>
            <a:ext cx="407411" cy="407411"/>
            <a:chOff x="2964567" y="2571753"/>
            <a:chExt cx="417045" cy="417045"/>
          </a:xfrm>
        </p:grpSpPr>
        <p:sp>
          <p:nvSpPr>
            <p:cNvPr id="10621" name="Google Shape;10621;p6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6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3" name="Google Shape;10623;p68"/>
          <p:cNvGrpSpPr/>
          <p:nvPr/>
        </p:nvGrpSpPr>
        <p:grpSpPr>
          <a:xfrm>
            <a:off x="1612062" y="3815897"/>
            <a:ext cx="407391" cy="286470"/>
            <a:chOff x="3476576" y="2633631"/>
            <a:chExt cx="417024" cy="293244"/>
          </a:xfrm>
        </p:grpSpPr>
        <p:sp>
          <p:nvSpPr>
            <p:cNvPr id="10624" name="Google Shape;10624;p6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6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6" name="Google Shape;10626;p68"/>
          <p:cNvGrpSpPr/>
          <p:nvPr/>
        </p:nvGrpSpPr>
        <p:grpSpPr>
          <a:xfrm>
            <a:off x="2228394" y="3755508"/>
            <a:ext cx="407411" cy="407248"/>
            <a:chOff x="3988564" y="2571836"/>
            <a:chExt cx="417045" cy="416878"/>
          </a:xfrm>
        </p:grpSpPr>
        <p:sp>
          <p:nvSpPr>
            <p:cNvPr id="10627" name="Google Shape;10627;p6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6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9" name="Google Shape;10629;p68"/>
          <p:cNvGrpSpPr/>
          <p:nvPr/>
        </p:nvGrpSpPr>
        <p:grpSpPr>
          <a:xfrm>
            <a:off x="2844747" y="3755436"/>
            <a:ext cx="407391" cy="407391"/>
            <a:chOff x="4500573" y="2571753"/>
            <a:chExt cx="417024" cy="417024"/>
          </a:xfrm>
        </p:grpSpPr>
        <p:sp>
          <p:nvSpPr>
            <p:cNvPr id="10630" name="Google Shape;10630;p6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6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2" name="Google Shape;10632;p68"/>
          <p:cNvGrpSpPr/>
          <p:nvPr/>
        </p:nvGrpSpPr>
        <p:grpSpPr>
          <a:xfrm>
            <a:off x="3461079" y="3755436"/>
            <a:ext cx="407391" cy="407391"/>
            <a:chOff x="5012603" y="2571753"/>
            <a:chExt cx="417024" cy="417024"/>
          </a:xfrm>
        </p:grpSpPr>
        <p:sp>
          <p:nvSpPr>
            <p:cNvPr id="10633" name="Google Shape;10633;p6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6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35" name="Google Shape;10635;p68"/>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36" name="Google Shape;10636;p68"/>
          <p:cNvGrpSpPr/>
          <p:nvPr/>
        </p:nvGrpSpPr>
        <p:grpSpPr>
          <a:xfrm>
            <a:off x="5721826" y="3238790"/>
            <a:ext cx="407432" cy="407391"/>
            <a:chOff x="812101" y="2571761"/>
            <a:chExt cx="417066" cy="417024"/>
          </a:xfrm>
        </p:grpSpPr>
        <p:sp>
          <p:nvSpPr>
            <p:cNvPr id="10637" name="Google Shape;10637;p6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6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6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6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1" name="Google Shape;10641;p68"/>
          <p:cNvGrpSpPr/>
          <p:nvPr/>
        </p:nvGrpSpPr>
        <p:grpSpPr>
          <a:xfrm>
            <a:off x="6242420" y="3238790"/>
            <a:ext cx="407391" cy="407391"/>
            <a:chOff x="1323129" y="2571761"/>
            <a:chExt cx="417024" cy="417024"/>
          </a:xfrm>
        </p:grpSpPr>
        <p:sp>
          <p:nvSpPr>
            <p:cNvPr id="10642" name="Google Shape;10642;p6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6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6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6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46" name="Google Shape;10646;p68"/>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47" name="Google Shape;10647;p68"/>
          <p:cNvGrpSpPr/>
          <p:nvPr/>
        </p:nvGrpSpPr>
        <p:grpSpPr>
          <a:xfrm>
            <a:off x="7378895" y="3238843"/>
            <a:ext cx="408023" cy="407411"/>
            <a:chOff x="2344476" y="2571761"/>
            <a:chExt cx="417671" cy="417045"/>
          </a:xfrm>
        </p:grpSpPr>
        <p:sp>
          <p:nvSpPr>
            <p:cNvPr id="10648" name="Google Shape;10648;p6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6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0" name="Google Shape;10650;p68"/>
          <p:cNvGrpSpPr/>
          <p:nvPr/>
        </p:nvGrpSpPr>
        <p:grpSpPr>
          <a:xfrm>
            <a:off x="7109755" y="3759535"/>
            <a:ext cx="399178" cy="399178"/>
            <a:chOff x="2038375" y="3798025"/>
            <a:chExt cx="841792" cy="841792"/>
          </a:xfrm>
        </p:grpSpPr>
        <p:sp>
          <p:nvSpPr>
            <p:cNvPr id="10651" name="Google Shape;10651;p68"/>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68"/>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656" name="Shape 10656"/>
        <p:cNvGrpSpPr/>
        <p:nvPr/>
      </p:nvGrpSpPr>
      <p:grpSpPr>
        <a:xfrm>
          <a:off x="0" y="0"/>
          <a:ext cx="0" cy="0"/>
          <a:chOff x="0" y="0"/>
          <a:chExt cx="0" cy="0"/>
        </a:xfrm>
      </p:grpSpPr>
      <p:pic>
        <p:nvPicPr>
          <p:cNvPr id="10657" name="Google Shape;10657;p69">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 name="Shape 264"/>
        <p:cNvGrpSpPr/>
        <p:nvPr/>
      </p:nvGrpSpPr>
      <p:grpSpPr>
        <a:xfrm>
          <a:off x="0" y="0"/>
          <a:ext cx="0" cy="0"/>
          <a:chOff x="0" y="0"/>
          <a:chExt cx="0" cy="0"/>
        </a:xfrm>
      </p:grpSpPr>
      <p:sp>
        <p:nvSpPr>
          <p:cNvPr id="265" name="Google Shape;265;p8"/>
          <p:cNvSpPr txBox="1"/>
          <p:nvPr>
            <p:ph type="title"/>
          </p:nvPr>
        </p:nvSpPr>
        <p:spPr>
          <a:xfrm>
            <a:off x="720000" y="445025"/>
            <a:ext cx="40938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sz="3200"/>
              <a:t>Methods of Outreach</a:t>
            </a:r>
            <a:endParaRPr sz="3200"/>
          </a:p>
        </p:txBody>
      </p:sp>
      <p:sp>
        <p:nvSpPr>
          <p:cNvPr id="266" name="Google Shape;266;p8"/>
          <p:cNvSpPr txBox="1"/>
          <p:nvPr>
            <p:ph idx="1" type="body"/>
          </p:nvPr>
        </p:nvSpPr>
        <p:spPr>
          <a:xfrm>
            <a:off x="529100" y="1152475"/>
            <a:ext cx="7704000" cy="9465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Voluntary (non-compensated) participants were found through a variety of methods:</a:t>
            </a:r>
            <a:endParaRPr sz="2400"/>
          </a:p>
        </p:txBody>
      </p:sp>
      <p:sp>
        <p:nvSpPr>
          <p:cNvPr id="267" name="Google Shape;267;p8"/>
          <p:cNvSpPr txBox="1"/>
          <p:nvPr>
            <p:ph idx="1" type="body"/>
          </p:nvPr>
        </p:nvSpPr>
        <p:spPr>
          <a:xfrm>
            <a:off x="1305425" y="2037775"/>
            <a:ext cx="6890100" cy="5727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Google search + cold emails</a:t>
            </a:r>
            <a:endParaRPr sz="2400"/>
          </a:p>
        </p:txBody>
      </p:sp>
      <p:sp>
        <p:nvSpPr>
          <p:cNvPr id="268" name="Google Shape;268;p8"/>
          <p:cNvSpPr txBox="1"/>
          <p:nvPr>
            <p:ph idx="1" type="body"/>
          </p:nvPr>
        </p:nvSpPr>
        <p:spPr>
          <a:xfrm>
            <a:off x="1305425" y="2610475"/>
            <a:ext cx="6890100" cy="5727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Referrals from friends</a:t>
            </a:r>
            <a:endParaRPr sz="2400"/>
          </a:p>
        </p:txBody>
      </p:sp>
      <p:sp>
        <p:nvSpPr>
          <p:cNvPr id="269" name="Google Shape;269;p8"/>
          <p:cNvSpPr txBox="1"/>
          <p:nvPr>
            <p:ph idx="1" type="body"/>
          </p:nvPr>
        </p:nvSpPr>
        <p:spPr>
          <a:xfrm>
            <a:off x="1305425" y="3208276"/>
            <a:ext cx="6890100" cy="5727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Campus faculty directories</a:t>
            </a:r>
            <a:endParaRPr sz="2400"/>
          </a:p>
        </p:txBody>
      </p:sp>
      <p:sp>
        <p:nvSpPr>
          <p:cNvPr id="270" name="Google Shape;270;p8"/>
          <p:cNvSpPr txBox="1"/>
          <p:nvPr>
            <p:ph idx="1" type="body"/>
          </p:nvPr>
        </p:nvSpPr>
        <p:spPr>
          <a:xfrm>
            <a:off x="1305425" y="3780974"/>
            <a:ext cx="6890100" cy="1084500"/>
          </a:xfrm>
          <a:prstGeom prst="rect">
            <a:avLst/>
          </a:prstGeom>
          <a:noFill/>
          <a:ln>
            <a:noFill/>
          </a:ln>
        </p:spPr>
        <p:txBody>
          <a:bodyPr anchorCtr="0" anchor="t" bIns="91425" lIns="91425" spcFirstLastPara="1" rIns="91425" wrap="square" tIns="91425">
            <a:noAutofit/>
          </a:bodyPr>
          <a:lstStyle/>
          <a:p>
            <a:pPr indent="-381000" lvl="0" marL="457200" rtl="0" algn="l">
              <a:lnSpc>
                <a:spcPct val="100000"/>
              </a:lnSpc>
              <a:spcBef>
                <a:spcPts val="0"/>
              </a:spcBef>
              <a:spcAft>
                <a:spcPts val="0"/>
              </a:spcAft>
              <a:buSzPts val="2400"/>
              <a:buChar char="●"/>
            </a:pPr>
            <a:r>
              <a:rPr lang="en" sz="2400"/>
              <a:t>Driving around and looking for people who might have some free time</a:t>
            </a:r>
            <a:endParaRPr sz="2400"/>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6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6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6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6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70"/>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 name="Shape 274"/>
        <p:cNvGrpSpPr/>
        <p:nvPr/>
      </p:nvGrpSpPr>
      <p:grpSpPr>
        <a:xfrm>
          <a:off x="0" y="0"/>
          <a:ext cx="0" cy="0"/>
          <a:chOff x="0" y="0"/>
          <a:chExt cx="0" cy="0"/>
        </a:xfrm>
      </p:grpSpPr>
      <p:sp>
        <p:nvSpPr>
          <p:cNvPr id="275" name="Google Shape;275;p9"/>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Open Sans"/>
              <a:ea typeface="Open Sans"/>
              <a:cs typeface="Open Sans"/>
              <a:sym typeface="Open Sans"/>
            </a:endParaRPr>
          </a:p>
        </p:txBody>
      </p:sp>
      <p:sp>
        <p:nvSpPr>
          <p:cNvPr id="276" name="Google Shape;276;p9"/>
          <p:cNvSpPr txBox="1"/>
          <p:nvPr>
            <p:ph type="ctrTitle"/>
          </p:nvPr>
        </p:nvSpPr>
        <p:spPr>
          <a:xfrm>
            <a:off x="1690500" y="1299450"/>
            <a:ext cx="5763000" cy="2544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Participant </a:t>
            </a:r>
            <a:endParaRPr>
              <a:solidFill>
                <a:schemeClr val="dk2"/>
              </a:solidFill>
              <a:latin typeface="Reem Kufi Medium"/>
              <a:ea typeface="Reem Kufi Medium"/>
              <a:cs typeface="Reem Kufi Medium"/>
              <a:sym typeface="Reem Kufi Medium"/>
            </a:endParaRPr>
          </a:p>
          <a:p>
            <a:pPr indent="0" lvl="0" marL="0" rtl="0" algn="ctr">
              <a:lnSpc>
                <a:spcPct val="100000"/>
              </a:lnSpc>
              <a:spcBef>
                <a:spcPts val="0"/>
              </a:spcBef>
              <a:spcAft>
                <a:spcPts val="0"/>
              </a:spcAft>
              <a:buSzPts val="5200"/>
              <a:buNone/>
            </a:pPr>
            <a:r>
              <a:rPr lang="en">
                <a:solidFill>
                  <a:schemeClr val="dk2"/>
                </a:solidFill>
                <a:latin typeface="Reem Kufi Medium"/>
                <a:ea typeface="Reem Kufi Medium"/>
                <a:cs typeface="Reem Kufi Medium"/>
                <a:sym typeface="Reem Kufi Medium"/>
              </a:rPr>
              <a:t>Profiles</a:t>
            </a:r>
            <a:endParaRPr>
              <a:solidFill>
                <a:schemeClr val="dk2"/>
              </a:solidFill>
              <a:latin typeface="Reem Kufi Medium"/>
              <a:ea typeface="Reem Kufi Medium"/>
              <a:cs typeface="Reem Kufi Medium"/>
              <a:sym typeface="Reem Kufi Medium"/>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 name="Shape 280"/>
        <p:cNvGrpSpPr/>
        <p:nvPr/>
      </p:nvGrpSpPr>
      <p:grpSpPr>
        <a:xfrm>
          <a:off x="0" y="0"/>
          <a:ext cx="0" cy="0"/>
          <a:chOff x="0" y="0"/>
          <a:chExt cx="0" cy="0"/>
        </a:xfrm>
      </p:grpSpPr>
      <p:sp>
        <p:nvSpPr>
          <p:cNvPr id="281" name="Google Shape;281;p10"/>
          <p:cNvSpPr txBox="1"/>
          <p:nvPr>
            <p:ph type="title"/>
          </p:nvPr>
        </p:nvSpPr>
        <p:spPr>
          <a:xfrm>
            <a:off x="720000" y="445025"/>
            <a:ext cx="4454400" cy="1527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t/>
            </a:r>
            <a:endParaRPr/>
          </a:p>
          <a:p>
            <a:pPr indent="0" lvl="0" marL="0" rtl="0" algn="l">
              <a:lnSpc>
                <a:spcPct val="100000"/>
              </a:lnSpc>
              <a:spcBef>
                <a:spcPts val="0"/>
              </a:spcBef>
              <a:spcAft>
                <a:spcPts val="0"/>
              </a:spcAft>
              <a:buSzPts val="3000"/>
              <a:buNone/>
            </a:pPr>
            <a:r>
              <a:rPr lang="en" sz="4000"/>
              <a:t>Michael Shanks</a:t>
            </a:r>
            <a:endParaRPr sz="4000"/>
          </a:p>
          <a:p>
            <a:pPr indent="0" lvl="0" marL="0" rtl="0" algn="l">
              <a:lnSpc>
                <a:spcPct val="100000"/>
              </a:lnSpc>
              <a:spcBef>
                <a:spcPts val="0"/>
              </a:spcBef>
              <a:spcAft>
                <a:spcPts val="0"/>
              </a:spcAft>
              <a:buSzPts val="3000"/>
              <a:buNone/>
            </a:pPr>
            <a:r>
              <a:rPr lang="en" sz="2000"/>
              <a:t>Age 64  • </a:t>
            </a:r>
            <a:r>
              <a:rPr i="1" lang="en" sz="2000"/>
              <a:t> </a:t>
            </a:r>
            <a:r>
              <a:rPr lang="en" sz="1800">
                <a:solidFill>
                  <a:schemeClr val="dk2"/>
                </a:solidFill>
              </a:rPr>
              <a:t>Domain Expert</a:t>
            </a:r>
            <a:endParaRPr sz="1800">
              <a:solidFill>
                <a:schemeClr val="dk2"/>
              </a:solidFill>
            </a:endParaRPr>
          </a:p>
        </p:txBody>
      </p:sp>
      <p:sp>
        <p:nvSpPr>
          <p:cNvPr id="282" name="Google Shape;282;p10"/>
          <p:cNvSpPr txBox="1"/>
          <p:nvPr>
            <p:ph idx="1" type="body"/>
          </p:nvPr>
        </p:nvSpPr>
        <p:spPr>
          <a:xfrm>
            <a:off x="720000" y="1972325"/>
            <a:ext cx="3956400" cy="2710800"/>
          </a:xfrm>
          <a:prstGeom prst="rect">
            <a:avLst/>
          </a:prstGeom>
          <a:noFill/>
          <a:ln>
            <a:noFill/>
          </a:ln>
        </p:spPr>
        <p:txBody>
          <a:bodyPr anchorCtr="0" anchor="t" bIns="91425" lIns="91425" spcFirstLastPara="1" rIns="91425" wrap="square" tIns="91425">
            <a:noAutofit/>
          </a:bodyPr>
          <a:lstStyle/>
          <a:p>
            <a:pPr indent="0" lvl="0" marL="0" rtl="0" algn="just">
              <a:lnSpc>
                <a:spcPct val="100000"/>
              </a:lnSpc>
              <a:spcBef>
                <a:spcPts val="0"/>
              </a:spcBef>
              <a:spcAft>
                <a:spcPts val="0"/>
              </a:spcAft>
              <a:buSzPts val="1200"/>
              <a:buNone/>
            </a:pPr>
            <a:r>
              <a:rPr lang="en" sz="2400"/>
              <a:t>Professor of Classics at Stanford, with experience in curating physical and digital archives of past cultures and skill sets. Previously worked on a virtual archive for Boeing.</a:t>
            </a:r>
            <a:endParaRPr sz="2400"/>
          </a:p>
        </p:txBody>
      </p:sp>
      <p:pic>
        <p:nvPicPr>
          <p:cNvPr id="283" name="Google Shape;283;p10"/>
          <p:cNvPicPr preferRelativeResize="0"/>
          <p:nvPr>
            <p:ph idx="2" type="pic"/>
          </p:nvPr>
        </p:nvPicPr>
        <p:blipFill rotWithShape="1">
          <a:blip r:embed="rId3">
            <a:alphaModFix/>
          </a:blip>
          <a:srcRect b="0" l="18805" r="18798" t="0"/>
          <a:stretch/>
        </p:blipFill>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pic>
    </p:spTree>
  </p:cSld>
  <p:clrMapOvr>
    <a:masterClrMapping/>
  </p:clrMapOvr>
</p:sld>
</file>

<file path=ppt/theme/theme1.xml><?xml version="1.0" encoding="utf-8"?>
<a:theme xmlns:a="http://schemas.openxmlformats.org/drawingml/2006/main" xmlns:r="http://schemas.openxmlformats.org/officeDocument/2006/relationships" name="Minimalist Abstract Social Media Strategy by Slidesgo">
  <a:themeElements>
    <a:clrScheme name="Simple Light">
      <a:dk1>
        <a:srgbClr val="270901"/>
      </a:dk1>
      <a:lt1>
        <a:srgbClr val="EFE8DE"/>
      </a:lt1>
      <a:dk2>
        <a:srgbClr val="A65F31"/>
      </a:dk2>
      <a:lt2>
        <a:srgbClr val="FFFBF5"/>
      </a:lt2>
      <a:accent1>
        <a:srgbClr val="D7CDC4"/>
      </a:accent1>
      <a:accent2>
        <a:srgbClr val="D79A49"/>
      </a:accent2>
      <a:accent3>
        <a:srgbClr val="FFFFFF"/>
      </a:accent3>
      <a:accent4>
        <a:srgbClr val="FFFFFF"/>
      </a:accent4>
      <a:accent5>
        <a:srgbClr val="FFFFFF"/>
      </a:accent5>
      <a:accent6>
        <a:srgbClr val="FFFFFF"/>
      </a:accent6>
      <a:hlink>
        <a:srgbClr val="27090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