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</p:sldIdLst>
  <p:sldSz cy="5143500" cx="9144000"/>
  <p:notesSz cx="6858000" cy="9144000"/>
  <p:embeddedFontLst>
    <p:embeddedFont>
      <p:font typeface="Lora"/>
      <p:regular r:id="rId47"/>
      <p:bold r:id="rId48"/>
      <p:italic r:id="rId49"/>
      <p:boldItalic r:id="rId50"/>
    </p:embeddedFont>
    <p:embeddedFont>
      <p:font typeface="Alfa Slab One"/>
      <p:regular r:id="rId51"/>
    </p:embeddedFont>
    <p:embeddedFont>
      <p:font typeface="Nunito Sans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216BA29-C49F-4AB0-A80E-EEC74DB3CF65}">
  <a:tblStyle styleId="{F216BA29-C49F-4AB0-A80E-EEC74DB3CF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Lora-bold.fntdata"/><Relationship Id="rId47" Type="http://schemas.openxmlformats.org/officeDocument/2006/relationships/font" Target="fonts/Lora-regular.fntdata"/><Relationship Id="rId49" Type="http://schemas.openxmlformats.org/officeDocument/2006/relationships/font" Target="fonts/Lora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AlfaSlabOne-regular.fntdata"/><Relationship Id="rId50" Type="http://schemas.openxmlformats.org/officeDocument/2006/relationships/font" Target="fonts/Lora-boldItalic.fntdata"/><Relationship Id="rId53" Type="http://schemas.openxmlformats.org/officeDocument/2006/relationships/font" Target="fonts/NunitoSans-bold.fntdata"/><Relationship Id="rId52" Type="http://schemas.openxmlformats.org/officeDocument/2006/relationships/font" Target="fonts/NunitoSans-regular.fntdata"/><Relationship Id="rId11" Type="http://schemas.openxmlformats.org/officeDocument/2006/relationships/slide" Target="slides/slide5.xml"/><Relationship Id="rId55" Type="http://schemas.openxmlformats.org/officeDocument/2006/relationships/font" Target="fonts/NunitoSans-boldItalic.fntdata"/><Relationship Id="rId10" Type="http://schemas.openxmlformats.org/officeDocument/2006/relationships/slide" Target="slides/slide4.xml"/><Relationship Id="rId54" Type="http://schemas.openxmlformats.org/officeDocument/2006/relationships/font" Target="fonts/NunitoSans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P7ObIa27lW4" TargetMode="Externa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919e100962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919e100962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Notes for Jin-Hee: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How we came up with the team name: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We sat in a power-circle, brainstorming names aloud. A couple other contenders were “HarmoNote” and “Lydian.” At one point someone said “Rechord” (get it, “chord,” cuz music) but then we realized “Record" is already a music pun and also makes more sense so we went with that.</a:t>
            </a:r>
            <a:endParaRPr b="1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914b0ccb1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914b0ccb1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Jin-Hee Notes: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emotional history data comes from the user’s past journal entries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are still ironing out what this data will look like, as well as how the user records their journal entry (i.e. typing it, handwriting it or speaking it)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914b0ccb19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914b0ccb19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913eb57754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2913eb57754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4fa44fe46b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4fa44fe46b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90f5722a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90f5722a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913eb5775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913eb5775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4fa44fe46b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24fa44fe46b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Jin-Hee Notes: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❓means “kinda”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4fa44fe46b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4fa44fe46b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Jin-Hee Notes: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Additional context around stakeholders: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Users</a:t>
            </a:r>
            <a:endParaRPr b="1"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>
                <a:solidFill>
                  <a:schemeClr val="dk1"/>
                </a:solidFill>
              </a:rPr>
              <a:t>We hope to improve our users’ mental wellness, so we need to be careful not to overstate the capabilities of our app nor the mental health benefits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Musicians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Specifically the musicians whose music we recommend to our users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>
                <a:solidFill>
                  <a:schemeClr val="dk1"/>
                </a:solidFill>
              </a:rPr>
              <a:t>We may be influencing users’ listening habits, which has bearing on musicians’ livelihoods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Anyone Close to the User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I.e. anyone who may be affected</a:t>
            </a:r>
            <a:r>
              <a:rPr lang="en"/>
              <a:t> by the emotional impact that our app may have on our user such as clos</a:t>
            </a:r>
            <a:r>
              <a:rPr lang="en"/>
              <a:t>e friends and family members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Mental Health Workers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>
                <a:solidFill>
                  <a:schemeClr val="dk1"/>
                </a:solidFill>
              </a:rPr>
              <a:t>We’re creating a product aimed at mental wellness. We should be careful about changing how people view and interact with the healthcare system e.g. misunderstanding our product as a replacement for mental health services.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Hardware Manufacturers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The </a:t>
            </a:r>
            <a:r>
              <a:rPr lang="en"/>
              <a:t>manufacturers</a:t>
            </a:r>
            <a:r>
              <a:rPr lang="en"/>
              <a:t> who make the hardware needed to support our product.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Software Manufacturers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The companies whose software we use to support our product features.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913eb5775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2913eb5775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883f0105d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883f0105d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913eb57754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2913eb5775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913eb57754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913eb57754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918f589b8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918f589b8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918f589b8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2918f589b8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918f589b8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2918f589b8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914b0ccb19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2914b0ccb19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914b0ccb19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2914b0ccb19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914b0ccb19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2914b0ccb19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914b0ccb19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2914b0ccb19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914b0ccb19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914b0ccb19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913eb57754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913eb57754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914b0ccb19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2914b0ccb19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914b0ccb19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2914b0ccb19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914b0ccb19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2914b0ccb19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914b0ccb19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2914b0ccb19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914b0ccb19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2914b0ccb19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914b0ccb19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2914b0ccb19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https://www.youtube.com/watch?v=P7ObIa27lW4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914b0ccb19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2914b0ccb19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915f4765e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2915f4765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914b0ccb19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2914b0ccb19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919e100962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2919e100962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914b0ccb1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914b0ccb1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919e100962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2919e100962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finalizing our video, we edited an </a:t>
            </a:r>
            <a:r>
              <a:rPr lang="en"/>
              <a:t>initial</a:t>
            </a:r>
            <a:r>
              <a:rPr lang="en"/>
              <a:t> pass of the video to make sure it hit all the points of the storyboard.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914b0ccb1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914b0ccb1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914b0ccb1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914b0ccb1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914b0ccb1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914b0ccb1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914b0ccb19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914b0ccb19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914b0ccb1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914b0ccb1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Notes for Jin-Hee: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How we came up with the team name: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We sat in a power-circle, brainstorming names aloud. A couple other contenders were “HarmoNote” and “Lydian.” At one point someone said “Rechord” (get it, “chord,” cuz music) but then we realized “Record" is already a music pun and also makes more sense so we went with that.</a:t>
            </a:r>
            <a:endParaRPr b="1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683413" y="949175"/>
            <a:ext cx="5876100" cy="2401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003223" y="3579650"/>
            <a:ext cx="2734800" cy="7389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-7050" y="0"/>
            <a:ext cx="72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7050" y="4421625"/>
            <a:ext cx="720600" cy="72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>
            <p:ph hasCustomPrompt="1" type="title"/>
          </p:nvPr>
        </p:nvSpPr>
        <p:spPr>
          <a:xfrm>
            <a:off x="1953600" y="1820613"/>
            <a:ext cx="5235900" cy="111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/>
          <p:nvPr>
            <p:ph idx="1" type="subTitle"/>
          </p:nvPr>
        </p:nvSpPr>
        <p:spPr>
          <a:xfrm>
            <a:off x="1954400" y="2902313"/>
            <a:ext cx="5235900" cy="4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">
  <p:cSld name="CUSTOM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idx="1" type="subTitle"/>
          </p:nvPr>
        </p:nvSpPr>
        <p:spPr>
          <a:xfrm>
            <a:off x="1715938" y="1755788"/>
            <a:ext cx="27192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hasCustomPrompt="1" type="title"/>
          </p:nvPr>
        </p:nvSpPr>
        <p:spPr>
          <a:xfrm>
            <a:off x="713400" y="1994694"/>
            <a:ext cx="960300" cy="47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/>
          <p:nvPr>
            <p:ph idx="2" type="subTitle"/>
          </p:nvPr>
        </p:nvSpPr>
        <p:spPr>
          <a:xfrm>
            <a:off x="1715950" y="2065747"/>
            <a:ext cx="27192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86" name="Google Shape;86;p13"/>
          <p:cNvSpPr txBox="1"/>
          <p:nvPr>
            <p:ph hasCustomPrompt="1" idx="3" type="title"/>
          </p:nvPr>
        </p:nvSpPr>
        <p:spPr>
          <a:xfrm>
            <a:off x="4708925" y="1994694"/>
            <a:ext cx="960300" cy="47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/>
          <p:nvPr>
            <p:ph hasCustomPrompt="1" idx="4" type="title"/>
          </p:nvPr>
        </p:nvSpPr>
        <p:spPr>
          <a:xfrm>
            <a:off x="713400" y="3602788"/>
            <a:ext cx="960300" cy="46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/>
          <p:nvPr>
            <p:ph hasCustomPrompt="1" idx="5" type="title"/>
          </p:nvPr>
        </p:nvSpPr>
        <p:spPr>
          <a:xfrm>
            <a:off x="4708973" y="3602788"/>
            <a:ext cx="960300" cy="46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/>
          <p:nvPr>
            <p:ph idx="6" type="subTitle"/>
          </p:nvPr>
        </p:nvSpPr>
        <p:spPr>
          <a:xfrm>
            <a:off x="5711513" y="1755788"/>
            <a:ext cx="27192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90" name="Google Shape;90;p13"/>
          <p:cNvSpPr txBox="1"/>
          <p:nvPr>
            <p:ph idx="7" type="subTitle"/>
          </p:nvPr>
        </p:nvSpPr>
        <p:spPr>
          <a:xfrm>
            <a:off x="5711525" y="2065747"/>
            <a:ext cx="27192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91" name="Google Shape;91;p13"/>
          <p:cNvSpPr txBox="1"/>
          <p:nvPr>
            <p:ph idx="8" type="subTitle"/>
          </p:nvPr>
        </p:nvSpPr>
        <p:spPr>
          <a:xfrm>
            <a:off x="1715938" y="3323739"/>
            <a:ext cx="27192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92" name="Google Shape;92;p13"/>
          <p:cNvSpPr txBox="1"/>
          <p:nvPr>
            <p:ph idx="9" type="subTitle"/>
          </p:nvPr>
        </p:nvSpPr>
        <p:spPr>
          <a:xfrm>
            <a:off x="1715950" y="3637510"/>
            <a:ext cx="27192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93" name="Google Shape;93;p13"/>
          <p:cNvSpPr txBox="1"/>
          <p:nvPr>
            <p:ph idx="13" type="subTitle"/>
          </p:nvPr>
        </p:nvSpPr>
        <p:spPr>
          <a:xfrm>
            <a:off x="5711513" y="3323739"/>
            <a:ext cx="27192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94" name="Google Shape;94;p13"/>
          <p:cNvSpPr txBox="1"/>
          <p:nvPr>
            <p:ph idx="14" type="subTitle"/>
          </p:nvPr>
        </p:nvSpPr>
        <p:spPr>
          <a:xfrm>
            <a:off x="5711525" y="3637510"/>
            <a:ext cx="27192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95" name="Google Shape;95;p13"/>
          <p:cNvSpPr txBox="1"/>
          <p:nvPr>
            <p:ph idx="15" type="title"/>
          </p:nvPr>
        </p:nvSpPr>
        <p:spPr>
          <a:xfrm>
            <a:off x="2171700" y="452325"/>
            <a:ext cx="480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13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" name="Google Shape;97;p13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98" name="Google Shape;98;p13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99" name="Google Shape;99;p13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100" name="Google Shape;100;p13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01" name="Google Shape;101;p13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02" name="Google Shape;102;p13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03" name="Google Shape;103;p13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104" name="Google Shape;104;p13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5" name="Google Shape;105;p13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6" name="Google Shape;106;p13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7" name="Google Shape;107;p13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8" name="Google Shape;108;p13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09" name="Google Shape;109;p13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110" name="Google Shape;110;p13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1" name="Google Shape;111;p13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4"/>
          <p:cNvSpPr txBox="1"/>
          <p:nvPr>
            <p:ph type="title"/>
          </p:nvPr>
        </p:nvSpPr>
        <p:spPr>
          <a:xfrm>
            <a:off x="2037750" y="3076625"/>
            <a:ext cx="3257700" cy="4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2pPr>
            <a:lvl3pPr lvl="2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3pPr>
            <a:lvl4pPr lvl="3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4pPr>
            <a:lvl5pPr lvl="4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5pPr>
            <a:lvl6pPr lvl="5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6pPr>
            <a:lvl7pPr lvl="6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7pPr>
            <a:lvl8pPr lvl="7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8pPr>
            <a:lvl9pPr lvl="8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9pPr>
          </a:lstStyle>
          <a:p/>
        </p:txBody>
      </p:sp>
      <p:sp>
        <p:nvSpPr>
          <p:cNvPr id="115" name="Google Shape;115;p14"/>
          <p:cNvSpPr txBox="1"/>
          <p:nvPr>
            <p:ph idx="1" type="subTitle"/>
          </p:nvPr>
        </p:nvSpPr>
        <p:spPr>
          <a:xfrm>
            <a:off x="2037750" y="1586050"/>
            <a:ext cx="5781900" cy="13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2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2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2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2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2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2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2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2600"/>
            </a:lvl9pPr>
          </a:lstStyle>
          <a:p/>
        </p:txBody>
      </p:sp>
      <p:sp>
        <p:nvSpPr>
          <p:cNvPr id="116" name="Google Shape;116;p14"/>
          <p:cNvSpPr/>
          <p:nvPr/>
        </p:nvSpPr>
        <p:spPr>
          <a:xfrm>
            <a:off x="-7050" y="0"/>
            <a:ext cx="72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4"/>
          <p:cNvSpPr/>
          <p:nvPr/>
        </p:nvSpPr>
        <p:spPr>
          <a:xfrm>
            <a:off x="-7050" y="4421625"/>
            <a:ext cx="720600" cy="72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4"/>
          <p:cNvSpPr/>
          <p:nvPr/>
        </p:nvSpPr>
        <p:spPr>
          <a:xfrm>
            <a:off x="171778" y="4652332"/>
            <a:ext cx="362945" cy="260986"/>
          </a:xfrm>
          <a:custGeom>
            <a:rect b="b" l="l" r="r" t="t"/>
            <a:pathLst>
              <a:path extrusionOk="0" h="11040" w="15353">
                <a:moveTo>
                  <a:pt x="4069" y="1"/>
                </a:moveTo>
                <a:lnTo>
                  <a:pt x="976" y="4693"/>
                </a:lnTo>
                <a:cubicBezTo>
                  <a:pt x="380" y="5561"/>
                  <a:pt x="0" y="6483"/>
                  <a:pt x="0" y="7568"/>
                </a:cubicBezTo>
                <a:cubicBezTo>
                  <a:pt x="0" y="9738"/>
                  <a:pt x="1600" y="11013"/>
                  <a:pt x="3336" y="11013"/>
                </a:cubicBezTo>
                <a:cubicBezTo>
                  <a:pt x="5262" y="11013"/>
                  <a:pt x="6673" y="9575"/>
                  <a:pt x="6673" y="7568"/>
                </a:cubicBezTo>
                <a:cubicBezTo>
                  <a:pt x="6673" y="6456"/>
                  <a:pt x="6211" y="5398"/>
                  <a:pt x="5235" y="4747"/>
                </a:cubicBezTo>
                <a:lnTo>
                  <a:pt x="7296" y="28"/>
                </a:lnTo>
                <a:lnTo>
                  <a:pt x="7296" y="1"/>
                </a:lnTo>
                <a:close/>
                <a:moveTo>
                  <a:pt x="12179" y="1"/>
                </a:moveTo>
                <a:lnTo>
                  <a:pt x="9087" y="4693"/>
                </a:lnTo>
                <a:cubicBezTo>
                  <a:pt x="8490" y="5561"/>
                  <a:pt x="8110" y="6483"/>
                  <a:pt x="8110" y="7568"/>
                </a:cubicBezTo>
                <a:cubicBezTo>
                  <a:pt x="8110" y="9738"/>
                  <a:pt x="9710" y="11040"/>
                  <a:pt x="11419" y="11040"/>
                </a:cubicBezTo>
                <a:cubicBezTo>
                  <a:pt x="13372" y="11040"/>
                  <a:pt x="14783" y="9575"/>
                  <a:pt x="14783" y="7568"/>
                </a:cubicBezTo>
                <a:cubicBezTo>
                  <a:pt x="14783" y="6456"/>
                  <a:pt x="14321" y="5398"/>
                  <a:pt x="13291" y="4720"/>
                </a:cubicBezTo>
                <a:lnTo>
                  <a:pt x="1535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0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/>
          <p:nvPr/>
        </p:nvSpPr>
        <p:spPr>
          <a:xfrm>
            <a:off x="8430725" y="0"/>
            <a:ext cx="72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5"/>
          <p:cNvSpPr txBox="1"/>
          <p:nvPr>
            <p:ph type="title"/>
          </p:nvPr>
        </p:nvSpPr>
        <p:spPr>
          <a:xfrm>
            <a:off x="2357240" y="2308050"/>
            <a:ext cx="3361500" cy="80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22" name="Google Shape;122;p15"/>
          <p:cNvSpPr txBox="1"/>
          <p:nvPr>
            <p:ph hasCustomPrompt="1" idx="2" type="title"/>
          </p:nvPr>
        </p:nvSpPr>
        <p:spPr>
          <a:xfrm>
            <a:off x="6283375" y="2202301"/>
            <a:ext cx="1359300" cy="79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23" name="Google Shape;123;p15"/>
          <p:cNvSpPr txBox="1"/>
          <p:nvPr>
            <p:ph idx="1" type="subTitle"/>
          </p:nvPr>
        </p:nvSpPr>
        <p:spPr>
          <a:xfrm>
            <a:off x="2992340" y="3033024"/>
            <a:ext cx="27264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124" name="Google Shape;124;p15"/>
          <p:cNvSpPr/>
          <p:nvPr/>
        </p:nvSpPr>
        <p:spPr>
          <a:xfrm>
            <a:off x="8430725" y="0"/>
            <a:ext cx="720600" cy="72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CUSTOM_14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6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127" name="Google Shape;127;p16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128" name="Google Shape;128;p16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129" name="Google Shape;129;p16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30" name="Google Shape;130;p16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31" name="Google Shape;131;p16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32" name="Google Shape;132;p16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133" name="Google Shape;133;p16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4" name="Google Shape;134;p16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5" name="Google Shape;135;p16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6" name="Google Shape;136;p16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7" name="Google Shape;137;p16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38" name="Google Shape;138;p16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139" name="Google Shape;139;p16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0" name="Google Shape;140;p16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41" name="Google Shape;141;p16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2" name="Google Shape;142;p16"/>
          <p:cNvSpPr txBox="1"/>
          <p:nvPr>
            <p:ph idx="1" type="subTitle"/>
          </p:nvPr>
        </p:nvSpPr>
        <p:spPr>
          <a:xfrm>
            <a:off x="1466898" y="3534375"/>
            <a:ext cx="2512500" cy="49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143" name="Google Shape;143;p16"/>
          <p:cNvSpPr txBox="1"/>
          <p:nvPr>
            <p:ph idx="2" type="subTitle"/>
          </p:nvPr>
        </p:nvSpPr>
        <p:spPr>
          <a:xfrm>
            <a:off x="1466995" y="3927296"/>
            <a:ext cx="2512500" cy="6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144" name="Google Shape;144;p16"/>
          <p:cNvSpPr txBox="1"/>
          <p:nvPr>
            <p:ph idx="3" type="subTitle"/>
          </p:nvPr>
        </p:nvSpPr>
        <p:spPr>
          <a:xfrm>
            <a:off x="5037898" y="3534375"/>
            <a:ext cx="2512500" cy="49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145" name="Google Shape;145;p16"/>
          <p:cNvSpPr txBox="1"/>
          <p:nvPr>
            <p:ph idx="4" type="subTitle"/>
          </p:nvPr>
        </p:nvSpPr>
        <p:spPr>
          <a:xfrm>
            <a:off x="5037995" y="3927296"/>
            <a:ext cx="2512500" cy="6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146" name="Google Shape;146;p16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TITLE_AND_TWO_COLUMNS_1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7"/>
          <p:cNvSpPr/>
          <p:nvPr/>
        </p:nvSpPr>
        <p:spPr>
          <a:xfrm>
            <a:off x="4910675" y="0"/>
            <a:ext cx="4233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7"/>
          <p:cNvSpPr txBox="1"/>
          <p:nvPr>
            <p:ph idx="1" type="subTitle"/>
          </p:nvPr>
        </p:nvSpPr>
        <p:spPr>
          <a:xfrm>
            <a:off x="5854325" y="815750"/>
            <a:ext cx="24597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150" name="Google Shape;150;p17"/>
          <p:cNvSpPr txBox="1"/>
          <p:nvPr>
            <p:ph idx="2" type="subTitle"/>
          </p:nvPr>
        </p:nvSpPr>
        <p:spPr>
          <a:xfrm>
            <a:off x="5854325" y="1125125"/>
            <a:ext cx="2459700" cy="6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1" name="Google Shape;151;p17"/>
          <p:cNvSpPr txBox="1"/>
          <p:nvPr>
            <p:ph idx="3" type="subTitle"/>
          </p:nvPr>
        </p:nvSpPr>
        <p:spPr>
          <a:xfrm>
            <a:off x="5854325" y="2094363"/>
            <a:ext cx="24597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152" name="Google Shape;152;p17"/>
          <p:cNvSpPr txBox="1"/>
          <p:nvPr>
            <p:ph idx="4" type="subTitle"/>
          </p:nvPr>
        </p:nvSpPr>
        <p:spPr>
          <a:xfrm>
            <a:off x="5854325" y="2401867"/>
            <a:ext cx="2459700" cy="6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" name="Google Shape;153;p17"/>
          <p:cNvSpPr txBox="1"/>
          <p:nvPr>
            <p:ph idx="5" type="subTitle"/>
          </p:nvPr>
        </p:nvSpPr>
        <p:spPr>
          <a:xfrm>
            <a:off x="5854325" y="3371100"/>
            <a:ext cx="24597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154" name="Google Shape;154;p17"/>
          <p:cNvSpPr txBox="1"/>
          <p:nvPr>
            <p:ph idx="6" type="subTitle"/>
          </p:nvPr>
        </p:nvSpPr>
        <p:spPr>
          <a:xfrm>
            <a:off x="5854325" y="3684150"/>
            <a:ext cx="2459700" cy="6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5" name="Google Shape;155;p17"/>
          <p:cNvSpPr txBox="1"/>
          <p:nvPr>
            <p:ph type="title"/>
          </p:nvPr>
        </p:nvSpPr>
        <p:spPr>
          <a:xfrm>
            <a:off x="1076250" y="1833000"/>
            <a:ext cx="27582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_1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18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158" name="Google Shape;158;p18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159" name="Google Shape;159;p18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160" name="Google Shape;160;p18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1" name="Google Shape;161;p18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2" name="Google Shape;162;p18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3" name="Google Shape;163;p18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164" name="Google Shape;164;p18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65" name="Google Shape;165;p18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66" name="Google Shape;166;p18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67" name="Google Shape;167;p18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68" name="Google Shape;168;p18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69" name="Google Shape;169;p18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170" name="Google Shape;170;p18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1" name="Google Shape;171;p18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72" name="Google Shape;172;p18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8"/>
          <p:cNvSpPr txBox="1"/>
          <p:nvPr>
            <p:ph idx="1" type="subTitle"/>
          </p:nvPr>
        </p:nvSpPr>
        <p:spPr>
          <a:xfrm>
            <a:off x="1029900" y="3091347"/>
            <a:ext cx="19686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174" name="Google Shape;174;p18"/>
          <p:cNvSpPr txBox="1"/>
          <p:nvPr>
            <p:ph idx="2" type="subTitle"/>
          </p:nvPr>
        </p:nvSpPr>
        <p:spPr>
          <a:xfrm>
            <a:off x="1029900" y="3385554"/>
            <a:ext cx="1968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175" name="Google Shape;175;p18"/>
          <p:cNvSpPr txBox="1"/>
          <p:nvPr>
            <p:ph idx="3" type="subTitle"/>
          </p:nvPr>
        </p:nvSpPr>
        <p:spPr>
          <a:xfrm>
            <a:off x="3594600" y="3091347"/>
            <a:ext cx="19686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176" name="Google Shape;176;p18"/>
          <p:cNvSpPr txBox="1"/>
          <p:nvPr>
            <p:ph idx="4" type="subTitle"/>
          </p:nvPr>
        </p:nvSpPr>
        <p:spPr>
          <a:xfrm>
            <a:off x="3594600" y="3385554"/>
            <a:ext cx="1968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177" name="Google Shape;177;p18"/>
          <p:cNvSpPr txBox="1"/>
          <p:nvPr>
            <p:ph idx="5" type="subTitle"/>
          </p:nvPr>
        </p:nvSpPr>
        <p:spPr>
          <a:xfrm>
            <a:off x="6159300" y="3091347"/>
            <a:ext cx="19686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178" name="Google Shape;178;p18"/>
          <p:cNvSpPr txBox="1"/>
          <p:nvPr>
            <p:ph idx="6" type="subTitle"/>
          </p:nvPr>
        </p:nvSpPr>
        <p:spPr>
          <a:xfrm>
            <a:off x="6159300" y="3385554"/>
            <a:ext cx="1968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179" name="Google Shape;179;p18"/>
          <p:cNvSpPr txBox="1"/>
          <p:nvPr>
            <p:ph hasCustomPrompt="1" type="title"/>
          </p:nvPr>
        </p:nvSpPr>
        <p:spPr>
          <a:xfrm>
            <a:off x="1634200" y="2166810"/>
            <a:ext cx="7602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80" name="Google Shape;180;p18"/>
          <p:cNvSpPr txBox="1"/>
          <p:nvPr>
            <p:ph hasCustomPrompt="1" idx="7" type="title"/>
          </p:nvPr>
        </p:nvSpPr>
        <p:spPr>
          <a:xfrm>
            <a:off x="4191900" y="2166810"/>
            <a:ext cx="7602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81" name="Google Shape;181;p18"/>
          <p:cNvSpPr txBox="1"/>
          <p:nvPr>
            <p:ph hasCustomPrompt="1" idx="8" type="title"/>
          </p:nvPr>
        </p:nvSpPr>
        <p:spPr>
          <a:xfrm>
            <a:off x="6763500" y="2166810"/>
            <a:ext cx="7602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82" name="Google Shape;182;p18"/>
          <p:cNvSpPr txBox="1"/>
          <p:nvPr>
            <p:ph idx="9"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9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185" name="Google Shape;185;p19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186" name="Google Shape;186;p19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187" name="Google Shape;187;p19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88" name="Google Shape;188;p19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89" name="Google Shape;189;p19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90" name="Google Shape;190;p19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191" name="Google Shape;191;p19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2" name="Google Shape;192;p19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3" name="Google Shape;193;p19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4" name="Google Shape;194;p19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5" name="Google Shape;195;p19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96" name="Google Shape;196;p19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197" name="Google Shape;197;p19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8" name="Google Shape;198;p19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99" name="Google Shape;199;p19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9"/>
          <p:cNvSpPr txBox="1"/>
          <p:nvPr>
            <p:ph idx="1" type="subTitle"/>
          </p:nvPr>
        </p:nvSpPr>
        <p:spPr>
          <a:xfrm>
            <a:off x="1052406" y="2065788"/>
            <a:ext cx="18858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01" name="Google Shape;201;p19"/>
          <p:cNvSpPr txBox="1"/>
          <p:nvPr>
            <p:ph idx="2" type="subTitle"/>
          </p:nvPr>
        </p:nvSpPr>
        <p:spPr>
          <a:xfrm>
            <a:off x="1052479" y="2354512"/>
            <a:ext cx="18858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02" name="Google Shape;202;p19"/>
          <p:cNvSpPr txBox="1"/>
          <p:nvPr>
            <p:ph idx="3" type="subTitle"/>
          </p:nvPr>
        </p:nvSpPr>
        <p:spPr>
          <a:xfrm>
            <a:off x="3629100" y="2065788"/>
            <a:ext cx="18858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03" name="Google Shape;203;p19"/>
          <p:cNvSpPr txBox="1"/>
          <p:nvPr>
            <p:ph idx="4" type="subTitle"/>
          </p:nvPr>
        </p:nvSpPr>
        <p:spPr>
          <a:xfrm>
            <a:off x="3629100" y="2354516"/>
            <a:ext cx="18858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04" name="Google Shape;204;p19"/>
          <p:cNvSpPr txBox="1"/>
          <p:nvPr>
            <p:ph idx="5" type="subTitle"/>
          </p:nvPr>
        </p:nvSpPr>
        <p:spPr>
          <a:xfrm>
            <a:off x="6205794" y="2065788"/>
            <a:ext cx="18858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05" name="Google Shape;205;p19"/>
          <p:cNvSpPr txBox="1"/>
          <p:nvPr>
            <p:ph idx="6" type="subTitle"/>
          </p:nvPr>
        </p:nvSpPr>
        <p:spPr>
          <a:xfrm>
            <a:off x="6205794" y="2354516"/>
            <a:ext cx="18858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06" name="Google Shape;206;p19"/>
          <p:cNvSpPr txBox="1"/>
          <p:nvPr>
            <p:ph idx="7" type="subTitle"/>
          </p:nvPr>
        </p:nvSpPr>
        <p:spPr>
          <a:xfrm>
            <a:off x="1052406" y="3437584"/>
            <a:ext cx="18858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07" name="Google Shape;207;p19"/>
          <p:cNvSpPr txBox="1"/>
          <p:nvPr>
            <p:ph idx="8" type="subTitle"/>
          </p:nvPr>
        </p:nvSpPr>
        <p:spPr>
          <a:xfrm>
            <a:off x="1052479" y="3731638"/>
            <a:ext cx="18858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08" name="Google Shape;208;p19"/>
          <p:cNvSpPr txBox="1"/>
          <p:nvPr>
            <p:ph idx="9" type="subTitle"/>
          </p:nvPr>
        </p:nvSpPr>
        <p:spPr>
          <a:xfrm>
            <a:off x="3629100" y="3437571"/>
            <a:ext cx="18858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09" name="Google Shape;209;p19"/>
          <p:cNvSpPr txBox="1"/>
          <p:nvPr>
            <p:ph idx="13" type="subTitle"/>
          </p:nvPr>
        </p:nvSpPr>
        <p:spPr>
          <a:xfrm>
            <a:off x="3629100" y="3731639"/>
            <a:ext cx="18858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10" name="Google Shape;210;p19"/>
          <p:cNvSpPr txBox="1"/>
          <p:nvPr>
            <p:ph idx="14" type="subTitle"/>
          </p:nvPr>
        </p:nvSpPr>
        <p:spPr>
          <a:xfrm>
            <a:off x="6205794" y="3437571"/>
            <a:ext cx="18858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11" name="Google Shape;211;p19"/>
          <p:cNvSpPr txBox="1"/>
          <p:nvPr>
            <p:ph idx="15" type="subTitle"/>
          </p:nvPr>
        </p:nvSpPr>
        <p:spPr>
          <a:xfrm>
            <a:off x="6205794" y="3731639"/>
            <a:ext cx="18858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12" name="Google Shape;212;p19"/>
          <p:cNvSpPr txBox="1"/>
          <p:nvPr>
            <p:ph type="title"/>
          </p:nvPr>
        </p:nvSpPr>
        <p:spPr>
          <a:xfrm>
            <a:off x="934800" y="452325"/>
            <a:ext cx="727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2_1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20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215" name="Google Shape;215;p20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216" name="Google Shape;216;p20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217" name="Google Shape;217;p20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18" name="Google Shape;218;p20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19" name="Google Shape;219;p20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20" name="Google Shape;220;p20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221" name="Google Shape;221;p20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2" name="Google Shape;222;p20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3" name="Google Shape;223;p20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4" name="Google Shape;224;p20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5" name="Google Shape;225;p20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226" name="Google Shape;226;p20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227" name="Google Shape;227;p20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8" name="Google Shape;228;p20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229" name="Google Shape;229;p20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0"/>
          <p:cNvSpPr txBox="1"/>
          <p:nvPr>
            <p:ph idx="1" type="subTitle"/>
          </p:nvPr>
        </p:nvSpPr>
        <p:spPr>
          <a:xfrm>
            <a:off x="1848863" y="1713800"/>
            <a:ext cx="25464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31" name="Google Shape;231;p20"/>
          <p:cNvSpPr txBox="1"/>
          <p:nvPr>
            <p:ph idx="2" type="subTitle"/>
          </p:nvPr>
        </p:nvSpPr>
        <p:spPr>
          <a:xfrm>
            <a:off x="1848865" y="2017408"/>
            <a:ext cx="25464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400"/>
            </a:lvl9pPr>
          </a:lstStyle>
          <a:p/>
        </p:txBody>
      </p:sp>
      <p:sp>
        <p:nvSpPr>
          <p:cNvPr id="232" name="Google Shape;232;p20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3" name="Google Shape;233;p20"/>
          <p:cNvSpPr txBox="1"/>
          <p:nvPr>
            <p:ph idx="3" type="subTitle"/>
          </p:nvPr>
        </p:nvSpPr>
        <p:spPr>
          <a:xfrm>
            <a:off x="1848863" y="3237800"/>
            <a:ext cx="25464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34" name="Google Shape;234;p20"/>
          <p:cNvSpPr txBox="1"/>
          <p:nvPr>
            <p:ph idx="4" type="subTitle"/>
          </p:nvPr>
        </p:nvSpPr>
        <p:spPr>
          <a:xfrm>
            <a:off x="1848865" y="3541408"/>
            <a:ext cx="25464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400"/>
            </a:lvl9pPr>
          </a:lstStyle>
          <a:p/>
        </p:txBody>
      </p:sp>
      <p:sp>
        <p:nvSpPr>
          <p:cNvPr id="235" name="Google Shape;235;p20"/>
          <p:cNvSpPr txBox="1"/>
          <p:nvPr>
            <p:ph idx="5" type="subTitle"/>
          </p:nvPr>
        </p:nvSpPr>
        <p:spPr>
          <a:xfrm>
            <a:off x="5877291" y="1713800"/>
            <a:ext cx="25464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36" name="Google Shape;236;p20"/>
          <p:cNvSpPr txBox="1"/>
          <p:nvPr>
            <p:ph idx="6" type="subTitle"/>
          </p:nvPr>
        </p:nvSpPr>
        <p:spPr>
          <a:xfrm>
            <a:off x="5877291" y="2017408"/>
            <a:ext cx="25464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400"/>
            </a:lvl9pPr>
          </a:lstStyle>
          <a:p/>
        </p:txBody>
      </p:sp>
      <p:sp>
        <p:nvSpPr>
          <p:cNvPr id="237" name="Google Shape;237;p20"/>
          <p:cNvSpPr txBox="1"/>
          <p:nvPr>
            <p:ph idx="7" type="subTitle"/>
          </p:nvPr>
        </p:nvSpPr>
        <p:spPr>
          <a:xfrm>
            <a:off x="5877291" y="3237800"/>
            <a:ext cx="25464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38" name="Google Shape;238;p20"/>
          <p:cNvSpPr txBox="1"/>
          <p:nvPr>
            <p:ph idx="8" type="subTitle"/>
          </p:nvPr>
        </p:nvSpPr>
        <p:spPr>
          <a:xfrm>
            <a:off x="5877291" y="3541408"/>
            <a:ext cx="25464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4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hasCustomPrompt="1" type="title"/>
          </p:nvPr>
        </p:nvSpPr>
        <p:spPr>
          <a:xfrm>
            <a:off x="1488750" y="2109738"/>
            <a:ext cx="1234500" cy="9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3410901" y="3117063"/>
            <a:ext cx="24201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16" name="Google Shape;16;p3"/>
          <p:cNvSpPr txBox="1"/>
          <p:nvPr>
            <p:ph idx="2" type="title"/>
          </p:nvPr>
        </p:nvSpPr>
        <p:spPr>
          <a:xfrm>
            <a:off x="3410900" y="2381050"/>
            <a:ext cx="4492200" cy="80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/>
          <p:nvPr/>
        </p:nvSpPr>
        <p:spPr>
          <a:xfrm>
            <a:off x="-7050" y="0"/>
            <a:ext cx="72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166097" y="4623065"/>
            <a:ext cx="374305" cy="319519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7050" y="4421625"/>
            <a:ext cx="720600" cy="72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2">
  <p:cSld name="CUSTOM_2_1_2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21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241" name="Google Shape;241;p21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242" name="Google Shape;242;p21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243" name="Google Shape;243;p21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44" name="Google Shape;244;p21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45" name="Google Shape;245;p21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46" name="Google Shape;246;p21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247" name="Google Shape;247;p21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8" name="Google Shape;248;p21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9" name="Google Shape;249;p21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0" name="Google Shape;250;p21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1" name="Google Shape;251;p21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252" name="Google Shape;252;p21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253" name="Google Shape;253;p21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4" name="Google Shape;254;p21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255" name="Google Shape;255;p21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1"/>
          <p:cNvSpPr txBox="1"/>
          <p:nvPr>
            <p:ph idx="1" type="subTitle"/>
          </p:nvPr>
        </p:nvSpPr>
        <p:spPr>
          <a:xfrm>
            <a:off x="2104808" y="3246625"/>
            <a:ext cx="25899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57" name="Google Shape;257;p21"/>
          <p:cNvSpPr txBox="1"/>
          <p:nvPr>
            <p:ph idx="2" type="subTitle"/>
          </p:nvPr>
        </p:nvSpPr>
        <p:spPr>
          <a:xfrm>
            <a:off x="2104776" y="3574050"/>
            <a:ext cx="2589900" cy="9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58" name="Google Shape;258;p21"/>
          <p:cNvSpPr txBox="1"/>
          <p:nvPr>
            <p:ph idx="3" type="subTitle"/>
          </p:nvPr>
        </p:nvSpPr>
        <p:spPr>
          <a:xfrm>
            <a:off x="5975175" y="3246625"/>
            <a:ext cx="25896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59" name="Google Shape;259;p21"/>
          <p:cNvSpPr txBox="1"/>
          <p:nvPr>
            <p:ph idx="4" type="subTitle"/>
          </p:nvPr>
        </p:nvSpPr>
        <p:spPr>
          <a:xfrm>
            <a:off x="5975175" y="3574050"/>
            <a:ext cx="2589600" cy="9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60" name="Google Shape;260;p21"/>
          <p:cNvSpPr txBox="1"/>
          <p:nvPr>
            <p:ph idx="5" type="subTitle"/>
          </p:nvPr>
        </p:nvSpPr>
        <p:spPr>
          <a:xfrm>
            <a:off x="1408896" y="1492413"/>
            <a:ext cx="25899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61" name="Google Shape;261;p21"/>
          <p:cNvSpPr txBox="1"/>
          <p:nvPr>
            <p:ph idx="6" type="subTitle"/>
          </p:nvPr>
        </p:nvSpPr>
        <p:spPr>
          <a:xfrm>
            <a:off x="1408896" y="1819838"/>
            <a:ext cx="2589900" cy="9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62" name="Google Shape;262;p21"/>
          <p:cNvSpPr txBox="1"/>
          <p:nvPr>
            <p:ph idx="7" type="subTitle"/>
          </p:nvPr>
        </p:nvSpPr>
        <p:spPr>
          <a:xfrm>
            <a:off x="5279263" y="1492413"/>
            <a:ext cx="25896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63" name="Google Shape;263;p21"/>
          <p:cNvSpPr txBox="1"/>
          <p:nvPr>
            <p:ph idx="8" type="subTitle"/>
          </p:nvPr>
        </p:nvSpPr>
        <p:spPr>
          <a:xfrm>
            <a:off x="5279263" y="1819838"/>
            <a:ext cx="2589900" cy="9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64" name="Google Shape;264;p21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8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2"/>
          <p:cNvSpPr txBox="1"/>
          <p:nvPr>
            <p:ph idx="1" type="body"/>
          </p:nvPr>
        </p:nvSpPr>
        <p:spPr>
          <a:xfrm>
            <a:off x="3038525" y="1874750"/>
            <a:ext cx="5392800" cy="23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16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/>
        </p:txBody>
      </p:sp>
      <p:sp>
        <p:nvSpPr>
          <p:cNvPr id="267" name="Google Shape;267;p22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8" name="Google Shape;268;p22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9" name="Google Shape;269;p22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270" name="Google Shape;270;p22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271" name="Google Shape;271;p22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272" name="Google Shape;272;p22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73" name="Google Shape;273;p22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74" name="Google Shape;274;p22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75" name="Google Shape;275;p22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276" name="Google Shape;276;p22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7" name="Google Shape;277;p22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8" name="Google Shape;278;p22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9" name="Google Shape;279;p22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0" name="Google Shape;280;p22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281" name="Google Shape;281;p22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282" name="Google Shape;282;p22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3" name="Google Shape;283;p22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ONE_COLUMN_TEXT_1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3"/>
          <p:cNvSpPr txBox="1"/>
          <p:nvPr>
            <p:ph type="title"/>
          </p:nvPr>
        </p:nvSpPr>
        <p:spPr>
          <a:xfrm>
            <a:off x="5354425" y="1910163"/>
            <a:ext cx="3125700" cy="10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6" name="Google Shape;286;p23"/>
          <p:cNvSpPr txBox="1"/>
          <p:nvPr>
            <p:ph idx="1" type="subTitle"/>
          </p:nvPr>
        </p:nvSpPr>
        <p:spPr>
          <a:xfrm>
            <a:off x="5354425" y="2956863"/>
            <a:ext cx="3125700" cy="11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5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"/>
          <p:cNvSpPr txBox="1"/>
          <p:nvPr>
            <p:ph idx="1" type="subTitle"/>
          </p:nvPr>
        </p:nvSpPr>
        <p:spPr>
          <a:xfrm>
            <a:off x="5184000" y="2255648"/>
            <a:ext cx="3017400" cy="14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289" name="Google Shape;289;p24"/>
          <p:cNvSpPr txBox="1"/>
          <p:nvPr>
            <p:ph type="title"/>
          </p:nvPr>
        </p:nvSpPr>
        <p:spPr>
          <a:xfrm>
            <a:off x="5188099" y="1638344"/>
            <a:ext cx="3017400" cy="61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0" name="Google Shape;290;p24"/>
          <p:cNvSpPr/>
          <p:nvPr/>
        </p:nvSpPr>
        <p:spPr>
          <a:xfrm>
            <a:off x="0" y="4604100"/>
            <a:ext cx="9151200" cy="539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6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5"/>
          <p:cNvSpPr txBox="1"/>
          <p:nvPr>
            <p:ph idx="1" type="subTitle"/>
          </p:nvPr>
        </p:nvSpPr>
        <p:spPr>
          <a:xfrm>
            <a:off x="713400" y="2249219"/>
            <a:ext cx="3014700" cy="14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293" name="Google Shape;293;p25"/>
          <p:cNvSpPr txBox="1"/>
          <p:nvPr>
            <p:ph type="title"/>
          </p:nvPr>
        </p:nvSpPr>
        <p:spPr>
          <a:xfrm>
            <a:off x="713400" y="1605400"/>
            <a:ext cx="3014700" cy="6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4" name="Google Shape;294;p25"/>
          <p:cNvSpPr/>
          <p:nvPr/>
        </p:nvSpPr>
        <p:spPr>
          <a:xfrm>
            <a:off x="8430725" y="0"/>
            <a:ext cx="72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7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"/>
          <p:cNvSpPr/>
          <p:nvPr/>
        </p:nvSpPr>
        <p:spPr>
          <a:xfrm>
            <a:off x="0" y="0"/>
            <a:ext cx="5475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6"/>
          <p:cNvSpPr txBox="1"/>
          <p:nvPr>
            <p:ph idx="1" type="subTitle"/>
          </p:nvPr>
        </p:nvSpPr>
        <p:spPr>
          <a:xfrm>
            <a:off x="1047176" y="2240176"/>
            <a:ext cx="33555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8" name="Google Shape;298;p26"/>
          <p:cNvSpPr txBox="1"/>
          <p:nvPr>
            <p:ph type="title"/>
          </p:nvPr>
        </p:nvSpPr>
        <p:spPr>
          <a:xfrm>
            <a:off x="1047175" y="1603025"/>
            <a:ext cx="3355500" cy="6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9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7"/>
          <p:cNvSpPr/>
          <p:nvPr/>
        </p:nvSpPr>
        <p:spPr>
          <a:xfrm>
            <a:off x="-7050" y="0"/>
            <a:ext cx="271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7"/>
          <p:cNvSpPr txBox="1"/>
          <p:nvPr>
            <p:ph type="title"/>
          </p:nvPr>
        </p:nvSpPr>
        <p:spPr>
          <a:xfrm>
            <a:off x="4636775" y="1426150"/>
            <a:ext cx="2712000" cy="112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02" name="Google Shape;302;p27"/>
          <p:cNvSpPr txBox="1"/>
          <p:nvPr>
            <p:ph idx="1" type="subTitle"/>
          </p:nvPr>
        </p:nvSpPr>
        <p:spPr>
          <a:xfrm>
            <a:off x="4636775" y="2547650"/>
            <a:ext cx="2712000" cy="11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TITLE_ONLY_1_1_1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8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5" name="Google Shape;305;p28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306" name="Google Shape;306;p28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307" name="Google Shape;307;p28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308" name="Google Shape;308;p28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09" name="Google Shape;309;p28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10" name="Google Shape;310;p28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11" name="Google Shape;311;p28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12" name="Google Shape;312;p28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3" name="Google Shape;313;p28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4" name="Google Shape;314;p28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5" name="Google Shape;315;p28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6" name="Google Shape;316;p28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17" name="Google Shape;317;p28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318" name="Google Shape;318;p28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9" name="Google Shape;319;p28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320" name="Google Shape;320;p28"/>
          <p:cNvSpPr txBox="1"/>
          <p:nvPr>
            <p:ph idx="1" type="body"/>
          </p:nvPr>
        </p:nvSpPr>
        <p:spPr>
          <a:xfrm>
            <a:off x="713100" y="1270000"/>
            <a:ext cx="7809000" cy="34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9pPr>
          </a:lstStyle>
          <a:p/>
        </p:txBody>
      </p:sp>
      <p:sp>
        <p:nvSpPr>
          <p:cNvPr id="321" name="Google Shape;321;p28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IG_NUMBER_1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"/>
          <p:cNvSpPr txBox="1"/>
          <p:nvPr>
            <p:ph hasCustomPrompt="1" type="title"/>
          </p:nvPr>
        </p:nvSpPr>
        <p:spPr>
          <a:xfrm>
            <a:off x="5043813" y="3220878"/>
            <a:ext cx="2769300" cy="448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324" name="Google Shape;324;p29"/>
          <p:cNvSpPr txBox="1"/>
          <p:nvPr>
            <p:ph idx="1" type="subTitle"/>
          </p:nvPr>
        </p:nvSpPr>
        <p:spPr>
          <a:xfrm>
            <a:off x="5043813" y="3621100"/>
            <a:ext cx="27651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5" name="Google Shape;325;p29"/>
          <p:cNvSpPr txBox="1"/>
          <p:nvPr>
            <p:ph hasCustomPrompt="1" idx="2" type="title"/>
          </p:nvPr>
        </p:nvSpPr>
        <p:spPr>
          <a:xfrm>
            <a:off x="3187350" y="1367015"/>
            <a:ext cx="2769300" cy="448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326" name="Google Shape;326;p29"/>
          <p:cNvSpPr txBox="1"/>
          <p:nvPr>
            <p:ph idx="3" type="subTitle"/>
          </p:nvPr>
        </p:nvSpPr>
        <p:spPr>
          <a:xfrm>
            <a:off x="3185600" y="1767225"/>
            <a:ext cx="27693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7" name="Google Shape;327;p29"/>
          <p:cNvSpPr txBox="1"/>
          <p:nvPr>
            <p:ph hasCustomPrompt="1" idx="4" type="title"/>
          </p:nvPr>
        </p:nvSpPr>
        <p:spPr>
          <a:xfrm>
            <a:off x="1332988" y="3220878"/>
            <a:ext cx="2769300" cy="448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328" name="Google Shape;328;p29"/>
          <p:cNvSpPr txBox="1"/>
          <p:nvPr>
            <p:ph idx="5" type="subTitle"/>
          </p:nvPr>
        </p:nvSpPr>
        <p:spPr>
          <a:xfrm>
            <a:off x="1332988" y="3621100"/>
            <a:ext cx="27651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9" name="Google Shape;329;p29"/>
          <p:cNvSpPr/>
          <p:nvPr/>
        </p:nvSpPr>
        <p:spPr>
          <a:xfrm>
            <a:off x="-7050" y="0"/>
            <a:ext cx="9144000" cy="539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9"/>
          <p:cNvSpPr/>
          <p:nvPr/>
        </p:nvSpPr>
        <p:spPr>
          <a:xfrm>
            <a:off x="-7050" y="0"/>
            <a:ext cx="539400" cy="53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3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"/>
          <p:cNvSpPr/>
          <p:nvPr/>
        </p:nvSpPr>
        <p:spPr>
          <a:xfrm>
            <a:off x="4790725" y="0"/>
            <a:ext cx="4360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0"/>
          <p:cNvSpPr txBox="1"/>
          <p:nvPr>
            <p:ph type="title"/>
          </p:nvPr>
        </p:nvSpPr>
        <p:spPr>
          <a:xfrm>
            <a:off x="525600" y="2246263"/>
            <a:ext cx="3739500" cy="20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4" name="Google Shape;334;p30"/>
          <p:cNvSpPr txBox="1"/>
          <p:nvPr>
            <p:ph idx="1" type="subTitle"/>
          </p:nvPr>
        </p:nvSpPr>
        <p:spPr>
          <a:xfrm>
            <a:off x="5733925" y="590550"/>
            <a:ext cx="2474100" cy="73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335" name="Google Shape;335;p30"/>
          <p:cNvSpPr txBox="1"/>
          <p:nvPr>
            <p:ph idx="2" type="subTitle"/>
          </p:nvPr>
        </p:nvSpPr>
        <p:spPr>
          <a:xfrm>
            <a:off x="5733925" y="1323150"/>
            <a:ext cx="2474100" cy="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6" name="Google Shape;336;p30"/>
          <p:cNvSpPr txBox="1"/>
          <p:nvPr/>
        </p:nvSpPr>
        <p:spPr>
          <a:xfrm>
            <a:off x="5733925" y="3039400"/>
            <a:ext cx="247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CREDITS: This presentation template was created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, including icons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, and infographics &amp; images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"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b="1" sz="12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337" name="Google Shape;337;p30"/>
          <p:cNvGrpSpPr/>
          <p:nvPr/>
        </p:nvGrpSpPr>
        <p:grpSpPr>
          <a:xfrm>
            <a:off x="3416536" y="174277"/>
            <a:ext cx="1177743" cy="653883"/>
            <a:chOff x="7106527" y="236125"/>
            <a:chExt cx="1816103" cy="1008300"/>
          </a:xfrm>
        </p:grpSpPr>
        <p:sp>
          <p:nvSpPr>
            <p:cNvPr id="338" name="Google Shape;338;p30"/>
            <p:cNvSpPr/>
            <p:nvPr/>
          </p:nvSpPr>
          <p:spPr>
            <a:xfrm>
              <a:off x="7106527" y="236125"/>
              <a:ext cx="1008300" cy="1008300"/>
            </a:xfrm>
            <a:prstGeom prst="ellipse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7914329" y="236125"/>
              <a:ext cx="1008300" cy="1008300"/>
            </a:xfrm>
            <a:prstGeom prst="ellipse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0" name="Google Shape;340;p30"/>
          <p:cNvSpPr/>
          <p:nvPr/>
        </p:nvSpPr>
        <p:spPr>
          <a:xfrm>
            <a:off x="4186696" y="385870"/>
            <a:ext cx="177024" cy="230688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0"/>
          <p:cNvSpPr/>
          <p:nvPr/>
        </p:nvSpPr>
        <p:spPr>
          <a:xfrm>
            <a:off x="161086" y="4341302"/>
            <a:ext cx="654000" cy="654000"/>
          </a:xfrm>
          <a:prstGeom prst="ellipse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idx="1" type="body"/>
          </p:nvPr>
        </p:nvSpPr>
        <p:spPr>
          <a:xfrm>
            <a:off x="713100" y="1082488"/>
            <a:ext cx="7717800" cy="3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/>
              <a:defRPr sz="13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/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4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2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1"/>
          <p:cNvSpPr/>
          <p:nvPr/>
        </p:nvSpPr>
        <p:spPr>
          <a:xfrm>
            <a:off x="-7050" y="0"/>
            <a:ext cx="72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1"/>
          <p:cNvSpPr/>
          <p:nvPr/>
        </p:nvSpPr>
        <p:spPr>
          <a:xfrm>
            <a:off x="-7050" y="4421625"/>
            <a:ext cx="720600" cy="72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31"/>
          <p:cNvSpPr/>
          <p:nvPr/>
        </p:nvSpPr>
        <p:spPr>
          <a:xfrm>
            <a:off x="271869" y="4577180"/>
            <a:ext cx="162761" cy="411290"/>
          </a:xfrm>
          <a:custGeom>
            <a:rect b="b" l="l" r="r" t="t"/>
            <a:pathLst>
              <a:path extrusionOk="0" h="29123" w="11527">
                <a:moveTo>
                  <a:pt x="7986" y="1704"/>
                </a:moveTo>
                <a:cubicBezTo>
                  <a:pt x="8034" y="1704"/>
                  <a:pt x="8083" y="1707"/>
                  <a:pt x="8133" y="1711"/>
                </a:cubicBezTo>
                <a:cubicBezTo>
                  <a:pt x="10443" y="1938"/>
                  <a:pt x="8693" y="7164"/>
                  <a:pt x="6192" y="8784"/>
                </a:cubicBezTo>
                <a:lnTo>
                  <a:pt x="6192" y="8784"/>
                </a:lnTo>
                <a:cubicBezTo>
                  <a:pt x="6199" y="8760"/>
                  <a:pt x="5303" y="1704"/>
                  <a:pt x="7986" y="1704"/>
                </a:cubicBezTo>
                <a:close/>
                <a:moveTo>
                  <a:pt x="7395" y="16082"/>
                </a:moveTo>
                <a:cubicBezTo>
                  <a:pt x="8002" y="16082"/>
                  <a:pt x="9383" y="16106"/>
                  <a:pt x="9705" y="18237"/>
                </a:cubicBezTo>
                <a:cubicBezTo>
                  <a:pt x="10026" y="20487"/>
                  <a:pt x="8121" y="21476"/>
                  <a:pt x="8121" y="21476"/>
                </a:cubicBezTo>
                <a:lnTo>
                  <a:pt x="7395" y="16082"/>
                </a:lnTo>
                <a:close/>
                <a:moveTo>
                  <a:pt x="6073" y="11713"/>
                </a:moveTo>
                <a:lnTo>
                  <a:pt x="6526" y="14201"/>
                </a:lnTo>
                <a:cubicBezTo>
                  <a:pt x="5002" y="14594"/>
                  <a:pt x="3811" y="15642"/>
                  <a:pt x="3585" y="17237"/>
                </a:cubicBezTo>
                <a:cubicBezTo>
                  <a:pt x="3478" y="18023"/>
                  <a:pt x="3704" y="18773"/>
                  <a:pt x="4109" y="19428"/>
                </a:cubicBezTo>
                <a:cubicBezTo>
                  <a:pt x="4251" y="19678"/>
                  <a:pt x="4466" y="19904"/>
                  <a:pt x="4716" y="20071"/>
                </a:cubicBezTo>
                <a:cubicBezTo>
                  <a:pt x="4763" y="20095"/>
                  <a:pt x="5013" y="20190"/>
                  <a:pt x="5025" y="20214"/>
                </a:cubicBezTo>
                <a:cubicBezTo>
                  <a:pt x="3585" y="16463"/>
                  <a:pt x="6668" y="16165"/>
                  <a:pt x="6668" y="16165"/>
                </a:cubicBezTo>
                <a:lnTo>
                  <a:pt x="7478" y="21749"/>
                </a:lnTo>
                <a:cubicBezTo>
                  <a:pt x="7139" y="21798"/>
                  <a:pt x="6820" y="21819"/>
                  <a:pt x="6522" y="21819"/>
                </a:cubicBezTo>
                <a:cubicBezTo>
                  <a:pt x="4256" y="21819"/>
                  <a:pt x="3168" y="20583"/>
                  <a:pt x="3168" y="20583"/>
                </a:cubicBezTo>
                <a:cubicBezTo>
                  <a:pt x="1525" y="19202"/>
                  <a:pt x="1453" y="16987"/>
                  <a:pt x="2418" y="15344"/>
                </a:cubicBezTo>
                <a:cubicBezTo>
                  <a:pt x="3228" y="13999"/>
                  <a:pt x="6073" y="11713"/>
                  <a:pt x="6073" y="11713"/>
                </a:cubicBezTo>
                <a:close/>
                <a:moveTo>
                  <a:pt x="8457" y="1"/>
                </a:moveTo>
                <a:cubicBezTo>
                  <a:pt x="7561" y="1"/>
                  <a:pt x="6831" y="540"/>
                  <a:pt x="6228" y="1795"/>
                </a:cubicBezTo>
                <a:cubicBezTo>
                  <a:pt x="4787" y="4843"/>
                  <a:pt x="5680" y="9069"/>
                  <a:pt x="5680" y="9069"/>
                </a:cubicBezTo>
                <a:cubicBezTo>
                  <a:pt x="5716" y="9200"/>
                  <a:pt x="4132" y="10331"/>
                  <a:pt x="3942" y="10510"/>
                </a:cubicBezTo>
                <a:cubicBezTo>
                  <a:pt x="3418" y="10974"/>
                  <a:pt x="2930" y="11463"/>
                  <a:pt x="2477" y="11986"/>
                </a:cubicBezTo>
                <a:cubicBezTo>
                  <a:pt x="1799" y="12784"/>
                  <a:pt x="1192" y="13677"/>
                  <a:pt x="858" y="14689"/>
                </a:cubicBezTo>
                <a:cubicBezTo>
                  <a:pt x="120" y="16951"/>
                  <a:pt x="1" y="19273"/>
                  <a:pt x="1846" y="20964"/>
                </a:cubicBezTo>
                <a:cubicBezTo>
                  <a:pt x="3273" y="22273"/>
                  <a:pt x="5238" y="22893"/>
                  <a:pt x="7184" y="22893"/>
                </a:cubicBezTo>
                <a:cubicBezTo>
                  <a:pt x="7203" y="22893"/>
                  <a:pt x="7221" y="22893"/>
                  <a:pt x="7240" y="22892"/>
                </a:cubicBezTo>
                <a:lnTo>
                  <a:pt x="7240" y="22892"/>
                </a:lnTo>
                <a:cubicBezTo>
                  <a:pt x="7419" y="23678"/>
                  <a:pt x="8038" y="27965"/>
                  <a:pt x="5740" y="28298"/>
                </a:cubicBezTo>
                <a:cubicBezTo>
                  <a:pt x="5404" y="28345"/>
                  <a:pt x="5121" y="28366"/>
                  <a:pt x="4882" y="28366"/>
                </a:cubicBezTo>
                <a:cubicBezTo>
                  <a:pt x="3501" y="28366"/>
                  <a:pt x="3597" y="27691"/>
                  <a:pt x="3597" y="27691"/>
                </a:cubicBezTo>
                <a:cubicBezTo>
                  <a:pt x="4704" y="27584"/>
                  <a:pt x="5180" y="26464"/>
                  <a:pt x="4882" y="25643"/>
                </a:cubicBezTo>
                <a:cubicBezTo>
                  <a:pt x="4654" y="25076"/>
                  <a:pt x="4041" y="24516"/>
                  <a:pt x="3300" y="24516"/>
                </a:cubicBezTo>
                <a:cubicBezTo>
                  <a:pt x="2998" y="24516"/>
                  <a:pt x="2674" y="24609"/>
                  <a:pt x="2346" y="24833"/>
                </a:cubicBezTo>
                <a:cubicBezTo>
                  <a:pt x="1094" y="25688"/>
                  <a:pt x="958" y="29122"/>
                  <a:pt x="4929" y="29122"/>
                </a:cubicBezTo>
                <a:cubicBezTo>
                  <a:pt x="4996" y="29122"/>
                  <a:pt x="5063" y="29121"/>
                  <a:pt x="5133" y="29119"/>
                </a:cubicBezTo>
                <a:cubicBezTo>
                  <a:pt x="9300" y="28977"/>
                  <a:pt x="7954" y="22690"/>
                  <a:pt x="7954" y="22690"/>
                </a:cubicBezTo>
                <a:cubicBezTo>
                  <a:pt x="8692" y="22642"/>
                  <a:pt x="11526" y="20380"/>
                  <a:pt x="11086" y="17570"/>
                </a:cubicBezTo>
                <a:cubicBezTo>
                  <a:pt x="10546" y="14070"/>
                  <a:pt x="7616" y="13938"/>
                  <a:pt x="7176" y="13938"/>
                </a:cubicBezTo>
                <a:cubicBezTo>
                  <a:pt x="7140" y="13938"/>
                  <a:pt x="7121" y="13939"/>
                  <a:pt x="7121" y="13939"/>
                </a:cubicBezTo>
                <a:lnTo>
                  <a:pt x="6609" y="10879"/>
                </a:lnTo>
                <a:cubicBezTo>
                  <a:pt x="7740" y="9915"/>
                  <a:pt x="9419" y="7724"/>
                  <a:pt x="10121" y="4188"/>
                </a:cubicBezTo>
                <a:cubicBezTo>
                  <a:pt x="10812" y="640"/>
                  <a:pt x="9085" y="80"/>
                  <a:pt x="9085" y="80"/>
                </a:cubicBezTo>
                <a:cubicBezTo>
                  <a:pt x="8867" y="28"/>
                  <a:pt x="8658" y="1"/>
                  <a:pt x="845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3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2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" name="Google Shape;26;p5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27" name="Google Shape;27;p5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28" name="Google Shape;28;p5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29" name="Google Shape;29;p5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0" name="Google Shape;30;p5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1" name="Google Shape;31;p5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2" name="Google Shape;32;p5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3" name="Google Shape;33;p5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" name="Google Shape;34;p5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" name="Google Shape;35;p5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6" name="Google Shape;36;p5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" name="Google Shape;37;p5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8" name="Google Shape;38;p5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39" name="Google Shape;39;p5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0" name="Google Shape;40;p5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41" name="Google Shape;41;p5"/>
          <p:cNvSpPr txBox="1"/>
          <p:nvPr>
            <p:ph idx="1" type="subTitle"/>
          </p:nvPr>
        </p:nvSpPr>
        <p:spPr>
          <a:xfrm>
            <a:off x="1447639" y="3048975"/>
            <a:ext cx="27168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2" type="subTitle"/>
          </p:nvPr>
        </p:nvSpPr>
        <p:spPr>
          <a:xfrm>
            <a:off x="1330539" y="3375325"/>
            <a:ext cx="29535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43" name="Google Shape;43;p5"/>
          <p:cNvSpPr txBox="1"/>
          <p:nvPr>
            <p:ph idx="3" type="subTitle"/>
          </p:nvPr>
        </p:nvSpPr>
        <p:spPr>
          <a:xfrm>
            <a:off x="5006864" y="3048975"/>
            <a:ext cx="27156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44" name="Google Shape;44;p5"/>
          <p:cNvSpPr txBox="1"/>
          <p:nvPr>
            <p:ph idx="4" type="subTitle"/>
          </p:nvPr>
        </p:nvSpPr>
        <p:spPr>
          <a:xfrm>
            <a:off x="4889789" y="3375325"/>
            <a:ext cx="2949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45" name="Google Shape;45;p5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hasCustomPrompt="1" idx="5" type="title"/>
          </p:nvPr>
        </p:nvSpPr>
        <p:spPr>
          <a:xfrm>
            <a:off x="2327150" y="2067075"/>
            <a:ext cx="960300" cy="47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5"/>
          <p:cNvSpPr txBox="1"/>
          <p:nvPr>
            <p:ph hasCustomPrompt="1" idx="6" type="title"/>
          </p:nvPr>
        </p:nvSpPr>
        <p:spPr>
          <a:xfrm>
            <a:off x="5884514" y="2067075"/>
            <a:ext cx="960300" cy="47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6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50" name="Google Shape;50;p6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51" name="Google Shape;51;p6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52" name="Google Shape;52;p6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3" name="Google Shape;53;p6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4" name="Google Shape;54;p6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5" name="Google Shape;55;p6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56" name="Google Shape;56;p6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" name="Google Shape;57;p6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8" name="Google Shape;58;p6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" name="Google Shape;59;p6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" name="Google Shape;60;p6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61" name="Google Shape;61;p6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62" name="Google Shape;62;p6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3" name="Google Shape;63;p6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64" name="Google Shape;64;p6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6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 txBox="1"/>
          <p:nvPr>
            <p:ph type="title"/>
          </p:nvPr>
        </p:nvSpPr>
        <p:spPr>
          <a:xfrm>
            <a:off x="908400" y="1371300"/>
            <a:ext cx="29673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" type="subTitle"/>
          </p:nvPr>
        </p:nvSpPr>
        <p:spPr>
          <a:xfrm>
            <a:off x="908400" y="2848800"/>
            <a:ext cx="29673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/>
          <p:nvPr>
            <p:ph type="title"/>
          </p:nvPr>
        </p:nvSpPr>
        <p:spPr>
          <a:xfrm>
            <a:off x="2227500" y="1584300"/>
            <a:ext cx="4689000" cy="197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71" name="Google Shape;71;p8"/>
          <p:cNvSpPr/>
          <p:nvPr/>
        </p:nvSpPr>
        <p:spPr>
          <a:xfrm>
            <a:off x="0" y="498120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8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/>
          <p:nvPr>
            <p:ph type="title"/>
          </p:nvPr>
        </p:nvSpPr>
        <p:spPr>
          <a:xfrm>
            <a:off x="910950" y="616500"/>
            <a:ext cx="2863800" cy="26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75" name="Google Shape;75;p9"/>
          <p:cNvSpPr txBox="1"/>
          <p:nvPr>
            <p:ph idx="1" type="subTitle"/>
          </p:nvPr>
        </p:nvSpPr>
        <p:spPr>
          <a:xfrm>
            <a:off x="910950" y="3600900"/>
            <a:ext cx="28638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/>
          <p:nvPr>
            <p:ph type="title"/>
          </p:nvPr>
        </p:nvSpPr>
        <p:spPr>
          <a:xfrm>
            <a:off x="3182100" y="3635850"/>
            <a:ext cx="2779800" cy="8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9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www.youtube.com/watch?v=P7ObIa27lW4" TargetMode="External"/><Relationship Id="rId4" Type="http://schemas.openxmlformats.org/officeDocument/2006/relationships/hyperlink" Target="http://drive.google.com/file/d/1THiihQoGx-SaRxxgYRN8omdNS8cLe_H_/view" TargetMode="External"/><Relationship Id="rId5" Type="http://schemas.openxmlformats.org/officeDocument/2006/relationships/image" Target="../media/image1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://www.youtube.com/watch?v=oX33rlNBgmg" TargetMode="External"/><Relationship Id="rId4" Type="http://schemas.openxmlformats.org/officeDocument/2006/relationships/image" Target="../media/image29.jpg"/><Relationship Id="rId5" Type="http://schemas.openxmlformats.org/officeDocument/2006/relationships/hyperlink" Target="https://youtu.be/oX33rlNBgmg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3"/>
          <p:cNvSpPr txBox="1"/>
          <p:nvPr>
            <p:ph type="ctrTitle"/>
          </p:nvPr>
        </p:nvSpPr>
        <p:spPr>
          <a:xfrm>
            <a:off x="1366700" y="990913"/>
            <a:ext cx="7460700" cy="240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Assignment 4: Concept Video </a:t>
            </a:r>
            <a:endParaRPr/>
          </a:p>
        </p:txBody>
      </p:sp>
      <p:sp>
        <p:nvSpPr>
          <p:cNvPr id="353" name="Google Shape;353;p33"/>
          <p:cNvSpPr txBox="1"/>
          <p:nvPr>
            <p:ph idx="1" type="subTitle"/>
          </p:nvPr>
        </p:nvSpPr>
        <p:spPr>
          <a:xfrm>
            <a:off x="2003225" y="3579650"/>
            <a:ext cx="2734800" cy="100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Team SEAL: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</a:t>
            </a:r>
            <a:r>
              <a:rPr lang="en"/>
              <a:t>ophia</a:t>
            </a:r>
            <a:r>
              <a:rPr lang="en"/>
              <a:t>, </a:t>
            </a:r>
            <a:r>
              <a:rPr b="1" lang="en"/>
              <a:t>E</a:t>
            </a:r>
            <a:r>
              <a:rPr lang="en"/>
              <a:t>llie, </a:t>
            </a:r>
            <a:r>
              <a:rPr b="1" lang="en"/>
              <a:t>A</a:t>
            </a:r>
            <a:r>
              <a:rPr lang="en"/>
              <a:t>my &amp; </a:t>
            </a:r>
            <a:r>
              <a:rPr b="1" lang="en"/>
              <a:t>L</a:t>
            </a:r>
            <a:r>
              <a:rPr lang="en"/>
              <a:t>eilenah </a:t>
            </a:r>
            <a:endParaRPr/>
          </a:p>
        </p:txBody>
      </p:sp>
      <p:grpSp>
        <p:nvGrpSpPr>
          <p:cNvPr id="354" name="Google Shape;354;p33"/>
          <p:cNvGrpSpPr/>
          <p:nvPr/>
        </p:nvGrpSpPr>
        <p:grpSpPr>
          <a:xfrm>
            <a:off x="4818900" y="3725711"/>
            <a:ext cx="4324953" cy="485108"/>
            <a:chOff x="0" y="1756825"/>
            <a:chExt cx="3894600" cy="461700"/>
          </a:xfrm>
        </p:grpSpPr>
        <p:cxnSp>
          <p:nvCxnSpPr>
            <p:cNvPr id="355" name="Google Shape;355;p33"/>
            <p:cNvCxnSpPr/>
            <p:nvPr/>
          </p:nvCxnSpPr>
          <p:spPr>
            <a:xfrm>
              <a:off x="0" y="1756825"/>
              <a:ext cx="3894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6" name="Google Shape;356;p33"/>
            <p:cNvCxnSpPr/>
            <p:nvPr/>
          </p:nvCxnSpPr>
          <p:spPr>
            <a:xfrm>
              <a:off x="0" y="1910725"/>
              <a:ext cx="3894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7" name="Google Shape;357;p33"/>
            <p:cNvCxnSpPr/>
            <p:nvPr/>
          </p:nvCxnSpPr>
          <p:spPr>
            <a:xfrm>
              <a:off x="0" y="2064625"/>
              <a:ext cx="3894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8" name="Google Shape;358;p33"/>
            <p:cNvCxnSpPr/>
            <p:nvPr/>
          </p:nvCxnSpPr>
          <p:spPr>
            <a:xfrm>
              <a:off x="0" y="2218525"/>
              <a:ext cx="3894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59" name="Google Shape;359;p33"/>
          <p:cNvGrpSpPr/>
          <p:nvPr/>
        </p:nvGrpSpPr>
        <p:grpSpPr>
          <a:xfrm flipH="1" rot="-254159">
            <a:off x="1386272" y="773954"/>
            <a:ext cx="1016123" cy="567454"/>
            <a:chOff x="8291200" y="5340075"/>
            <a:chExt cx="2001475" cy="1117725"/>
          </a:xfrm>
        </p:grpSpPr>
        <p:sp>
          <p:nvSpPr>
            <p:cNvPr id="360" name="Google Shape;360;p33"/>
            <p:cNvSpPr/>
            <p:nvPr/>
          </p:nvSpPr>
          <p:spPr>
            <a:xfrm>
              <a:off x="8291200" y="5340075"/>
              <a:ext cx="2001475" cy="1117725"/>
            </a:xfrm>
            <a:custGeom>
              <a:rect b="b" l="l" r="r" t="t"/>
              <a:pathLst>
                <a:path extrusionOk="0" h="44709" w="80059">
                  <a:moveTo>
                    <a:pt x="49626" y="11942"/>
                  </a:moveTo>
                  <a:lnTo>
                    <a:pt x="49400" y="12430"/>
                  </a:lnTo>
                  <a:cubicBezTo>
                    <a:pt x="47404" y="13201"/>
                    <a:pt x="45246" y="13598"/>
                    <a:pt x="43094" y="13598"/>
                  </a:cubicBezTo>
                  <a:cubicBezTo>
                    <a:pt x="42319" y="13598"/>
                    <a:pt x="41545" y="13546"/>
                    <a:pt x="40780" y="13443"/>
                  </a:cubicBezTo>
                  <a:cubicBezTo>
                    <a:pt x="41351" y="13133"/>
                    <a:pt x="41803" y="12597"/>
                    <a:pt x="42018" y="11966"/>
                  </a:cubicBezTo>
                  <a:cubicBezTo>
                    <a:pt x="43494" y="12311"/>
                    <a:pt x="44816" y="12490"/>
                    <a:pt x="46054" y="12490"/>
                  </a:cubicBezTo>
                  <a:cubicBezTo>
                    <a:pt x="46092" y="12490"/>
                    <a:pt x="46129" y="12491"/>
                    <a:pt x="46166" y="12491"/>
                  </a:cubicBezTo>
                  <a:cubicBezTo>
                    <a:pt x="47398" y="12491"/>
                    <a:pt x="48551" y="12301"/>
                    <a:pt x="49626" y="11942"/>
                  </a:cubicBezTo>
                  <a:close/>
                  <a:moveTo>
                    <a:pt x="49185" y="12847"/>
                  </a:moveTo>
                  <a:cubicBezTo>
                    <a:pt x="49054" y="13145"/>
                    <a:pt x="48923" y="13395"/>
                    <a:pt x="48769" y="13657"/>
                  </a:cubicBezTo>
                  <a:cubicBezTo>
                    <a:pt x="47225" y="14283"/>
                    <a:pt x="45570" y="14598"/>
                    <a:pt x="43912" y="14598"/>
                  </a:cubicBezTo>
                  <a:cubicBezTo>
                    <a:pt x="42860" y="14598"/>
                    <a:pt x="41806" y="14471"/>
                    <a:pt x="40780" y="14216"/>
                  </a:cubicBezTo>
                  <a:cubicBezTo>
                    <a:pt x="40732" y="14050"/>
                    <a:pt x="40672" y="13907"/>
                    <a:pt x="40601" y="13752"/>
                  </a:cubicBezTo>
                  <a:lnTo>
                    <a:pt x="40601" y="13752"/>
                  </a:lnTo>
                  <a:cubicBezTo>
                    <a:pt x="41411" y="13871"/>
                    <a:pt x="42244" y="13919"/>
                    <a:pt x="43054" y="13919"/>
                  </a:cubicBezTo>
                  <a:cubicBezTo>
                    <a:pt x="45137" y="13919"/>
                    <a:pt x="47245" y="13562"/>
                    <a:pt x="49185" y="12847"/>
                  </a:cubicBezTo>
                  <a:close/>
                  <a:moveTo>
                    <a:pt x="48507" y="14133"/>
                  </a:moveTo>
                  <a:lnTo>
                    <a:pt x="48507" y="14133"/>
                  </a:lnTo>
                  <a:cubicBezTo>
                    <a:pt x="48269" y="14550"/>
                    <a:pt x="47995" y="14943"/>
                    <a:pt x="47733" y="15347"/>
                  </a:cubicBezTo>
                  <a:cubicBezTo>
                    <a:pt x="44914" y="16791"/>
                    <a:pt x="41760" y="17540"/>
                    <a:pt x="38498" y="17540"/>
                  </a:cubicBezTo>
                  <a:cubicBezTo>
                    <a:pt x="38397" y="17540"/>
                    <a:pt x="38297" y="17540"/>
                    <a:pt x="38196" y="17538"/>
                  </a:cubicBezTo>
                  <a:cubicBezTo>
                    <a:pt x="38517" y="17443"/>
                    <a:pt x="38851" y="17324"/>
                    <a:pt x="39160" y="17169"/>
                  </a:cubicBezTo>
                  <a:cubicBezTo>
                    <a:pt x="39958" y="16752"/>
                    <a:pt x="40529" y="16133"/>
                    <a:pt x="40744" y="15443"/>
                  </a:cubicBezTo>
                  <a:cubicBezTo>
                    <a:pt x="40839" y="15157"/>
                    <a:pt x="40875" y="14871"/>
                    <a:pt x="40839" y="14585"/>
                  </a:cubicBezTo>
                  <a:lnTo>
                    <a:pt x="40839" y="14585"/>
                  </a:lnTo>
                  <a:cubicBezTo>
                    <a:pt x="41839" y="14824"/>
                    <a:pt x="42863" y="14943"/>
                    <a:pt x="43887" y="14943"/>
                  </a:cubicBezTo>
                  <a:cubicBezTo>
                    <a:pt x="45471" y="14943"/>
                    <a:pt x="47030" y="14669"/>
                    <a:pt x="48507" y="14133"/>
                  </a:cubicBezTo>
                  <a:close/>
                  <a:moveTo>
                    <a:pt x="47340" y="15919"/>
                  </a:moveTo>
                  <a:lnTo>
                    <a:pt x="47340" y="15919"/>
                  </a:lnTo>
                  <a:cubicBezTo>
                    <a:pt x="47066" y="16276"/>
                    <a:pt x="46792" y="16610"/>
                    <a:pt x="46506" y="16943"/>
                  </a:cubicBezTo>
                  <a:cubicBezTo>
                    <a:pt x="44106" y="17740"/>
                    <a:pt x="41544" y="18150"/>
                    <a:pt x="39007" y="18150"/>
                  </a:cubicBezTo>
                  <a:cubicBezTo>
                    <a:pt x="38625" y="18150"/>
                    <a:pt x="38243" y="18140"/>
                    <a:pt x="37862" y="18122"/>
                  </a:cubicBezTo>
                  <a:cubicBezTo>
                    <a:pt x="37851" y="18026"/>
                    <a:pt x="37815" y="17943"/>
                    <a:pt x="37791" y="17860"/>
                  </a:cubicBezTo>
                  <a:lnTo>
                    <a:pt x="37791" y="17848"/>
                  </a:lnTo>
                  <a:cubicBezTo>
                    <a:pt x="38029" y="17860"/>
                    <a:pt x="38267" y="17860"/>
                    <a:pt x="38505" y="17860"/>
                  </a:cubicBezTo>
                  <a:cubicBezTo>
                    <a:pt x="41613" y="17860"/>
                    <a:pt x="44625" y="17193"/>
                    <a:pt x="47340" y="15919"/>
                  </a:cubicBezTo>
                  <a:close/>
                  <a:moveTo>
                    <a:pt x="78046" y="3846"/>
                  </a:moveTo>
                  <a:cubicBezTo>
                    <a:pt x="78332" y="3846"/>
                    <a:pt x="78689" y="3953"/>
                    <a:pt x="78868" y="4227"/>
                  </a:cubicBezTo>
                  <a:cubicBezTo>
                    <a:pt x="78975" y="4394"/>
                    <a:pt x="78987" y="4418"/>
                    <a:pt x="78629" y="4870"/>
                  </a:cubicBezTo>
                  <a:cubicBezTo>
                    <a:pt x="78558" y="4953"/>
                    <a:pt x="78475" y="5061"/>
                    <a:pt x="78391" y="5180"/>
                  </a:cubicBezTo>
                  <a:cubicBezTo>
                    <a:pt x="78391" y="5191"/>
                    <a:pt x="78379" y="5191"/>
                    <a:pt x="78379" y="5215"/>
                  </a:cubicBezTo>
                  <a:cubicBezTo>
                    <a:pt x="69759" y="11061"/>
                    <a:pt x="61306" y="15717"/>
                    <a:pt x="51900" y="19765"/>
                  </a:cubicBezTo>
                  <a:cubicBezTo>
                    <a:pt x="52376" y="19205"/>
                    <a:pt x="52841" y="18646"/>
                    <a:pt x="53269" y="18122"/>
                  </a:cubicBezTo>
                  <a:cubicBezTo>
                    <a:pt x="53591" y="17848"/>
                    <a:pt x="53936" y="17586"/>
                    <a:pt x="54293" y="17324"/>
                  </a:cubicBezTo>
                  <a:cubicBezTo>
                    <a:pt x="55627" y="16395"/>
                    <a:pt x="57115" y="15681"/>
                    <a:pt x="58567" y="14978"/>
                  </a:cubicBezTo>
                  <a:lnTo>
                    <a:pt x="59091" y="14716"/>
                  </a:lnTo>
                  <a:cubicBezTo>
                    <a:pt x="65116" y="11788"/>
                    <a:pt x="70962" y="8370"/>
                    <a:pt x="76474" y="4560"/>
                  </a:cubicBezTo>
                  <a:cubicBezTo>
                    <a:pt x="76891" y="4275"/>
                    <a:pt x="77320" y="3977"/>
                    <a:pt x="77784" y="3870"/>
                  </a:cubicBezTo>
                  <a:cubicBezTo>
                    <a:pt x="77867" y="3858"/>
                    <a:pt x="77963" y="3846"/>
                    <a:pt x="78046" y="3846"/>
                  </a:cubicBezTo>
                  <a:close/>
                  <a:moveTo>
                    <a:pt x="28052" y="8192"/>
                  </a:moveTo>
                  <a:cubicBezTo>
                    <a:pt x="30433" y="8216"/>
                    <a:pt x="32790" y="8894"/>
                    <a:pt x="35076" y="9692"/>
                  </a:cubicBezTo>
                  <a:cubicBezTo>
                    <a:pt x="35112" y="10144"/>
                    <a:pt x="34981" y="10597"/>
                    <a:pt x="34695" y="10942"/>
                  </a:cubicBezTo>
                  <a:cubicBezTo>
                    <a:pt x="34376" y="11315"/>
                    <a:pt x="33886" y="11535"/>
                    <a:pt x="33402" y="11535"/>
                  </a:cubicBezTo>
                  <a:cubicBezTo>
                    <a:pt x="33345" y="11535"/>
                    <a:pt x="33288" y="11532"/>
                    <a:pt x="33231" y="11526"/>
                  </a:cubicBezTo>
                  <a:lnTo>
                    <a:pt x="31647" y="11347"/>
                  </a:lnTo>
                  <a:lnTo>
                    <a:pt x="33029" y="12133"/>
                  </a:lnTo>
                  <a:cubicBezTo>
                    <a:pt x="33505" y="12407"/>
                    <a:pt x="33576" y="13097"/>
                    <a:pt x="33350" y="13562"/>
                  </a:cubicBezTo>
                  <a:cubicBezTo>
                    <a:pt x="33112" y="14038"/>
                    <a:pt x="32576" y="14407"/>
                    <a:pt x="31909" y="14562"/>
                  </a:cubicBezTo>
                  <a:cubicBezTo>
                    <a:pt x="31626" y="14619"/>
                    <a:pt x="31333" y="14640"/>
                    <a:pt x="31036" y="14640"/>
                  </a:cubicBezTo>
                  <a:cubicBezTo>
                    <a:pt x="30660" y="14640"/>
                    <a:pt x="30277" y="14607"/>
                    <a:pt x="29897" y="14574"/>
                  </a:cubicBezTo>
                  <a:lnTo>
                    <a:pt x="28921" y="14490"/>
                  </a:lnTo>
                  <a:lnTo>
                    <a:pt x="29647" y="15157"/>
                  </a:lnTo>
                  <a:cubicBezTo>
                    <a:pt x="30016" y="15502"/>
                    <a:pt x="30100" y="16157"/>
                    <a:pt x="29838" y="16669"/>
                  </a:cubicBezTo>
                  <a:cubicBezTo>
                    <a:pt x="29588" y="17145"/>
                    <a:pt x="29064" y="17526"/>
                    <a:pt x="28433" y="17705"/>
                  </a:cubicBezTo>
                  <a:cubicBezTo>
                    <a:pt x="28074" y="17791"/>
                    <a:pt x="27697" y="17822"/>
                    <a:pt x="27328" y="17822"/>
                  </a:cubicBezTo>
                  <a:cubicBezTo>
                    <a:pt x="27036" y="17822"/>
                    <a:pt x="26749" y="17803"/>
                    <a:pt x="26480" y="17776"/>
                  </a:cubicBezTo>
                  <a:lnTo>
                    <a:pt x="26016" y="17729"/>
                  </a:lnTo>
                  <a:lnTo>
                    <a:pt x="26123" y="18181"/>
                  </a:lnTo>
                  <a:cubicBezTo>
                    <a:pt x="26290" y="18860"/>
                    <a:pt x="26063" y="19610"/>
                    <a:pt x="25575" y="20098"/>
                  </a:cubicBezTo>
                  <a:cubicBezTo>
                    <a:pt x="25185" y="20479"/>
                    <a:pt x="24643" y="20700"/>
                    <a:pt x="24102" y="20700"/>
                  </a:cubicBezTo>
                  <a:cubicBezTo>
                    <a:pt x="23949" y="20700"/>
                    <a:pt x="23796" y="20682"/>
                    <a:pt x="23646" y="20646"/>
                  </a:cubicBezTo>
                  <a:lnTo>
                    <a:pt x="23635" y="20705"/>
                  </a:lnTo>
                  <a:cubicBezTo>
                    <a:pt x="22861" y="19491"/>
                    <a:pt x="22456" y="18014"/>
                    <a:pt x="22777" y="16514"/>
                  </a:cubicBezTo>
                  <a:cubicBezTo>
                    <a:pt x="22908" y="15871"/>
                    <a:pt x="23158" y="15264"/>
                    <a:pt x="23432" y="14621"/>
                  </a:cubicBezTo>
                  <a:cubicBezTo>
                    <a:pt x="23754" y="13835"/>
                    <a:pt x="24099" y="13014"/>
                    <a:pt x="24182" y="12121"/>
                  </a:cubicBezTo>
                  <a:cubicBezTo>
                    <a:pt x="24218" y="11835"/>
                    <a:pt x="24218" y="11549"/>
                    <a:pt x="24230" y="11287"/>
                  </a:cubicBezTo>
                  <a:cubicBezTo>
                    <a:pt x="24242" y="10764"/>
                    <a:pt x="24242" y="10264"/>
                    <a:pt x="24420" y="9811"/>
                  </a:cubicBezTo>
                  <a:cubicBezTo>
                    <a:pt x="25004" y="8394"/>
                    <a:pt x="26968" y="8204"/>
                    <a:pt x="27790" y="8192"/>
                  </a:cubicBezTo>
                  <a:close/>
                  <a:moveTo>
                    <a:pt x="46090" y="17431"/>
                  </a:moveTo>
                  <a:lnTo>
                    <a:pt x="46090" y="17431"/>
                  </a:lnTo>
                  <a:cubicBezTo>
                    <a:pt x="45423" y="18181"/>
                    <a:pt x="44709" y="18872"/>
                    <a:pt x="43947" y="19515"/>
                  </a:cubicBezTo>
                  <a:cubicBezTo>
                    <a:pt x="41495" y="20576"/>
                    <a:pt x="38931" y="21104"/>
                    <a:pt x="36362" y="21104"/>
                  </a:cubicBezTo>
                  <a:cubicBezTo>
                    <a:pt x="35675" y="21104"/>
                    <a:pt x="34988" y="21066"/>
                    <a:pt x="34303" y="20991"/>
                  </a:cubicBezTo>
                  <a:cubicBezTo>
                    <a:pt x="34934" y="20872"/>
                    <a:pt x="35553" y="20681"/>
                    <a:pt x="36184" y="20408"/>
                  </a:cubicBezTo>
                  <a:cubicBezTo>
                    <a:pt x="36731" y="20170"/>
                    <a:pt x="37386" y="19812"/>
                    <a:pt x="37732" y="19157"/>
                  </a:cubicBezTo>
                  <a:cubicBezTo>
                    <a:pt x="37827" y="18943"/>
                    <a:pt x="37886" y="18693"/>
                    <a:pt x="37886" y="18455"/>
                  </a:cubicBezTo>
                  <a:cubicBezTo>
                    <a:pt x="38291" y="18467"/>
                    <a:pt x="38696" y="18491"/>
                    <a:pt x="39101" y="18491"/>
                  </a:cubicBezTo>
                  <a:cubicBezTo>
                    <a:pt x="41458" y="18491"/>
                    <a:pt x="43839" y="18134"/>
                    <a:pt x="46090" y="17431"/>
                  </a:cubicBezTo>
                  <a:close/>
                  <a:moveTo>
                    <a:pt x="78415" y="5584"/>
                  </a:moveTo>
                  <a:cubicBezTo>
                    <a:pt x="78475" y="5644"/>
                    <a:pt x="78534" y="5692"/>
                    <a:pt x="78629" y="5703"/>
                  </a:cubicBezTo>
                  <a:cubicBezTo>
                    <a:pt x="79094" y="5763"/>
                    <a:pt x="79356" y="6406"/>
                    <a:pt x="79344" y="6966"/>
                  </a:cubicBezTo>
                  <a:cubicBezTo>
                    <a:pt x="79344" y="7144"/>
                    <a:pt x="79296" y="7323"/>
                    <a:pt x="79249" y="7525"/>
                  </a:cubicBezTo>
                  <a:cubicBezTo>
                    <a:pt x="78475" y="9109"/>
                    <a:pt x="76713" y="10049"/>
                    <a:pt x="74950" y="10883"/>
                  </a:cubicBezTo>
                  <a:cubicBezTo>
                    <a:pt x="66842" y="14693"/>
                    <a:pt x="58520" y="18324"/>
                    <a:pt x="50197" y="21670"/>
                  </a:cubicBezTo>
                  <a:cubicBezTo>
                    <a:pt x="50614" y="21229"/>
                    <a:pt x="51019" y="20777"/>
                    <a:pt x="51400" y="20336"/>
                  </a:cubicBezTo>
                  <a:cubicBezTo>
                    <a:pt x="61032" y="16240"/>
                    <a:pt x="69640" y="11538"/>
                    <a:pt x="78415" y="5584"/>
                  </a:cubicBezTo>
                  <a:close/>
                  <a:moveTo>
                    <a:pt x="43054" y="20217"/>
                  </a:moveTo>
                  <a:lnTo>
                    <a:pt x="43054" y="20217"/>
                  </a:lnTo>
                  <a:cubicBezTo>
                    <a:pt x="42601" y="20574"/>
                    <a:pt x="42101" y="20920"/>
                    <a:pt x="41613" y="21229"/>
                  </a:cubicBezTo>
                  <a:cubicBezTo>
                    <a:pt x="39896" y="21784"/>
                    <a:pt x="38085" y="22066"/>
                    <a:pt x="36278" y="22066"/>
                  </a:cubicBezTo>
                  <a:cubicBezTo>
                    <a:pt x="35141" y="22066"/>
                    <a:pt x="34006" y="21955"/>
                    <a:pt x="32898" y="21729"/>
                  </a:cubicBezTo>
                  <a:cubicBezTo>
                    <a:pt x="32862" y="21515"/>
                    <a:pt x="32779" y="21301"/>
                    <a:pt x="32659" y="21134"/>
                  </a:cubicBezTo>
                  <a:lnTo>
                    <a:pt x="32957" y="21134"/>
                  </a:lnTo>
                  <a:cubicBezTo>
                    <a:pt x="34064" y="21348"/>
                    <a:pt x="35195" y="21432"/>
                    <a:pt x="36327" y="21432"/>
                  </a:cubicBezTo>
                  <a:cubicBezTo>
                    <a:pt x="38613" y="21432"/>
                    <a:pt x="40875" y="21039"/>
                    <a:pt x="43054" y="20217"/>
                  </a:cubicBezTo>
                  <a:close/>
                  <a:moveTo>
                    <a:pt x="77903" y="9573"/>
                  </a:moveTo>
                  <a:cubicBezTo>
                    <a:pt x="75915" y="11692"/>
                    <a:pt x="72998" y="12895"/>
                    <a:pt x="70605" y="13871"/>
                  </a:cubicBezTo>
                  <a:lnTo>
                    <a:pt x="49245" y="22670"/>
                  </a:lnTo>
                  <a:cubicBezTo>
                    <a:pt x="49400" y="22503"/>
                    <a:pt x="49566" y="22360"/>
                    <a:pt x="49709" y="22194"/>
                  </a:cubicBezTo>
                  <a:lnTo>
                    <a:pt x="49757" y="22194"/>
                  </a:lnTo>
                  <a:cubicBezTo>
                    <a:pt x="49769" y="22194"/>
                    <a:pt x="49804" y="22194"/>
                    <a:pt x="49816" y="22182"/>
                  </a:cubicBezTo>
                  <a:cubicBezTo>
                    <a:pt x="58317" y="18776"/>
                    <a:pt x="66807" y="15062"/>
                    <a:pt x="75105" y="11168"/>
                  </a:cubicBezTo>
                  <a:cubicBezTo>
                    <a:pt x="76082" y="10704"/>
                    <a:pt x="77070" y="10216"/>
                    <a:pt x="77903" y="9573"/>
                  </a:cubicBezTo>
                  <a:close/>
                  <a:moveTo>
                    <a:pt x="35731" y="9942"/>
                  </a:moveTo>
                  <a:cubicBezTo>
                    <a:pt x="36124" y="10085"/>
                    <a:pt x="36529" y="10228"/>
                    <a:pt x="36910" y="10383"/>
                  </a:cubicBezTo>
                  <a:cubicBezTo>
                    <a:pt x="37553" y="10597"/>
                    <a:pt x="38196" y="10823"/>
                    <a:pt x="38815" y="11049"/>
                  </a:cubicBezTo>
                  <a:cubicBezTo>
                    <a:pt x="39708" y="11359"/>
                    <a:pt x="40553" y="11609"/>
                    <a:pt x="41339" y="11835"/>
                  </a:cubicBezTo>
                  <a:cubicBezTo>
                    <a:pt x="41089" y="12490"/>
                    <a:pt x="40482" y="13014"/>
                    <a:pt x="39779" y="13097"/>
                  </a:cubicBezTo>
                  <a:lnTo>
                    <a:pt x="38886" y="13216"/>
                  </a:lnTo>
                  <a:lnTo>
                    <a:pt x="39648" y="13716"/>
                  </a:lnTo>
                  <a:cubicBezTo>
                    <a:pt x="40077" y="13990"/>
                    <a:pt x="40291" y="14669"/>
                    <a:pt x="40089" y="15228"/>
                  </a:cubicBezTo>
                  <a:cubicBezTo>
                    <a:pt x="39851" y="15943"/>
                    <a:pt x="39196" y="16371"/>
                    <a:pt x="38839" y="16550"/>
                  </a:cubicBezTo>
                  <a:cubicBezTo>
                    <a:pt x="38243" y="16871"/>
                    <a:pt x="37553" y="17002"/>
                    <a:pt x="36874" y="17145"/>
                  </a:cubicBezTo>
                  <a:lnTo>
                    <a:pt x="35731" y="17383"/>
                  </a:lnTo>
                  <a:lnTo>
                    <a:pt x="36612" y="17705"/>
                  </a:lnTo>
                  <a:cubicBezTo>
                    <a:pt x="36648" y="17741"/>
                    <a:pt x="36684" y="17788"/>
                    <a:pt x="36743" y="17788"/>
                  </a:cubicBezTo>
                  <a:cubicBezTo>
                    <a:pt x="36791" y="17788"/>
                    <a:pt x="36839" y="17788"/>
                    <a:pt x="36886" y="17800"/>
                  </a:cubicBezTo>
                  <a:cubicBezTo>
                    <a:pt x="37029" y="17860"/>
                    <a:pt x="37124" y="17991"/>
                    <a:pt x="37160" y="18098"/>
                  </a:cubicBezTo>
                  <a:cubicBezTo>
                    <a:pt x="37255" y="18336"/>
                    <a:pt x="37243" y="18622"/>
                    <a:pt x="37136" y="18848"/>
                  </a:cubicBezTo>
                  <a:cubicBezTo>
                    <a:pt x="36898" y="19300"/>
                    <a:pt x="36362" y="19586"/>
                    <a:pt x="35910" y="19777"/>
                  </a:cubicBezTo>
                  <a:cubicBezTo>
                    <a:pt x="34886" y="20232"/>
                    <a:pt x="33842" y="20462"/>
                    <a:pt x="32846" y="20462"/>
                  </a:cubicBezTo>
                  <a:cubicBezTo>
                    <a:pt x="32487" y="20462"/>
                    <a:pt x="32134" y="20432"/>
                    <a:pt x="31790" y="20372"/>
                  </a:cubicBezTo>
                  <a:lnTo>
                    <a:pt x="30409" y="20134"/>
                  </a:lnTo>
                  <a:lnTo>
                    <a:pt x="31540" y="20967"/>
                  </a:lnTo>
                  <a:cubicBezTo>
                    <a:pt x="31897" y="21241"/>
                    <a:pt x="32255" y="21551"/>
                    <a:pt x="32243" y="21896"/>
                  </a:cubicBezTo>
                  <a:cubicBezTo>
                    <a:pt x="32219" y="22086"/>
                    <a:pt x="32088" y="22277"/>
                    <a:pt x="31886" y="22420"/>
                  </a:cubicBezTo>
                  <a:cubicBezTo>
                    <a:pt x="31647" y="22563"/>
                    <a:pt x="31350" y="22622"/>
                    <a:pt x="31064" y="22670"/>
                  </a:cubicBezTo>
                  <a:cubicBezTo>
                    <a:pt x="30582" y="22747"/>
                    <a:pt x="30094" y="22784"/>
                    <a:pt x="29604" y="22784"/>
                  </a:cubicBezTo>
                  <a:cubicBezTo>
                    <a:pt x="27818" y="22784"/>
                    <a:pt x="26020" y="22283"/>
                    <a:pt x="24516" y="21348"/>
                  </a:cubicBezTo>
                  <a:cubicBezTo>
                    <a:pt x="25099" y="21253"/>
                    <a:pt x="25647" y="21003"/>
                    <a:pt x="26051" y="20586"/>
                  </a:cubicBezTo>
                  <a:cubicBezTo>
                    <a:pt x="26599" y="20039"/>
                    <a:pt x="26885" y="19241"/>
                    <a:pt x="26837" y="18491"/>
                  </a:cubicBezTo>
                  <a:lnTo>
                    <a:pt x="26837" y="18491"/>
                  </a:lnTo>
                  <a:cubicBezTo>
                    <a:pt x="26991" y="18497"/>
                    <a:pt x="27149" y="18502"/>
                    <a:pt x="27309" y="18502"/>
                  </a:cubicBezTo>
                  <a:cubicBezTo>
                    <a:pt x="27733" y="18502"/>
                    <a:pt x="28173" y="18469"/>
                    <a:pt x="28588" y="18348"/>
                  </a:cubicBezTo>
                  <a:cubicBezTo>
                    <a:pt x="29421" y="18134"/>
                    <a:pt x="30100" y="17633"/>
                    <a:pt x="30421" y="16979"/>
                  </a:cubicBezTo>
                  <a:cubicBezTo>
                    <a:pt x="30707" y="16443"/>
                    <a:pt x="30719" y="15824"/>
                    <a:pt x="30528" y="15300"/>
                  </a:cubicBezTo>
                  <a:lnTo>
                    <a:pt x="30528" y="15300"/>
                  </a:lnTo>
                  <a:cubicBezTo>
                    <a:pt x="30707" y="15313"/>
                    <a:pt x="30890" y="15321"/>
                    <a:pt x="31076" y="15321"/>
                  </a:cubicBezTo>
                  <a:cubicBezTo>
                    <a:pt x="31397" y="15321"/>
                    <a:pt x="31723" y="15296"/>
                    <a:pt x="32040" y="15228"/>
                  </a:cubicBezTo>
                  <a:cubicBezTo>
                    <a:pt x="32921" y="15038"/>
                    <a:pt x="33624" y="14538"/>
                    <a:pt x="33945" y="13871"/>
                  </a:cubicBezTo>
                  <a:cubicBezTo>
                    <a:pt x="34219" y="13312"/>
                    <a:pt x="34183" y="12657"/>
                    <a:pt x="33910" y="12145"/>
                  </a:cubicBezTo>
                  <a:cubicBezTo>
                    <a:pt x="34398" y="12038"/>
                    <a:pt x="34862" y="11776"/>
                    <a:pt x="35184" y="11395"/>
                  </a:cubicBezTo>
                  <a:cubicBezTo>
                    <a:pt x="35529" y="10990"/>
                    <a:pt x="35719" y="10466"/>
                    <a:pt x="35731" y="9942"/>
                  </a:cubicBezTo>
                  <a:close/>
                  <a:moveTo>
                    <a:pt x="40494" y="21896"/>
                  </a:moveTo>
                  <a:lnTo>
                    <a:pt x="40494" y="21896"/>
                  </a:lnTo>
                  <a:cubicBezTo>
                    <a:pt x="38577" y="22967"/>
                    <a:pt x="36481" y="23741"/>
                    <a:pt x="34303" y="24146"/>
                  </a:cubicBezTo>
                  <a:cubicBezTo>
                    <a:pt x="33290" y="24337"/>
                    <a:pt x="32302" y="24432"/>
                    <a:pt x="31350" y="24432"/>
                  </a:cubicBezTo>
                  <a:cubicBezTo>
                    <a:pt x="29397" y="24432"/>
                    <a:pt x="27671" y="24027"/>
                    <a:pt x="26242" y="23218"/>
                  </a:cubicBezTo>
                  <a:cubicBezTo>
                    <a:pt x="25873" y="23015"/>
                    <a:pt x="25492" y="22765"/>
                    <a:pt x="25159" y="22467"/>
                  </a:cubicBezTo>
                  <a:lnTo>
                    <a:pt x="25159" y="22467"/>
                  </a:lnTo>
                  <a:cubicBezTo>
                    <a:pt x="26528" y="23122"/>
                    <a:pt x="28028" y="23456"/>
                    <a:pt x="29564" y="23456"/>
                  </a:cubicBezTo>
                  <a:cubicBezTo>
                    <a:pt x="30100" y="23456"/>
                    <a:pt x="30612" y="23420"/>
                    <a:pt x="31147" y="23337"/>
                  </a:cubicBezTo>
                  <a:cubicBezTo>
                    <a:pt x="31505" y="23277"/>
                    <a:pt x="31886" y="23206"/>
                    <a:pt x="32207" y="23003"/>
                  </a:cubicBezTo>
                  <a:cubicBezTo>
                    <a:pt x="32576" y="22765"/>
                    <a:pt x="32814" y="22432"/>
                    <a:pt x="32874" y="22075"/>
                  </a:cubicBezTo>
                  <a:cubicBezTo>
                    <a:pt x="33993" y="22301"/>
                    <a:pt x="35124" y="22408"/>
                    <a:pt x="36267" y="22408"/>
                  </a:cubicBezTo>
                  <a:cubicBezTo>
                    <a:pt x="37696" y="22408"/>
                    <a:pt x="39113" y="22241"/>
                    <a:pt x="40494" y="21896"/>
                  </a:cubicBezTo>
                  <a:close/>
                  <a:moveTo>
                    <a:pt x="12359" y="2318"/>
                  </a:moveTo>
                  <a:cubicBezTo>
                    <a:pt x="12621" y="2318"/>
                    <a:pt x="12883" y="2327"/>
                    <a:pt x="13145" y="2346"/>
                  </a:cubicBezTo>
                  <a:cubicBezTo>
                    <a:pt x="15002" y="2465"/>
                    <a:pt x="16717" y="3501"/>
                    <a:pt x="17693" y="5084"/>
                  </a:cubicBezTo>
                  <a:cubicBezTo>
                    <a:pt x="17693" y="5096"/>
                    <a:pt x="17717" y="5096"/>
                    <a:pt x="17717" y="5108"/>
                  </a:cubicBezTo>
                  <a:cubicBezTo>
                    <a:pt x="18312" y="6073"/>
                    <a:pt x="18801" y="7239"/>
                    <a:pt x="19825" y="7728"/>
                  </a:cubicBezTo>
                  <a:cubicBezTo>
                    <a:pt x="19972" y="7797"/>
                    <a:pt x="20134" y="7852"/>
                    <a:pt x="20296" y="7852"/>
                  </a:cubicBezTo>
                  <a:cubicBezTo>
                    <a:pt x="20382" y="7852"/>
                    <a:pt x="20468" y="7836"/>
                    <a:pt x="20551" y="7799"/>
                  </a:cubicBezTo>
                  <a:cubicBezTo>
                    <a:pt x="20777" y="7704"/>
                    <a:pt x="20908" y="7370"/>
                    <a:pt x="20753" y="7192"/>
                  </a:cubicBezTo>
                  <a:lnTo>
                    <a:pt x="20753" y="7192"/>
                  </a:lnTo>
                  <a:cubicBezTo>
                    <a:pt x="21387" y="7352"/>
                    <a:pt x="22041" y="7433"/>
                    <a:pt x="22695" y="7433"/>
                  </a:cubicBezTo>
                  <a:cubicBezTo>
                    <a:pt x="22913" y="7433"/>
                    <a:pt x="23131" y="7424"/>
                    <a:pt x="23349" y="7406"/>
                  </a:cubicBezTo>
                  <a:cubicBezTo>
                    <a:pt x="23587" y="7382"/>
                    <a:pt x="23861" y="7347"/>
                    <a:pt x="24027" y="7168"/>
                  </a:cubicBezTo>
                  <a:cubicBezTo>
                    <a:pt x="24325" y="6846"/>
                    <a:pt x="24158" y="6334"/>
                    <a:pt x="23968" y="5930"/>
                  </a:cubicBezTo>
                  <a:cubicBezTo>
                    <a:pt x="24587" y="5930"/>
                    <a:pt x="25230" y="5930"/>
                    <a:pt x="25837" y="5763"/>
                  </a:cubicBezTo>
                  <a:cubicBezTo>
                    <a:pt x="26361" y="5620"/>
                    <a:pt x="26790" y="4965"/>
                    <a:pt x="27087" y="4429"/>
                  </a:cubicBezTo>
                  <a:cubicBezTo>
                    <a:pt x="27266" y="4525"/>
                    <a:pt x="27445" y="4620"/>
                    <a:pt x="27611" y="4739"/>
                  </a:cubicBezTo>
                  <a:cubicBezTo>
                    <a:pt x="29480" y="5858"/>
                    <a:pt x="31314" y="7120"/>
                    <a:pt x="33088" y="8370"/>
                  </a:cubicBezTo>
                  <a:cubicBezTo>
                    <a:pt x="31468" y="7912"/>
                    <a:pt x="29807" y="7580"/>
                    <a:pt x="28123" y="7580"/>
                  </a:cubicBezTo>
                  <a:cubicBezTo>
                    <a:pt x="28012" y="7580"/>
                    <a:pt x="27901" y="7582"/>
                    <a:pt x="27790" y="7585"/>
                  </a:cubicBezTo>
                  <a:cubicBezTo>
                    <a:pt x="26837" y="7597"/>
                    <a:pt x="24539" y="7835"/>
                    <a:pt x="23813" y="9621"/>
                  </a:cubicBezTo>
                  <a:cubicBezTo>
                    <a:pt x="23587" y="10168"/>
                    <a:pt x="23575" y="10764"/>
                    <a:pt x="23563" y="11335"/>
                  </a:cubicBezTo>
                  <a:cubicBezTo>
                    <a:pt x="23563" y="11597"/>
                    <a:pt x="23551" y="11847"/>
                    <a:pt x="23527" y="12109"/>
                  </a:cubicBezTo>
                  <a:cubicBezTo>
                    <a:pt x="23444" y="12895"/>
                    <a:pt x="23146" y="13633"/>
                    <a:pt x="22813" y="14407"/>
                  </a:cubicBezTo>
                  <a:cubicBezTo>
                    <a:pt x="22551" y="15050"/>
                    <a:pt x="22277" y="15717"/>
                    <a:pt x="22134" y="16419"/>
                  </a:cubicBezTo>
                  <a:cubicBezTo>
                    <a:pt x="21563" y="19157"/>
                    <a:pt x="23170" y="22289"/>
                    <a:pt x="25944" y="23837"/>
                  </a:cubicBezTo>
                  <a:cubicBezTo>
                    <a:pt x="27480" y="24682"/>
                    <a:pt x="29302" y="25111"/>
                    <a:pt x="31374" y="25111"/>
                  </a:cubicBezTo>
                  <a:cubicBezTo>
                    <a:pt x="32362" y="25111"/>
                    <a:pt x="33398" y="25003"/>
                    <a:pt x="34457" y="24813"/>
                  </a:cubicBezTo>
                  <a:cubicBezTo>
                    <a:pt x="39720" y="23849"/>
                    <a:pt x="44542" y="20741"/>
                    <a:pt x="47780" y="16467"/>
                  </a:cubicBezTo>
                  <a:cubicBezTo>
                    <a:pt x="49578" y="16955"/>
                    <a:pt x="51328" y="17205"/>
                    <a:pt x="53031" y="17205"/>
                  </a:cubicBezTo>
                  <a:lnTo>
                    <a:pt x="53162" y="17205"/>
                  </a:lnTo>
                  <a:cubicBezTo>
                    <a:pt x="53043" y="17360"/>
                    <a:pt x="52924" y="17491"/>
                    <a:pt x="52805" y="17645"/>
                  </a:cubicBezTo>
                  <a:cubicBezTo>
                    <a:pt x="50757" y="19324"/>
                    <a:pt x="49090" y="21420"/>
                    <a:pt x="47459" y="23479"/>
                  </a:cubicBezTo>
                  <a:cubicBezTo>
                    <a:pt x="47435" y="23503"/>
                    <a:pt x="47423" y="23551"/>
                    <a:pt x="47399" y="23599"/>
                  </a:cubicBezTo>
                  <a:cubicBezTo>
                    <a:pt x="45994" y="24932"/>
                    <a:pt x="44447" y="26242"/>
                    <a:pt x="42792" y="27420"/>
                  </a:cubicBezTo>
                  <a:cubicBezTo>
                    <a:pt x="39601" y="29671"/>
                    <a:pt x="34576" y="32350"/>
                    <a:pt x="28647" y="32385"/>
                  </a:cubicBezTo>
                  <a:lnTo>
                    <a:pt x="28528" y="32385"/>
                  </a:lnTo>
                  <a:cubicBezTo>
                    <a:pt x="23277" y="32385"/>
                    <a:pt x="18253" y="30064"/>
                    <a:pt x="15407" y="26313"/>
                  </a:cubicBezTo>
                  <a:cubicBezTo>
                    <a:pt x="13812" y="24218"/>
                    <a:pt x="12847" y="21694"/>
                    <a:pt x="11907" y="19253"/>
                  </a:cubicBezTo>
                  <a:cubicBezTo>
                    <a:pt x="11502" y="18193"/>
                    <a:pt x="11085" y="17110"/>
                    <a:pt x="10609" y="16050"/>
                  </a:cubicBezTo>
                  <a:cubicBezTo>
                    <a:pt x="9823" y="14252"/>
                    <a:pt x="8645" y="12192"/>
                    <a:pt x="7025" y="10573"/>
                  </a:cubicBezTo>
                  <a:cubicBezTo>
                    <a:pt x="6787" y="8609"/>
                    <a:pt x="5942" y="6715"/>
                    <a:pt x="4632" y="5239"/>
                  </a:cubicBezTo>
                  <a:cubicBezTo>
                    <a:pt x="5418" y="4275"/>
                    <a:pt x="6406" y="3429"/>
                    <a:pt x="7513" y="2727"/>
                  </a:cubicBezTo>
                  <a:lnTo>
                    <a:pt x="7513" y="2727"/>
                  </a:lnTo>
                  <a:cubicBezTo>
                    <a:pt x="7275" y="3060"/>
                    <a:pt x="7037" y="3429"/>
                    <a:pt x="6823" y="3870"/>
                  </a:cubicBezTo>
                  <a:cubicBezTo>
                    <a:pt x="8570" y="2814"/>
                    <a:pt x="10463" y="2318"/>
                    <a:pt x="12359" y="2318"/>
                  </a:cubicBezTo>
                  <a:close/>
                  <a:moveTo>
                    <a:pt x="14955" y="0"/>
                  </a:moveTo>
                  <a:cubicBezTo>
                    <a:pt x="14586" y="0"/>
                    <a:pt x="14217" y="12"/>
                    <a:pt x="13859" y="36"/>
                  </a:cubicBezTo>
                  <a:cubicBezTo>
                    <a:pt x="9478" y="322"/>
                    <a:pt x="5525" y="2572"/>
                    <a:pt x="3430" y="5787"/>
                  </a:cubicBezTo>
                  <a:cubicBezTo>
                    <a:pt x="2179" y="6942"/>
                    <a:pt x="1025" y="8216"/>
                    <a:pt x="1" y="9573"/>
                  </a:cubicBezTo>
                  <a:cubicBezTo>
                    <a:pt x="2191" y="9787"/>
                    <a:pt x="4358" y="10240"/>
                    <a:pt x="6442" y="10930"/>
                  </a:cubicBezTo>
                  <a:cubicBezTo>
                    <a:pt x="8073" y="12490"/>
                    <a:pt x="9228" y="14538"/>
                    <a:pt x="10014" y="16312"/>
                  </a:cubicBezTo>
                  <a:cubicBezTo>
                    <a:pt x="10478" y="17348"/>
                    <a:pt x="10895" y="18431"/>
                    <a:pt x="11300" y="19491"/>
                  </a:cubicBezTo>
                  <a:cubicBezTo>
                    <a:pt x="12252" y="21967"/>
                    <a:pt x="13252" y="24551"/>
                    <a:pt x="14883" y="26718"/>
                  </a:cubicBezTo>
                  <a:cubicBezTo>
                    <a:pt x="17896" y="30695"/>
                    <a:pt x="23015" y="33052"/>
                    <a:pt x="28552" y="33052"/>
                  </a:cubicBezTo>
                  <a:lnTo>
                    <a:pt x="28671" y="33052"/>
                  </a:lnTo>
                  <a:cubicBezTo>
                    <a:pt x="30171" y="33040"/>
                    <a:pt x="31612" y="32873"/>
                    <a:pt x="32981" y="32576"/>
                  </a:cubicBezTo>
                  <a:lnTo>
                    <a:pt x="32981" y="32576"/>
                  </a:lnTo>
                  <a:cubicBezTo>
                    <a:pt x="32338" y="33028"/>
                    <a:pt x="31719" y="33445"/>
                    <a:pt x="31064" y="33874"/>
                  </a:cubicBezTo>
                  <a:cubicBezTo>
                    <a:pt x="29230" y="35100"/>
                    <a:pt x="27361" y="36362"/>
                    <a:pt x="24742" y="38386"/>
                  </a:cubicBezTo>
                  <a:lnTo>
                    <a:pt x="24694" y="38386"/>
                  </a:lnTo>
                  <a:cubicBezTo>
                    <a:pt x="24361" y="38386"/>
                    <a:pt x="23968" y="38565"/>
                    <a:pt x="23646" y="38767"/>
                  </a:cubicBezTo>
                  <a:cubicBezTo>
                    <a:pt x="23544" y="38771"/>
                    <a:pt x="23441" y="38773"/>
                    <a:pt x="23338" y="38773"/>
                  </a:cubicBezTo>
                  <a:cubicBezTo>
                    <a:pt x="22529" y="38773"/>
                    <a:pt x="21693" y="38656"/>
                    <a:pt x="20848" y="38529"/>
                  </a:cubicBezTo>
                  <a:cubicBezTo>
                    <a:pt x="19968" y="38408"/>
                    <a:pt x="19072" y="38281"/>
                    <a:pt x="18168" y="38281"/>
                  </a:cubicBezTo>
                  <a:cubicBezTo>
                    <a:pt x="17911" y="38281"/>
                    <a:pt x="17654" y="38291"/>
                    <a:pt x="17396" y="38315"/>
                  </a:cubicBezTo>
                  <a:cubicBezTo>
                    <a:pt x="16241" y="38410"/>
                    <a:pt x="15360" y="38850"/>
                    <a:pt x="14872" y="39529"/>
                  </a:cubicBezTo>
                  <a:cubicBezTo>
                    <a:pt x="14764" y="39684"/>
                    <a:pt x="14800" y="39886"/>
                    <a:pt x="14943" y="39993"/>
                  </a:cubicBezTo>
                  <a:cubicBezTo>
                    <a:pt x="15002" y="40041"/>
                    <a:pt x="15062" y="40053"/>
                    <a:pt x="15133" y="40053"/>
                  </a:cubicBezTo>
                  <a:cubicBezTo>
                    <a:pt x="15241" y="40053"/>
                    <a:pt x="15348" y="40005"/>
                    <a:pt x="15407" y="39922"/>
                  </a:cubicBezTo>
                  <a:cubicBezTo>
                    <a:pt x="15884" y="39243"/>
                    <a:pt x="16777" y="39041"/>
                    <a:pt x="17443" y="38981"/>
                  </a:cubicBezTo>
                  <a:cubicBezTo>
                    <a:pt x="17684" y="38958"/>
                    <a:pt x="17927" y="38947"/>
                    <a:pt x="18172" y="38947"/>
                  </a:cubicBezTo>
                  <a:cubicBezTo>
                    <a:pt x="19024" y="38947"/>
                    <a:pt x="19892" y="39073"/>
                    <a:pt x="20753" y="39184"/>
                  </a:cubicBezTo>
                  <a:cubicBezTo>
                    <a:pt x="21551" y="39303"/>
                    <a:pt x="22372" y="39410"/>
                    <a:pt x="23194" y="39446"/>
                  </a:cubicBezTo>
                  <a:cubicBezTo>
                    <a:pt x="23206" y="39481"/>
                    <a:pt x="23230" y="39529"/>
                    <a:pt x="23265" y="39565"/>
                  </a:cubicBezTo>
                  <a:cubicBezTo>
                    <a:pt x="22753" y="39600"/>
                    <a:pt x="22253" y="39624"/>
                    <a:pt x="21718" y="39636"/>
                  </a:cubicBezTo>
                  <a:cubicBezTo>
                    <a:pt x="21313" y="39648"/>
                    <a:pt x="20932" y="39648"/>
                    <a:pt x="20527" y="39684"/>
                  </a:cubicBezTo>
                  <a:cubicBezTo>
                    <a:pt x="18729" y="39779"/>
                    <a:pt x="17443" y="40196"/>
                    <a:pt x="16526" y="40994"/>
                  </a:cubicBezTo>
                  <a:cubicBezTo>
                    <a:pt x="16384" y="41113"/>
                    <a:pt x="16360" y="41315"/>
                    <a:pt x="16479" y="41470"/>
                  </a:cubicBezTo>
                  <a:cubicBezTo>
                    <a:pt x="16538" y="41541"/>
                    <a:pt x="16634" y="41589"/>
                    <a:pt x="16729" y="41589"/>
                  </a:cubicBezTo>
                  <a:cubicBezTo>
                    <a:pt x="16800" y="41589"/>
                    <a:pt x="16872" y="41553"/>
                    <a:pt x="16955" y="41505"/>
                  </a:cubicBezTo>
                  <a:cubicBezTo>
                    <a:pt x="17765" y="40815"/>
                    <a:pt x="18920" y="40458"/>
                    <a:pt x="20575" y="40351"/>
                  </a:cubicBezTo>
                  <a:lnTo>
                    <a:pt x="21730" y="40303"/>
                  </a:lnTo>
                  <a:cubicBezTo>
                    <a:pt x="22694" y="40291"/>
                    <a:pt x="23706" y="40255"/>
                    <a:pt x="24682" y="40041"/>
                  </a:cubicBezTo>
                  <a:cubicBezTo>
                    <a:pt x="24825" y="40005"/>
                    <a:pt x="25289" y="39886"/>
                    <a:pt x="25468" y="39481"/>
                  </a:cubicBezTo>
                  <a:cubicBezTo>
                    <a:pt x="26182" y="39535"/>
                    <a:pt x="26904" y="39562"/>
                    <a:pt x="27636" y="39562"/>
                  </a:cubicBezTo>
                  <a:cubicBezTo>
                    <a:pt x="27881" y="39562"/>
                    <a:pt x="28126" y="39559"/>
                    <a:pt x="28373" y="39553"/>
                  </a:cubicBezTo>
                  <a:cubicBezTo>
                    <a:pt x="28475" y="39553"/>
                    <a:pt x="28575" y="39551"/>
                    <a:pt x="28673" y="39551"/>
                  </a:cubicBezTo>
                  <a:cubicBezTo>
                    <a:pt x="28918" y="39551"/>
                    <a:pt x="29149" y="39563"/>
                    <a:pt x="29361" y="39648"/>
                  </a:cubicBezTo>
                  <a:cubicBezTo>
                    <a:pt x="29600" y="39743"/>
                    <a:pt x="29826" y="39958"/>
                    <a:pt x="29826" y="40220"/>
                  </a:cubicBezTo>
                  <a:cubicBezTo>
                    <a:pt x="29826" y="40398"/>
                    <a:pt x="29981" y="40553"/>
                    <a:pt x="30159" y="40553"/>
                  </a:cubicBezTo>
                  <a:lnTo>
                    <a:pt x="30171" y="40553"/>
                  </a:lnTo>
                  <a:cubicBezTo>
                    <a:pt x="30350" y="40553"/>
                    <a:pt x="30493" y="40410"/>
                    <a:pt x="30493" y="40232"/>
                  </a:cubicBezTo>
                  <a:cubicBezTo>
                    <a:pt x="30504" y="39648"/>
                    <a:pt x="30064" y="39208"/>
                    <a:pt x="29611" y="39041"/>
                  </a:cubicBezTo>
                  <a:cubicBezTo>
                    <a:pt x="29247" y="38895"/>
                    <a:pt x="28864" y="38886"/>
                    <a:pt x="28495" y="38886"/>
                  </a:cubicBezTo>
                  <a:cubicBezTo>
                    <a:pt x="28442" y="38886"/>
                    <a:pt x="28390" y="38886"/>
                    <a:pt x="28337" y="38886"/>
                  </a:cubicBezTo>
                  <a:cubicBezTo>
                    <a:pt x="28124" y="38891"/>
                    <a:pt x="27909" y="38894"/>
                    <a:pt x="27695" y="38894"/>
                  </a:cubicBezTo>
                  <a:cubicBezTo>
                    <a:pt x="26906" y="38894"/>
                    <a:pt x="26114" y="38861"/>
                    <a:pt x="25337" y="38815"/>
                  </a:cubicBezTo>
                  <a:cubicBezTo>
                    <a:pt x="27849" y="36886"/>
                    <a:pt x="29671" y="35648"/>
                    <a:pt x="31445" y="34457"/>
                  </a:cubicBezTo>
                  <a:cubicBezTo>
                    <a:pt x="32481" y="33778"/>
                    <a:pt x="33457" y="33112"/>
                    <a:pt x="34517" y="32361"/>
                  </a:cubicBezTo>
                  <a:cubicBezTo>
                    <a:pt x="34576" y="32314"/>
                    <a:pt x="34612" y="32254"/>
                    <a:pt x="34636" y="32195"/>
                  </a:cubicBezTo>
                  <a:cubicBezTo>
                    <a:pt x="36648" y="31611"/>
                    <a:pt x="38470" y="30814"/>
                    <a:pt x="40077" y="29933"/>
                  </a:cubicBezTo>
                  <a:lnTo>
                    <a:pt x="40077" y="29933"/>
                  </a:lnTo>
                  <a:cubicBezTo>
                    <a:pt x="37029" y="33576"/>
                    <a:pt x="34064" y="37612"/>
                    <a:pt x="31266" y="41517"/>
                  </a:cubicBezTo>
                  <a:cubicBezTo>
                    <a:pt x="30945" y="41529"/>
                    <a:pt x="30552" y="41696"/>
                    <a:pt x="30254" y="41898"/>
                  </a:cubicBezTo>
                  <a:cubicBezTo>
                    <a:pt x="30158" y="41902"/>
                    <a:pt x="30062" y="41904"/>
                    <a:pt x="29966" y="41904"/>
                  </a:cubicBezTo>
                  <a:cubicBezTo>
                    <a:pt x="29152" y="41904"/>
                    <a:pt x="28319" y="41777"/>
                    <a:pt x="27456" y="41660"/>
                  </a:cubicBezTo>
                  <a:cubicBezTo>
                    <a:pt x="26565" y="41529"/>
                    <a:pt x="25659" y="41405"/>
                    <a:pt x="24743" y="41405"/>
                  </a:cubicBezTo>
                  <a:cubicBezTo>
                    <a:pt x="24497" y="41405"/>
                    <a:pt x="24251" y="41414"/>
                    <a:pt x="24004" y="41434"/>
                  </a:cubicBezTo>
                  <a:cubicBezTo>
                    <a:pt x="22849" y="41541"/>
                    <a:pt x="21968" y="41970"/>
                    <a:pt x="21479" y="42660"/>
                  </a:cubicBezTo>
                  <a:cubicBezTo>
                    <a:pt x="21372" y="42803"/>
                    <a:pt x="21396" y="43018"/>
                    <a:pt x="21551" y="43125"/>
                  </a:cubicBezTo>
                  <a:cubicBezTo>
                    <a:pt x="21610" y="43160"/>
                    <a:pt x="21670" y="43184"/>
                    <a:pt x="21741" y="43184"/>
                  </a:cubicBezTo>
                  <a:cubicBezTo>
                    <a:pt x="21849" y="43184"/>
                    <a:pt x="21956" y="43137"/>
                    <a:pt x="22015" y="43041"/>
                  </a:cubicBezTo>
                  <a:cubicBezTo>
                    <a:pt x="22492" y="42375"/>
                    <a:pt x="23384" y="42160"/>
                    <a:pt x="24051" y="42113"/>
                  </a:cubicBezTo>
                  <a:cubicBezTo>
                    <a:pt x="24292" y="42089"/>
                    <a:pt x="24535" y="42079"/>
                    <a:pt x="24779" y="42079"/>
                  </a:cubicBezTo>
                  <a:cubicBezTo>
                    <a:pt x="25632" y="42079"/>
                    <a:pt x="26498" y="42204"/>
                    <a:pt x="27349" y="42315"/>
                  </a:cubicBezTo>
                  <a:cubicBezTo>
                    <a:pt x="28159" y="42434"/>
                    <a:pt x="28980" y="42541"/>
                    <a:pt x="29802" y="42565"/>
                  </a:cubicBezTo>
                  <a:cubicBezTo>
                    <a:pt x="29814" y="42613"/>
                    <a:pt x="29838" y="42660"/>
                    <a:pt x="29873" y="42684"/>
                  </a:cubicBezTo>
                  <a:cubicBezTo>
                    <a:pt x="29361" y="42732"/>
                    <a:pt x="28861" y="42744"/>
                    <a:pt x="28326" y="42768"/>
                  </a:cubicBezTo>
                  <a:cubicBezTo>
                    <a:pt x="27921" y="42779"/>
                    <a:pt x="27528" y="42779"/>
                    <a:pt x="27135" y="42803"/>
                  </a:cubicBezTo>
                  <a:cubicBezTo>
                    <a:pt x="25337" y="42910"/>
                    <a:pt x="24051" y="43327"/>
                    <a:pt x="23123" y="44113"/>
                  </a:cubicBezTo>
                  <a:cubicBezTo>
                    <a:pt x="22992" y="44232"/>
                    <a:pt x="22968" y="44446"/>
                    <a:pt x="23087" y="44589"/>
                  </a:cubicBezTo>
                  <a:cubicBezTo>
                    <a:pt x="23146" y="44673"/>
                    <a:pt x="23242" y="44708"/>
                    <a:pt x="23337" y="44708"/>
                  </a:cubicBezTo>
                  <a:cubicBezTo>
                    <a:pt x="23408" y="44708"/>
                    <a:pt x="23480" y="44684"/>
                    <a:pt x="23563" y="44637"/>
                  </a:cubicBezTo>
                  <a:cubicBezTo>
                    <a:pt x="24373" y="43934"/>
                    <a:pt x="25528" y="43577"/>
                    <a:pt x="27171" y="43482"/>
                  </a:cubicBezTo>
                  <a:lnTo>
                    <a:pt x="28337" y="43434"/>
                  </a:lnTo>
                  <a:cubicBezTo>
                    <a:pt x="29302" y="43422"/>
                    <a:pt x="30314" y="43387"/>
                    <a:pt x="31290" y="43160"/>
                  </a:cubicBezTo>
                  <a:cubicBezTo>
                    <a:pt x="31433" y="43137"/>
                    <a:pt x="31897" y="43018"/>
                    <a:pt x="32076" y="42613"/>
                  </a:cubicBezTo>
                  <a:cubicBezTo>
                    <a:pt x="32766" y="42656"/>
                    <a:pt x="33463" y="42687"/>
                    <a:pt x="34170" y="42687"/>
                  </a:cubicBezTo>
                  <a:cubicBezTo>
                    <a:pt x="34439" y="42687"/>
                    <a:pt x="34709" y="42682"/>
                    <a:pt x="34981" y="42672"/>
                  </a:cubicBezTo>
                  <a:cubicBezTo>
                    <a:pt x="35041" y="42672"/>
                    <a:pt x="35100" y="42672"/>
                    <a:pt x="35158" y="42672"/>
                  </a:cubicBezTo>
                  <a:cubicBezTo>
                    <a:pt x="35448" y="42672"/>
                    <a:pt x="35721" y="42680"/>
                    <a:pt x="35969" y="42779"/>
                  </a:cubicBezTo>
                  <a:cubicBezTo>
                    <a:pt x="36208" y="42863"/>
                    <a:pt x="36434" y="43089"/>
                    <a:pt x="36434" y="43339"/>
                  </a:cubicBezTo>
                  <a:cubicBezTo>
                    <a:pt x="36434" y="43518"/>
                    <a:pt x="36577" y="43684"/>
                    <a:pt x="36755" y="43684"/>
                  </a:cubicBezTo>
                  <a:lnTo>
                    <a:pt x="36779" y="43684"/>
                  </a:lnTo>
                  <a:cubicBezTo>
                    <a:pt x="36958" y="43684"/>
                    <a:pt x="37100" y="43541"/>
                    <a:pt x="37100" y="43363"/>
                  </a:cubicBezTo>
                  <a:cubicBezTo>
                    <a:pt x="37112" y="42779"/>
                    <a:pt x="36672" y="42327"/>
                    <a:pt x="36219" y="42172"/>
                  </a:cubicBezTo>
                  <a:cubicBezTo>
                    <a:pt x="35855" y="42026"/>
                    <a:pt x="35472" y="42017"/>
                    <a:pt x="35103" y="42017"/>
                  </a:cubicBezTo>
                  <a:cubicBezTo>
                    <a:pt x="35050" y="42017"/>
                    <a:pt x="34998" y="42017"/>
                    <a:pt x="34945" y="42017"/>
                  </a:cubicBezTo>
                  <a:cubicBezTo>
                    <a:pt x="34779" y="42019"/>
                    <a:pt x="34612" y="42020"/>
                    <a:pt x="34445" y="42020"/>
                  </a:cubicBezTo>
                  <a:cubicBezTo>
                    <a:pt x="33608" y="42020"/>
                    <a:pt x="32767" y="41996"/>
                    <a:pt x="31933" y="41946"/>
                  </a:cubicBezTo>
                  <a:cubicBezTo>
                    <a:pt x="31921" y="41910"/>
                    <a:pt x="31909" y="41875"/>
                    <a:pt x="31874" y="41839"/>
                  </a:cubicBezTo>
                  <a:cubicBezTo>
                    <a:pt x="35005" y="37481"/>
                    <a:pt x="38351" y="32957"/>
                    <a:pt x="41780" y="28992"/>
                  </a:cubicBezTo>
                  <a:cubicBezTo>
                    <a:pt x="41792" y="28980"/>
                    <a:pt x="41803" y="28968"/>
                    <a:pt x="41815" y="28932"/>
                  </a:cubicBezTo>
                  <a:cubicBezTo>
                    <a:pt x="42315" y="28623"/>
                    <a:pt x="42792" y="28313"/>
                    <a:pt x="43220" y="28004"/>
                  </a:cubicBezTo>
                  <a:cubicBezTo>
                    <a:pt x="44982" y="26766"/>
                    <a:pt x="46602" y="25361"/>
                    <a:pt x="48090" y="23920"/>
                  </a:cubicBezTo>
                  <a:lnTo>
                    <a:pt x="70914" y="14514"/>
                  </a:lnTo>
                  <a:cubicBezTo>
                    <a:pt x="73688" y="13371"/>
                    <a:pt x="77141" y="11954"/>
                    <a:pt x="79177" y="9156"/>
                  </a:cubicBezTo>
                  <a:cubicBezTo>
                    <a:pt x="79761" y="8370"/>
                    <a:pt x="80023" y="7680"/>
                    <a:pt x="80058" y="7013"/>
                  </a:cubicBezTo>
                  <a:cubicBezTo>
                    <a:pt x="80023" y="6311"/>
                    <a:pt x="79761" y="5561"/>
                    <a:pt x="79213" y="5215"/>
                  </a:cubicBezTo>
                  <a:cubicBezTo>
                    <a:pt x="79522" y="4799"/>
                    <a:pt x="79772" y="4429"/>
                    <a:pt x="79451" y="3870"/>
                  </a:cubicBezTo>
                  <a:cubicBezTo>
                    <a:pt x="79177" y="3429"/>
                    <a:pt x="78653" y="3179"/>
                    <a:pt x="78058" y="3179"/>
                  </a:cubicBezTo>
                  <a:cubicBezTo>
                    <a:pt x="77927" y="3179"/>
                    <a:pt x="77796" y="3191"/>
                    <a:pt x="77665" y="3215"/>
                  </a:cubicBezTo>
                  <a:cubicBezTo>
                    <a:pt x="77070" y="3334"/>
                    <a:pt x="76570" y="3679"/>
                    <a:pt x="76093" y="4001"/>
                  </a:cubicBezTo>
                  <a:cubicBezTo>
                    <a:pt x="70617" y="7799"/>
                    <a:pt x="64794" y="11216"/>
                    <a:pt x="58806" y="14121"/>
                  </a:cubicBezTo>
                  <a:lnTo>
                    <a:pt x="58282" y="14383"/>
                  </a:lnTo>
                  <a:cubicBezTo>
                    <a:pt x="56972" y="15014"/>
                    <a:pt x="55615" y="15681"/>
                    <a:pt x="54365" y="16479"/>
                  </a:cubicBezTo>
                  <a:lnTo>
                    <a:pt x="53841" y="16514"/>
                  </a:lnTo>
                  <a:cubicBezTo>
                    <a:pt x="53567" y="16526"/>
                    <a:pt x="53293" y="16526"/>
                    <a:pt x="53019" y="16526"/>
                  </a:cubicBezTo>
                  <a:cubicBezTo>
                    <a:pt x="51448" y="16526"/>
                    <a:pt x="49840" y="16300"/>
                    <a:pt x="48173" y="15871"/>
                  </a:cubicBezTo>
                  <a:cubicBezTo>
                    <a:pt x="49126" y="14502"/>
                    <a:pt x="49935" y="13026"/>
                    <a:pt x="50543" y="11478"/>
                  </a:cubicBezTo>
                  <a:lnTo>
                    <a:pt x="50840" y="10728"/>
                  </a:lnTo>
                  <a:lnTo>
                    <a:pt x="50840" y="10728"/>
                  </a:lnTo>
                  <a:lnTo>
                    <a:pt x="50114" y="11061"/>
                  </a:lnTo>
                  <a:cubicBezTo>
                    <a:pt x="48911" y="11585"/>
                    <a:pt x="47554" y="11847"/>
                    <a:pt x="46066" y="11847"/>
                  </a:cubicBezTo>
                  <a:cubicBezTo>
                    <a:pt x="44066" y="11847"/>
                    <a:pt x="41839" y="11407"/>
                    <a:pt x="39065" y="10430"/>
                  </a:cubicBezTo>
                  <a:cubicBezTo>
                    <a:pt x="38446" y="10216"/>
                    <a:pt x="37815" y="9990"/>
                    <a:pt x="37184" y="9752"/>
                  </a:cubicBezTo>
                  <a:cubicBezTo>
                    <a:pt x="36529" y="9513"/>
                    <a:pt x="35886" y="9275"/>
                    <a:pt x="35219" y="9049"/>
                  </a:cubicBezTo>
                  <a:lnTo>
                    <a:pt x="34183" y="8335"/>
                  </a:lnTo>
                  <a:cubicBezTo>
                    <a:pt x="32183" y="6918"/>
                    <a:pt x="30100" y="5453"/>
                    <a:pt x="27956" y="4168"/>
                  </a:cubicBezTo>
                  <a:cubicBezTo>
                    <a:pt x="23230" y="1358"/>
                    <a:pt x="18991" y="0"/>
                    <a:pt x="14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8654350" y="5874700"/>
              <a:ext cx="45250" cy="69900"/>
            </a:xfrm>
            <a:custGeom>
              <a:rect b="b" l="l" r="r" t="t"/>
              <a:pathLst>
                <a:path extrusionOk="0" h="2796" w="1810">
                  <a:moveTo>
                    <a:pt x="205" y="0"/>
                  </a:moveTo>
                  <a:cubicBezTo>
                    <a:pt x="191" y="0"/>
                    <a:pt x="178" y="4"/>
                    <a:pt x="167" y="11"/>
                  </a:cubicBezTo>
                  <a:cubicBezTo>
                    <a:pt x="0" y="94"/>
                    <a:pt x="215" y="785"/>
                    <a:pt x="607" y="1559"/>
                  </a:cubicBezTo>
                  <a:cubicBezTo>
                    <a:pt x="993" y="2274"/>
                    <a:pt x="1418" y="2796"/>
                    <a:pt x="1612" y="2796"/>
                  </a:cubicBezTo>
                  <a:cubicBezTo>
                    <a:pt x="1628" y="2796"/>
                    <a:pt x="1643" y="2792"/>
                    <a:pt x="1655" y="2785"/>
                  </a:cubicBezTo>
                  <a:cubicBezTo>
                    <a:pt x="1810" y="2702"/>
                    <a:pt x="1608" y="2011"/>
                    <a:pt x="1203" y="1237"/>
                  </a:cubicBezTo>
                  <a:cubicBezTo>
                    <a:pt x="818" y="522"/>
                    <a:pt x="382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3"/>
            <p:cNvSpPr/>
            <p:nvPr/>
          </p:nvSpPr>
          <p:spPr>
            <a:xfrm>
              <a:off x="8735600" y="5983950"/>
              <a:ext cx="63425" cy="55800"/>
            </a:xfrm>
            <a:custGeom>
              <a:rect b="b" l="l" r="r" t="t"/>
              <a:pathLst>
                <a:path extrusionOk="0" h="2232" w="2537">
                  <a:moveTo>
                    <a:pt x="114" y="0"/>
                  </a:moveTo>
                  <a:cubicBezTo>
                    <a:pt x="98" y="0"/>
                    <a:pt x="84" y="3"/>
                    <a:pt x="72" y="10"/>
                  </a:cubicBezTo>
                  <a:cubicBezTo>
                    <a:pt x="1" y="58"/>
                    <a:pt x="13" y="260"/>
                    <a:pt x="132" y="558"/>
                  </a:cubicBezTo>
                  <a:cubicBezTo>
                    <a:pt x="263" y="856"/>
                    <a:pt x="513" y="1237"/>
                    <a:pt x="870" y="1558"/>
                  </a:cubicBezTo>
                  <a:cubicBezTo>
                    <a:pt x="1251" y="1868"/>
                    <a:pt x="1644" y="2082"/>
                    <a:pt x="1965" y="2165"/>
                  </a:cubicBezTo>
                  <a:cubicBezTo>
                    <a:pt x="2110" y="2210"/>
                    <a:pt x="2232" y="2231"/>
                    <a:pt x="2324" y="2231"/>
                  </a:cubicBezTo>
                  <a:cubicBezTo>
                    <a:pt x="2428" y="2231"/>
                    <a:pt x="2494" y="2204"/>
                    <a:pt x="2513" y="2154"/>
                  </a:cubicBezTo>
                  <a:cubicBezTo>
                    <a:pt x="2537" y="2046"/>
                    <a:pt x="2394" y="1915"/>
                    <a:pt x="2168" y="1737"/>
                  </a:cubicBezTo>
                  <a:cubicBezTo>
                    <a:pt x="1941" y="1558"/>
                    <a:pt x="1632" y="1320"/>
                    <a:pt x="1322" y="1058"/>
                  </a:cubicBezTo>
                  <a:cubicBezTo>
                    <a:pt x="1013" y="772"/>
                    <a:pt x="739" y="499"/>
                    <a:pt x="513" y="296"/>
                  </a:cubicBezTo>
                  <a:cubicBezTo>
                    <a:pt x="340" y="113"/>
                    <a:pt x="202" y="0"/>
                    <a:pt x="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3"/>
            <p:cNvSpPr/>
            <p:nvPr/>
          </p:nvSpPr>
          <p:spPr>
            <a:xfrm>
              <a:off x="8859725" y="6059825"/>
              <a:ext cx="78000" cy="28850"/>
            </a:xfrm>
            <a:custGeom>
              <a:rect b="b" l="l" r="r" t="t"/>
              <a:pathLst>
                <a:path extrusionOk="0" h="1154" w="3120">
                  <a:moveTo>
                    <a:pt x="257" y="0"/>
                  </a:moveTo>
                  <a:cubicBezTo>
                    <a:pt x="172" y="0"/>
                    <a:pt x="116" y="18"/>
                    <a:pt x="96" y="59"/>
                  </a:cubicBezTo>
                  <a:cubicBezTo>
                    <a:pt x="1" y="202"/>
                    <a:pt x="584" y="714"/>
                    <a:pt x="1465" y="1000"/>
                  </a:cubicBezTo>
                  <a:cubicBezTo>
                    <a:pt x="1861" y="1111"/>
                    <a:pt x="2229" y="1154"/>
                    <a:pt x="2516" y="1154"/>
                  </a:cubicBezTo>
                  <a:cubicBezTo>
                    <a:pt x="2876" y="1154"/>
                    <a:pt x="3108" y="1086"/>
                    <a:pt x="3108" y="1000"/>
                  </a:cubicBezTo>
                  <a:cubicBezTo>
                    <a:pt x="3120" y="797"/>
                    <a:pt x="2453" y="595"/>
                    <a:pt x="1656" y="357"/>
                  </a:cubicBezTo>
                  <a:cubicBezTo>
                    <a:pt x="1045" y="168"/>
                    <a:pt x="516" y="0"/>
                    <a:pt x="2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3"/>
            <p:cNvSpPr/>
            <p:nvPr/>
          </p:nvSpPr>
          <p:spPr>
            <a:xfrm>
              <a:off x="9009750" y="6082650"/>
              <a:ext cx="72050" cy="17075"/>
            </a:xfrm>
            <a:custGeom>
              <a:rect b="b" l="l" r="r" t="t"/>
              <a:pathLst>
                <a:path extrusionOk="0" h="683" w="2882">
                  <a:moveTo>
                    <a:pt x="1636" y="0"/>
                  </a:moveTo>
                  <a:cubicBezTo>
                    <a:pt x="1572" y="0"/>
                    <a:pt x="1507" y="1"/>
                    <a:pt x="1441" y="3"/>
                  </a:cubicBezTo>
                  <a:cubicBezTo>
                    <a:pt x="1375" y="1"/>
                    <a:pt x="1310" y="0"/>
                    <a:pt x="1247" y="0"/>
                  </a:cubicBezTo>
                  <a:cubicBezTo>
                    <a:pt x="564" y="0"/>
                    <a:pt x="34" y="115"/>
                    <a:pt x="12" y="289"/>
                  </a:cubicBezTo>
                  <a:cubicBezTo>
                    <a:pt x="0" y="468"/>
                    <a:pt x="631" y="646"/>
                    <a:pt x="1441" y="682"/>
                  </a:cubicBezTo>
                  <a:cubicBezTo>
                    <a:pt x="2251" y="646"/>
                    <a:pt x="2882" y="456"/>
                    <a:pt x="2870" y="277"/>
                  </a:cubicBezTo>
                  <a:cubicBezTo>
                    <a:pt x="2859" y="114"/>
                    <a:pt x="2320" y="0"/>
                    <a:pt x="16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3"/>
            <p:cNvSpPr/>
            <p:nvPr/>
          </p:nvSpPr>
          <p:spPr>
            <a:xfrm>
              <a:off x="9147850" y="6050125"/>
              <a:ext cx="66100" cy="26775"/>
            </a:xfrm>
            <a:custGeom>
              <a:rect b="b" l="l" r="r" t="t"/>
              <a:pathLst>
                <a:path extrusionOk="0" h="1071" w="2644">
                  <a:moveTo>
                    <a:pt x="2306" y="1"/>
                  </a:moveTo>
                  <a:cubicBezTo>
                    <a:pt x="2050" y="1"/>
                    <a:pt x="1642" y="93"/>
                    <a:pt x="1215" y="269"/>
                  </a:cubicBezTo>
                  <a:cubicBezTo>
                    <a:pt x="513" y="459"/>
                    <a:pt x="1" y="769"/>
                    <a:pt x="25" y="947"/>
                  </a:cubicBezTo>
                  <a:cubicBezTo>
                    <a:pt x="46" y="1029"/>
                    <a:pt x="187" y="1070"/>
                    <a:pt x="403" y="1070"/>
                  </a:cubicBezTo>
                  <a:cubicBezTo>
                    <a:pt x="661" y="1070"/>
                    <a:pt x="1028" y="1011"/>
                    <a:pt x="1430" y="888"/>
                  </a:cubicBezTo>
                  <a:cubicBezTo>
                    <a:pt x="2144" y="602"/>
                    <a:pt x="2644" y="245"/>
                    <a:pt x="2573" y="90"/>
                  </a:cubicBezTo>
                  <a:cubicBezTo>
                    <a:pt x="2547" y="30"/>
                    <a:pt x="2450" y="1"/>
                    <a:pt x="2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3"/>
            <p:cNvSpPr/>
            <p:nvPr/>
          </p:nvSpPr>
          <p:spPr>
            <a:xfrm>
              <a:off x="9271975" y="5999525"/>
              <a:ext cx="48850" cy="28150"/>
            </a:xfrm>
            <a:custGeom>
              <a:rect b="b" l="l" r="r" t="t"/>
              <a:pathLst>
                <a:path extrusionOk="0" h="1126" w="1954">
                  <a:moveTo>
                    <a:pt x="1642" y="1"/>
                  </a:moveTo>
                  <a:cubicBezTo>
                    <a:pt x="1442" y="1"/>
                    <a:pt x="1135" y="93"/>
                    <a:pt x="822" y="269"/>
                  </a:cubicBezTo>
                  <a:cubicBezTo>
                    <a:pt x="322" y="530"/>
                    <a:pt x="1" y="876"/>
                    <a:pt x="96" y="1042"/>
                  </a:cubicBezTo>
                  <a:cubicBezTo>
                    <a:pt x="124" y="1099"/>
                    <a:pt x="198" y="1126"/>
                    <a:pt x="301" y="1126"/>
                  </a:cubicBezTo>
                  <a:cubicBezTo>
                    <a:pt x="500" y="1126"/>
                    <a:pt x="811" y="1028"/>
                    <a:pt x="1132" y="864"/>
                  </a:cubicBezTo>
                  <a:cubicBezTo>
                    <a:pt x="1620" y="590"/>
                    <a:pt x="1953" y="257"/>
                    <a:pt x="1858" y="90"/>
                  </a:cubicBezTo>
                  <a:cubicBezTo>
                    <a:pt x="1832" y="30"/>
                    <a:pt x="1754" y="1"/>
                    <a:pt x="1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3"/>
            <p:cNvSpPr/>
            <p:nvPr/>
          </p:nvSpPr>
          <p:spPr>
            <a:xfrm>
              <a:off x="9358300" y="5937750"/>
              <a:ext cx="61350" cy="37875"/>
            </a:xfrm>
            <a:custGeom>
              <a:rect b="b" l="l" r="r" t="t"/>
              <a:pathLst>
                <a:path extrusionOk="0" h="1515" w="2454">
                  <a:moveTo>
                    <a:pt x="2215" y="0"/>
                  </a:moveTo>
                  <a:cubicBezTo>
                    <a:pt x="1980" y="0"/>
                    <a:pt x="1527" y="181"/>
                    <a:pt x="1060" y="477"/>
                  </a:cubicBezTo>
                  <a:cubicBezTo>
                    <a:pt x="429" y="858"/>
                    <a:pt x="1" y="1299"/>
                    <a:pt x="96" y="1454"/>
                  </a:cubicBezTo>
                  <a:cubicBezTo>
                    <a:pt x="116" y="1495"/>
                    <a:pt x="168" y="1514"/>
                    <a:pt x="244" y="1514"/>
                  </a:cubicBezTo>
                  <a:cubicBezTo>
                    <a:pt x="475" y="1514"/>
                    <a:pt x="930" y="1333"/>
                    <a:pt x="1405" y="1037"/>
                  </a:cubicBezTo>
                  <a:cubicBezTo>
                    <a:pt x="2025" y="656"/>
                    <a:pt x="2453" y="227"/>
                    <a:pt x="2370" y="61"/>
                  </a:cubicBezTo>
                  <a:cubicBezTo>
                    <a:pt x="2346" y="20"/>
                    <a:pt x="2293" y="0"/>
                    <a:pt x="2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3"/>
            <p:cNvSpPr/>
            <p:nvPr/>
          </p:nvSpPr>
          <p:spPr>
            <a:xfrm>
              <a:off x="8737975" y="5915750"/>
              <a:ext cx="65525" cy="59400"/>
            </a:xfrm>
            <a:custGeom>
              <a:rect b="b" l="l" r="r" t="t"/>
              <a:pathLst>
                <a:path extrusionOk="0" h="2376" w="2621">
                  <a:moveTo>
                    <a:pt x="205" y="0"/>
                  </a:moveTo>
                  <a:cubicBezTo>
                    <a:pt x="187" y="0"/>
                    <a:pt x="170" y="4"/>
                    <a:pt x="156" y="12"/>
                  </a:cubicBezTo>
                  <a:cubicBezTo>
                    <a:pt x="1" y="107"/>
                    <a:pt x="287" y="845"/>
                    <a:pt x="977" y="1548"/>
                  </a:cubicBezTo>
                  <a:cubicBezTo>
                    <a:pt x="1542" y="2093"/>
                    <a:pt x="2155" y="2376"/>
                    <a:pt x="2411" y="2376"/>
                  </a:cubicBezTo>
                  <a:cubicBezTo>
                    <a:pt x="2468" y="2376"/>
                    <a:pt x="2508" y="2362"/>
                    <a:pt x="2525" y="2334"/>
                  </a:cubicBezTo>
                  <a:cubicBezTo>
                    <a:pt x="2620" y="2143"/>
                    <a:pt x="2084" y="1655"/>
                    <a:pt x="1442" y="1060"/>
                  </a:cubicBezTo>
                  <a:cubicBezTo>
                    <a:pt x="873" y="480"/>
                    <a:pt x="414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3"/>
            <p:cNvSpPr/>
            <p:nvPr/>
          </p:nvSpPr>
          <p:spPr>
            <a:xfrm>
              <a:off x="8835325" y="6000850"/>
              <a:ext cx="54500" cy="30650"/>
            </a:xfrm>
            <a:custGeom>
              <a:rect b="b" l="l" r="r" t="t"/>
              <a:pathLst>
                <a:path extrusionOk="0" h="1226" w="2180">
                  <a:moveTo>
                    <a:pt x="262" y="0"/>
                  </a:moveTo>
                  <a:cubicBezTo>
                    <a:pt x="199" y="0"/>
                    <a:pt x="150" y="15"/>
                    <a:pt x="119" y="49"/>
                  </a:cubicBezTo>
                  <a:cubicBezTo>
                    <a:pt x="0" y="180"/>
                    <a:pt x="322" y="644"/>
                    <a:pt x="917" y="978"/>
                  </a:cubicBezTo>
                  <a:cubicBezTo>
                    <a:pt x="1267" y="1149"/>
                    <a:pt x="1605" y="1226"/>
                    <a:pt x="1838" y="1226"/>
                  </a:cubicBezTo>
                  <a:cubicBezTo>
                    <a:pt x="2009" y="1226"/>
                    <a:pt x="2123" y="1184"/>
                    <a:pt x="2143" y="1108"/>
                  </a:cubicBezTo>
                  <a:cubicBezTo>
                    <a:pt x="2179" y="930"/>
                    <a:pt x="1762" y="644"/>
                    <a:pt x="1227" y="382"/>
                  </a:cubicBezTo>
                  <a:cubicBezTo>
                    <a:pt x="834" y="163"/>
                    <a:pt x="470" y="0"/>
                    <a:pt x="2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3"/>
            <p:cNvSpPr/>
            <p:nvPr/>
          </p:nvSpPr>
          <p:spPr>
            <a:xfrm>
              <a:off x="8956175" y="6038350"/>
              <a:ext cx="66100" cy="19175"/>
            </a:xfrm>
            <a:custGeom>
              <a:rect b="b" l="l" r="r" t="t"/>
              <a:pathLst>
                <a:path extrusionOk="0" h="767" w="2644">
                  <a:moveTo>
                    <a:pt x="636" y="1"/>
                  </a:moveTo>
                  <a:cubicBezTo>
                    <a:pt x="312" y="1"/>
                    <a:pt x="84" y="61"/>
                    <a:pt x="48" y="168"/>
                  </a:cubicBezTo>
                  <a:cubicBezTo>
                    <a:pt x="0" y="347"/>
                    <a:pt x="548" y="609"/>
                    <a:pt x="1298" y="751"/>
                  </a:cubicBezTo>
                  <a:cubicBezTo>
                    <a:pt x="1429" y="762"/>
                    <a:pt x="1555" y="767"/>
                    <a:pt x="1675" y="767"/>
                  </a:cubicBezTo>
                  <a:cubicBezTo>
                    <a:pt x="2232" y="767"/>
                    <a:pt x="2643" y="660"/>
                    <a:pt x="2643" y="513"/>
                  </a:cubicBezTo>
                  <a:cubicBezTo>
                    <a:pt x="2643" y="335"/>
                    <a:pt x="2084" y="144"/>
                    <a:pt x="1381" y="85"/>
                  </a:cubicBezTo>
                  <a:cubicBezTo>
                    <a:pt x="1110" y="28"/>
                    <a:pt x="852" y="1"/>
                    <a:pt x="6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>
              <a:off x="9087125" y="6030575"/>
              <a:ext cx="65225" cy="19500"/>
            </a:xfrm>
            <a:custGeom>
              <a:rect b="b" l="l" r="r" t="t"/>
              <a:pathLst>
                <a:path extrusionOk="0" h="780" w="2609">
                  <a:moveTo>
                    <a:pt x="1937" y="0"/>
                  </a:moveTo>
                  <a:cubicBezTo>
                    <a:pt x="1735" y="0"/>
                    <a:pt x="1500" y="20"/>
                    <a:pt x="1251" y="62"/>
                  </a:cubicBezTo>
                  <a:cubicBezTo>
                    <a:pt x="549" y="181"/>
                    <a:pt x="1" y="420"/>
                    <a:pt x="25" y="598"/>
                  </a:cubicBezTo>
                  <a:cubicBezTo>
                    <a:pt x="48" y="713"/>
                    <a:pt x="304" y="779"/>
                    <a:pt x="672" y="779"/>
                  </a:cubicBezTo>
                  <a:cubicBezTo>
                    <a:pt x="874" y="779"/>
                    <a:pt x="1109" y="759"/>
                    <a:pt x="1358" y="717"/>
                  </a:cubicBezTo>
                  <a:cubicBezTo>
                    <a:pt x="2049" y="622"/>
                    <a:pt x="2608" y="360"/>
                    <a:pt x="2573" y="181"/>
                  </a:cubicBezTo>
                  <a:cubicBezTo>
                    <a:pt x="2557" y="66"/>
                    <a:pt x="2304" y="0"/>
                    <a:pt x="1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>
              <a:off x="9206800" y="5989125"/>
              <a:ext cx="49125" cy="22800"/>
            </a:xfrm>
            <a:custGeom>
              <a:rect b="b" l="l" r="r" t="t"/>
              <a:pathLst>
                <a:path extrusionOk="0" h="912" w="1965">
                  <a:moveTo>
                    <a:pt x="1620" y="0"/>
                  </a:moveTo>
                  <a:cubicBezTo>
                    <a:pt x="1427" y="0"/>
                    <a:pt x="1157" y="65"/>
                    <a:pt x="869" y="173"/>
                  </a:cubicBezTo>
                  <a:cubicBezTo>
                    <a:pt x="393" y="339"/>
                    <a:pt x="0" y="565"/>
                    <a:pt x="36" y="744"/>
                  </a:cubicBezTo>
                  <a:cubicBezTo>
                    <a:pt x="50" y="848"/>
                    <a:pt x="216" y="911"/>
                    <a:pt x="463" y="911"/>
                  </a:cubicBezTo>
                  <a:cubicBezTo>
                    <a:pt x="641" y="911"/>
                    <a:pt x="861" y="878"/>
                    <a:pt x="1096" y="804"/>
                  </a:cubicBezTo>
                  <a:cubicBezTo>
                    <a:pt x="1631" y="613"/>
                    <a:pt x="1965" y="256"/>
                    <a:pt x="1881" y="89"/>
                  </a:cubicBezTo>
                  <a:cubicBezTo>
                    <a:pt x="1839" y="28"/>
                    <a:pt x="1746" y="0"/>
                    <a:pt x="1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>
              <a:off x="8536775" y="5457350"/>
              <a:ext cx="62525" cy="62525"/>
            </a:xfrm>
            <a:custGeom>
              <a:rect b="b" l="l" r="r" t="t"/>
              <a:pathLst>
                <a:path extrusionOk="0" h="2501" w="2501">
                  <a:moveTo>
                    <a:pt x="1250" y="0"/>
                  </a:moveTo>
                  <a:cubicBezTo>
                    <a:pt x="560" y="0"/>
                    <a:pt x="0" y="548"/>
                    <a:pt x="0" y="1251"/>
                  </a:cubicBezTo>
                  <a:cubicBezTo>
                    <a:pt x="0" y="1953"/>
                    <a:pt x="548" y="2501"/>
                    <a:pt x="1250" y="2501"/>
                  </a:cubicBezTo>
                  <a:cubicBezTo>
                    <a:pt x="1953" y="2501"/>
                    <a:pt x="2501" y="1941"/>
                    <a:pt x="2501" y="1251"/>
                  </a:cubicBezTo>
                  <a:cubicBezTo>
                    <a:pt x="2501" y="572"/>
                    <a:pt x="1953" y="0"/>
                    <a:pt x="1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3"/>
            <p:cNvSpPr/>
            <p:nvPr/>
          </p:nvSpPr>
          <p:spPr>
            <a:xfrm>
              <a:off x="8556700" y="5467300"/>
              <a:ext cx="64325" cy="70150"/>
            </a:xfrm>
            <a:custGeom>
              <a:rect b="b" l="l" r="r" t="t"/>
              <a:pathLst>
                <a:path extrusionOk="0" h="2806" w="2573">
                  <a:moveTo>
                    <a:pt x="2212" y="1"/>
                  </a:moveTo>
                  <a:cubicBezTo>
                    <a:pt x="2190" y="1"/>
                    <a:pt x="2166" y="7"/>
                    <a:pt x="2144" y="19"/>
                  </a:cubicBezTo>
                  <a:cubicBezTo>
                    <a:pt x="2061" y="55"/>
                    <a:pt x="2013" y="150"/>
                    <a:pt x="2049" y="233"/>
                  </a:cubicBezTo>
                  <a:cubicBezTo>
                    <a:pt x="2239" y="781"/>
                    <a:pt x="2132" y="1424"/>
                    <a:pt x="1763" y="1865"/>
                  </a:cubicBezTo>
                  <a:cubicBezTo>
                    <a:pt x="1448" y="2251"/>
                    <a:pt x="968" y="2481"/>
                    <a:pt x="472" y="2481"/>
                  </a:cubicBezTo>
                  <a:cubicBezTo>
                    <a:pt x="387" y="2481"/>
                    <a:pt x="301" y="2474"/>
                    <a:pt x="215" y="2460"/>
                  </a:cubicBezTo>
                  <a:cubicBezTo>
                    <a:pt x="208" y="2459"/>
                    <a:pt x="201" y="2458"/>
                    <a:pt x="194" y="2458"/>
                  </a:cubicBezTo>
                  <a:cubicBezTo>
                    <a:pt x="116" y="2458"/>
                    <a:pt x="36" y="2515"/>
                    <a:pt x="25" y="2591"/>
                  </a:cubicBezTo>
                  <a:cubicBezTo>
                    <a:pt x="1" y="2686"/>
                    <a:pt x="61" y="2769"/>
                    <a:pt x="156" y="2793"/>
                  </a:cubicBezTo>
                  <a:cubicBezTo>
                    <a:pt x="239" y="2805"/>
                    <a:pt x="346" y="2805"/>
                    <a:pt x="442" y="2805"/>
                  </a:cubicBezTo>
                  <a:cubicBezTo>
                    <a:pt x="1037" y="2805"/>
                    <a:pt x="1632" y="2531"/>
                    <a:pt x="2001" y="2079"/>
                  </a:cubicBezTo>
                  <a:cubicBezTo>
                    <a:pt x="2442" y="1543"/>
                    <a:pt x="2573" y="769"/>
                    <a:pt x="2323" y="126"/>
                  </a:cubicBezTo>
                  <a:cubicBezTo>
                    <a:pt x="2331" y="47"/>
                    <a:pt x="2276" y="1"/>
                    <a:pt x="22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3"/>
            <p:cNvSpPr/>
            <p:nvPr/>
          </p:nvSpPr>
          <p:spPr>
            <a:xfrm>
              <a:off x="8807625" y="5670975"/>
              <a:ext cx="59575" cy="230200"/>
            </a:xfrm>
            <a:custGeom>
              <a:rect b="b" l="l" r="r" t="t"/>
              <a:pathLst>
                <a:path extrusionOk="0" h="9208" w="2383">
                  <a:moveTo>
                    <a:pt x="1859" y="1"/>
                  </a:moveTo>
                  <a:cubicBezTo>
                    <a:pt x="1806" y="1"/>
                    <a:pt x="1757" y="28"/>
                    <a:pt x="1727" y="87"/>
                  </a:cubicBezTo>
                  <a:cubicBezTo>
                    <a:pt x="1" y="2826"/>
                    <a:pt x="132" y="6564"/>
                    <a:pt x="2049" y="9172"/>
                  </a:cubicBezTo>
                  <a:cubicBezTo>
                    <a:pt x="2085" y="9196"/>
                    <a:pt x="2144" y="9208"/>
                    <a:pt x="2192" y="9208"/>
                  </a:cubicBezTo>
                  <a:cubicBezTo>
                    <a:pt x="2216" y="9208"/>
                    <a:pt x="2263" y="9196"/>
                    <a:pt x="2299" y="9184"/>
                  </a:cubicBezTo>
                  <a:cubicBezTo>
                    <a:pt x="2370" y="9124"/>
                    <a:pt x="2382" y="9017"/>
                    <a:pt x="2323" y="8946"/>
                  </a:cubicBezTo>
                  <a:cubicBezTo>
                    <a:pt x="489" y="6445"/>
                    <a:pt x="358" y="2873"/>
                    <a:pt x="2013" y="254"/>
                  </a:cubicBezTo>
                  <a:cubicBezTo>
                    <a:pt x="2061" y="183"/>
                    <a:pt x="2037" y="76"/>
                    <a:pt x="1954" y="28"/>
                  </a:cubicBezTo>
                  <a:cubicBezTo>
                    <a:pt x="1923" y="10"/>
                    <a:pt x="1890" y="1"/>
                    <a:pt x="1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3"/>
            <p:cNvSpPr/>
            <p:nvPr/>
          </p:nvSpPr>
          <p:spPr>
            <a:xfrm>
              <a:off x="8821325" y="5869050"/>
              <a:ext cx="65225" cy="73200"/>
            </a:xfrm>
            <a:custGeom>
              <a:rect b="b" l="l" r="r" t="t"/>
              <a:pathLst>
                <a:path extrusionOk="0" h="2928" w="2609">
                  <a:moveTo>
                    <a:pt x="206" y="0"/>
                  </a:moveTo>
                  <a:cubicBezTo>
                    <a:pt x="189" y="0"/>
                    <a:pt x="172" y="3"/>
                    <a:pt x="155" y="11"/>
                  </a:cubicBezTo>
                  <a:cubicBezTo>
                    <a:pt x="60" y="34"/>
                    <a:pt x="1" y="130"/>
                    <a:pt x="36" y="213"/>
                  </a:cubicBezTo>
                  <a:cubicBezTo>
                    <a:pt x="358" y="1404"/>
                    <a:pt x="1251" y="2440"/>
                    <a:pt x="2370" y="2916"/>
                  </a:cubicBezTo>
                  <a:cubicBezTo>
                    <a:pt x="2382" y="2928"/>
                    <a:pt x="2418" y="2928"/>
                    <a:pt x="2430" y="2928"/>
                  </a:cubicBezTo>
                  <a:cubicBezTo>
                    <a:pt x="2489" y="2928"/>
                    <a:pt x="2549" y="2880"/>
                    <a:pt x="2584" y="2821"/>
                  </a:cubicBezTo>
                  <a:cubicBezTo>
                    <a:pt x="2608" y="2737"/>
                    <a:pt x="2584" y="2642"/>
                    <a:pt x="2489" y="2594"/>
                  </a:cubicBezTo>
                  <a:cubicBezTo>
                    <a:pt x="1465" y="2154"/>
                    <a:pt x="644" y="1213"/>
                    <a:pt x="358" y="130"/>
                  </a:cubicBezTo>
                  <a:cubicBezTo>
                    <a:pt x="339" y="54"/>
                    <a:pt x="274" y="0"/>
                    <a:pt x="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3"/>
            <p:cNvSpPr/>
            <p:nvPr/>
          </p:nvSpPr>
          <p:spPr>
            <a:xfrm>
              <a:off x="9431225" y="5773700"/>
              <a:ext cx="61050" cy="68850"/>
            </a:xfrm>
            <a:custGeom>
              <a:rect b="b" l="l" r="r" t="t"/>
              <a:pathLst>
                <a:path extrusionOk="0" h="2754" w="2442">
                  <a:moveTo>
                    <a:pt x="2239" y="1"/>
                  </a:moveTo>
                  <a:cubicBezTo>
                    <a:pt x="2174" y="1"/>
                    <a:pt x="2119" y="36"/>
                    <a:pt x="2084" y="98"/>
                  </a:cubicBezTo>
                  <a:cubicBezTo>
                    <a:pt x="1667" y="1039"/>
                    <a:pt x="953" y="1872"/>
                    <a:pt x="108" y="2444"/>
                  </a:cubicBezTo>
                  <a:cubicBezTo>
                    <a:pt x="36" y="2479"/>
                    <a:pt x="1" y="2586"/>
                    <a:pt x="60" y="2670"/>
                  </a:cubicBezTo>
                  <a:cubicBezTo>
                    <a:pt x="84" y="2717"/>
                    <a:pt x="143" y="2753"/>
                    <a:pt x="191" y="2753"/>
                  </a:cubicBezTo>
                  <a:cubicBezTo>
                    <a:pt x="227" y="2753"/>
                    <a:pt x="251" y="2741"/>
                    <a:pt x="286" y="2717"/>
                  </a:cubicBezTo>
                  <a:cubicBezTo>
                    <a:pt x="1203" y="2110"/>
                    <a:pt x="1953" y="1229"/>
                    <a:pt x="2394" y="241"/>
                  </a:cubicBezTo>
                  <a:cubicBezTo>
                    <a:pt x="2441" y="146"/>
                    <a:pt x="2394" y="62"/>
                    <a:pt x="2310" y="15"/>
                  </a:cubicBezTo>
                  <a:cubicBezTo>
                    <a:pt x="2285" y="5"/>
                    <a:pt x="2261" y="1"/>
                    <a:pt x="2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3"/>
            <p:cNvSpPr/>
            <p:nvPr/>
          </p:nvSpPr>
          <p:spPr>
            <a:xfrm>
              <a:off x="9504450" y="5777725"/>
              <a:ext cx="33950" cy="35350"/>
            </a:xfrm>
            <a:custGeom>
              <a:rect b="b" l="l" r="r" t="t"/>
              <a:pathLst>
                <a:path extrusionOk="0" h="1414" w="1358">
                  <a:moveTo>
                    <a:pt x="1169" y="1"/>
                  </a:moveTo>
                  <a:cubicBezTo>
                    <a:pt x="1123" y="1"/>
                    <a:pt x="1079" y="19"/>
                    <a:pt x="1048" y="56"/>
                  </a:cubicBezTo>
                  <a:lnTo>
                    <a:pt x="60" y="1128"/>
                  </a:lnTo>
                  <a:cubicBezTo>
                    <a:pt x="0" y="1211"/>
                    <a:pt x="0" y="1306"/>
                    <a:pt x="84" y="1366"/>
                  </a:cubicBezTo>
                  <a:cubicBezTo>
                    <a:pt x="108" y="1401"/>
                    <a:pt x="155" y="1413"/>
                    <a:pt x="203" y="1413"/>
                  </a:cubicBezTo>
                  <a:cubicBezTo>
                    <a:pt x="239" y="1413"/>
                    <a:pt x="286" y="1401"/>
                    <a:pt x="322" y="1354"/>
                  </a:cubicBezTo>
                  <a:lnTo>
                    <a:pt x="1298" y="282"/>
                  </a:lnTo>
                  <a:cubicBezTo>
                    <a:pt x="1358" y="211"/>
                    <a:pt x="1358" y="104"/>
                    <a:pt x="1286" y="44"/>
                  </a:cubicBezTo>
                  <a:cubicBezTo>
                    <a:pt x="1252" y="16"/>
                    <a:pt x="1210" y="1"/>
                    <a:pt x="1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3"/>
            <p:cNvSpPr/>
            <p:nvPr/>
          </p:nvSpPr>
          <p:spPr>
            <a:xfrm>
              <a:off x="9533625" y="5786900"/>
              <a:ext cx="22950" cy="33025"/>
            </a:xfrm>
            <a:custGeom>
              <a:rect b="b" l="l" r="r" t="t"/>
              <a:pathLst>
                <a:path extrusionOk="0" h="1321" w="918">
                  <a:moveTo>
                    <a:pt x="738" y="1"/>
                  </a:moveTo>
                  <a:cubicBezTo>
                    <a:pt x="683" y="1"/>
                    <a:pt x="628" y="33"/>
                    <a:pt x="596" y="82"/>
                  </a:cubicBezTo>
                  <a:lnTo>
                    <a:pt x="60" y="1058"/>
                  </a:lnTo>
                  <a:cubicBezTo>
                    <a:pt x="0" y="1154"/>
                    <a:pt x="24" y="1261"/>
                    <a:pt x="119" y="1296"/>
                  </a:cubicBezTo>
                  <a:cubicBezTo>
                    <a:pt x="143" y="1320"/>
                    <a:pt x="179" y="1320"/>
                    <a:pt x="191" y="1320"/>
                  </a:cubicBezTo>
                  <a:cubicBezTo>
                    <a:pt x="250" y="1320"/>
                    <a:pt x="310" y="1284"/>
                    <a:pt x="346" y="1225"/>
                  </a:cubicBezTo>
                  <a:lnTo>
                    <a:pt x="869" y="249"/>
                  </a:lnTo>
                  <a:cubicBezTo>
                    <a:pt x="917" y="165"/>
                    <a:pt x="893" y="70"/>
                    <a:pt x="810" y="22"/>
                  </a:cubicBezTo>
                  <a:cubicBezTo>
                    <a:pt x="788" y="7"/>
                    <a:pt x="763" y="1"/>
                    <a:pt x="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3"/>
            <p:cNvSpPr/>
            <p:nvPr/>
          </p:nvSpPr>
          <p:spPr>
            <a:xfrm>
              <a:off x="8877575" y="5737825"/>
              <a:ext cx="46475" cy="26425"/>
            </a:xfrm>
            <a:custGeom>
              <a:rect b="b" l="l" r="r" t="t"/>
              <a:pathLst>
                <a:path extrusionOk="0" h="1057" w="1859">
                  <a:moveTo>
                    <a:pt x="180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3"/>
                    <a:pt x="60" y="283"/>
                  </a:cubicBezTo>
                  <a:cubicBezTo>
                    <a:pt x="489" y="723"/>
                    <a:pt x="1061" y="985"/>
                    <a:pt x="1668" y="1057"/>
                  </a:cubicBezTo>
                  <a:lnTo>
                    <a:pt x="1680" y="1057"/>
                  </a:lnTo>
                  <a:cubicBezTo>
                    <a:pt x="1775" y="1057"/>
                    <a:pt x="1834" y="997"/>
                    <a:pt x="1846" y="914"/>
                  </a:cubicBezTo>
                  <a:cubicBezTo>
                    <a:pt x="1858" y="842"/>
                    <a:pt x="1799" y="747"/>
                    <a:pt x="1715" y="735"/>
                  </a:cubicBezTo>
                  <a:cubicBezTo>
                    <a:pt x="1180" y="676"/>
                    <a:pt x="691" y="426"/>
                    <a:pt x="299" y="45"/>
                  </a:cubicBezTo>
                  <a:cubicBezTo>
                    <a:pt x="269" y="15"/>
                    <a:pt x="224" y="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8933550" y="5674900"/>
              <a:ext cx="64325" cy="19100"/>
            </a:xfrm>
            <a:custGeom>
              <a:rect b="b" l="l" r="r" t="t"/>
              <a:pathLst>
                <a:path extrusionOk="0" h="764" w="2573">
                  <a:moveTo>
                    <a:pt x="181" y="0"/>
                  </a:moveTo>
                  <a:cubicBezTo>
                    <a:pt x="104" y="0"/>
                    <a:pt x="23" y="57"/>
                    <a:pt x="12" y="133"/>
                  </a:cubicBezTo>
                  <a:cubicBezTo>
                    <a:pt x="0" y="228"/>
                    <a:pt x="60" y="323"/>
                    <a:pt x="143" y="335"/>
                  </a:cubicBezTo>
                  <a:lnTo>
                    <a:pt x="2358" y="764"/>
                  </a:lnTo>
                  <a:lnTo>
                    <a:pt x="2393" y="764"/>
                  </a:lnTo>
                  <a:cubicBezTo>
                    <a:pt x="2465" y="764"/>
                    <a:pt x="2536" y="704"/>
                    <a:pt x="2548" y="633"/>
                  </a:cubicBezTo>
                  <a:cubicBezTo>
                    <a:pt x="2572" y="538"/>
                    <a:pt x="2513" y="454"/>
                    <a:pt x="2417" y="431"/>
                  </a:cubicBezTo>
                  <a:lnTo>
                    <a:pt x="203" y="2"/>
                  </a:lnTo>
                  <a:cubicBezTo>
                    <a:pt x="196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3"/>
            <p:cNvSpPr/>
            <p:nvPr/>
          </p:nvSpPr>
          <p:spPr>
            <a:xfrm>
              <a:off x="8986525" y="5609300"/>
              <a:ext cx="64625" cy="13275"/>
            </a:xfrm>
            <a:custGeom>
              <a:rect b="b" l="l" r="r" t="t"/>
              <a:pathLst>
                <a:path extrusionOk="0" h="531" w="2585">
                  <a:moveTo>
                    <a:pt x="171" y="0"/>
                  </a:moveTo>
                  <a:cubicBezTo>
                    <a:pt x="101" y="0"/>
                    <a:pt x="34" y="45"/>
                    <a:pt x="24" y="114"/>
                  </a:cubicBezTo>
                  <a:cubicBezTo>
                    <a:pt x="1" y="197"/>
                    <a:pt x="48" y="292"/>
                    <a:pt x="143" y="328"/>
                  </a:cubicBezTo>
                  <a:cubicBezTo>
                    <a:pt x="703" y="459"/>
                    <a:pt x="1275" y="530"/>
                    <a:pt x="1846" y="530"/>
                  </a:cubicBezTo>
                  <a:cubicBezTo>
                    <a:pt x="2048" y="530"/>
                    <a:pt x="2227" y="530"/>
                    <a:pt x="2418" y="518"/>
                  </a:cubicBezTo>
                  <a:cubicBezTo>
                    <a:pt x="2501" y="518"/>
                    <a:pt x="2584" y="423"/>
                    <a:pt x="2560" y="340"/>
                  </a:cubicBezTo>
                  <a:cubicBezTo>
                    <a:pt x="2560" y="252"/>
                    <a:pt x="2489" y="184"/>
                    <a:pt x="2403" y="184"/>
                  </a:cubicBezTo>
                  <a:cubicBezTo>
                    <a:pt x="2396" y="184"/>
                    <a:pt x="2389" y="184"/>
                    <a:pt x="2382" y="185"/>
                  </a:cubicBezTo>
                  <a:cubicBezTo>
                    <a:pt x="2200" y="200"/>
                    <a:pt x="2019" y="207"/>
                    <a:pt x="1837" y="207"/>
                  </a:cubicBezTo>
                  <a:cubicBezTo>
                    <a:pt x="1293" y="207"/>
                    <a:pt x="751" y="140"/>
                    <a:pt x="215" y="7"/>
                  </a:cubicBezTo>
                  <a:cubicBezTo>
                    <a:pt x="200" y="2"/>
                    <a:pt x="186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3"/>
            <p:cNvSpPr/>
            <p:nvPr/>
          </p:nvSpPr>
          <p:spPr>
            <a:xfrm>
              <a:off x="9191325" y="5655850"/>
              <a:ext cx="46750" cy="12850"/>
            </a:xfrm>
            <a:custGeom>
              <a:rect b="b" l="l" r="r" t="t"/>
              <a:pathLst>
                <a:path extrusionOk="0" h="514" w="1870">
                  <a:moveTo>
                    <a:pt x="174" y="1"/>
                  </a:moveTo>
                  <a:cubicBezTo>
                    <a:pt x="95" y="1"/>
                    <a:pt x="12" y="79"/>
                    <a:pt x="12" y="157"/>
                  </a:cubicBezTo>
                  <a:cubicBezTo>
                    <a:pt x="0" y="252"/>
                    <a:pt x="72" y="323"/>
                    <a:pt x="167" y="335"/>
                  </a:cubicBezTo>
                  <a:lnTo>
                    <a:pt x="1679" y="514"/>
                  </a:lnTo>
                  <a:lnTo>
                    <a:pt x="1691" y="514"/>
                  </a:lnTo>
                  <a:cubicBezTo>
                    <a:pt x="1786" y="514"/>
                    <a:pt x="1846" y="454"/>
                    <a:pt x="1857" y="371"/>
                  </a:cubicBezTo>
                  <a:cubicBezTo>
                    <a:pt x="1869" y="276"/>
                    <a:pt x="1798" y="192"/>
                    <a:pt x="1703" y="192"/>
                  </a:cubicBezTo>
                  <a:lnTo>
                    <a:pt x="191" y="2"/>
                  </a:lnTo>
                  <a:cubicBezTo>
                    <a:pt x="185" y="1"/>
                    <a:pt x="180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3"/>
            <p:cNvSpPr/>
            <p:nvPr/>
          </p:nvSpPr>
          <p:spPr>
            <a:xfrm>
              <a:off x="9118100" y="5749800"/>
              <a:ext cx="40200" cy="15050"/>
            </a:xfrm>
            <a:custGeom>
              <a:rect b="b" l="l" r="r" t="t"/>
              <a:pathLst>
                <a:path extrusionOk="0" h="602" w="1608">
                  <a:moveTo>
                    <a:pt x="165" y="1"/>
                  </a:moveTo>
                  <a:cubicBezTo>
                    <a:pt x="93" y="1"/>
                    <a:pt x="22" y="56"/>
                    <a:pt x="12" y="137"/>
                  </a:cubicBezTo>
                  <a:cubicBezTo>
                    <a:pt x="0" y="221"/>
                    <a:pt x="60" y="316"/>
                    <a:pt x="143" y="328"/>
                  </a:cubicBezTo>
                  <a:lnTo>
                    <a:pt x="1393" y="602"/>
                  </a:lnTo>
                  <a:lnTo>
                    <a:pt x="1417" y="602"/>
                  </a:lnTo>
                  <a:cubicBezTo>
                    <a:pt x="1500" y="602"/>
                    <a:pt x="1572" y="542"/>
                    <a:pt x="1584" y="459"/>
                  </a:cubicBezTo>
                  <a:cubicBezTo>
                    <a:pt x="1608" y="375"/>
                    <a:pt x="1548" y="280"/>
                    <a:pt x="1453" y="268"/>
                  </a:cubicBezTo>
                  <a:lnTo>
                    <a:pt x="203" y="6"/>
                  </a:lnTo>
                  <a:cubicBezTo>
                    <a:pt x="190" y="3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3"/>
            <p:cNvSpPr/>
            <p:nvPr/>
          </p:nvSpPr>
          <p:spPr>
            <a:xfrm>
              <a:off x="8993375" y="5825250"/>
              <a:ext cx="37525" cy="10450"/>
            </a:xfrm>
            <a:custGeom>
              <a:rect b="b" l="l" r="r" t="t"/>
              <a:pathLst>
                <a:path extrusionOk="0" h="418" w="1501">
                  <a:moveTo>
                    <a:pt x="179" y="1"/>
                  </a:moveTo>
                  <a:cubicBezTo>
                    <a:pt x="84" y="1"/>
                    <a:pt x="0" y="60"/>
                    <a:pt x="0" y="155"/>
                  </a:cubicBezTo>
                  <a:cubicBezTo>
                    <a:pt x="0" y="239"/>
                    <a:pt x="60" y="334"/>
                    <a:pt x="143" y="334"/>
                  </a:cubicBezTo>
                  <a:lnTo>
                    <a:pt x="1310" y="417"/>
                  </a:lnTo>
                  <a:lnTo>
                    <a:pt x="1322" y="417"/>
                  </a:lnTo>
                  <a:cubicBezTo>
                    <a:pt x="1417" y="417"/>
                    <a:pt x="1489" y="358"/>
                    <a:pt x="1489" y="274"/>
                  </a:cubicBezTo>
                  <a:cubicBezTo>
                    <a:pt x="1501" y="179"/>
                    <a:pt x="1441" y="96"/>
                    <a:pt x="1334" y="96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6" name="Google Shape;386;p33"/>
          <p:cNvSpPr/>
          <p:nvPr/>
        </p:nvSpPr>
        <p:spPr>
          <a:xfrm>
            <a:off x="1700025" y="539375"/>
            <a:ext cx="264000" cy="264000"/>
          </a:xfrm>
          <a:prstGeom prst="star12">
            <a:avLst>
              <a:gd fmla="val 2327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3"/>
          <p:cNvSpPr/>
          <p:nvPr/>
        </p:nvSpPr>
        <p:spPr>
          <a:xfrm>
            <a:off x="5083777" y="3638723"/>
            <a:ext cx="239041" cy="604157"/>
          </a:xfrm>
          <a:custGeom>
            <a:rect b="b" l="l" r="r" t="t"/>
            <a:pathLst>
              <a:path extrusionOk="0" h="29123" w="11527">
                <a:moveTo>
                  <a:pt x="7986" y="1704"/>
                </a:moveTo>
                <a:cubicBezTo>
                  <a:pt x="8034" y="1704"/>
                  <a:pt x="8083" y="1707"/>
                  <a:pt x="8133" y="1711"/>
                </a:cubicBezTo>
                <a:cubicBezTo>
                  <a:pt x="10443" y="1938"/>
                  <a:pt x="8693" y="7164"/>
                  <a:pt x="6192" y="8784"/>
                </a:cubicBezTo>
                <a:lnTo>
                  <a:pt x="6192" y="8784"/>
                </a:lnTo>
                <a:cubicBezTo>
                  <a:pt x="6199" y="8760"/>
                  <a:pt x="5303" y="1704"/>
                  <a:pt x="7986" y="1704"/>
                </a:cubicBezTo>
                <a:close/>
                <a:moveTo>
                  <a:pt x="7395" y="16082"/>
                </a:moveTo>
                <a:cubicBezTo>
                  <a:pt x="8002" y="16082"/>
                  <a:pt x="9383" y="16106"/>
                  <a:pt x="9705" y="18237"/>
                </a:cubicBezTo>
                <a:cubicBezTo>
                  <a:pt x="10026" y="20487"/>
                  <a:pt x="8121" y="21476"/>
                  <a:pt x="8121" y="21476"/>
                </a:cubicBezTo>
                <a:lnTo>
                  <a:pt x="7395" y="16082"/>
                </a:lnTo>
                <a:close/>
                <a:moveTo>
                  <a:pt x="6073" y="11713"/>
                </a:moveTo>
                <a:lnTo>
                  <a:pt x="6526" y="14201"/>
                </a:lnTo>
                <a:cubicBezTo>
                  <a:pt x="5002" y="14594"/>
                  <a:pt x="3811" y="15642"/>
                  <a:pt x="3585" y="17237"/>
                </a:cubicBezTo>
                <a:cubicBezTo>
                  <a:pt x="3478" y="18023"/>
                  <a:pt x="3704" y="18773"/>
                  <a:pt x="4109" y="19428"/>
                </a:cubicBezTo>
                <a:cubicBezTo>
                  <a:pt x="4251" y="19678"/>
                  <a:pt x="4466" y="19904"/>
                  <a:pt x="4716" y="20071"/>
                </a:cubicBezTo>
                <a:cubicBezTo>
                  <a:pt x="4763" y="20095"/>
                  <a:pt x="5013" y="20190"/>
                  <a:pt x="5025" y="20214"/>
                </a:cubicBezTo>
                <a:cubicBezTo>
                  <a:pt x="3585" y="16463"/>
                  <a:pt x="6668" y="16165"/>
                  <a:pt x="6668" y="16165"/>
                </a:cubicBezTo>
                <a:lnTo>
                  <a:pt x="7478" y="21749"/>
                </a:lnTo>
                <a:cubicBezTo>
                  <a:pt x="7139" y="21798"/>
                  <a:pt x="6820" y="21819"/>
                  <a:pt x="6522" y="21819"/>
                </a:cubicBezTo>
                <a:cubicBezTo>
                  <a:pt x="4256" y="21819"/>
                  <a:pt x="3168" y="20583"/>
                  <a:pt x="3168" y="20583"/>
                </a:cubicBezTo>
                <a:cubicBezTo>
                  <a:pt x="1525" y="19202"/>
                  <a:pt x="1453" y="16987"/>
                  <a:pt x="2418" y="15344"/>
                </a:cubicBezTo>
                <a:cubicBezTo>
                  <a:pt x="3228" y="13999"/>
                  <a:pt x="6073" y="11713"/>
                  <a:pt x="6073" y="11713"/>
                </a:cubicBezTo>
                <a:close/>
                <a:moveTo>
                  <a:pt x="8457" y="1"/>
                </a:moveTo>
                <a:cubicBezTo>
                  <a:pt x="7561" y="1"/>
                  <a:pt x="6831" y="540"/>
                  <a:pt x="6228" y="1795"/>
                </a:cubicBezTo>
                <a:cubicBezTo>
                  <a:pt x="4787" y="4843"/>
                  <a:pt x="5680" y="9069"/>
                  <a:pt x="5680" y="9069"/>
                </a:cubicBezTo>
                <a:cubicBezTo>
                  <a:pt x="5716" y="9200"/>
                  <a:pt x="4132" y="10331"/>
                  <a:pt x="3942" y="10510"/>
                </a:cubicBezTo>
                <a:cubicBezTo>
                  <a:pt x="3418" y="10974"/>
                  <a:pt x="2930" y="11463"/>
                  <a:pt x="2477" y="11986"/>
                </a:cubicBezTo>
                <a:cubicBezTo>
                  <a:pt x="1799" y="12784"/>
                  <a:pt x="1192" y="13677"/>
                  <a:pt x="858" y="14689"/>
                </a:cubicBezTo>
                <a:cubicBezTo>
                  <a:pt x="120" y="16951"/>
                  <a:pt x="1" y="19273"/>
                  <a:pt x="1846" y="20964"/>
                </a:cubicBezTo>
                <a:cubicBezTo>
                  <a:pt x="3273" y="22273"/>
                  <a:pt x="5238" y="22893"/>
                  <a:pt x="7184" y="22893"/>
                </a:cubicBezTo>
                <a:cubicBezTo>
                  <a:pt x="7203" y="22893"/>
                  <a:pt x="7221" y="22893"/>
                  <a:pt x="7240" y="22892"/>
                </a:cubicBezTo>
                <a:lnTo>
                  <a:pt x="7240" y="22892"/>
                </a:lnTo>
                <a:cubicBezTo>
                  <a:pt x="7419" y="23678"/>
                  <a:pt x="8038" y="27965"/>
                  <a:pt x="5740" y="28298"/>
                </a:cubicBezTo>
                <a:cubicBezTo>
                  <a:pt x="5404" y="28345"/>
                  <a:pt x="5121" y="28366"/>
                  <a:pt x="4882" y="28366"/>
                </a:cubicBezTo>
                <a:cubicBezTo>
                  <a:pt x="3501" y="28366"/>
                  <a:pt x="3597" y="27691"/>
                  <a:pt x="3597" y="27691"/>
                </a:cubicBezTo>
                <a:cubicBezTo>
                  <a:pt x="4704" y="27584"/>
                  <a:pt x="5180" y="26464"/>
                  <a:pt x="4882" y="25643"/>
                </a:cubicBezTo>
                <a:cubicBezTo>
                  <a:pt x="4654" y="25076"/>
                  <a:pt x="4041" y="24516"/>
                  <a:pt x="3300" y="24516"/>
                </a:cubicBezTo>
                <a:cubicBezTo>
                  <a:pt x="2998" y="24516"/>
                  <a:pt x="2674" y="24609"/>
                  <a:pt x="2346" y="24833"/>
                </a:cubicBezTo>
                <a:cubicBezTo>
                  <a:pt x="1094" y="25688"/>
                  <a:pt x="958" y="29122"/>
                  <a:pt x="4929" y="29122"/>
                </a:cubicBezTo>
                <a:cubicBezTo>
                  <a:pt x="4996" y="29122"/>
                  <a:pt x="5063" y="29121"/>
                  <a:pt x="5133" y="29119"/>
                </a:cubicBezTo>
                <a:cubicBezTo>
                  <a:pt x="9300" y="28977"/>
                  <a:pt x="7954" y="22690"/>
                  <a:pt x="7954" y="22690"/>
                </a:cubicBezTo>
                <a:cubicBezTo>
                  <a:pt x="8692" y="22642"/>
                  <a:pt x="11526" y="20380"/>
                  <a:pt x="11086" y="17570"/>
                </a:cubicBezTo>
                <a:cubicBezTo>
                  <a:pt x="10546" y="14070"/>
                  <a:pt x="7616" y="13938"/>
                  <a:pt x="7176" y="13938"/>
                </a:cubicBezTo>
                <a:cubicBezTo>
                  <a:pt x="7140" y="13938"/>
                  <a:pt x="7121" y="13939"/>
                  <a:pt x="7121" y="13939"/>
                </a:cubicBezTo>
                <a:lnTo>
                  <a:pt x="6609" y="10879"/>
                </a:lnTo>
                <a:cubicBezTo>
                  <a:pt x="7740" y="9915"/>
                  <a:pt x="9419" y="7724"/>
                  <a:pt x="10121" y="4188"/>
                </a:cubicBezTo>
                <a:cubicBezTo>
                  <a:pt x="10812" y="640"/>
                  <a:pt x="9085" y="80"/>
                  <a:pt x="9085" y="80"/>
                </a:cubicBezTo>
                <a:cubicBezTo>
                  <a:pt x="8867" y="28"/>
                  <a:pt x="8658" y="1"/>
                  <a:pt x="84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8" name="Google Shape;388;p33"/>
          <p:cNvCxnSpPr/>
          <p:nvPr/>
        </p:nvCxnSpPr>
        <p:spPr>
          <a:xfrm>
            <a:off x="4818900" y="3714388"/>
            <a:ext cx="0" cy="507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33"/>
          <p:cNvCxnSpPr/>
          <p:nvPr/>
        </p:nvCxnSpPr>
        <p:spPr>
          <a:xfrm>
            <a:off x="4917675" y="3714388"/>
            <a:ext cx="0" cy="507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0" name="Google Shape;390;p33"/>
          <p:cNvCxnSpPr/>
          <p:nvPr/>
        </p:nvCxnSpPr>
        <p:spPr>
          <a:xfrm>
            <a:off x="6759175" y="3714388"/>
            <a:ext cx="0" cy="50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1" name="Google Shape;391;p33"/>
          <p:cNvCxnSpPr/>
          <p:nvPr/>
        </p:nvCxnSpPr>
        <p:spPr>
          <a:xfrm>
            <a:off x="8473675" y="3714388"/>
            <a:ext cx="0" cy="50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2" name="Google Shape;392;p33"/>
          <p:cNvSpPr/>
          <p:nvPr/>
        </p:nvSpPr>
        <p:spPr>
          <a:xfrm>
            <a:off x="5815238" y="3887325"/>
            <a:ext cx="133375" cy="355550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3"/>
          <p:cNvSpPr/>
          <p:nvPr/>
        </p:nvSpPr>
        <p:spPr>
          <a:xfrm>
            <a:off x="6113838" y="3714400"/>
            <a:ext cx="480125" cy="409850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3"/>
          <p:cNvSpPr/>
          <p:nvPr/>
        </p:nvSpPr>
        <p:spPr>
          <a:xfrm>
            <a:off x="6977025" y="4074625"/>
            <a:ext cx="129500" cy="347000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3"/>
          <p:cNvSpPr/>
          <p:nvPr/>
        </p:nvSpPr>
        <p:spPr>
          <a:xfrm>
            <a:off x="7254200" y="3741463"/>
            <a:ext cx="272975" cy="355725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6" name="Google Shape;396;p33"/>
          <p:cNvCxnSpPr/>
          <p:nvPr/>
        </p:nvCxnSpPr>
        <p:spPr>
          <a:xfrm>
            <a:off x="6886225" y="4370350"/>
            <a:ext cx="28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7" name="Google Shape;397;p33"/>
          <p:cNvSpPr/>
          <p:nvPr/>
        </p:nvSpPr>
        <p:spPr>
          <a:xfrm>
            <a:off x="7628150" y="3579638"/>
            <a:ext cx="272975" cy="355725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3"/>
          <p:cNvSpPr/>
          <p:nvPr/>
        </p:nvSpPr>
        <p:spPr>
          <a:xfrm>
            <a:off x="8002100" y="3579638"/>
            <a:ext cx="272975" cy="355725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3"/>
          <p:cNvSpPr/>
          <p:nvPr/>
        </p:nvSpPr>
        <p:spPr>
          <a:xfrm>
            <a:off x="8593950" y="3887313"/>
            <a:ext cx="133375" cy="355550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3"/>
          <p:cNvSpPr/>
          <p:nvPr/>
        </p:nvSpPr>
        <p:spPr>
          <a:xfrm>
            <a:off x="8847588" y="3748901"/>
            <a:ext cx="133375" cy="355550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1" name="Google Shape;401;p33"/>
          <p:cNvCxnSpPr/>
          <p:nvPr/>
        </p:nvCxnSpPr>
        <p:spPr>
          <a:xfrm>
            <a:off x="1834400" y="3714388"/>
            <a:ext cx="0" cy="50790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2" name="Google Shape;402;p33"/>
          <p:cNvSpPr/>
          <p:nvPr/>
        </p:nvSpPr>
        <p:spPr>
          <a:xfrm>
            <a:off x="5557538" y="3763025"/>
            <a:ext cx="133375" cy="355550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3"/>
          <p:cNvSpPr/>
          <p:nvPr/>
        </p:nvSpPr>
        <p:spPr>
          <a:xfrm>
            <a:off x="271869" y="4577180"/>
            <a:ext cx="162761" cy="411290"/>
          </a:xfrm>
          <a:custGeom>
            <a:rect b="b" l="l" r="r" t="t"/>
            <a:pathLst>
              <a:path extrusionOk="0" h="29123" w="11527">
                <a:moveTo>
                  <a:pt x="7986" y="1704"/>
                </a:moveTo>
                <a:cubicBezTo>
                  <a:pt x="8034" y="1704"/>
                  <a:pt x="8083" y="1707"/>
                  <a:pt x="8133" y="1711"/>
                </a:cubicBezTo>
                <a:cubicBezTo>
                  <a:pt x="10443" y="1938"/>
                  <a:pt x="8693" y="7164"/>
                  <a:pt x="6192" y="8784"/>
                </a:cubicBezTo>
                <a:lnTo>
                  <a:pt x="6192" y="8784"/>
                </a:lnTo>
                <a:cubicBezTo>
                  <a:pt x="6199" y="8760"/>
                  <a:pt x="5303" y="1704"/>
                  <a:pt x="7986" y="1704"/>
                </a:cubicBezTo>
                <a:close/>
                <a:moveTo>
                  <a:pt x="7395" y="16082"/>
                </a:moveTo>
                <a:cubicBezTo>
                  <a:pt x="8002" y="16082"/>
                  <a:pt x="9383" y="16106"/>
                  <a:pt x="9705" y="18237"/>
                </a:cubicBezTo>
                <a:cubicBezTo>
                  <a:pt x="10026" y="20487"/>
                  <a:pt x="8121" y="21476"/>
                  <a:pt x="8121" y="21476"/>
                </a:cubicBezTo>
                <a:lnTo>
                  <a:pt x="7395" y="16082"/>
                </a:lnTo>
                <a:close/>
                <a:moveTo>
                  <a:pt x="6073" y="11713"/>
                </a:moveTo>
                <a:lnTo>
                  <a:pt x="6526" y="14201"/>
                </a:lnTo>
                <a:cubicBezTo>
                  <a:pt x="5002" y="14594"/>
                  <a:pt x="3811" y="15642"/>
                  <a:pt x="3585" y="17237"/>
                </a:cubicBezTo>
                <a:cubicBezTo>
                  <a:pt x="3478" y="18023"/>
                  <a:pt x="3704" y="18773"/>
                  <a:pt x="4109" y="19428"/>
                </a:cubicBezTo>
                <a:cubicBezTo>
                  <a:pt x="4251" y="19678"/>
                  <a:pt x="4466" y="19904"/>
                  <a:pt x="4716" y="20071"/>
                </a:cubicBezTo>
                <a:cubicBezTo>
                  <a:pt x="4763" y="20095"/>
                  <a:pt x="5013" y="20190"/>
                  <a:pt x="5025" y="20214"/>
                </a:cubicBezTo>
                <a:cubicBezTo>
                  <a:pt x="3585" y="16463"/>
                  <a:pt x="6668" y="16165"/>
                  <a:pt x="6668" y="16165"/>
                </a:cubicBezTo>
                <a:lnTo>
                  <a:pt x="7478" y="21749"/>
                </a:lnTo>
                <a:cubicBezTo>
                  <a:pt x="7139" y="21798"/>
                  <a:pt x="6820" y="21819"/>
                  <a:pt x="6522" y="21819"/>
                </a:cubicBezTo>
                <a:cubicBezTo>
                  <a:pt x="4256" y="21819"/>
                  <a:pt x="3168" y="20583"/>
                  <a:pt x="3168" y="20583"/>
                </a:cubicBezTo>
                <a:cubicBezTo>
                  <a:pt x="1525" y="19202"/>
                  <a:pt x="1453" y="16987"/>
                  <a:pt x="2418" y="15344"/>
                </a:cubicBezTo>
                <a:cubicBezTo>
                  <a:pt x="3228" y="13999"/>
                  <a:pt x="6073" y="11713"/>
                  <a:pt x="6073" y="11713"/>
                </a:cubicBezTo>
                <a:close/>
                <a:moveTo>
                  <a:pt x="8457" y="1"/>
                </a:moveTo>
                <a:cubicBezTo>
                  <a:pt x="7561" y="1"/>
                  <a:pt x="6831" y="540"/>
                  <a:pt x="6228" y="1795"/>
                </a:cubicBezTo>
                <a:cubicBezTo>
                  <a:pt x="4787" y="4843"/>
                  <a:pt x="5680" y="9069"/>
                  <a:pt x="5680" y="9069"/>
                </a:cubicBezTo>
                <a:cubicBezTo>
                  <a:pt x="5716" y="9200"/>
                  <a:pt x="4132" y="10331"/>
                  <a:pt x="3942" y="10510"/>
                </a:cubicBezTo>
                <a:cubicBezTo>
                  <a:pt x="3418" y="10974"/>
                  <a:pt x="2930" y="11463"/>
                  <a:pt x="2477" y="11986"/>
                </a:cubicBezTo>
                <a:cubicBezTo>
                  <a:pt x="1799" y="12784"/>
                  <a:pt x="1192" y="13677"/>
                  <a:pt x="858" y="14689"/>
                </a:cubicBezTo>
                <a:cubicBezTo>
                  <a:pt x="120" y="16951"/>
                  <a:pt x="1" y="19273"/>
                  <a:pt x="1846" y="20964"/>
                </a:cubicBezTo>
                <a:cubicBezTo>
                  <a:pt x="3273" y="22273"/>
                  <a:pt x="5238" y="22893"/>
                  <a:pt x="7184" y="22893"/>
                </a:cubicBezTo>
                <a:cubicBezTo>
                  <a:pt x="7203" y="22893"/>
                  <a:pt x="7221" y="22893"/>
                  <a:pt x="7240" y="22892"/>
                </a:cubicBezTo>
                <a:lnTo>
                  <a:pt x="7240" y="22892"/>
                </a:lnTo>
                <a:cubicBezTo>
                  <a:pt x="7419" y="23678"/>
                  <a:pt x="8038" y="27965"/>
                  <a:pt x="5740" y="28298"/>
                </a:cubicBezTo>
                <a:cubicBezTo>
                  <a:pt x="5404" y="28345"/>
                  <a:pt x="5121" y="28366"/>
                  <a:pt x="4882" y="28366"/>
                </a:cubicBezTo>
                <a:cubicBezTo>
                  <a:pt x="3501" y="28366"/>
                  <a:pt x="3597" y="27691"/>
                  <a:pt x="3597" y="27691"/>
                </a:cubicBezTo>
                <a:cubicBezTo>
                  <a:pt x="4704" y="27584"/>
                  <a:pt x="5180" y="26464"/>
                  <a:pt x="4882" y="25643"/>
                </a:cubicBezTo>
                <a:cubicBezTo>
                  <a:pt x="4654" y="25076"/>
                  <a:pt x="4041" y="24516"/>
                  <a:pt x="3300" y="24516"/>
                </a:cubicBezTo>
                <a:cubicBezTo>
                  <a:pt x="2998" y="24516"/>
                  <a:pt x="2674" y="24609"/>
                  <a:pt x="2346" y="24833"/>
                </a:cubicBezTo>
                <a:cubicBezTo>
                  <a:pt x="1094" y="25688"/>
                  <a:pt x="958" y="29122"/>
                  <a:pt x="4929" y="29122"/>
                </a:cubicBezTo>
                <a:cubicBezTo>
                  <a:pt x="4996" y="29122"/>
                  <a:pt x="5063" y="29121"/>
                  <a:pt x="5133" y="29119"/>
                </a:cubicBezTo>
                <a:cubicBezTo>
                  <a:pt x="9300" y="28977"/>
                  <a:pt x="7954" y="22690"/>
                  <a:pt x="7954" y="22690"/>
                </a:cubicBezTo>
                <a:cubicBezTo>
                  <a:pt x="8692" y="22642"/>
                  <a:pt x="11526" y="20380"/>
                  <a:pt x="11086" y="17570"/>
                </a:cubicBezTo>
                <a:cubicBezTo>
                  <a:pt x="10546" y="14070"/>
                  <a:pt x="7616" y="13938"/>
                  <a:pt x="7176" y="13938"/>
                </a:cubicBezTo>
                <a:cubicBezTo>
                  <a:pt x="7140" y="13938"/>
                  <a:pt x="7121" y="13939"/>
                  <a:pt x="7121" y="13939"/>
                </a:cubicBezTo>
                <a:lnTo>
                  <a:pt x="6609" y="10879"/>
                </a:lnTo>
                <a:cubicBezTo>
                  <a:pt x="7740" y="9915"/>
                  <a:pt x="9419" y="7724"/>
                  <a:pt x="10121" y="4188"/>
                </a:cubicBezTo>
                <a:cubicBezTo>
                  <a:pt x="10812" y="640"/>
                  <a:pt x="9085" y="80"/>
                  <a:pt x="9085" y="80"/>
                </a:cubicBezTo>
                <a:cubicBezTo>
                  <a:pt x="8867" y="28"/>
                  <a:pt x="8658" y="1"/>
                  <a:pt x="845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2"/>
          <p:cNvSpPr txBox="1"/>
          <p:nvPr>
            <p:ph type="title"/>
          </p:nvPr>
        </p:nvSpPr>
        <p:spPr>
          <a:xfrm>
            <a:off x="908400" y="1012100"/>
            <a:ext cx="769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record</a:t>
            </a:r>
            <a:r>
              <a:rPr i="0" lang="en"/>
              <a:t> </a:t>
            </a:r>
            <a:endParaRPr b="0" i="0"/>
          </a:p>
        </p:txBody>
      </p:sp>
      <p:sp>
        <p:nvSpPr>
          <p:cNvPr id="477" name="Google Shape;477;p42"/>
          <p:cNvSpPr txBox="1"/>
          <p:nvPr>
            <p:ph idx="1" type="subTitle"/>
          </p:nvPr>
        </p:nvSpPr>
        <p:spPr>
          <a:xfrm>
            <a:off x="908400" y="2137700"/>
            <a:ext cx="7946100" cy="25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Slogan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We listen – and so do you.</a:t>
            </a:r>
            <a:endParaRPr sz="5000"/>
          </a:p>
        </p:txBody>
      </p:sp>
      <p:sp>
        <p:nvSpPr>
          <p:cNvPr id="478" name="Google Shape;478;p42"/>
          <p:cNvSpPr txBox="1"/>
          <p:nvPr>
            <p:ph idx="4294967295" type="title"/>
          </p:nvPr>
        </p:nvSpPr>
        <p:spPr>
          <a:xfrm>
            <a:off x="908400" y="439400"/>
            <a:ext cx="769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Solution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479" name="Google Shape;479;p42"/>
          <p:cNvCxnSpPr/>
          <p:nvPr/>
        </p:nvCxnSpPr>
        <p:spPr>
          <a:xfrm>
            <a:off x="954900" y="1833875"/>
            <a:ext cx="76611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3"/>
          <p:cNvSpPr txBox="1"/>
          <p:nvPr>
            <p:ph idx="1" type="body"/>
          </p:nvPr>
        </p:nvSpPr>
        <p:spPr>
          <a:xfrm>
            <a:off x="713100" y="1082500"/>
            <a:ext cx="3594600" cy="3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</a:rPr>
              <a:t>1) </a:t>
            </a:r>
            <a:r>
              <a:rPr lang="en" sz="1600">
                <a:solidFill>
                  <a:schemeClr val="dk2"/>
                </a:solidFill>
              </a:rPr>
              <a:t>User records a journal entry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</a:rPr>
              <a:t>2) </a:t>
            </a:r>
            <a:r>
              <a:rPr lang="en" sz="1600">
                <a:solidFill>
                  <a:schemeClr val="dk2"/>
                </a:solidFill>
              </a:rPr>
              <a:t>We perform sentiment analysis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</a:rPr>
              <a:t>3)</a:t>
            </a:r>
            <a:r>
              <a:rPr b="1" lang="en" sz="1600">
                <a:solidFill>
                  <a:schemeClr val="dk2"/>
                </a:solidFill>
              </a:rPr>
              <a:t> </a:t>
            </a:r>
            <a:r>
              <a:rPr lang="en" sz="1600">
                <a:solidFill>
                  <a:schemeClr val="dk2"/>
                </a:solidFill>
              </a:rPr>
              <a:t>We select a song that aligns with the user’s emotions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</a:rPr>
              <a:t>4) </a:t>
            </a:r>
            <a:r>
              <a:rPr lang="en" sz="1600">
                <a:solidFill>
                  <a:schemeClr val="dk2"/>
                </a:solidFill>
              </a:rPr>
              <a:t>We provide the user with the song, as well as other metrics about their emotional history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85" name="Google Shape;485;p43"/>
          <p:cNvSpPr txBox="1"/>
          <p:nvPr>
            <p:ph type="title"/>
          </p:nvPr>
        </p:nvSpPr>
        <p:spPr>
          <a:xfrm>
            <a:off x="713100" y="452325"/>
            <a:ext cx="337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pic>
        <p:nvPicPr>
          <p:cNvPr id="486" name="Google Shape;486;p43"/>
          <p:cNvPicPr preferRelativeResize="0"/>
          <p:nvPr/>
        </p:nvPicPr>
        <p:blipFill rotWithShape="1">
          <a:blip r:embed="rId3">
            <a:alphaModFix/>
          </a:blip>
          <a:srcRect b="0" l="35143" r="10387" t="0"/>
          <a:stretch/>
        </p:blipFill>
        <p:spPr>
          <a:xfrm>
            <a:off x="5069358" y="165450"/>
            <a:ext cx="4074642" cy="497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4"/>
          <p:cNvSpPr txBox="1"/>
          <p:nvPr>
            <p:ph idx="1" type="body"/>
          </p:nvPr>
        </p:nvSpPr>
        <p:spPr>
          <a:xfrm>
            <a:off x="713100" y="1082500"/>
            <a:ext cx="3594600" cy="3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Enjoys listening to </a:t>
            </a:r>
            <a:r>
              <a:rPr b="1" lang="en" sz="1800">
                <a:solidFill>
                  <a:schemeClr val="dk2"/>
                </a:solidFill>
              </a:rPr>
              <a:t>music</a:t>
            </a:r>
            <a:endParaRPr b="1"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Has </a:t>
            </a:r>
            <a:r>
              <a:rPr b="1" lang="en" sz="1800">
                <a:solidFill>
                  <a:schemeClr val="dk2"/>
                </a:solidFill>
              </a:rPr>
              <a:t>internet</a:t>
            </a:r>
            <a:r>
              <a:rPr lang="en" sz="1800">
                <a:solidFill>
                  <a:schemeClr val="dk2"/>
                </a:solidFill>
              </a:rPr>
              <a:t> access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Has access to </a:t>
            </a:r>
            <a:r>
              <a:rPr b="1" lang="en" sz="1800">
                <a:solidFill>
                  <a:schemeClr val="dk2"/>
                </a:solidFill>
              </a:rPr>
              <a:t>smart devices</a:t>
            </a:r>
            <a:endParaRPr b="1"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Is comfortable </a:t>
            </a:r>
            <a:r>
              <a:rPr b="1" lang="en" sz="1800">
                <a:solidFill>
                  <a:schemeClr val="dk2"/>
                </a:solidFill>
              </a:rPr>
              <a:t>interacting</a:t>
            </a:r>
            <a:r>
              <a:rPr lang="en" sz="1800">
                <a:solidFill>
                  <a:schemeClr val="dk2"/>
                </a:solidFill>
              </a:rPr>
              <a:t> with smart devices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Is interested in gaining insight into their </a:t>
            </a:r>
            <a:r>
              <a:rPr b="1" lang="en" sz="1800">
                <a:solidFill>
                  <a:schemeClr val="dk2"/>
                </a:solidFill>
              </a:rPr>
              <a:t>emotions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Is technologically</a:t>
            </a:r>
            <a:r>
              <a:rPr b="1" lang="en" sz="1800">
                <a:solidFill>
                  <a:schemeClr val="dk2"/>
                </a:solidFill>
              </a:rPr>
              <a:t> adventurous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492" name="Google Shape;492;p44"/>
          <p:cNvSpPr txBox="1"/>
          <p:nvPr>
            <p:ph type="title"/>
          </p:nvPr>
        </p:nvSpPr>
        <p:spPr>
          <a:xfrm>
            <a:off x="713100" y="452325"/>
            <a:ext cx="337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User</a:t>
            </a:r>
            <a:endParaRPr/>
          </a:p>
        </p:txBody>
      </p:sp>
      <p:pic>
        <p:nvPicPr>
          <p:cNvPr id="493" name="Google Shape;493;p44"/>
          <p:cNvPicPr preferRelativeResize="0"/>
          <p:nvPr/>
        </p:nvPicPr>
        <p:blipFill rotWithShape="1">
          <a:blip r:embed="rId3">
            <a:alphaModFix/>
          </a:blip>
          <a:srcRect b="0" l="35143" r="10387" t="0"/>
          <a:stretch/>
        </p:blipFill>
        <p:spPr>
          <a:xfrm>
            <a:off x="5069358" y="165450"/>
            <a:ext cx="4074642" cy="497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5"/>
          <p:cNvSpPr txBox="1"/>
          <p:nvPr>
            <p:ph type="title"/>
          </p:nvPr>
        </p:nvSpPr>
        <p:spPr>
          <a:xfrm>
            <a:off x="1508425" y="3005675"/>
            <a:ext cx="3015600" cy="121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Competitor #1</a:t>
            </a:r>
            <a:r>
              <a:rPr lang="en" sz="2400"/>
              <a:t>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Vent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2400"/>
              <a:t>Emotion-forward social network</a:t>
            </a:r>
            <a:endParaRPr/>
          </a:p>
        </p:txBody>
      </p:sp>
      <p:cxnSp>
        <p:nvCxnSpPr>
          <p:cNvPr id="499" name="Google Shape;499;p45"/>
          <p:cNvCxnSpPr/>
          <p:nvPr/>
        </p:nvCxnSpPr>
        <p:spPr>
          <a:xfrm>
            <a:off x="4708675" y="779425"/>
            <a:ext cx="0" cy="3113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0" name="Google Shape;500;p45"/>
          <p:cNvSpPr txBox="1"/>
          <p:nvPr/>
        </p:nvSpPr>
        <p:spPr>
          <a:xfrm>
            <a:off x="5234775" y="789175"/>
            <a:ext cx="31104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Nunito Sans"/>
              <a:buChar char="●"/>
            </a:pPr>
            <a:r>
              <a:rPr i="1" lang="en" sz="21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Create posts &amp; tag with feeling</a:t>
            </a:r>
            <a:endParaRPr i="1" sz="21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Nunito Sans"/>
              <a:buChar char="●"/>
            </a:pPr>
            <a:r>
              <a:rPr i="1" lang="en" sz="21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View trends in your feelings</a:t>
            </a:r>
            <a:endParaRPr i="1" sz="21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Nunito Sans"/>
              <a:buChar char="●"/>
            </a:pPr>
            <a:r>
              <a:rPr i="1" lang="en" sz="21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Share feelings with friends</a:t>
            </a:r>
            <a:endParaRPr i="1" sz="21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Nunito Sans"/>
              <a:buChar char="●"/>
            </a:pPr>
            <a:r>
              <a:rPr i="1" lang="en" sz="21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Join groups</a:t>
            </a:r>
            <a:endParaRPr i="1" sz="21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Nunito Sans"/>
              <a:buChar char="●"/>
            </a:pPr>
            <a:r>
              <a:rPr i="1" lang="en" sz="21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Digital Diary (actually just a feed of private posts</a:t>
            </a:r>
            <a:r>
              <a:rPr i="1" lang="en" sz="23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)</a:t>
            </a:r>
            <a:endParaRPr i="1" sz="2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01" name="Google Shape;501;p45"/>
          <p:cNvSpPr/>
          <p:nvPr/>
        </p:nvSpPr>
        <p:spPr>
          <a:xfrm>
            <a:off x="2107063" y="859575"/>
            <a:ext cx="1818300" cy="1818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02" name="Google Shape;50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3321" y="1125800"/>
            <a:ext cx="1285825" cy="12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6"/>
          <p:cNvSpPr txBox="1"/>
          <p:nvPr>
            <p:ph type="title"/>
          </p:nvPr>
        </p:nvSpPr>
        <p:spPr>
          <a:xfrm>
            <a:off x="1508425" y="3158075"/>
            <a:ext cx="3015600" cy="121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Competitor #2</a:t>
            </a:r>
            <a:r>
              <a:rPr lang="en" sz="2400"/>
              <a:t>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Mood Music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Social Network for sharing feelings with music</a:t>
            </a:r>
            <a:endParaRPr sz="2400"/>
          </a:p>
        </p:txBody>
      </p:sp>
      <p:cxnSp>
        <p:nvCxnSpPr>
          <p:cNvPr id="508" name="Google Shape;508;p46"/>
          <p:cNvCxnSpPr/>
          <p:nvPr/>
        </p:nvCxnSpPr>
        <p:spPr>
          <a:xfrm>
            <a:off x="4708675" y="779425"/>
            <a:ext cx="0" cy="3113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9" name="Google Shape;509;p46"/>
          <p:cNvSpPr txBox="1"/>
          <p:nvPr/>
        </p:nvSpPr>
        <p:spPr>
          <a:xfrm>
            <a:off x="5234775" y="789175"/>
            <a:ext cx="3110400" cy="39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Nunito Sans"/>
              <a:buChar char="●"/>
            </a:pPr>
            <a:r>
              <a:rPr i="1" lang="en" sz="2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Embed songs in posts</a:t>
            </a:r>
            <a:endParaRPr i="1" sz="2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Nunito Sans"/>
              <a:buChar char="●"/>
            </a:pPr>
            <a:r>
              <a:rPr i="1" lang="en" sz="2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Set daily emotion to get song recs</a:t>
            </a:r>
            <a:endParaRPr i="1" sz="2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Nunito Sans"/>
              <a:buChar char="●"/>
            </a:pPr>
            <a:r>
              <a:rPr i="1" lang="en" sz="2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Create playlists based on emotion</a:t>
            </a:r>
            <a:endParaRPr i="1" sz="2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Nunito Sans"/>
              <a:buChar char="●"/>
            </a:pPr>
            <a:r>
              <a:rPr i="1" lang="en" sz="2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Join groups</a:t>
            </a:r>
            <a:endParaRPr i="1" sz="2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10" name="Google Shape;510;p46"/>
          <p:cNvSpPr/>
          <p:nvPr/>
        </p:nvSpPr>
        <p:spPr>
          <a:xfrm>
            <a:off x="2107063" y="859575"/>
            <a:ext cx="1818300" cy="1818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11" name="Google Shape;51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8477" y="1041260"/>
            <a:ext cx="1355500" cy="135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7"/>
          <p:cNvSpPr txBox="1"/>
          <p:nvPr/>
        </p:nvSpPr>
        <p:spPr>
          <a:xfrm>
            <a:off x="5234775" y="789175"/>
            <a:ext cx="32631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Nunito Sans"/>
              <a:buChar char="●"/>
            </a:pPr>
            <a:r>
              <a:rPr i="1" lang="en" sz="2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Uses ML to sort/ incorporate media from other apps</a:t>
            </a:r>
            <a:endParaRPr i="1" sz="2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Nunito Sans"/>
              <a:buChar char="●"/>
            </a:pPr>
            <a:r>
              <a:rPr i="1" lang="en" sz="2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Prompts journaling through suggestions</a:t>
            </a:r>
            <a:endParaRPr i="1" sz="2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17" name="Google Shape;517;p47"/>
          <p:cNvSpPr txBox="1"/>
          <p:nvPr>
            <p:ph type="title"/>
          </p:nvPr>
        </p:nvSpPr>
        <p:spPr>
          <a:xfrm>
            <a:off x="1508425" y="3234275"/>
            <a:ext cx="3015600" cy="121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Competitor #3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Journal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Apple’s new journaling app 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(iOS 17)</a:t>
            </a:r>
            <a:endParaRPr sz="2400"/>
          </a:p>
        </p:txBody>
      </p:sp>
      <p:cxnSp>
        <p:nvCxnSpPr>
          <p:cNvPr id="518" name="Google Shape;518;p47"/>
          <p:cNvCxnSpPr/>
          <p:nvPr/>
        </p:nvCxnSpPr>
        <p:spPr>
          <a:xfrm>
            <a:off x="4708675" y="779425"/>
            <a:ext cx="0" cy="3113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19" name="Google Shape;5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5100" y="890375"/>
            <a:ext cx="1802260" cy="1802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8"/>
          <p:cNvSpPr txBox="1"/>
          <p:nvPr/>
        </p:nvSpPr>
        <p:spPr>
          <a:xfrm>
            <a:off x="5234775" y="789175"/>
            <a:ext cx="32631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 Sans"/>
              <a:buChar char="●"/>
            </a:pPr>
            <a:r>
              <a:rPr i="1" lang="en" sz="24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Analyzes mood</a:t>
            </a:r>
            <a:endParaRPr i="1" sz="24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 Sans"/>
              <a:buChar char="●"/>
            </a:pPr>
            <a:r>
              <a:rPr i="1" lang="en" sz="24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Conversational</a:t>
            </a:r>
            <a:endParaRPr i="1" sz="24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 Sans"/>
              <a:buChar char="●"/>
            </a:pPr>
            <a:r>
              <a:rPr i="1" lang="en" sz="24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Analyzes grammar</a:t>
            </a:r>
            <a:endParaRPr i="1" sz="24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 Sans"/>
              <a:buChar char="●"/>
            </a:pPr>
            <a:r>
              <a:rPr i="1" lang="en" sz="24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Summarizes entries</a:t>
            </a:r>
            <a:endParaRPr i="1" sz="24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 Sans"/>
              <a:buChar char="●"/>
            </a:pPr>
            <a:r>
              <a:rPr i="1" lang="en" sz="24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Generates poems</a:t>
            </a:r>
            <a:endParaRPr i="1" sz="24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 Sans"/>
              <a:buChar char="●"/>
            </a:pPr>
            <a:r>
              <a:rPr i="1" lang="en" sz="24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Suggests topics</a:t>
            </a:r>
            <a:endParaRPr i="1" sz="24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 Sans"/>
              <a:buChar char="●"/>
            </a:pPr>
            <a:r>
              <a:rPr i="1" lang="en" sz="24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Smart search</a:t>
            </a:r>
            <a:endParaRPr i="1" sz="24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i="1" sz="24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25" name="Google Shape;525;p48"/>
          <p:cNvSpPr txBox="1"/>
          <p:nvPr>
            <p:ph type="title"/>
          </p:nvPr>
        </p:nvSpPr>
        <p:spPr>
          <a:xfrm>
            <a:off x="1508425" y="3005675"/>
            <a:ext cx="3015600" cy="121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Competitor #4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AI Diary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Digital diary that analyzes entries</a:t>
            </a:r>
            <a:endParaRPr sz="2400"/>
          </a:p>
        </p:txBody>
      </p:sp>
      <p:cxnSp>
        <p:nvCxnSpPr>
          <p:cNvPr id="526" name="Google Shape;526;p48"/>
          <p:cNvCxnSpPr/>
          <p:nvPr/>
        </p:nvCxnSpPr>
        <p:spPr>
          <a:xfrm>
            <a:off x="4708675" y="779425"/>
            <a:ext cx="0" cy="3113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527" name="Google Shape;527;p48"/>
          <p:cNvGrpSpPr/>
          <p:nvPr/>
        </p:nvGrpSpPr>
        <p:grpSpPr>
          <a:xfrm>
            <a:off x="2107063" y="859575"/>
            <a:ext cx="1818300" cy="1818300"/>
            <a:chOff x="2107063" y="859575"/>
            <a:chExt cx="1818300" cy="1818300"/>
          </a:xfrm>
        </p:grpSpPr>
        <p:sp>
          <p:nvSpPr>
            <p:cNvPr id="528" name="Google Shape;528;p48"/>
            <p:cNvSpPr/>
            <p:nvPr/>
          </p:nvSpPr>
          <p:spPr>
            <a:xfrm>
              <a:off x="2107063" y="859575"/>
              <a:ext cx="1818300" cy="1818300"/>
            </a:xfrm>
            <a:prstGeom prst="roundRect">
              <a:avLst>
                <a:gd fmla="val 16667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pic>
          <p:nvPicPr>
            <p:cNvPr id="529" name="Google Shape;529;p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75500" y="1564737"/>
              <a:ext cx="1481452" cy="4079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9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Competitor</a:t>
            </a:r>
            <a:r>
              <a:rPr lang="en"/>
              <a:t> Comparison</a:t>
            </a:r>
            <a:endParaRPr/>
          </a:p>
        </p:txBody>
      </p:sp>
      <p:graphicFrame>
        <p:nvGraphicFramePr>
          <p:cNvPr id="535" name="Google Shape;535;p49"/>
          <p:cNvGraphicFramePr/>
          <p:nvPr/>
        </p:nvGraphicFramePr>
        <p:xfrm>
          <a:off x="334875" y="1370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{F216BA29-C49F-4AB0-A80E-EEC74DB3CF65}</a:tableStyleId>
              </a:tblPr>
              <a:tblGrid>
                <a:gridCol w="1579200"/>
                <a:gridCol w="1370675"/>
                <a:gridCol w="1408925"/>
                <a:gridCol w="1363675"/>
                <a:gridCol w="1339400"/>
                <a:gridCol w="14123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Features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    </a:t>
                      </a:r>
                      <a:endParaRPr b="1" sz="17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Vent</a:t>
                      </a:r>
                      <a:r>
                        <a:rPr lang="en" sz="1700"/>
                        <a:t> 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     </a:t>
                      </a:r>
                      <a:endParaRPr sz="17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Mood Music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  </a:t>
                      </a:r>
                      <a:endParaRPr b="1" sz="17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Journal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   </a:t>
                      </a:r>
                      <a:endParaRPr b="1" sz="17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AI Diary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7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record</a:t>
                      </a:r>
                      <a:endParaRPr b="1" sz="1700"/>
                    </a:p>
                  </a:txBody>
                  <a:tcPr marT="91425" marB="91425" marR="91425" marL="91425">
                    <a:solidFill>
                      <a:schemeClr val="accent2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Sentiment Analysis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990000"/>
                          </a:solidFill>
                        </a:rPr>
                        <a:t>✘</a:t>
                      </a:r>
                      <a:endParaRPr sz="3000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990000"/>
                          </a:solidFill>
                        </a:rPr>
                        <a:t>✘</a:t>
                      </a:r>
                      <a:endParaRPr sz="3000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990000"/>
                          </a:solidFill>
                        </a:rPr>
                        <a:t>✘</a:t>
                      </a:r>
                      <a:endParaRPr sz="3000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>
                          <a:solidFill>
                            <a:srgbClr val="274E13"/>
                          </a:solidFill>
                        </a:rPr>
                        <a:t>✔</a:t>
                      </a:r>
                      <a:endParaRPr sz="3000">
                        <a:solidFill>
                          <a:srgbClr val="274E13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chemeClr val="accent5"/>
                          </a:solidFill>
                        </a:rPr>
                        <a:t>✔</a:t>
                      </a:r>
                      <a:endParaRPr sz="3000">
                        <a:solidFill>
                          <a:schemeClr val="accent5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accent2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Music integration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990000"/>
                          </a:solidFill>
                        </a:rPr>
                        <a:t>✘</a:t>
                      </a:r>
                      <a:endParaRPr sz="3000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>
                          <a:solidFill>
                            <a:srgbClr val="274E13"/>
                          </a:solidFill>
                        </a:rPr>
                        <a:t>✔</a:t>
                      </a:r>
                      <a:endParaRPr sz="3000">
                        <a:solidFill>
                          <a:srgbClr val="274E13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>
                          <a:solidFill>
                            <a:srgbClr val="274E13"/>
                          </a:solidFill>
                        </a:rPr>
                        <a:t>✔</a:t>
                      </a:r>
                      <a:endParaRPr sz="3000">
                        <a:solidFill>
                          <a:srgbClr val="274E13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>
                          <a:solidFill>
                            <a:srgbClr val="990000"/>
                          </a:solidFill>
                        </a:rPr>
                        <a:t>✘</a:t>
                      </a:r>
                      <a:endParaRPr sz="3000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chemeClr val="accent5"/>
                          </a:solidFill>
                        </a:rPr>
                        <a:t>✔</a:t>
                      </a:r>
                      <a:endParaRPr sz="3000">
                        <a:solidFill>
                          <a:schemeClr val="accent5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accent2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Analyze trends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274E13"/>
                          </a:solidFill>
                        </a:rPr>
                        <a:t>✔</a:t>
                      </a:r>
                      <a:endParaRPr sz="3000">
                        <a:solidFill>
                          <a:srgbClr val="274E13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990000"/>
                          </a:solidFill>
                        </a:rPr>
                        <a:t>✘</a:t>
                      </a:r>
                      <a:endParaRPr sz="3000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990000"/>
                          </a:solidFill>
                        </a:rPr>
                        <a:t>✘</a:t>
                      </a:r>
                      <a:endParaRPr sz="3000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>
                          <a:solidFill>
                            <a:srgbClr val="274E13"/>
                          </a:solidFill>
                        </a:rPr>
                        <a:t>✔</a:t>
                      </a:r>
                      <a:endParaRPr sz="3000">
                        <a:solidFill>
                          <a:srgbClr val="274E13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chemeClr val="accent5"/>
                          </a:solidFill>
                        </a:rPr>
                        <a:t>✔</a:t>
                      </a:r>
                      <a:endParaRPr sz="3000">
                        <a:solidFill>
                          <a:schemeClr val="accent5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accent2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Digital Diary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Alfa Slab One"/>
                          <a:ea typeface="Alfa Slab One"/>
                          <a:cs typeface="Alfa Slab One"/>
                          <a:sym typeface="Alfa Slab One"/>
                        </a:rPr>
                        <a:t>?</a:t>
                      </a:r>
                      <a:endParaRPr sz="3000">
                        <a:latin typeface="Alfa Slab One"/>
                        <a:ea typeface="Alfa Slab One"/>
                        <a:cs typeface="Alfa Slab One"/>
                        <a:sym typeface="Alfa Slab One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>
                          <a:solidFill>
                            <a:srgbClr val="990000"/>
                          </a:solidFill>
                        </a:rPr>
                        <a:t>✘</a:t>
                      </a:r>
                      <a:endParaRPr sz="3000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>
                          <a:solidFill>
                            <a:srgbClr val="274E13"/>
                          </a:solidFill>
                        </a:rPr>
                        <a:t>✔</a:t>
                      </a:r>
                      <a:endParaRPr sz="3000">
                        <a:solidFill>
                          <a:srgbClr val="274E13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>
                          <a:solidFill>
                            <a:srgbClr val="274E13"/>
                          </a:solidFill>
                        </a:rPr>
                        <a:t>✔</a:t>
                      </a:r>
                      <a:endParaRPr sz="3000">
                        <a:solidFill>
                          <a:srgbClr val="274E13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chemeClr val="accent5"/>
                          </a:solidFill>
                        </a:rPr>
                        <a:t>✔</a:t>
                      </a:r>
                      <a:endParaRPr sz="3000">
                        <a:solidFill>
                          <a:schemeClr val="accent5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536" name="Google Shape;53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0562" y="1497609"/>
            <a:ext cx="197500" cy="189900"/>
          </a:xfrm>
          <a:prstGeom prst="rect">
            <a:avLst/>
          </a:prstGeom>
          <a:noFill/>
          <a:ln cap="flat" cmpd="sng" w="9525">
            <a:solidFill>
              <a:srgbClr val="FB54F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7" name="Google Shape;53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4949" y="1461551"/>
            <a:ext cx="197500" cy="19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4050" y="1456151"/>
            <a:ext cx="197500" cy="20826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9" name="Google Shape;539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9350" y="1429275"/>
            <a:ext cx="262036" cy="262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0"/>
          <p:cNvSpPr txBox="1"/>
          <p:nvPr>
            <p:ph idx="1" type="body"/>
          </p:nvPr>
        </p:nvSpPr>
        <p:spPr>
          <a:xfrm>
            <a:off x="758550" y="1275550"/>
            <a:ext cx="7626900" cy="3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2"/>
                </a:solidFill>
              </a:rPr>
              <a:t>    Direct Stakeholders</a:t>
            </a:r>
            <a:endParaRPr b="1" sz="2300">
              <a:solidFill>
                <a:schemeClr val="dk2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" sz="2000">
                <a:solidFill>
                  <a:schemeClr val="dk2"/>
                </a:solidFill>
              </a:rPr>
              <a:t>Anyone who</a:t>
            </a:r>
            <a:r>
              <a:rPr b="1" lang="en" sz="2000">
                <a:solidFill>
                  <a:schemeClr val="dk2"/>
                </a:solidFill>
              </a:rPr>
              <a:t> inputs a journal entry</a:t>
            </a:r>
            <a:r>
              <a:rPr lang="en" sz="2000">
                <a:solidFill>
                  <a:schemeClr val="dk2"/>
                </a:solidFill>
              </a:rPr>
              <a:t> into our product.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2"/>
                </a:solidFill>
              </a:rPr>
              <a:t>    Indirect Stakeholders</a:t>
            </a:r>
            <a:endParaRPr b="1" sz="2300">
              <a:solidFill>
                <a:schemeClr val="dk2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" sz="2000">
                <a:solidFill>
                  <a:schemeClr val="dk2"/>
                </a:solidFill>
              </a:rPr>
              <a:t>Musicians </a:t>
            </a:r>
            <a:endParaRPr sz="2000">
              <a:solidFill>
                <a:schemeClr val="dk2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" sz="2000">
                <a:solidFill>
                  <a:schemeClr val="dk2"/>
                </a:solidFill>
              </a:rPr>
              <a:t>Anyone close to the user</a:t>
            </a:r>
            <a:endParaRPr sz="2000">
              <a:solidFill>
                <a:schemeClr val="dk2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" sz="2000">
                <a:solidFill>
                  <a:schemeClr val="dk2"/>
                </a:solidFill>
              </a:rPr>
              <a:t>Mental Health Workers</a:t>
            </a:r>
            <a:endParaRPr sz="2000">
              <a:solidFill>
                <a:schemeClr val="dk2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" sz="2000">
                <a:solidFill>
                  <a:schemeClr val="dk2"/>
                </a:solidFill>
              </a:rPr>
              <a:t>Hardware Manufacturers – e.g. Apple</a:t>
            </a:r>
            <a:endParaRPr sz="2000">
              <a:solidFill>
                <a:schemeClr val="dk2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" sz="2000">
                <a:solidFill>
                  <a:schemeClr val="dk2"/>
                </a:solidFill>
              </a:rPr>
              <a:t>Software Manufacturers – e.g. Spotify, OpenAI</a:t>
            </a:r>
            <a:endParaRPr sz="20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2"/>
                </a:solidFill>
              </a:rPr>
              <a:t>	</a:t>
            </a:r>
            <a:endParaRPr b="1" sz="2100">
              <a:solidFill>
                <a:schemeClr val="dk2"/>
              </a:solidFill>
            </a:endParaRPr>
          </a:p>
        </p:txBody>
      </p:sp>
      <p:sp>
        <p:nvSpPr>
          <p:cNvPr id="545" name="Google Shape;545;p50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Stakeholders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1"/>
          <p:cNvSpPr txBox="1"/>
          <p:nvPr>
            <p:ph idx="3" type="subTitle"/>
          </p:nvPr>
        </p:nvSpPr>
        <p:spPr>
          <a:xfrm>
            <a:off x="2510700" y="1184988"/>
            <a:ext cx="41226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/>
              <a:t>Siren</a:t>
            </a:r>
            <a:endParaRPr/>
          </a:p>
        </p:txBody>
      </p:sp>
      <p:sp>
        <p:nvSpPr>
          <p:cNvPr id="551" name="Google Shape;551;p51"/>
          <p:cNvSpPr txBox="1"/>
          <p:nvPr>
            <p:ph idx="4" type="subTitle"/>
          </p:nvPr>
        </p:nvSpPr>
        <p:spPr>
          <a:xfrm>
            <a:off x="4728300" y="1754395"/>
            <a:ext cx="42594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Stewing in negative emotions; Over-interpreting suggestions e.g. as a diagnostic tool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Provides personalized music suggestions, but allows exporting them out of the app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Doesn’t import media from unauthorized sources or force u</a:t>
            </a:r>
            <a:r>
              <a:rPr lang="en" sz="1500"/>
              <a:t>sers to reply to specific prompts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In times of extreme distress or as a replacement for professional help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552" name="Google Shape;552;p51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Ethical Implications</a:t>
            </a:r>
            <a:endParaRPr/>
          </a:p>
        </p:txBody>
      </p:sp>
      <p:sp>
        <p:nvSpPr>
          <p:cNvPr id="553" name="Google Shape;553;p51"/>
          <p:cNvSpPr txBox="1"/>
          <p:nvPr/>
        </p:nvSpPr>
        <p:spPr>
          <a:xfrm>
            <a:off x="0" y="1744950"/>
            <a:ext cx="44157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What would using your product “too much” look like?</a:t>
            </a:r>
            <a:endParaRPr b="1" sz="15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How does it encourage people to engage, and how does it make it easy to disconnect?</a:t>
            </a:r>
            <a:endParaRPr b="1" sz="15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How does it respect people’s boundaries and other parts of their lives?</a:t>
            </a:r>
            <a:endParaRPr b="1" sz="15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 what situations might it be inappropriate or distracting to use?</a:t>
            </a:r>
            <a:endParaRPr b="1" sz="15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554" name="Google Shape;554;p51"/>
          <p:cNvCxnSpPr/>
          <p:nvPr/>
        </p:nvCxnSpPr>
        <p:spPr>
          <a:xfrm>
            <a:off x="4572000" y="1765583"/>
            <a:ext cx="0" cy="3259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55" name="Google Shape;55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438488" y="-90162"/>
            <a:ext cx="1445225" cy="19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60288" y="-90162"/>
            <a:ext cx="1445225" cy="19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4"/>
          <p:cNvSpPr txBox="1"/>
          <p:nvPr>
            <p:ph idx="1" type="subTitle"/>
          </p:nvPr>
        </p:nvSpPr>
        <p:spPr>
          <a:xfrm>
            <a:off x="4721443" y="3631850"/>
            <a:ext cx="21144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A</a:t>
            </a:r>
            <a:r>
              <a:rPr lang="en"/>
              <a:t>my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</a:t>
            </a:r>
            <a:endParaRPr/>
          </a:p>
        </p:txBody>
      </p:sp>
      <p:sp>
        <p:nvSpPr>
          <p:cNvPr id="409" name="Google Shape;409;p34"/>
          <p:cNvSpPr txBox="1"/>
          <p:nvPr>
            <p:ph idx="3" type="subTitle"/>
          </p:nvPr>
        </p:nvSpPr>
        <p:spPr>
          <a:xfrm>
            <a:off x="294043" y="3631850"/>
            <a:ext cx="17643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</a:t>
            </a:r>
            <a:r>
              <a:rPr lang="en"/>
              <a:t>ophia</a:t>
            </a:r>
            <a:r>
              <a:rPr lang="en"/>
              <a:t> </a:t>
            </a:r>
            <a:r>
              <a:rPr lang="en"/>
              <a:t>Ramsey</a:t>
            </a:r>
            <a:endParaRPr/>
          </a:p>
        </p:txBody>
      </p:sp>
      <p:sp>
        <p:nvSpPr>
          <p:cNvPr id="410" name="Google Shape;410;p34"/>
          <p:cNvSpPr txBox="1"/>
          <p:nvPr>
            <p:ph idx="5" type="subTitle"/>
          </p:nvPr>
        </p:nvSpPr>
        <p:spPr>
          <a:xfrm>
            <a:off x="2507730" y="3631850"/>
            <a:ext cx="17643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E</a:t>
            </a:r>
            <a:r>
              <a:rPr lang="en"/>
              <a:t>llie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Vela</a:t>
            </a:r>
            <a:endParaRPr/>
          </a:p>
        </p:txBody>
      </p:sp>
      <p:sp>
        <p:nvSpPr>
          <p:cNvPr id="411" name="Google Shape;411;p34"/>
          <p:cNvSpPr txBox="1"/>
          <p:nvPr>
            <p:ph idx="9"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</a:t>
            </a:r>
            <a:r>
              <a:rPr lang="en"/>
              <a:t>SEAL</a:t>
            </a:r>
            <a:r>
              <a:rPr lang="en"/>
              <a:t> 🦭</a:t>
            </a:r>
            <a:endParaRPr/>
          </a:p>
        </p:txBody>
      </p:sp>
      <p:sp>
        <p:nvSpPr>
          <p:cNvPr id="412" name="Google Shape;412;p34"/>
          <p:cNvSpPr txBox="1"/>
          <p:nvPr>
            <p:ph idx="5" type="subTitle"/>
          </p:nvPr>
        </p:nvSpPr>
        <p:spPr>
          <a:xfrm>
            <a:off x="7101668" y="3631850"/>
            <a:ext cx="17643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L</a:t>
            </a:r>
            <a:r>
              <a:rPr lang="en"/>
              <a:t>eilenah Mamea</a:t>
            </a:r>
            <a:endParaRPr/>
          </a:p>
        </p:txBody>
      </p:sp>
      <p:pic>
        <p:nvPicPr>
          <p:cNvPr id="413" name="Google Shape;41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2718" y="1689600"/>
            <a:ext cx="1764300" cy="17643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4" name="Google Shape;41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1655" y="1644301"/>
            <a:ext cx="1764300" cy="17643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5" name="Google Shape;415;p34"/>
          <p:cNvPicPr preferRelativeResize="0"/>
          <p:nvPr/>
        </p:nvPicPr>
        <p:blipFill rotWithShape="1">
          <a:blip r:embed="rId5">
            <a:alphaModFix/>
          </a:blip>
          <a:srcRect b="14337" l="13036" r="22137" t="25846"/>
          <a:stretch/>
        </p:blipFill>
        <p:spPr>
          <a:xfrm>
            <a:off x="2523768" y="1734988"/>
            <a:ext cx="1764300" cy="17643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6" name="Google Shape;416;p34"/>
          <p:cNvSpPr/>
          <p:nvPr/>
        </p:nvSpPr>
        <p:spPr>
          <a:xfrm>
            <a:off x="412751" y="587844"/>
            <a:ext cx="363695" cy="310543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4"/>
          <p:cNvSpPr/>
          <p:nvPr/>
        </p:nvSpPr>
        <p:spPr>
          <a:xfrm>
            <a:off x="867250" y="490004"/>
            <a:ext cx="123336" cy="330483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4"/>
          <p:cNvSpPr/>
          <p:nvPr/>
        </p:nvSpPr>
        <p:spPr>
          <a:xfrm>
            <a:off x="8052750" y="425245"/>
            <a:ext cx="112368" cy="299551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4"/>
          <p:cNvSpPr/>
          <p:nvPr/>
        </p:nvSpPr>
        <p:spPr>
          <a:xfrm>
            <a:off x="8325833" y="425245"/>
            <a:ext cx="112368" cy="299551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4"/>
          <p:cNvSpPr/>
          <p:nvPr/>
        </p:nvSpPr>
        <p:spPr>
          <a:xfrm>
            <a:off x="8628581" y="762225"/>
            <a:ext cx="112368" cy="299551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1" name="Google Shape;42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824" y="1735000"/>
            <a:ext cx="1764300" cy="17643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438654" y="-93719"/>
            <a:ext cx="1444752" cy="196596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52"/>
          <p:cNvSpPr txBox="1"/>
          <p:nvPr>
            <p:ph idx="4" type="subTitle"/>
          </p:nvPr>
        </p:nvSpPr>
        <p:spPr>
          <a:xfrm>
            <a:off x="4728300" y="1754395"/>
            <a:ext cx="42594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Security breach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Privacy, security, and encryption with sensitive personal information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private thoughts are accessed by others, or if users use the app in place of seeking help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Knowing which songs a person was recommended and attempting to piece together their journal entries</a:t>
            </a:r>
            <a:endParaRPr/>
          </a:p>
        </p:txBody>
      </p:sp>
      <p:sp>
        <p:nvSpPr>
          <p:cNvPr id="563" name="Google Shape;563;p52"/>
          <p:cNvSpPr txBox="1"/>
          <p:nvPr>
            <p:ph idx="3" type="subTitle"/>
          </p:nvPr>
        </p:nvSpPr>
        <p:spPr>
          <a:xfrm>
            <a:off x="2510700" y="1184988"/>
            <a:ext cx="41226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Scandal</a:t>
            </a:r>
            <a:endParaRPr/>
          </a:p>
        </p:txBody>
      </p:sp>
      <p:sp>
        <p:nvSpPr>
          <p:cNvPr id="564" name="Google Shape;564;p52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Ethical Implications</a:t>
            </a:r>
            <a:endParaRPr/>
          </a:p>
        </p:txBody>
      </p:sp>
      <p:sp>
        <p:nvSpPr>
          <p:cNvPr id="565" name="Google Shape;565;p52"/>
          <p:cNvSpPr txBox="1"/>
          <p:nvPr/>
        </p:nvSpPr>
        <p:spPr>
          <a:xfrm>
            <a:off x="0" y="1744950"/>
            <a:ext cx="44157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What’s the worst headline about your product you can imagine?</a:t>
            </a:r>
            <a:endParaRPr b="1"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What about your business model would concern users most?</a:t>
            </a:r>
            <a:endParaRPr b="1"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 what scenarios could your product cause harm or endanger people?</a:t>
            </a:r>
            <a:endParaRPr b="1"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If your product was used entirely opposite of how it’s intended, what does that look like?</a:t>
            </a:r>
            <a:endParaRPr b="1"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566" name="Google Shape;566;p52"/>
          <p:cNvCxnSpPr/>
          <p:nvPr/>
        </p:nvCxnSpPr>
        <p:spPr>
          <a:xfrm>
            <a:off x="4572000" y="1765583"/>
            <a:ext cx="0" cy="3259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67" name="Google Shape;56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60604" y="-93719"/>
            <a:ext cx="1444752" cy="1965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438650" y="-93712"/>
            <a:ext cx="1444752" cy="196596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3"/>
          <p:cNvSpPr txBox="1"/>
          <p:nvPr>
            <p:ph idx="4" type="subTitle"/>
          </p:nvPr>
        </p:nvSpPr>
        <p:spPr>
          <a:xfrm>
            <a:off x="4728300" y="1754395"/>
            <a:ext cx="42594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Security breaches, lack of passwords/two factor authentication, poor recommendations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Lack of security, passwords, or account management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implement a thumbs up/down rating for song selections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give songs scores based on whether the genre, mood, or lyrics match, and use that to improve matching for individual users</a:t>
            </a:r>
            <a:endParaRPr/>
          </a:p>
        </p:txBody>
      </p:sp>
      <p:sp>
        <p:nvSpPr>
          <p:cNvPr id="574" name="Google Shape;574;p53"/>
          <p:cNvSpPr txBox="1"/>
          <p:nvPr>
            <p:ph idx="3" type="subTitle"/>
          </p:nvPr>
        </p:nvSpPr>
        <p:spPr>
          <a:xfrm>
            <a:off x="2510700" y="1184988"/>
            <a:ext cx="41226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Backstabber</a:t>
            </a:r>
            <a:endParaRPr/>
          </a:p>
        </p:txBody>
      </p:sp>
      <p:sp>
        <p:nvSpPr>
          <p:cNvPr id="575" name="Google Shape;575;p53"/>
          <p:cNvSpPr txBox="1"/>
          <p:nvPr/>
        </p:nvSpPr>
        <p:spPr>
          <a:xfrm>
            <a:off x="0" y="1744950"/>
            <a:ext cx="44157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What could cause people to lose trust in your product?</a:t>
            </a:r>
            <a:endParaRPr b="1"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What could make people feel unsafe or exposed?</a:t>
            </a:r>
            <a:endParaRPr b="1"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What mechanisms are in place for listening to your users?</a:t>
            </a:r>
            <a:endParaRPr b="1"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How will you recognize larger patterns in feedback so that action can be taken?</a:t>
            </a:r>
            <a:endParaRPr b="1" sz="16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76" name="Google Shape;576;p53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Ethical Implications</a:t>
            </a:r>
            <a:endParaRPr/>
          </a:p>
        </p:txBody>
      </p:sp>
      <p:cxnSp>
        <p:nvCxnSpPr>
          <p:cNvPr id="577" name="Google Shape;577;p53"/>
          <p:cNvCxnSpPr/>
          <p:nvPr/>
        </p:nvCxnSpPr>
        <p:spPr>
          <a:xfrm>
            <a:off x="4572000" y="1765583"/>
            <a:ext cx="0" cy="3259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78" name="Google Shape;57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60600" y="-93712"/>
            <a:ext cx="1444752" cy="1965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4"/>
          <p:cNvSpPr txBox="1"/>
          <p:nvPr>
            <p:ph idx="1" type="subTitle"/>
          </p:nvPr>
        </p:nvSpPr>
        <p:spPr>
          <a:xfrm>
            <a:off x="713400" y="2249219"/>
            <a:ext cx="3014700" cy="14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600">
                <a:solidFill>
                  <a:schemeClr val="dk2"/>
                </a:solidFill>
              </a:rPr>
              <a:t>Write </a:t>
            </a:r>
            <a:r>
              <a:rPr i="1" lang="en" sz="2600">
                <a:solidFill>
                  <a:schemeClr val="dk2"/>
                </a:solidFill>
              </a:rPr>
              <a:t>a new journal entry &amp; listen to music</a:t>
            </a:r>
            <a:endParaRPr i="1"/>
          </a:p>
        </p:txBody>
      </p:sp>
      <p:sp>
        <p:nvSpPr>
          <p:cNvPr id="584" name="Google Shape;584;p54"/>
          <p:cNvSpPr txBox="1"/>
          <p:nvPr>
            <p:ph type="title"/>
          </p:nvPr>
        </p:nvSpPr>
        <p:spPr>
          <a:xfrm>
            <a:off x="713400" y="1605400"/>
            <a:ext cx="3014700" cy="6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Simple Task:</a:t>
            </a:r>
            <a:endParaRPr/>
          </a:p>
        </p:txBody>
      </p:sp>
      <p:sp>
        <p:nvSpPr>
          <p:cNvPr id="585" name="Google Shape;585;p54"/>
          <p:cNvSpPr txBox="1"/>
          <p:nvPr>
            <p:ph idx="4294967295" type="body"/>
          </p:nvPr>
        </p:nvSpPr>
        <p:spPr>
          <a:xfrm>
            <a:off x="4171950" y="1486800"/>
            <a:ext cx="3723900" cy="21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</a:rPr>
              <a:t>Because writing &amp; listening are the interactions that are most core to our app, </a:t>
            </a:r>
            <a:r>
              <a:rPr b="1" lang="en" sz="2600">
                <a:solidFill>
                  <a:schemeClr val="dk2"/>
                </a:solidFill>
              </a:rPr>
              <a:t>it should be the most streamlined. </a:t>
            </a:r>
            <a:endParaRPr b="1"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5"/>
          <p:cNvSpPr txBox="1"/>
          <p:nvPr>
            <p:ph idx="1" type="subTitle"/>
          </p:nvPr>
        </p:nvSpPr>
        <p:spPr>
          <a:xfrm>
            <a:off x="713400" y="2249219"/>
            <a:ext cx="3014700" cy="14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>
                <a:solidFill>
                  <a:schemeClr val="dk2"/>
                </a:solidFill>
              </a:rPr>
              <a:t>Import </a:t>
            </a:r>
            <a:r>
              <a:rPr i="1" lang="en" sz="2600">
                <a:solidFill>
                  <a:schemeClr val="dk2"/>
                </a:solidFill>
              </a:rPr>
              <a:t>media (e.g. songs) from </a:t>
            </a:r>
            <a:r>
              <a:rPr i="1" lang="en" sz="2600">
                <a:solidFill>
                  <a:schemeClr val="dk2"/>
                </a:solidFill>
              </a:rPr>
              <a:t>external sources</a:t>
            </a:r>
            <a:r>
              <a:rPr i="1" lang="en" sz="2600">
                <a:solidFill>
                  <a:schemeClr val="dk2"/>
                </a:solidFill>
              </a:rPr>
              <a:t> </a:t>
            </a:r>
            <a:endParaRPr i="1"/>
          </a:p>
        </p:txBody>
      </p:sp>
      <p:sp>
        <p:nvSpPr>
          <p:cNvPr id="591" name="Google Shape;591;p55"/>
          <p:cNvSpPr txBox="1"/>
          <p:nvPr>
            <p:ph type="title"/>
          </p:nvPr>
        </p:nvSpPr>
        <p:spPr>
          <a:xfrm>
            <a:off x="713400" y="1605400"/>
            <a:ext cx="3014700" cy="6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Moderate</a:t>
            </a:r>
            <a:r>
              <a:rPr lang="en"/>
              <a:t> Task:</a:t>
            </a:r>
            <a:endParaRPr/>
          </a:p>
        </p:txBody>
      </p:sp>
      <p:sp>
        <p:nvSpPr>
          <p:cNvPr id="592" name="Google Shape;592;p55"/>
          <p:cNvSpPr txBox="1"/>
          <p:nvPr>
            <p:ph idx="4294967295" type="body"/>
          </p:nvPr>
        </p:nvSpPr>
        <p:spPr>
          <a:xfrm>
            <a:off x="4183350" y="822900"/>
            <a:ext cx="3723900" cy="373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Selecting </a:t>
            </a:r>
            <a:r>
              <a:rPr b="1" lang="en" sz="2400">
                <a:solidFill>
                  <a:schemeClr val="dk2"/>
                </a:solidFill>
              </a:rPr>
              <a:t>what to import</a:t>
            </a:r>
            <a:r>
              <a:rPr lang="en" sz="2400">
                <a:solidFill>
                  <a:schemeClr val="dk2"/>
                </a:solidFill>
              </a:rPr>
              <a:t> and </a:t>
            </a:r>
            <a:r>
              <a:rPr b="1" lang="en" sz="2400">
                <a:solidFill>
                  <a:schemeClr val="dk2"/>
                </a:solidFill>
              </a:rPr>
              <a:t>where to place it</a:t>
            </a:r>
            <a:r>
              <a:rPr lang="en" sz="2400">
                <a:solidFill>
                  <a:schemeClr val="dk2"/>
                </a:solidFill>
              </a:rPr>
              <a:t> in a journal entry necessitates multiple steps, so it’s more complex than writing a new entry. </a:t>
            </a:r>
            <a:r>
              <a:rPr lang="en" sz="2400">
                <a:solidFill>
                  <a:schemeClr val="dk2"/>
                </a:solidFill>
              </a:rPr>
              <a:t>But it should be as simple as possible since it’s part of the writing process.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6"/>
          <p:cNvSpPr txBox="1"/>
          <p:nvPr>
            <p:ph idx="1" type="subTitle"/>
          </p:nvPr>
        </p:nvSpPr>
        <p:spPr>
          <a:xfrm>
            <a:off x="713400" y="2249219"/>
            <a:ext cx="3014700" cy="14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>
                <a:solidFill>
                  <a:schemeClr val="dk2"/>
                </a:solidFill>
              </a:rPr>
              <a:t>Review </a:t>
            </a:r>
            <a:r>
              <a:rPr i="1" lang="en" sz="2600">
                <a:solidFill>
                  <a:schemeClr val="dk2"/>
                </a:solidFill>
              </a:rPr>
              <a:t>trends across history of previous entries</a:t>
            </a:r>
            <a:endParaRPr i="1"/>
          </a:p>
        </p:txBody>
      </p:sp>
      <p:sp>
        <p:nvSpPr>
          <p:cNvPr id="598" name="Google Shape;598;p56"/>
          <p:cNvSpPr txBox="1"/>
          <p:nvPr>
            <p:ph type="title"/>
          </p:nvPr>
        </p:nvSpPr>
        <p:spPr>
          <a:xfrm>
            <a:off x="713400" y="1605400"/>
            <a:ext cx="3014700" cy="6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Complex</a:t>
            </a:r>
            <a:r>
              <a:rPr lang="en"/>
              <a:t> Task:</a:t>
            </a:r>
            <a:endParaRPr/>
          </a:p>
        </p:txBody>
      </p:sp>
      <p:sp>
        <p:nvSpPr>
          <p:cNvPr id="599" name="Google Shape;599;p56"/>
          <p:cNvSpPr txBox="1"/>
          <p:nvPr>
            <p:ph idx="4294967295" type="body"/>
          </p:nvPr>
        </p:nvSpPr>
        <p:spPr>
          <a:xfrm>
            <a:off x="4183375" y="1046250"/>
            <a:ext cx="3723900" cy="30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</a:rPr>
              <a:t>We want users’ stats to be </a:t>
            </a:r>
            <a:r>
              <a:rPr b="1" lang="en" sz="2600">
                <a:solidFill>
                  <a:schemeClr val="dk2"/>
                </a:solidFill>
              </a:rPr>
              <a:t>personalized and highly customizable</a:t>
            </a:r>
            <a:r>
              <a:rPr lang="en" sz="2600">
                <a:solidFill>
                  <a:schemeClr val="dk2"/>
                </a:solidFill>
              </a:rPr>
              <a:t>, so reviewing them will involve more complexity than other tasks.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7"/>
          <p:cNvSpPr txBox="1"/>
          <p:nvPr>
            <p:ph idx="4294967295" type="title"/>
          </p:nvPr>
        </p:nvSpPr>
        <p:spPr>
          <a:xfrm>
            <a:off x="713100" y="2285400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5"/>
                </a:solidFill>
              </a:rPr>
              <a:t>Storyboard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91700"/>
            <a:ext cx="8839200" cy="4160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45938"/>
            <a:ext cx="8839202" cy="285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3700"/>
            <a:ext cx="8839198" cy="3256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51075"/>
            <a:ext cx="8839199" cy="3041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5"/>
          <p:cNvSpPr txBox="1"/>
          <p:nvPr>
            <p:ph idx="1" type="body"/>
          </p:nvPr>
        </p:nvSpPr>
        <p:spPr>
          <a:xfrm>
            <a:off x="713100" y="1082500"/>
            <a:ext cx="3594600" cy="3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2"/>
                </a:solidFill>
              </a:rPr>
              <a:t>Many people struggle to connect with their </a:t>
            </a:r>
            <a:r>
              <a:rPr b="1" lang="en" sz="2900">
                <a:solidFill>
                  <a:schemeClr val="dk2"/>
                </a:solidFill>
              </a:rPr>
              <a:t>emotions</a:t>
            </a:r>
            <a:r>
              <a:rPr lang="en" sz="2900">
                <a:solidFill>
                  <a:schemeClr val="dk2"/>
                </a:solidFill>
              </a:rPr>
              <a:t> on a </a:t>
            </a:r>
            <a:r>
              <a:rPr b="1" lang="en" sz="2900">
                <a:solidFill>
                  <a:schemeClr val="dk2"/>
                </a:solidFill>
              </a:rPr>
              <a:t>deep </a:t>
            </a:r>
            <a:r>
              <a:rPr lang="en" sz="2900">
                <a:solidFill>
                  <a:schemeClr val="dk2"/>
                </a:solidFill>
              </a:rPr>
              <a:t>and</a:t>
            </a:r>
            <a:r>
              <a:rPr b="1" lang="en" sz="2900">
                <a:solidFill>
                  <a:schemeClr val="dk2"/>
                </a:solidFill>
              </a:rPr>
              <a:t> meaningful </a:t>
            </a:r>
            <a:r>
              <a:rPr lang="en" sz="2900">
                <a:solidFill>
                  <a:schemeClr val="dk2"/>
                </a:solidFill>
              </a:rPr>
              <a:t>level.</a:t>
            </a:r>
            <a:endParaRPr sz="2900">
              <a:solidFill>
                <a:schemeClr val="dk2"/>
              </a:solidFill>
            </a:endParaRPr>
          </a:p>
        </p:txBody>
      </p:sp>
      <p:sp>
        <p:nvSpPr>
          <p:cNvPr id="427" name="Google Shape;427;p35"/>
          <p:cNvSpPr txBox="1"/>
          <p:nvPr>
            <p:ph type="title"/>
          </p:nvPr>
        </p:nvSpPr>
        <p:spPr>
          <a:xfrm>
            <a:off x="713100" y="452325"/>
            <a:ext cx="337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</a:t>
            </a:r>
            <a:endParaRPr/>
          </a:p>
        </p:txBody>
      </p:sp>
      <p:pic>
        <p:nvPicPr>
          <p:cNvPr id="428" name="Google Shape;428;p35"/>
          <p:cNvPicPr preferRelativeResize="0"/>
          <p:nvPr/>
        </p:nvPicPr>
        <p:blipFill rotWithShape="1">
          <a:blip r:embed="rId3">
            <a:alphaModFix/>
          </a:blip>
          <a:srcRect b="0" l="25889" r="28181" t="0"/>
          <a:stretch/>
        </p:blipFill>
        <p:spPr>
          <a:xfrm>
            <a:off x="4797604" y="163702"/>
            <a:ext cx="4346396" cy="49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25" y="902313"/>
            <a:ext cx="8839199" cy="3338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8863"/>
            <a:ext cx="8839202" cy="3165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52775"/>
            <a:ext cx="8839199" cy="3237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62838"/>
            <a:ext cx="8839202" cy="341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575" y="976838"/>
            <a:ext cx="8839201" cy="3189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7">
            <a:hlinkClick r:id="rId3"/>
          </p:cNvPr>
          <p:cNvSpPr/>
          <p:nvPr/>
        </p:nvSpPr>
        <p:spPr>
          <a:xfrm>
            <a:off x="7006750" y="3746975"/>
            <a:ext cx="1787700" cy="8574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Or click here to watch on YouTube</a:t>
            </a:r>
            <a:endParaRPr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655" name="Google Shape;655;p67" title="record-concept-vide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60425"/>
            <a:ext cx="6644075" cy="4983075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67"/>
          <p:cNvSpPr txBox="1"/>
          <p:nvPr/>
        </p:nvSpPr>
        <p:spPr>
          <a:xfrm>
            <a:off x="6923100" y="2083450"/>
            <a:ext cx="2127000" cy="13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Nunito Sans"/>
                <a:ea typeface="Nunito Sans"/>
                <a:cs typeface="Nunito Sans"/>
                <a:sym typeface="Nunito Sans"/>
              </a:rPr>
              <a:t>Concept</a:t>
            </a:r>
            <a:r>
              <a:rPr lang="en" sz="4000">
                <a:latin typeface="Nunito Sans"/>
                <a:ea typeface="Nunito Sans"/>
                <a:cs typeface="Nunito Sans"/>
                <a:sym typeface="Nunito Sans"/>
              </a:rPr>
              <a:t> Video</a:t>
            </a:r>
            <a:endParaRPr sz="4000"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8"/>
          <p:cNvSpPr txBox="1"/>
          <p:nvPr>
            <p:ph type="title"/>
          </p:nvPr>
        </p:nvSpPr>
        <p:spPr>
          <a:xfrm>
            <a:off x="908400" y="1371300"/>
            <a:ext cx="29673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9"/>
          <p:cNvSpPr txBox="1"/>
          <p:nvPr>
            <p:ph type="title"/>
          </p:nvPr>
        </p:nvSpPr>
        <p:spPr>
          <a:xfrm>
            <a:off x="1019500" y="2285400"/>
            <a:ext cx="312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</a:t>
            </a:r>
            <a:r>
              <a:rPr lang="en"/>
              <a:t> Ideation</a:t>
            </a:r>
            <a:endParaRPr/>
          </a:p>
        </p:txBody>
      </p:sp>
      <p:pic>
        <p:nvPicPr>
          <p:cNvPr id="667" name="Google Shape;66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7731" y="152400"/>
            <a:ext cx="3743324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0"/>
          <p:cNvSpPr txBox="1"/>
          <p:nvPr>
            <p:ph type="title"/>
          </p:nvPr>
        </p:nvSpPr>
        <p:spPr>
          <a:xfrm>
            <a:off x="1273500" y="2285400"/>
            <a:ext cx="283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Ideation</a:t>
            </a:r>
            <a:endParaRPr/>
          </a:p>
        </p:txBody>
      </p:sp>
      <p:pic>
        <p:nvPicPr>
          <p:cNvPr id="673" name="Google Shape;67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950" y="170225"/>
            <a:ext cx="3804050" cy="497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71"/>
          <p:cNvSpPr txBox="1"/>
          <p:nvPr>
            <p:ph type="title"/>
          </p:nvPr>
        </p:nvSpPr>
        <p:spPr>
          <a:xfrm>
            <a:off x="908400" y="1371300"/>
            <a:ext cx="29673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71"/>
          <p:cNvSpPr txBox="1"/>
          <p:nvPr>
            <p:ph idx="1" type="subTitle"/>
          </p:nvPr>
        </p:nvSpPr>
        <p:spPr>
          <a:xfrm>
            <a:off x="908400" y="2848800"/>
            <a:ext cx="29673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0" name="Google Shape;68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388" y="152400"/>
            <a:ext cx="381897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71"/>
          <p:cNvPicPr preferRelativeResize="0"/>
          <p:nvPr/>
        </p:nvPicPr>
        <p:blipFill rotWithShape="1">
          <a:blip r:embed="rId4">
            <a:alphaModFix/>
          </a:blip>
          <a:srcRect b="18380" l="0" r="0" t="0"/>
          <a:stretch/>
        </p:blipFill>
        <p:spPr>
          <a:xfrm>
            <a:off x="4215200" y="1041725"/>
            <a:ext cx="4485250" cy="3949376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71"/>
          <p:cNvSpPr txBox="1"/>
          <p:nvPr/>
        </p:nvSpPr>
        <p:spPr>
          <a:xfrm>
            <a:off x="4215200" y="152400"/>
            <a:ext cx="42972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Concept video script</a:t>
            </a:r>
            <a:endParaRPr b="1" sz="32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6"/>
          <p:cNvSpPr txBox="1"/>
          <p:nvPr>
            <p:ph idx="1" type="body"/>
          </p:nvPr>
        </p:nvSpPr>
        <p:spPr>
          <a:xfrm>
            <a:off x="713100" y="1082500"/>
            <a:ext cx="3594600" cy="3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2"/>
                </a:solidFill>
              </a:rPr>
              <a:t>“My </a:t>
            </a:r>
            <a:r>
              <a:rPr b="1" lang="en" sz="2900">
                <a:solidFill>
                  <a:schemeClr val="dk2"/>
                </a:solidFill>
              </a:rPr>
              <a:t>sadness</a:t>
            </a:r>
            <a:r>
              <a:rPr lang="en" sz="2900">
                <a:solidFill>
                  <a:schemeClr val="dk2"/>
                </a:solidFill>
              </a:rPr>
              <a:t> was getting in the way of me doing things.”</a:t>
            </a:r>
            <a:endParaRPr sz="2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>
                <a:solidFill>
                  <a:schemeClr val="dk2"/>
                </a:solidFill>
              </a:rPr>
              <a:t>– an Interviewee</a:t>
            </a:r>
            <a:endParaRPr i="1" sz="2600">
              <a:solidFill>
                <a:schemeClr val="dk2"/>
              </a:solidFill>
            </a:endParaRPr>
          </a:p>
        </p:txBody>
      </p:sp>
      <p:sp>
        <p:nvSpPr>
          <p:cNvPr id="434" name="Google Shape;434;p36"/>
          <p:cNvSpPr txBox="1"/>
          <p:nvPr>
            <p:ph type="title"/>
          </p:nvPr>
        </p:nvSpPr>
        <p:spPr>
          <a:xfrm>
            <a:off x="713100" y="452325"/>
            <a:ext cx="337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</a:t>
            </a:r>
            <a:endParaRPr/>
          </a:p>
        </p:txBody>
      </p:sp>
      <p:pic>
        <p:nvPicPr>
          <p:cNvPr id="435" name="Google Shape;435;p36"/>
          <p:cNvPicPr preferRelativeResize="0"/>
          <p:nvPr/>
        </p:nvPicPr>
        <p:blipFill rotWithShape="1">
          <a:blip r:embed="rId3">
            <a:alphaModFix/>
          </a:blip>
          <a:srcRect b="0" l="25889" r="28181" t="0"/>
          <a:stretch/>
        </p:blipFill>
        <p:spPr>
          <a:xfrm>
            <a:off x="4797604" y="163702"/>
            <a:ext cx="4346396" cy="49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72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Video (draft)</a:t>
            </a:r>
            <a:endParaRPr/>
          </a:p>
        </p:txBody>
      </p:sp>
      <p:pic>
        <p:nvPicPr>
          <p:cNvPr id="688" name="Google Shape;688;p72" title="CS147 Record Concept Video (draft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300" y="1202125"/>
            <a:ext cx="6260800" cy="35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72">
            <a:hlinkClick r:id="rId5"/>
          </p:cNvPr>
          <p:cNvSpPr/>
          <p:nvPr/>
        </p:nvSpPr>
        <p:spPr>
          <a:xfrm>
            <a:off x="7006750" y="3746975"/>
            <a:ext cx="1787700" cy="8574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Or click here to watch on YouTube</a:t>
            </a:r>
            <a:endParaRPr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90" name="Google Shape;690;p72"/>
          <p:cNvSpPr txBox="1"/>
          <p:nvPr/>
        </p:nvSpPr>
        <p:spPr>
          <a:xfrm>
            <a:off x="7006750" y="1202115"/>
            <a:ext cx="17877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 Sans"/>
                <a:ea typeface="Nunito Sans"/>
                <a:cs typeface="Nunito Sans"/>
                <a:sym typeface="Nunito Sans"/>
              </a:rPr>
              <a:t>Before color grading, special effects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7"/>
          <p:cNvSpPr txBox="1"/>
          <p:nvPr>
            <p:ph idx="1" type="body"/>
          </p:nvPr>
        </p:nvSpPr>
        <p:spPr>
          <a:xfrm>
            <a:off x="713100" y="1082500"/>
            <a:ext cx="3594600" cy="3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</a:rPr>
              <a:t>Many of our interviewees turn to </a:t>
            </a:r>
            <a:r>
              <a:rPr b="1" lang="en" sz="2800">
                <a:solidFill>
                  <a:schemeClr val="dk2"/>
                </a:solidFill>
              </a:rPr>
              <a:t>music</a:t>
            </a:r>
            <a:r>
              <a:rPr lang="en" sz="2800">
                <a:solidFill>
                  <a:schemeClr val="dk2"/>
                </a:solidFill>
              </a:rPr>
              <a:t> to attempt to deal with their </a:t>
            </a:r>
            <a:r>
              <a:rPr b="1" lang="en" sz="2800">
                <a:solidFill>
                  <a:schemeClr val="dk2"/>
                </a:solidFill>
              </a:rPr>
              <a:t>emotions</a:t>
            </a:r>
            <a:r>
              <a:rPr lang="en" sz="2800">
                <a:solidFill>
                  <a:schemeClr val="dk2"/>
                </a:solidFill>
              </a:rPr>
              <a:t>, even </a:t>
            </a:r>
            <a:r>
              <a:rPr lang="en" sz="2800">
                <a:solidFill>
                  <a:schemeClr val="dk2"/>
                </a:solidFill>
              </a:rPr>
              <a:t>though</a:t>
            </a:r>
            <a:r>
              <a:rPr lang="en" sz="2800">
                <a:solidFill>
                  <a:schemeClr val="dk2"/>
                </a:solidFill>
              </a:rPr>
              <a:t> it </a:t>
            </a:r>
            <a:r>
              <a:rPr b="1" lang="en" sz="2800">
                <a:solidFill>
                  <a:schemeClr val="dk2"/>
                </a:solidFill>
              </a:rPr>
              <a:t>doesn’t always work</a:t>
            </a:r>
            <a:r>
              <a:rPr lang="en" sz="2800">
                <a:solidFill>
                  <a:schemeClr val="dk2"/>
                </a:solidFill>
              </a:rPr>
              <a:t>.</a:t>
            </a:r>
            <a:endParaRPr sz="2800">
              <a:solidFill>
                <a:schemeClr val="dk2"/>
              </a:solidFill>
            </a:endParaRPr>
          </a:p>
        </p:txBody>
      </p:sp>
      <p:sp>
        <p:nvSpPr>
          <p:cNvPr id="441" name="Google Shape;441;p37"/>
          <p:cNvSpPr txBox="1"/>
          <p:nvPr>
            <p:ph type="title"/>
          </p:nvPr>
        </p:nvSpPr>
        <p:spPr>
          <a:xfrm>
            <a:off x="713100" y="452325"/>
            <a:ext cx="337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</a:t>
            </a:r>
            <a:endParaRPr/>
          </a:p>
        </p:txBody>
      </p:sp>
      <p:pic>
        <p:nvPicPr>
          <p:cNvPr id="442" name="Google Shape;442;p37"/>
          <p:cNvPicPr preferRelativeResize="0"/>
          <p:nvPr/>
        </p:nvPicPr>
        <p:blipFill rotWithShape="1">
          <a:blip r:embed="rId3">
            <a:alphaModFix/>
          </a:blip>
          <a:srcRect b="0" l="25889" r="28181" t="0"/>
          <a:stretch/>
        </p:blipFill>
        <p:spPr>
          <a:xfrm>
            <a:off x="4797604" y="163702"/>
            <a:ext cx="4346396" cy="49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8"/>
          <p:cNvSpPr txBox="1"/>
          <p:nvPr>
            <p:ph idx="1" type="body"/>
          </p:nvPr>
        </p:nvSpPr>
        <p:spPr>
          <a:xfrm>
            <a:off x="713100" y="1082500"/>
            <a:ext cx="3633600" cy="3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“After I had my son, and I was kind of going through </a:t>
            </a:r>
            <a:r>
              <a:rPr b="1" lang="en" sz="2500">
                <a:solidFill>
                  <a:schemeClr val="dk2"/>
                </a:solidFill>
              </a:rPr>
              <a:t>postpartum depression</a:t>
            </a:r>
            <a:r>
              <a:rPr lang="en" sz="2500">
                <a:solidFill>
                  <a:schemeClr val="dk2"/>
                </a:solidFill>
              </a:rPr>
              <a:t>…I really dove into </a:t>
            </a:r>
            <a:r>
              <a:rPr b="1" lang="en" sz="2500">
                <a:solidFill>
                  <a:schemeClr val="dk2"/>
                </a:solidFill>
              </a:rPr>
              <a:t>music</a:t>
            </a:r>
            <a:r>
              <a:rPr lang="en" sz="2500">
                <a:solidFill>
                  <a:schemeClr val="dk2"/>
                </a:solidFill>
              </a:rPr>
              <a:t> at that time.”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>
                <a:solidFill>
                  <a:schemeClr val="dk2"/>
                </a:solidFill>
              </a:rPr>
              <a:t>– an Interviewee</a:t>
            </a:r>
            <a:endParaRPr i="1" sz="2600">
              <a:solidFill>
                <a:schemeClr val="dk2"/>
              </a:solidFill>
            </a:endParaRPr>
          </a:p>
        </p:txBody>
      </p:sp>
      <p:sp>
        <p:nvSpPr>
          <p:cNvPr id="448" name="Google Shape;448;p38"/>
          <p:cNvSpPr txBox="1"/>
          <p:nvPr>
            <p:ph type="title"/>
          </p:nvPr>
        </p:nvSpPr>
        <p:spPr>
          <a:xfrm>
            <a:off x="713100" y="452325"/>
            <a:ext cx="337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</a:t>
            </a:r>
            <a:endParaRPr/>
          </a:p>
        </p:txBody>
      </p:sp>
      <p:pic>
        <p:nvPicPr>
          <p:cNvPr id="449" name="Google Shape;449;p38"/>
          <p:cNvPicPr preferRelativeResize="0"/>
          <p:nvPr/>
        </p:nvPicPr>
        <p:blipFill rotWithShape="1">
          <a:blip r:embed="rId3">
            <a:alphaModFix/>
          </a:blip>
          <a:srcRect b="0" l="25889" r="28181" t="0"/>
          <a:stretch/>
        </p:blipFill>
        <p:spPr>
          <a:xfrm>
            <a:off x="4797604" y="163702"/>
            <a:ext cx="4346396" cy="49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9"/>
          <p:cNvSpPr txBox="1"/>
          <p:nvPr>
            <p:ph idx="1" type="body"/>
          </p:nvPr>
        </p:nvSpPr>
        <p:spPr>
          <a:xfrm>
            <a:off x="713100" y="1082500"/>
            <a:ext cx="3723900" cy="3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2"/>
                </a:solidFill>
              </a:rPr>
              <a:t>“I listen to certain </a:t>
            </a:r>
            <a:r>
              <a:rPr b="1" lang="en" sz="2900">
                <a:solidFill>
                  <a:schemeClr val="dk2"/>
                </a:solidFill>
              </a:rPr>
              <a:t>playlists</a:t>
            </a:r>
            <a:r>
              <a:rPr lang="en" sz="2900">
                <a:solidFill>
                  <a:schemeClr val="dk2"/>
                </a:solidFill>
              </a:rPr>
              <a:t> when I need to </a:t>
            </a:r>
            <a:r>
              <a:rPr b="1" lang="en" sz="2900">
                <a:solidFill>
                  <a:schemeClr val="dk2"/>
                </a:solidFill>
              </a:rPr>
              <a:t>calm down</a:t>
            </a:r>
            <a:r>
              <a:rPr lang="en" sz="2900">
                <a:solidFill>
                  <a:schemeClr val="dk2"/>
                </a:solidFill>
              </a:rPr>
              <a:t>.”</a:t>
            </a:r>
            <a:endParaRPr sz="2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>
                <a:solidFill>
                  <a:schemeClr val="dk2"/>
                </a:solidFill>
              </a:rPr>
              <a:t>– an Interviewee</a:t>
            </a:r>
            <a:endParaRPr i="1" sz="2600">
              <a:solidFill>
                <a:schemeClr val="dk2"/>
              </a:solidFill>
            </a:endParaRPr>
          </a:p>
        </p:txBody>
      </p:sp>
      <p:sp>
        <p:nvSpPr>
          <p:cNvPr id="455" name="Google Shape;455;p39"/>
          <p:cNvSpPr txBox="1"/>
          <p:nvPr>
            <p:ph type="title"/>
          </p:nvPr>
        </p:nvSpPr>
        <p:spPr>
          <a:xfrm>
            <a:off x="713100" y="452325"/>
            <a:ext cx="337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</a:t>
            </a:r>
            <a:endParaRPr/>
          </a:p>
        </p:txBody>
      </p:sp>
      <p:pic>
        <p:nvPicPr>
          <p:cNvPr id="456" name="Google Shape;456;p39"/>
          <p:cNvPicPr preferRelativeResize="0"/>
          <p:nvPr/>
        </p:nvPicPr>
        <p:blipFill rotWithShape="1">
          <a:blip r:embed="rId3">
            <a:alphaModFix/>
          </a:blip>
          <a:srcRect b="0" l="25889" r="28181" t="0"/>
          <a:stretch/>
        </p:blipFill>
        <p:spPr>
          <a:xfrm>
            <a:off x="4797604" y="163702"/>
            <a:ext cx="4346396" cy="49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0"/>
          <p:cNvSpPr txBox="1"/>
          <p:nvPr>
            <p:ph idx="1" type="body"/>
          </p:nvPr>
        </p:nvSpPr>
        <p:spPr>
          <a:xfrm>
            <a:off x="713100" y="1082500"/>
            <a:ext cx="3594600" cy="3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</a:rPr>
              <a:t>We asked </a:t>
            </a:r>
            <a:r>
              <a:rPr lang="en" sz="2800">
                <a:solidFill>
                  <a:schemeClr val="dk2"/>
                </a:solidFill>
              </a:rPr>
              <a:t>ourselves, “H</a:t>
            </a:r>
            <a:r>
              <a:rPr lang="en" sz="2800">
                <a:solidFill>
                  <a:schemeClr val="dk2"/>
                </a:solidFill>
              </a:rPr>
              <a:t>ow might we use </a:t>
            </a:r>
            <a:r>
              <a:rPr b="1" lang="en" sz="2800">
                <a:solidFill>
                  <a:schemeClr val="dk2"/>
                </a:solidFill>
              </a:rPr>
              <a:t>music</a:t>
            </a:r>
            <a:r>
              <a:rPr lang="en" sz="2800">
                <a:solidFill>
                  <a:schemeClr val="dk2"/>
                </a:solidFill>
              </a:rPr>
              <a:t> to help people </a:t>
            </a:r>
            <a:r>
              <a:rPr b="1" lang="en" sz="2800">
                <a:solidFill>
                  <a:schemeClr val="dk2"/>
                </a:solidFill>
              </a:rPr>
              <a:t>analyze</a:t>
            </a:r>
            <a:r>
              <a:rPr lang="en" sz="2800">
                <a:solidFill>
                  <a:schemeClr val="dk2"/>
                </a:solidFill>
              </a:rPr>
              <a:t> and </a:t>
            </a:r>
            <a:r>
              <a:rPr b="1" lang="en" sz="2800">
                <a:solidFill>
                  <a:schemeClr val="dk2"/>
                </a:solidFill>
              </a:rPr>
              <a:t>reflect</a:t>
            </a:r>
            <a:r>
              <a:rPr lang="en" sz="2800">
                <a:solidFill>
                  <a:schemeClr val="dk2"/>
                </a:solidFill>
              </a:rPr>
              <a:t> upon their own </a:t>
            </a:r>
            <a:r>
              <a:rPr b="1" lang="en" sz="2800">
                <a:solidFill>
                  <a:schemeClr val="dk2"/>
                </a:solidFill>
              </a:rPr>
              <a:t>emotions</a:t>
            </a:r>
            <a:r>
              <a:rPr lang="en" sz="2800">
                <a:solidFill>
                  <a:schemeClr val="dk2"/>
                </a:solidFill>
              </a:rPr>
              <a:t>?”</a:t>
            </a:r>
            <a:endParaRPr sz="2800">
              <a:solidFill>
                <a:schemeClr val="dk2"/>
              </a:solidFill>
            </a:endParaRPr>
          </a:p>
        </p:txBody>
      </p:sp>
      <p:sp>
        <p:nvSpPr>
          <p:cNvPr id="462" name="Google Shape;462;p40"/>
          <p:cNvSpPr txBox="1"/>
          <p:nvPr>
            <p:ph type="title"/>
          </p:nvPr>
        </p:nvSpPr>
        <p:spPr>
          <a:xfrm>
            <a:off x="713100" y="452325"/>
            <a:ext cx="337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</a:t>
            </a:r>
            <a:endParaRPr/>
          </a:p>
        </p:txBody>
      </p:sp>
      <p:pic>
        <p:nvPicPr>
          <p:cNvPr id="463" name="Google Shape;463;p40"/>
          <p:cNvPicPr preferRelativeResize="0"/>
          <p:nvPr/>
        </p:nvPicPr>
        <p:blipFill rotWithShape="1">
          <a:blip r:embed="rId3">
            <a:alphaModFix/>
          </a:blip>
          <a:srcRect b="0" l="25889" r="28181" t="0"/>
          <a:stretch/>
        </p:blipFill>
        <p:spPr>
          <a:xfrm>
            <a:off x="4797604" y="163702"/>
            <a:ext cx="4346396" cy="49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1"/>
          <p:cNvSpPr txBox="1"/>
          <p:nvPr>
            <p:ph type="title"/>
          </p:nvPr>
        </p:nvSpPr>
        <p:spPr>
          <a:xfrm>
            <a:off x="908400" y="1012100"/>
            <a:ext cx="769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record</a:t>
            </a:r>
            <a:r>
              <a:rPr i="0" lang="en"/>
              <a:t> </a:t>
            </a:r>
            <a:endParaRPr b="0" i="0"/>
          </a:p>
        </p:txBody>
      </p:sp>
      <p:sp>
        <p:nvSpPr>
          <p:cNvPr id="469" name="Google Shape;469;p41"/>
          <p:cNvSpPr txBox="1"/>
          <p:nvPr>
            <p:ph idx="1" type="subTitle"/>
          </p:nvPr>
        </p:nvSpPr>
        <p:spPr>
          <a:xfrm>
            <a:off x="908400" y="2137700"/>
            <a:ext cx="7946100" cy="25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Value Proposition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Analyze your Emotions Using Music</a:t>
            </a:r>
            <a:endParaRPr sz="5000"/>
          </a:p>
        </p:txBody>
      </p:sp>
      <p:sp>
        <p:nvSpPr>
          <p:cNvPr id="470" name="Google Shape;470;p41"/>
          <p:cNvSpPr txBox="1"/>
          <p:nvPr>
            <p:ph idx="4294967295" type="title"/>
          </p:nvPr>
        </p:nvSpPr>
        <p:spPr>
          <a:xfrm>
            <a:off x="908400" y="439400"/>
            <a:ext cx="769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Solution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471" name="Google Shape;471;p41"/>
          <p:cNvCxnSpPr/>
          <p:nvPr/>
        </p:nvCxnSpPr>
        <p:spPr>
          <a:xfrm>
            <a:off x="954900" y="1833875"/>
            <a:ext cx="76611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lassical Music Month by Slidesgo">
  <a:themeElements>
    <a:clrScheme name="Simple Light">
      <a:dk1>
        <a:srgbClr val="000000"/>
      </a:dk1>
      <a:lt1>
        <a:srgbClr val="FFFFFF"/>
      </a:lt1>
      <a:dk2>
        <a:srgbClr val="361B81"/>
      </a:dk2>
      <a:lt2>
        <a:srgbClr val="FFFFFF"/>
      </a:lt2>
      <a:accent1>
        <a:srgbClr val="E8E4FA"/>
      </a:accent1>
      <a:accent2>
        <a:srgbClr val="C6B3FD"/>
      </a:accent2>
      <a:accent3>
        <a:srgbClr val="B445FF"/>
      </a:accent3>
      <a:accent4>
        <a:srgbClr val="E8E4FA"/>
      </a:accent4>
      <a:accent5>
        <a:srgbClr val="6B44DB"/>
      </a:accent5>
      <a:accent6>
        <a:srgbClr val="361B8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